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7"/>
  </p:notesMasterIdLst>
  <p:sldIdLst>
    <p:sldId id="2432" r:id="rId3"/>
    <p:sldId id="2450" r:id="rId4"/>
    <p:sldId id="2451" r:id="rId5"/>
    <p:sldId id="2452" r:id="rId6"/>
    <p:sldId id="2453" r:id="rId7"/>
    <p:sldId id="2454" r:id="rId8"/>
    <p:sldId id="2455" r:id="rId9"/>
    <p:sldId id="2457" r:id="rId10"/>
    <p:sldId id="2456" r:id="rId11"/>
    <p:sldId id="2458" r:id="rId12"/>
    <p:sldId id="2459" r:id="rId13"/>
    <p:sldId id="2460" r:id="rId14"/>
    <p:sldId id="2462" r:id="rId15"/>
    <p:sldId id="2461" r:id="rId16"/>
    <p:sldId id="2463" r:id="rId17"/>
    <p:sldId id="2464" r:id="rId18"/>
    <p:sldId id="2465" r:id="rId19"/>
    <p:sldId id="2467" r:id="rId20"/>
    <p:sldId id="2466" r:id="rId21"/>
    <p:sldId id="2468" r:id="rId22"/>
    <p:sldId id="2469" r:id="rId23"/>
    <p:sldId id="2470" r:id="rId24"/>
    <p:sldId id="2471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42" autoAdjust="0"/>
  </p:normalViewPr>
  <p:slideViewPr>
    <p:cSldViewPr snapToGrid="0" showGuides="1">
      <p:cViewPr>
        <p:scale>
          <a:sx n="66" d="100"/>
          <a:sy n="66" d="100"/>
        </p:scale>
        <p:origin x="924" y="76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218018855198693E-2"/>
          <c:y val="0.12482208077704"/>
          <c:w val="0.923859652062894"/>
          <c:h val="0.750873470109536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gradFill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</a:gra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4CC-4B94-B8B9-353B2555EA1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4CC-4B94-B8B9-353B2555EA1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4CC-4B94-B8B9-353B2555EA1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4CC-4B94-B8B9-353B2555EA1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4CC-4B94-B8B9-353B2555EA1E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4CC-4B94-B8B9-353B2555EA1E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24CC-4B94-B8B9-353B2555EA1E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24CC-4B94-B8B9-353B2555EA1E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24CC-4B94-B8B9-353B2555EA1E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24CC-4B94-B8B9-353B2555EA1E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24CC-4B94-B8B9-353B2555EA1E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24CC-4B94-B8B9-353B2555EA1E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4CC-4B94-B8B9-353B2555EA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solidFill>
              <a:srgbClr val="99B6CB"/>
            </a:solidFill>
            <a:ln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4CC-4B94-B8B9-353B2555E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742504656"/>
        <c:axId val="-742501392"/>
      </c:barChart>
      <c:catAx>
        <c:axId val="-742504656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tx1">
                  <a:lumMod val="20000"/>
                  <a:lumOff val="80000"/>
                </a:scheme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742501392"/>
        <c:crosses val="autoZero"/>
        <c:auto val="1"/>
        <c:lblAlgn val="ctr"/>
        <c:lblOffset val="100"/>
        <c:noMultiLvlLbl val="0"/>
      </c:catAx>
      <c:valAx>
        <c:axId val="-742501392"/>
        <c:scaling>
          <c:orientation val="minMax"/>
          <c:max val="600"/>
        </c:scaling>
        <c:delete val="0"/>
        <c:axPos val="l"/>
        <c:majorGridlines>
          <c:spPr>
            <a:ln w="12700" cap="flat" cmpd="sng" algn="ctr">
              <a:solidFill>
                <a:schemeClr val="tx1">
                  <a:lumMod val="20000"/>
                  <a:lumOff val="80000"/>
                </a:schemeClr>
              </a:solidFill>
              <a:prstDash val="solid"/>
              <a:round/>
            </a:ln>
          </c:spPr>
        </c:majorGridlines>
        <c:numFmt formatCode="0&quot;%&quot;" sourceLinked="0"/>
        <c:majorTickMark val="none"/>
        <c:minorTickMark val="none"/>
        <c:tickLblPos val="nextTo"/>
        <c:spPr>
          <a:ln w="19050" cap="flat" cmpd="sng" algn="ctr">
            <a:noFill/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742504656"/>
        <c:crosses val="autoZero"/>
        <c:crossBetween val="between"/>
      </c:valAx>
      <c:spPr>
        <a:ln w="19050">
          <a:noFill/>
        </a:ln>
      </c:spPr>
    </c:plotArea>
    <c:legend>
      <c:legendPos val="l"/>
      <c:layout>
        <c:manualLayout>
          <c:xMode val="edge"/>
          <c:yMode val="edge"/>
          <c:x val="8.6926996387673899E-2"/>
          <c:y val="1.4703446925519E-2"/>
          <c:w val="0.32722556739231101"/>
          <c:h val="8.5262932130059907E-2"/>
        </c:manualLayout>
      </c:layout>
      <c:overlay val="1"/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100">
          <a:solidFill>
            <a:schemeClr val="bg1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9A8F4-95C7-4EE3-8A8B-23C65B1B6B75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8351C-280E-4D95-98DC-6EE453752E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17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21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45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22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134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79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7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18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7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57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5749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37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235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417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1295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524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9089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972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74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40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693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21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117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31A761-1565-4A8E-99C1-CE2006623E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6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D444993-5C8E-79C1-3C6F-D205D4843C05}"/>
              </a:ext>
            </a:extLst>
          </p:cNvPr>
          <p:cNvSpPr txBox="1"/>
          <p:nvPr userDrawn="1"/>
        </p:nvSpPr>
        <p:spPr>
          <a:xfrm>
            <a:off x="3771900" y="136525"/>
            <a:ext cx="5334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D3B43E-171A-D398-76CD-0DF75C5F9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D0DA-CBBC-4515-8107-6F7ECD87BF36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58F86D3-8E4B-515A-7C19-BBFB17739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EC2AE2-D3BF-9197-9287-7F975B612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1BB4-1C1E-4E9F-9E88-41CA2CF1F1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60200C-04A0-7807-7139-76421D50D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6594FA9-04EB-B88A-6F17-1625F7534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132440" cy="1889272"/>
          </a:xfrm>
          <a:custGeom>
            <a:avLst/>
            <a:gdLst>
              <a:gd name="connsiteX0" fmla="*/ 0 w 6132440"/>
              <a:gd name="connsiteY0" fmla="*/ 0 h 1889272"/>
              <a:gd name="connsiteX1" fmla="*/ 6132440 w 6132440"/>
              <a:gd name="connsiteY1" fmla="*/ 0 h 1889272"/>
              <a:gd name="connsiteX2" fmla="*/ 6132440 w 6132440"/>
              <a:gd name="connsiteY2" fmla="*/ 1889272 h 1889272"/>
              <a:gd name="connsiteX3" fmla="*/ 0 w 6132440"/>
              <a:gd name="connsiteY3" fmla="*/ 1889272 h 188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2440" h="1889272">
                <a:moveTo>
                  <a:pt x="0" y="0"/>
                </a:moveTo>
                <a:lnTo>
                  <a:pt x="6132440" y="0"/>
                </a:lnTo>
                <a:lnTo>
                  <a:pt x="6132440" y="1889272"/>
                </a:lnTo>
                <a:lnTo>
                  <a:pt x="0" y="18892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84518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8CE2E32-FC2B-BEB5-9AEC-8785B9715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D3B43E-171A-D398-76CD-0DF75C5F9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D0DA-CBBC-4515-8107-6F7ECD87BF36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58F86D3-8E4B-515A-7C19-BBFB17739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EC2AE2-D3BF-9197-9287-7F975B612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1BB4-1C1E-4E9F-9E88-41CA2CF1F1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312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9422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ED3805-CEA1-E597-28F1-C2BBED36F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096A5C-90BE-5BC9-A462-0002E121DD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8B6A86-4F99-8FF6-5615-6E07F653B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DD0DA-CBBC-4515-8107-6F7ECD87BF36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674215-55D8-D2AD-D20A-532FF342DD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36829F-2CE7-1EC9-5079-688A3C1005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A1BB4-1C1E-4E9F-9E88-41CA2CF1F1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02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9643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 descr="D:\51PPT模板网\51pptmoban.com\图片001.jpg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4281240" y="2032000"/>
            <a:ext cx="36295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水彩风工作汇报</a:t>
            </a: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9807068" y="335927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F842957D-054A-1045-7B00-BDA0D5012894}"/>
              </a:ext>
            </a:extLst>
          </p:cNvPr>
          <p:cNvSpPr/>
          <p:nvPr/>
        </p:nvSpPr>
        <p:spPr>
          <a:xfrm>
            <a:off x="2697707" y="3200718"/>
            <a:ext cx="6796586" cy="57404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151622A-A2A8-7FFF-1593-5D5522231544}"/>
              </a:ext>
            </a:extLst>
          </p:cNvPr>
          <p:cNvSpPr txBox="1"/>
          <p:nvPr/>
        </p:nvSpPr>
        <p:spPr>
          <a:xfrm>
            <a:off x="3601154" y="4004964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7C5B188-519E-C663-FB75-82799C4033F1}"/>
              </a:ext>
            </a:extLst>
          </p:cNvPr>
          <p:cNvGrpSpPr/>
          <p:nvPr/>
        </p:nvGrpSpPr>
        <p:grpSpPr>
          <a:xfrm>
            <a:off x="4358921" y="4932876"/>
            <a:ext cx="3753393" cy="280989"/>
            <a:chOff x="4289813" y="5868701"/>
            <a:chExt cx="2026200" cy="28098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63F2E40-E358-371E-358E-7FA2252C2FA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B840088-E759-E601-B015-277C1E17881E}"/>
                </a:ext>
              </a:extLst>
            </p:cNvPr>
            <p:cNvSpPr txBox="1"/>
            <p:nvPr/>
          </p:nvSpPr>
          <p:spPr>
            <a:xfrm>
              <a:off x="5296191" y="5872691"/>
              <a:ext cx="10198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1919146" y="3359271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507AEE1-BD21-4CF5-313F-E2CD50F62621}"/>
              </a:ext>
            </a:extLst>
          </p:cNvPr>
          <p:cNvSpPr txBox="1"/>
          <p:nvPr/>
        </p:nvSpPr>
        <p:spPr>
          <a:xfrm>
            <a:off x="3549688" y="3314061"/>
            <a:ext cx="5221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水彩风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总结汇报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D810D98-A415-4A13-DE82-82D22395E94E}"/>
              </a:ext>
            </a:extLst>
          </p:cNvPr>
          <p:cNvGrpSpPr/>
          <p:nvPr/>
        </p:nvGrpSpPr>
        <p:grpSpPr>
          <a:xfrm>
            <a:off x="4994861" y="1794088"/>
            <a:ext cx="2250538" cy="3843997"/>
            <a:chOff x="4995610" y="1719907"/>
            <a:chExt cx="2250538" cy="3843997"/>
          </a:xfrm>
          <a:solidFill>
            <a:schemeClr val="bg1"/>
          </a:solidFill>
        </p:grpSpPr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E9553E58-00A5-1C4E-6B52-00C5FBDAA44A}"/>
                </a:ext>
              </a:extLst>
            </p:cNvPr>
            <p:cNvSpPr/>
            <p:nvPr/>
          </p:nvSpPr>
          <p:spPr>
            <a:xfrm rot="16200000">
              <a:off x="4995437" y="3321522"/>
              <a:ext cx="1121886" cy="1121540"/>
            </a:xfrm>
            <a:custGeom>
              <a:avLst/>
              <a:gdLst>
                <a:gd name="connsiteX0" fmla="*/ 0 w 1374773"/>
                <a:gd name="connsiteY0" fmla="*/ 785622 h 1374773"/>
                <a:gd name="connsiteX1" fmla="*/ 0 w 1374773"/>
                <a:gd name="connsiteY1" fmla="*/ 0 h 1374773"/>
                <a:gd name="connsiteX2" fmla="*/ 136482 w 1374773"/>
                <a:gd name="connsiteY2" fmla="*/ 6892 h 1374773"/>
                <a:gd name="connsiteX3" fmla="*/ 1367881 w 1374773"/>
                <a:gd name="connsiteY3" fmla="*/ 1238291 h 1374773"/>
                <a:gd name="connsiteX4" fmla="*/ 1374773 w 1374773"/>
                <a:gd name="connsiteY4" fmla="*/ 1374773 h 1374773"/>
                <a:gd name="connsiteX5" fmla="*/ 589151 w 1374773"/>
                <a:gd name="connsiteY5" fmla="*/ 1374773 h 1374773"/>
                <a:gd name="connsiteX6" fmla="*/ 577540 w 1374773"/>
                <a:gd name="connsiteY6" fmla="*/ 1259595 h 1374773"/>
                <a:gd name="connsiteX7" fmla="*/ 115178 w 1374773"/>
                <a:gd name="connsiteY7" fmla="*/ 797233 h 1374773"/>
                <a:gd name="connsiteX8" fmla="*/ 0 w 1374773"/>
                <a:gd name="connsiteY8" fmla="*/ 785622 h 137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3" h="1374773">
                  <a:moveTo>
                    <a:pt x="0" y="785622"/>
                  </a:moveTo>
                  <a:lnTo>
                    <a:pt x="0" y="0"/>
                  </a:lnTo>
                  <a:lnTo>
                    <a:pt x="136482" y="6892"/>
                  </a:lnTo>
                  <a:cubicBezTo>
                    <a:pt x="785764" y="72830"/>
                    <a:pt x="1301943" y="589009"/>
                    <a:pt x="1367881" y="1238291"/>
                  </a:cubicBezTo>
                  <a:lnTo>
                    <a:pt x="1374773" y="1374773"/>
                  </a:lnTo>
                  <a:lnTo>
                    <a:pt x="589151" y="1374773"/>
                  </a:lnTo>
                  <a:lnTo>
                    <a:pt x="577540" y="1259595"/>
                  </a:lnTo>
                  <a:cubicBezTo>
                    <a:pt x="530050" y="1027516"/>
                    <a:pt x="347257" y="844723"/>
                    <a:pt x="115178" y="797233"/>
                  </a:cubicBezTo>
                  <a:lnTo>
                    <a:pt x="0" y="78562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99B6C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22B6749E-23E0-1DC7-C2CF-18DE6F01C1BB}"/>
                </a:ext>
              </a:extLst>
            </p:cNvPr>
            <p:cNvSpPr/>
            <p:nvPr/>
          </p:nvSpPr>
          <p:spPr>
            <a:xfrm rot="16200000">
              <a:off x="6115762" y="2840750"/>
              <a:ext cx="1121883" cy="1121537"/>
            </a:xfrm>
            <a:custGeom>
              <a:avLst/>
              <a:gdLst>
                <a:gd name="connsiteX0" fmla="*/ 0 w 1374771"/>
                <a:gd name="connsiteY0" fmla="*/ 0 h 1374771"/>
                <a:gd name="connsiteX1" fmla="*/ 785622 w 1374771"/>
                <a:gd name="connsiteY1" fmla="*/ 0 h 1374771"/>
                <a:gd name="connsiteX2" fmla="*/ 797233 w 1374771"/>
                <a:gd name="connsiteY2" fmla="*/ 115176 h 1374771"/>
                <a:gd name="connsiteX3" fmla="*/ 1259595 w 1374771"/>
                <a:gd name="connsiteY3" fmla="*/ 577538 h 1374771"/>
                <a:gd name="connsiteX4" fmla="*/ 1374771 w 1374771"/>
                <a:gd name="connsiteY4" fmla="*/ 589149 h 1374771"/>
                <a:gd name="connsiteX5" fmla="*/ 1374771 w 1374771"/>
                <a:gd name="connsiteY5" fmla="*/ 1374771 h 1374771"/>
                <a:gd name="connsiteX6" fmla="*/ 1238291 w 1374771"/>
                <a:gd name="connsiteY6" fmla="*/ 1367879 h 1374771"/>
                <a:gd name="connsiteX7" fmla="*/ 6892 w 1374771"/>
                <a:gd name="connsiteY7" fmla="*/ 136480 h 1374771"/>
                <a:gd name="connsiteX8" fmla="*/ 0 w 1374771"/>
                <a:gd name="connsiteY8" fmla="*/ 0 h 13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1" h="1374771">
                  <a:moveTo>
                    <a:pt x="0" y="0"/>
                  </a:moveTo>
                  <a:lnTo>
                    <a:pt x="785622" y="0"/>
                  </a:lnTo>
                  <a:lnTo>
                    <a:pt x="797233" y="115176"/>
                  </a:lnTo>
                  <a:cubicBezTo>
                    <a:pt x="844723" y="347255"/>
                    <a:pt x="1027516" y="530048"/>
                    <a:pt x="1259595" y="577538"/>
                  </a:cubicBezTo>
                  <a:lnTo>
                    <a:pt x="1374771" y="589149"/>
                  </a:lnTo>
                  <a:lnTo>
                    <a:pt x="1374771" y="1374771"/>
                  </a:lnTo>
                  <a:lnTo>
                    <a:pt x="1238291" y="1367879"/>
                  </a:lnTo>
                  <a:cubicBezTo>
                    <a:pt x="589009" y="1301941"/>
                    <a:pt x="72830" y="785762"/>
                    <a:pt x="6892" y="13648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9B6C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" name="Freeform 19">
              <a:extLst>
                <a:ext uri="{FF2B5EF4-FFF2-40B4-BE49-F238E27FC236}">
                  <a16:creationId xmlns:a16="http://schemas.microsoft.com/office/drawing/2014/main" id="{26EF3428-D390-12EC-5DEB-59FA51F8A173}"/>
                </a:ext>
              </a:extLst>
            </p:cNvPr>
            <p:cNvSpPr/>
            <p:nvPr/>
          </p:nvSpPr>
          <p:spPr>
            <a:xfrm rot="16200000">
              <a:off x="4995438" y="4442192"/>
              <a:ext cx="1121883" cy="1121540"/>
            </a:xfrm>
            <a:custGeom>
              <a:avLst/>
              <a:gdLst>
                <a:gd name="connsiteX0" fmla="*/ 0 w 1374771"/>
                <a:gd name="connsiteY0" fmla="*/ 1374773 h 1374773"/>
                <a:gd name="connsiteX1" fmla="*/ 6892 w 1374771"/>
                <a:gd name="connsiteY1" fmla="*/ 1238291 h 1374773"/>
                <a:gd name="connsiteX2" fmla="*/ 1238291 w 1374771"/>
                <a:gd name="connsiteY2" fmla="*/ 6892 h 1374773"/>
                <a:gd name="connsiteX3" fmla="*/ 1374771 w 1374771"/>
                <a:gd name="connsiteY3" fmla="*/ 0 h 1374773"/>
                <a:gd name="connsiteX4" fmla="*/ 1374771 w 1374771"/>
                <a:gd name="connsiteY4" fmla="*/ 785622 h 1374773"/>
                <a:gd name="connsiteX5" fmla="*/ 1259595 w 1374771"/>
                <a:gd name="connsiteY5" fmla="*/ 797233 h 1374773"/>
                <a:gd name="connsiteX6" fmla="*/ 797233 w 1374771"/>
                <a:gd name="connsiteY6" fmla="*/ 1259595 h 1374773"/>
                <a:gd name="connsiteX7" fmla="*/ 785622 w 1374771"/>
                <a:gd name="connsiteY7" fmla="*/ 1374773 h 1374773"/>
                <a:gd name="connsiteX8" fmla="*/ 0 w 1374771"/>
                <a:gd name="connsiteY8" fmla="*/ 1374773 h 137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1" h="1374773">
                  <a:moveTo>
                    <a:pt x="0" y="1374773"/>
                  </a:moveTo>
                  <a:lnTo>
                    <a:pt x="6892" y="1238291"/>
                  </a:lnTo>
                  <a:cubicBezTo>
                    <a:pt x="72830" y="589009"/>
                    <a:pt x="589009" y="72830"/>
                    <a:pt x="1238291" y="6892"/>
                  </a:cubicBezTo>
                  <a:lnTo>
                    <a:pt x="1374771" y="0"/>
                  </a:lnTo>
                  <a:lnTo>
                    <a:pt x="1374771" y="785622"/>
                  </a:lnTo>
                  <a:lnTo>
                    <a:pt x="1259595" y="797233"/>
                  </a:lnTo>
                  <a:cubicBezTo>
                    <a:pt x="1027516" y="844723"/>
                    <a:pt x="844723" y="1027516"/>
                    <a:pt x="797233" y="1259595"/>
                  </a:cubicBezTo>
                  <a:lnTo>
                    <a:pt x="785622" y="1374773"/>
                  </a:lnTo>
                  <a:lnTo>
                    <a:pt x="0" y="13747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56098677-3593-AE8E-95D0-09BD85FF6DA7}"/>
                </a:ext>
              </a:extLst>
            </p:cNvPr>
            <p:cNvSpPr/>
            <p:nvPr/>
          </p:nvSpPr>
          <p:spPr>
            <a:xfrm rot="16200000">
              <a:off x="6120708" y="4438464"/>
              <a:ext cx="1121883" cy="1128997"/>
            </a:xfrm>
            <a:custGeom>
              <a:avLst/>
              <a:gdLst>
                <a:gd name="connsiteX0" fmla="*/ 0 w 1374771"/>
                <a:gd name="connsiteY0" fmla="*/ 0 h 1374771"/>
                <a:gd name="connsiteX1" fmla="*/ 785622 w 1374771"/>
                <a:gd name="connsiteY1" fmla="*/ 0 h 1374771"/>
                <a:gd name="connsiteX2" fmla="*/ 797233 w 1374771"/>
                <a:gd name="connsiteY2" fmla="*/ 115176 h 1374771"/>
                <a:gd name="connsiteX3" fmla="*/ 1259595 w 1374771"/>
                <a:gd name="connsiteY3" fmla="*/ 577538 h 1374771"/>
                <a:gd name="connsiteX4" fmla="*/ 1374771 w 1374771"/>
                <a:gd name="connsiteY4" fmla="*/ 589149 h 1374771"/>
                <a:gd name="connsiteX5" fmla="*/ 1374771 w 1374771"/>
                <a:gd name="connsiteY5" fmla="*/ 1374771 h 1374771"/>
                <a:gd name="connsiteX6" fmla="*/ 1238291 w 1374771"/>
                <a:gd name="connsiteY6" fmla="*/ 1367879 h 1374771"/>
                <a:gd name="connsiteX7" fmla="*/ 6892 w 1374771"/>
                <a:gd name="connsiteY7" fmla="*/ 136480 h 1374771"/>
                <a:gd name="connsiteX8" fmla="*/ 0 w 1374771"/>
                <a:gd name="connsiteY8" fmla="*/ 0 h 13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1" h="1374771">
                  <a:moveTo>
                    <a:pt x="0" y="0"/>
                  </a:moveTo>
                  <a:lnTo>
                    <a:pt x="785622" y="0"/>
                  </a:lnTo>
                  <a:lnTo>
                    <a:pt x="797233" y="115176"/>
                  </a:lnTo>
                  <a:cubicBezTo>
                    <a:pt x="844723" y="347255"/>
                    <a:pt x="1027516" y="530048"/>
                    <a:pt x="1259595" y="577538"/>
                  </a:cubicBezTo>
                  <a:lnTo>
                    <a:pt x="1374771" y="589149"/>
                  </a:lnTo>
                  <a:lnTo>
                    <a:pt x="1374771" y="1374771"/>
                  </a:lnTo>
                  <a:lnTo>
                    <a:pt x="1238291" y="1367879"/>
                  </a:lnTo>
                  <a:cubicBezTo>
                    <a:pt x="589009" y="1301941"/>
                    <a:pt x="72830" y="785762"/>
                    <a:pt x="6892" y="1364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7C06588E-7BE7-76D5-45D2-6DAE6422606A}"/>
                </a:ext>
              </a:extLst>
            </p:cNvPr>
            <p:cNvSpPr/>
            <p:nvPr/>
          </p:nvSpPr>
          <p:spPr>
            <a:xfrm rot="16200000">
              <a:off x="6124435" y="3321524"/>
              <a:ext cx="1121886" cy="1121537"/>
            </a:xfrm>
            <a:custGeom>
              <a:avLst/>
              <a:gdLst>
                <a:gd name="connsiteX0" fmla="*/ 0 w 1374773"/>
                <a:gd name="connsiteY0" fmla="*/ 1374771 h 1374771"/>
                <a:gd name="connsiteX1" fmla="*/ 0 w 1374773"/>
                <a:gd name="connsiteY1" fmla="*/ 589149 h 1374771"/>
                <a:gd name="connsiteX2" fmla="*/ 115178 w 1374773"/>
                <a:gd name="connsiteY2" fmla="*/ 577538 h 1374771"/>
                <a:gd name="connsiteX3" fmla="*/ 577540 w 1374773"/>
                <a:gd name="connsiteY3" fmla="*/ 115176 h 1374771"/>
                <a:gd name="connsiteX4" fmla="*/ 589151 w 1374773"/>
                <a:gd name="connsiteY4" fmla="*/ 0 h 1374771"/>
                <a:gd name="connsiteX5" fmla="*/ 1374773 w 1374773"/>
                <a:gd name="connsiteY5" fmla="*/ 0 h 1374771"/>
                <a:gd name="connsiteX6" fmla="*/ 1367881 w 1374773"/>
                <a:gd name="connsiteY6" fmla="*/ 136480 h 1374771"/>
                <a:gd name="connsiteX7" fmla="*/ 136482 w 1374773"/>
                <a:gd name="connsiteY7" fmla="*/ 1367879 h 1374771"/>
                <a:gd name="connsiteX8" fmla="*/ 0 w 1374773"/>
                <a:gd name="connsiteY8" fmla="*/ 1374771 h 13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3" h="1374771">
                  <a:moveTo>
                    <a:pt x="0" y="1374771"/>
                  </a:moveTo>
                  <a:lnTo>
                    <a:pt x="0" y="589149"/>
                  </a:lnTo>
                  <a:lnTo>
                    <a:pt x="115178" y="577538"/>
                  </a:lnTo>
                  <a:cubicBezTo>
                    <a:pt x="347257" y="530048"/>
                    <a:pt x="530050" y="347255"/>
                    <a:pt x="577540" y="115176"/>
                  </a:cubicBezTo>
                  <a:lnTo>
                    <a:pt x="589151" y="0"/>
                  </a:lnTo>
                  <a:lnTo>
                    <a:pt x="1374773" y="0"/>
                  </a:lnTo>
                  <a:lnTo>
                    <a:pt x="1367881" y="136480"/>
                  </a:lnTo>
                  <a:cubicBezTo>
                    <a:pt x="1301943" y="785762"/>
                    <a:pt x="785764" y="1301941"/>
                    <a:pt x="136482" y="1367879"/>
                  </a:cubicBezTo>
                  <a:lnTo>
                    <a:pt x="0" y="13747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0397B0E2-E2F1-7E93-CF32-48EAF4685079}"/>
                </a:ext>
              </a:extLst>
            </p:cNvPr>
            <p:cNvSpPr/>
            <p:nvPr/>
          </p:nvSpPr>
          <p:spPr>
            <a:xfrm rot="16200000">
              <a:off x="4995438" y="2840749"/>
              <a:ext cx="1121883" cy="1121540"/>
            </a:xfrm>
            <a:custGeom>
              <a:avLst/>
              <a:gdLst>
                <a:gd name="connsiteX0" fmla="*/ 0 w 1374771"/>
                <a:gd name="connsiteY0" fmla="*/ 1374773 h 1374773"/>
                <a:gd name="connsiteX1" fmla="*/ 6892 w 1374771"/>
                <a:gd name="connsiteY1" fmla="*/ 1238291 h 1374773"/>
                <a:gd name="connsiteX2" fmla="*/ 1238291 w 1374771"/>
                <a:gd name="connsiteY2" fmla="*/ 6892 h 1374773"/>
                <a:gd name="connsiteX3" fmla="*/ 1374771 w 1374771"/>
                <a:gd name="connsiteY3" fmla="*/ 0 h 1374773"/>
                <a:gd name="connsiteX4" fmla="*/ 1374771 w 1374771"/>
                <a:gd name="connsiteY4" fmla="*/ 785622 h 1374773"/>
                <a:gd name="connsiteX5" fmla="*/ 1259595 w 1374771"/>
                <a:gd name="connsiteY5" fmla="*/ 797233 h 1374773"/>
                <a:gd name="connsiteX6" fmla="*/ 797233 w 1374771"/>
                <a:gd name="connsiteY6" fmla="*/ 1259595 h 1374773"/>
                <a:gd name="connsiteX7" fmla="*/ 785622 w 1374771"/>
                <a:gd name="connsiteY7" fmla="*/ 1374773 h 1374773"/>
                <a:gd name="connsiteX8" fmla="*/ 0 w 1374771"/>
                <a:gd name="connsiteY8" fmla="*/ 1374773 h 137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1" h="1374773">
                  <a:moveTo>
                    <a:pt x="0" y="1374773"/>
                  </a:moveTo>
                  <a:lnTo>
                    <a:pt x="6892" y="1238291"/>
                  </a:lnTo>
                  <a:cubicBezTo>
                    <a:pt x="72830" y="589009"/>
                    <a:pt x="589009" y="72830"/>
                    <a:pt x="1238291" y="6892"/>
                  </a:cubicBezTo>
                  <a:lnTo>
                    <a:pt x="1374771" y="0"/>
                  </a:lnTo>
                  <a:lnTo>
                    <a:pt x="1374771" y="785622"/>
                  </a:lnTo>
                  <a:lnTo>
                    <a:pt x="1259595" y="797233"/>
                  </a:lnTo>
                  <a:cubicBezTo>
                    <a:pt x="1027516" y="844723"/>
                    <a:pt x="844723" y="1027516"/>
                    <a:pt x="797233" y="1259595"/>
                  </a:cubicBezTo>
                  <a:lnTo>
                    <a:pt x="785622" y="1374773"/>
                  </a:lnTo>
                  <a:lnTo>
                    <a:pt x="0" y="13747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D100F4D9-1B2A-A6E2-016C-45B5039F963F}"/>
                </a:ext>
              </a:extLst>
            </p:cNvPr>
            <p:cNvSpPr/>
            <p:nvPr/>
          </p:nvSpPr>
          <p:spPr>
            <a:xfrm rot="16200000">
              <a:off x="6115761" y="1720081"/>
              <a:ext cx="1121886" cy="1121537"/>
            </a:xfrm>
            <a:custGeom>
              <a:avLst/>
              <a:gdLst>
                <a:gd name="connsiteX0" fmla="*/ 0 w 1374773"/>
                <a:gd name="connsiteY0" fmla="*/ 1374771 h 1374771"/>
                <a:gd name="connsiteX1" fmla="*/ 0 w 1374773"/>
                <a:gd name="connsiteY1" fmla="*/ 589149 h 1374771"/>
                <a:gd name="connsiteX2" fmla="*/ 115178 w 1374773"/>
                <a:gd name="connsiteY2" fmla="*/ 577538 h 1374771"/>
                <a:gd name="connsiteX3" fmla="*/ 577540 w 1374773"/>
                <a:gd name="connsiteY3" fmla="*/ 115176 h 1374771"/>
                <a:gd name="connsiteX4" fmla="*/ 589151 w 1374773"/>
                <a:gd name="connsiteY4" fmla="*/ 0 h 1374771"/>
                <a:gd name="connsiteX5" fmla="*/ 1374773 w 1374773"/>
                <a:gd name="connsiteY5" fmla="*/ 0 h 1374771"/>
                <a:gd name="connsiteX6" fmla="*/ 1367881 w 1374773"/>
                <a:gd name="connsiteY6" fmla="*/ 136480 h 1374771"/>
                <a:gd name="connsiteX7" fmla="*/ 136482 w 1374773"/>
                <a:gd name="connsiteY7" fmla="*/ 1367879 h 1374771"/>
                <a:gd name="connsiteX8" fmla="*/ 0 w 1374773"/>
                <a:gd name="connsiteY8" fmla="*/ 1374771 h 13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3" h="1374771">
                  <a:moveTo>
                    <a:pt x="0" y="1374771"/>
                  </a:moveTo>
                  <a:lnTo>
                    <a:pt x="0" y="589149"/>
                  </a:lnTo>
                  <a:lnTo>
                    <a:pt x="115178" y="577538"/>
                  </a:lnTo>
                  <a:cubicBezTo>
                    <a:pt x="347257" y="530048"/>
                    <a:pt x="530050" y="347255"/>
                    <a:pt x="577540" y="115176"/>
                  </a:cubicBezTo>
                  <a:lnTo>
                    <a:pt x="589151" y="0"/>
                  </a:lnTo>
                  <a:lnTo>
                    <a:pt x="1374773" y="0"/>
                  </a:lnTo>
                  <a:lnTo>
                    <a:pt x="1367881" y="136480"/>
                  </a:lnTo>
                  <a:cubicBezTo>
                    <a:pt x="1301943" y="785762"/>
                    <a:pt x="785764" y="1301941"/>
                    <a:pt x="136482" y="1367879"/>
                  </a:cubicBezTo>
                  <a:lnTo>
                    <a:pt x="0" y="13747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0" name="Freeform 33">
              <a:extLst>
                <a:ext uri="{FF2B5EF4-FFF2-40B4-BE49-F238E27FC236}">
                  <a16:creationId xmlns:a16="http://schemas.microsoft.com/office/drawing/2014/main" id="{C9DBFD74-49B9-AF4F-1C86-2ABA3200C7E3}"/>
                </a:ext>
              </a:extLst>
            </p:cNvPr>
            <p:cNvSpPr/>
            <p:nvPr/>
          </p:nvSpPr>
          <p:spPr>
            <a:xfrm rot="16200000">
              <a:off x="4995437" y="1720080"/>
              <a:ext cx="1121886" cy="1121540"/>
            </a:xfrm>
            <a:custGeom>
              <a:avLst/>
              <a:gdLst>
                <a:gd name="connsiteX0" fmla="*/ 0 w 1374773"/>
                <a:gd name="connsiteY0" fmla="*/ 785622 h 1374773"/>
                <a:gd name="connsiteX1" fmla="*/ 0 w 1374773"/>
                <a:gd name="connsiteY1" fmla="*/ 0 h 1374773"/>
                <a:gd name="connsiteX2" fmla="*/ 136482 w 1374773"/>
                <a:gd name="connsiteY2" fmla="*/ 6892 h 1374773"/>
                <a:gd name="connsiteX3" fmla="*/ 1367881 w 1374773"/>
                <a:gd name="connsiteY3" fmla="*/ 1238291 h 1374773"/>
                <a:gd name="connsiteX4" fmla="*/ 1374773 w 1374773"/>
                <a:gd name="connsiteY4" fmla="*/ 1374773 h 1374773"/>
                <a:gd name="connsiteX5" fmla="*/ 589151 w 1374773"/>
                <a:gd name="connsiteY5" fmla="*/ 1374773 h 1374773"/>
                <a:gd name="connsiteX6" fmla="*/ 577540 w 1374773"/>
                <a:gd name="connsiteY6" fmla="*/ 1259595 h 1374773"/>
                <a:gd name="connsiteX7" fmla="*/ 115178 w 1374773"/>
                <a:gd name="connsiteY7" fmla="*/ 797233 h 1374773"/>
                <a:gd name="connsiteX8" fmla="*/ 0 w 1374773"/>
                <a:gd name="connsiteY8" fmla="*/ 785622 h 137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773" h="1374773">
                  <a:moveTo>
                    <a:pt x="0" y="785622"/>
                  </a:moveTo>
                  <a:lnTo>
                    <a:pt x="0" y="0"/>
                  </a:lnTo>
                  <a:lnTo>
                    <a:pt x="136482" y="6892"/>
                  </a:lnTo>
                  <a:cubicBezTo>
                    <a:pt x="785764" y="72830"/>
                    <a:pt x="1301943" y="589009"/>
                    <a:pt x="1367881" y="1238291"/>
                  </a:cubicBezTo>
                  <a:lnTo>
                    <a:pt x="1374773" y="1374773"/>
                  </a:lnTo>
                  <a:lnTo>
                    <a:pt x="589151" y="1374773"/>
                  </a:lnTo>
                  <a:lnTo>
                    <a:pt x="577540" y="1259595"/>
                  </a:lnTo>
                  <a:cubicBezTo>
                    <a:pt x="530050" y="1027516"/>
                    <a:pt x="347257" y="844723"/>
                    <a:pt x="115178" y="797233"/>
                  </a:cubicBezTo>
                  <a:lnTo>
                    <a:pt x="0" y="78562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sp>
        <p:nvSpPr>
          <p:cNvPr id="11" name="Oval 41">
            <a:extLst>
              <a:ext uri="{FF2B5EF4-FFF2-40B4-BE49-F238E27FC236}">
                <a16:creationId xmlns:a16="http://schemas.microsoft.com/office/drawing/2014/main" id="{17E8DD9B-C36B-23AB-4AD5-EA722ADD569B}"/>
              </a:ext>
            </a:extLst>
          </p:cNvPr>
          <p:cNvSpPr/>
          <p:nvPr/>
        </p:nvSpPr>
        <p:spPr>
          <a:xfrm>
            <a:off x="4336093" y="2523346"/>
            <a:ext cx="479478" cy="47962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ym typeface="+mn-lt"/>
            </a:endParaRPr>
          </a:p>
        </p:txBody>
      </p:sp>
      <p:sp>
        <p:nvSpPr>
          <p:cNvPr id="16" name="Oval 43">
            <a:extLst>
              <a:ext uri="{FF2B5EF4-FFF2-40B4-BE49-F238E27FC236}">
                <a16:creationId xmlns:a16="http://schemas.microsoft.com/office/drawing/2014/main" id="{118B689A-7C32-9AC5-0246-BAB433E94D49}"/>
              </a:ext>
            </a:extLst>
          </p:cNvPr>
          <p:cNvSpPr/>
          <p:nvPr/>
        </p:nvSpPr>
        <p:spPr>
          <a:xfrm>
            <a:off x="4336093" y="4485937"/>
            <a:ext cx="479478" cy="47962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7" name="Oval 45">
            <a:extLst>
              <a:ext uri="{FF2B5EF4-FFF2-40B4-BE49-F238E27FC236}">
                <a16:creationId xmlns:a16="http://schemas.microsoft.com/office/drawing/2014/main" id="{BA013DC4-808B-2B27-FA73-806848F5B94A}"/>
              </a:ext>
            </a:extLst>
          </p:cNvPr>
          <p:cNvSpPr/>
          <p:nvPr/>
        </p:nvSpPr>
        <p:spPr>
          <a:xfrm>
            <a:off x="7405457" y="2523346"/>
            <a:ext cx="479478" cy="47962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8" name="Oval 47">
            <a:extLst>
              <a:ext uri="{FF2B5EF4-FFF2-40B4-BE49-F238E27FC236}">
                <a16:creationId xmlns:a16="http://schemas.microsoft.com/office/drawing/2014/main" id="{67FE433F-0479-8DF9-6600-44B1CE513AF6}"/>
              </a:ext>
            </a:extLst>
          </p:cNvPr>
          <p:cNvSpPr/>
          <p:nvPr/>
        </p:nvSpPr>
        <p:spPr>
          <a:xfrm>
            <a:off x="7405457" y="4485937"/>
            <a:ext cx="479478" cy="47962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9" name="paper-aeroplane-shape_18344">
            <a:extLst>
              <a:ext uri="{FF2B5EF4-FFF2-40B4-BE49-F238E27FC236}">
                <a16:creationId xmlns:a16="http://schemas.microsoft.com/office/drawing/2014/main" id="{CA0D5DFD-661C-DA0F-F1DA-FDD474FBF665}"/>
              </a:ext>
            </a:extLst>
          </p:cNvPr>
          <p:cNvSpPr>
            <a:spLocks noChangeAspect="1"/>
          </p:cNvSpPr>
          <p:nvPr/>
        </p:nvSpPr>
        <p:spPr bwMode="auto">
          <a:xfrm>
            <a:off x="5176114" y="2578821"/>
            <a:ext cx="338026" cy="337516"/>
          </a:xfrm>
          <a:custGeom>
            <a:avLst/>
            <a:gdLst>
              <a:gd name="connsiteX0" fmla="*/ 441411 w 607991"/>
              <a:gd name="connsiteY0" fmla="*/ 360307 h 607074"/>
              <a:gd name="connsiteX1" fmla="*/ 452934 w 607991"/>
              <a:gd name="connsiteY1" fmla="*/ 364526 h 607074"/>
              <a:gd name="connsiteX2" fmla="*/ 592738 w 607991"/>
              <a:gd name="connsiteY2" fmla="*/ 482962 h 607074"/>
              <a:gd name="connsiteX3" fmla="*/ 607947 w 607991"/>
              <a:gd name="connsiteY3" fmla="*/ 513108 h 607074"/>
              <a:gd name="connsiteX4" fmla="*/ 595580 w 607991"/>
              <a:gd name="connsiteY4" fmla="*/ 544481 h 607074"/>
              <a:gd name="connsiteX5" fmla="*/ 545343 w 607991"/>
              <a:gd name="connsiteY5" fmla="*/ 594571 h 607074"/>
              <a:gd name="connsiteX6" fmla="*/ 515769 w 607991"/>
              <a:gd name="connsiteY6" fmla="*/ 607074 h 607074"/>
              <a:gd name="connsiteX7" fmla="*/ 483814 w 607991"/>
              <a:gd name="connsiteY7" fmla="*/ 591886 h 607074"/>
              <a:gd name="connsiteX8" fmla="*/ 365134 w 607991"/>
              <a:gd name="connsiteY8" fmla="*/ 452126 h 607074"/>
              <a:gd name="connsiteX9" fmla="*/ 361063 w 607991"/>
              <a:gd name="connsiteY9" fmla="*/ 438395 h 607074"/>
              <a:gd name="connsiteX10" fmla="*/ 368667 w 607991"/>
              <a:gd name="connsiteY10" fmla="*/ 425969 h 607074"/>
              <a:gd name="connsiteX11" fmla="*/ 426663 w 607991"/>
              <a:gd name="connsiteY11" fmla="*/ 368055 h 607074"/>
              <a:gd name="connsiteX12" fmla="*/ 441411 w 607991"/>
              <a:gd name="connsiteY12" fmla="*/ 360307 h 607074"/>
              <a:gd name="connsiteX13" fmla="*/ 222140 w 607991"/>
              <a:gd name="connsiteY13" fmla="*/ 93076 h 607074"/>
              <a:gd name="connsiteX14" fmla="*/ 253470 w 607991"/>
              <a:gd name="connsiteY14" fmla="*/ 124379 h 607074"/>
              <a:gd name="connsiteX15" fmla="*/ 222140 w 607991"/>
              <a:gd name="connsiteY15" fmla="*/ 155681 h 607074"/>
              <a:gd name="connsiteX16" fmla="*/ 155947 w 607991"/>
              <a:gd name="connsiteY16" fmla="*/ 221816 h 607074"/>
              <a:gd name="connsiteX17" fmla="*/ 124617 w 607991"/>
              <a:gd name="connsiteY17" fmla="*/ 253118 h 607074"/>
              <a:gd name="connsiteX18" fmla="*/ 93287 w 607991"/>
              <a:gd name="connsiteY18" fmla="*/ 221816 h 607074"/>
              <a:gd name="connsiteX19" fmla="*/ 222140 w 607991"/>
              <a:gd name="connsiteY19" fmla="*/ 93076 h 607074"/>
              <a:gd name="connsiteX20" fmla="*/ 222143 w 607991"/>
              <a:gd name="connsiteY20" fmla="*/ 71859 h 607074"/>
              <a:gd name="connsiteX21" fmla="*/ 71974 w 607991"/>
              <a:gd name="connsiteY21" fmla="*/ 221790 h 607074"/>
              <a:gd name="connsiteX22" fmla="*/ 222143 w 607991"/>
              <a:gd name="connsiteY22" fmla="*/ 371644 h 607074"/>
              <a:gd name="connsiteX23" fmla="*/ 328222 w 607991"/>
              <a:gd name="connsiteY23" fmla="*/ 327700 h 607074"/>
              <a:gd name="connsiteX24" fmla="*/ 372235 w 607991"/>
              <a:gd name="connsiteY24" fmla="*/ 221790 h 607074"/>
              <a:gd name="connsiteX25" fmla="*/ 222143 w 607991"/>
              <a:gd name="connsiteY25" fmla="*/ 71859 h 607074"/>
              <a:gd name="connsiteX26" fmla="*/ 222143 w 607991"/>
              <a:gd name="connsiteY26" fmla="*/ 0 h 607074"/>
              <a:gd name="connsiteX27" fmla="*/ 444209 w 607991"/>
              <a:gd name="connsiteY27" fmla="*/ 221790 h 607074"/>
              <a:gd name="connsiteX28" fmla="*/ 379148 w 607991"/>
              <a:gd name="connsiteY28" fmla="*/ 378546 h 607074"/>
              <a:gd name="connsiteX29" fmla="*/ 222143 w 607991"/>
              <a:gd name="connsiteY29" fmla="*/ 443503 h 607074"/>
              <a:gd name="connsiteX30" fmla="*/ 0 w 607991"/>
              <a:gd name="connsiteY30" fmla="*/ 221790 h 607074"/>
              <a:gd name="connsiteX31" fmla="*/ 222143 w 607991"/>
              <a:gd name="connsiteY31" fmla="*/ 0 h 60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991" h="607074">
                <a:moveTo>
                  <a:pt x="441411" y="360307"/>
                </a:moveTo>
                <a:cubicBezTo>
                  <a:pt x="445559" y="360307"/>
                  <a:pt x="449631" y="361765"/>
                  <a:pt x="452934" y="364526"/>
                </a:cubicBezTo>
                <a:lnTo>
                  <a:pt x="592738" y="482962"/>
                </a:lnTo>
                <a:cubicBezTo>
                  <a:pt x="602032" y="490709"/>
                  <a:pt x="607410" y="501448"/>
                  <a:pt x="607947" y="513108"/>
                </a:cubicBezTo>
                <a:cubicBezTo>
                  <a:pt x="608485" y="524844"/>
                  <a:pt x="604107" y="535967"/>
                  <a:pt x="595580" y="544481"/>
                </a:cubicBezTo>
                <a:lnTo>
                  <a:pt x="545343" y="594571"/>
                </a:lnTo>
                <a:cubicBezTo>
                  <a:pt x="537354" y="602625"/>
                  <a:pt x="526830" y="607074"/>
                  <a:pt x="515769" y="607074"/>
                </a:cubicBezTo>
                <a:cubicBezTo>
                  <a:pt x="503555" y="607074"/>
                  <a:pt x="491879" y="601475"/>
                  <a:pt x="483814" y="591886"/>
                </a:cubicBezTo>
                <a:lnTo>
                  <a:pt x="365134" y="452126"/>
                </a:lnTo>
                <a:cubicBezTo>
                  <a:pt x="361831" y="448214"/>
                  <a:pt x="360448" y="443304"/>
                  <a:pt x="361063" y="438395"/>
                </a:cubicBezTo>
                <a:cubicBezTo>
                  <a:pt x="361677" y="433486"/>
                  <a:pt x="364519" y="428960"/>
                  <a:pt x="368667" y="425969"/>
                </a:cubicBezTo>
                <a:cubicBezTo>
                  <a:pt x="391251" y="410090"/>
                  <a:pt x="410762" y="390607"/>
                  <a:pt x="426663" y="368055"/>
                </a:cubicBezTo>
                <a:cubicBezTo>
                  <a:pt x="430120" y="363222"/>
                  <a:pt x="435650" y="360307"/>
                  <a:pt x="441411" y="360307"/>
                </a:cubicBezTo>
                <a:close/>
                <a:moveTo>
                  <a:pt x="222140" y="93076"/>
                </a:moveTo>
                <a:cubicBezTo>
                  <a:pt x="239418" y="93076"/>
                  <a:pt x="253470" y="107040"/>
                  <a:pt x="253470" y="124379"/>
                </a:cubicBezTo>
                <a:cubicBezTo>
                  <a:pt x="253470" y="141641"/>
                  <a:pt x="239418" y="155681"/>
                  <a:pt x="222140" y="155681"/>
                </a:cubicBezTo>
                <a:cubicBezTo>
                  <a:pt x="185588" y="155681"/>
                  <a:pt x="155947" y="185296"/>
                  <a:pt x="155947" y="221816"/>
                </a:cubicBezTo>
                <a:cubicBezTo>
                  <a:pt x="155947" y="239078"/>
                  <a:pt x="141895" y="253118"/>
                  <a:pt x="124617" y="253118"/>
                </a:cubicBezTo>
                <a:cubicBezTo>
                  <a:pt x="107339" y="253118"/>
                  <a:pt x="93287" y="239078"/>
                  <a:pt x="93287" y="221816"/>
                </a:cubicBezTo>
                <a:cubicBezTo>
                  <a:pt x="93287" y="150771"/>
                  <a:pt x="151110" y="93076"/>
                  <a:pt x="222140" y="93076"/>
                </a:cubicBezTo>
                <a:close/>
                <a:moveTo>
                  <a:pt x="222143" y="71859"/>
                </a:moveTo>
                <a:cubicBezTo>
                  <a:pt x="139339" y="71859"/>
                  <a:pt x="71974" y="139117"/>
                  <a:pt x="71974" y="221790"/>
                </a:cubicBezTo>
                <a:cubicBezTo>
                  <a:pt x="71974" y="304386"/>
                  <a:pt x="139339" y="371644"/>
                  <a:pt x="222143" y="371644"/>
                </a:cubicBezTo>
                <a:cubicBezTo>
                  <a:pt x="262162" y="371644"/>
                  <a:pt x="299801" y="356076"/>
                  <a:pt x="328222" y="327700"/>
                </a:cubicBezTo>
                <a:cubicBezTo>
                  <a:pt x="356642" y="299324"/>
                  <a:pt x="372235" y="261746"/>
                  <a:pt x="372235" y="221790"/>
                </a:cubicBezTo>
                <a:cubicBezTo>
                  <a:pt x="372235" y="139117"/>
                  <a:pt x="304870" y="71859"/>
                  <a:pt x="222143" y="71859"/>
                </a:cubicBezTo>
                <a:close/>
                <a:moveTo>
                  <a:pt x="222143" y="0"/>
                </a:moveTo>
                <a:cubicBezTo>
                  <a:pt x="344583" y="0"/>
                  <a:pt x="444209" y="99468"/>
                  <a:pt x="444209" y="221790"/>
                </a:cubicBezTo>
                <a:cubicBezTo>
                  <a:pt x="444209" y="280995"/>
                  <a:pt x="421088" y="336673"/>
                  <a:pt x="379148" y="378546"/>
                </a:cubicBezTo>
                <a:cubicBezTo>
                  <a:pt x="337209" y="420419"/>
                  <a:pt x="281442" y="443503"/>
                  <a:pt x="222143" y="443503"/>
                </a:cubicBezTo>
                <a:cubicBezTo>
                  <a:pt x="99626" y="443503"/>
                  <a:pt x="0" y="344035"/>
                  <a:pt x="0" y="221790"/>
                </a:cubicBezTo>
                <a:cubicBezTo>
                  <a:pt x="0" y="99468"/>
                  <a:pt x="99626" y="0"/>
                  <a:pt x="222143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0" name="paper-aeroplane-shape_18344">
            <a:extLst>
              <a:ext uri="{FF2B5EF4-FFF2-40B4-BE49-F238E27FC236}">
                <a16:creationId xmlns:a16="http://schemas.microsoft.com/office/drawing/2014/main" id="{714B01D8-E93A-DE6B-D856-E57A792B6BAA}"/>
              </a:ext>
            </a:extLst>
          </p:cNvPr>
          <p:cNvSpPr>
            <a:spLocks noChangeAspect="1"/>
          </p:cNvSpPr>
          <p:nvPr/>
        </p:nvSpPr>
        <p:spPr bwMode="auto">
          <a:xfrm>
            <a:off x="6712319" y="4558286"/>
            <a:ext cx="355886" cy="302715"/>
          </a:xfrm>
          <a:custGeom>
            <a:avLst/>
            <a:gdLst>
              <a:gd name="connsiteX0" fmla="*/ 319873 w 608344"/>
              <a:gd name="connsiteY0" fmla="*/ 388180 h 517456"/>
              <a:gd name="connsiteX1" fmla="*/ 458510 w 608344"/>
              <a:gd name="connsiteY1" fmla="*/ 388180 h 517456"/>
              <a:gd name="connsiteX2" fmla="*/ 567557 w 608344"/>
              <a:gd name="connsiteY2" fmla="*/ 473383 h 517456"/>
              <a:gd name="connsiteX3" fmla="*/ 463672 w 608344"/>
              <a:gd name="connsiteY3" fmla="*/ 517456 h 517456"/>
              <a:gd name="connsiteX4" fmla="*/ 319873 w 608344"/>
              <a:gd name="connsiteY4" fmla="*/ 388180 h 517456"/>
              <a:gd name="connsiteX5" fmla="*/ 535959 w 608344"/>
              <a:gd name="connsiteY5" fmla="*/ 248037 h 517456"/>
              <a:gd name="connsiteX6" fmla="*/ 608344 w 608344"/>
              <a:gd name="connsiteY6" fmla="*/ 373047 h 517456"/>
              <a:gd name="connsiteX7" fmla="*/ 586306 w 608344"/>
              <a:gd name="connsiteY7" fmla="*/ 449360 h 517456"/>
              <a:gd name="connsiteX8" fmla="*/ 482385 w 608344"/>
              <a:gd name="connsiteY8" fmla="*/ 368352 h 517456"/>
              <a:gd name="connsiteX9" fmla="*/ 463685 w 608344"/>
              <a:gd name="connsiteY9" fmla="*/ 228561 h 517456"/>
              <a:gd name="connsiteX10" fmla="*/ 508212 w 608344"/>
              <a:gd name="connsiteY10" fmla="*/ 235646 h 517456"/>
              <a:gd name="connsiteX11" fmla="*/ 453821 w 608344"/>
              <a:gd name="connsiteY11" fmla="*/ 357837 h 517456"/>
              <a:gd name="connsiteX12" fmla="*/ 319873 w 608344"/>
              <a:gd name="connsiteY12" fmla="*/ 357837 h 517456"/>
              <a:gd name="connsiteX13" fmla="*/ 463685 w 608344"/>
              <a:gd name="connsiteY13" fmla="*/ 228561 h 517456"/>
              <a:gd name="connsiteX14" fmla="*/ 259032 w 608344"/>
              <a:gd name="connsiteY14" fmla="*/ 0 h 517456"/>
              <a:gd name="connsiteX15" fmla="*/ 423670 w 608344"/>
              <a:gd name="connsiteY15" fmla="*/ 136236 h 517456"/>
              <a:gd name="connsiteX16" fmla="*/ 426712 w 608344"/>
              <a:gd name="connsiteY16" fmla="*/ 136052 h 517456"/>
              <a:gd name="connsiteX17" fmla="*/ 539543 w 608344"/>
              <a:gd name="connsiteY17" fmla="*/ 204538 h 517456"/>
              <a:gd name="connsiteX18" fmla="*/ 463677 w 608344"/>
              <a:gd name="connsiteY18" fmla="*/ 188060 h 517456"/>
              <a:gd name="connsiteX19" fmla="*/ 278483 w 608344"/>
              <a:gd name="connsiteY19" fmla="*/ 373084 h 517456"/>
              <a:gd name="connsiteX20" fmla="*/ 279405 w 608344"/>
              <a:gd name="connsiteY20" fmla="*/ 390297 h 517456"/>
              <a:gd name="connsiteX21" fmla="*/ 84255 w 608344"/>
              <a:gd name="connsiteY21" fmla="*/ 390297 h 517456"/>
              <a:gd name="connsiteX22" fmla="*/ 0 w 608344"/>
              <a:gd name="connsiteY22" fmla="*/ 298982 h 517456"/>
              <a:gd name="connsiteX23" fmla="*/ 91445 w 608344"/>
              <a:gd name="connsiteY23" fmla="*/ 207667 h 517456"/>
              <a:gd name="connsiteX24" fmla="*/ 96699 w 608344"/>
              <a:gd name="connsiteY24" fmla="*/ 208220 h 517456"/>
              <a:gd name="connsiteX25" fmla="*/ 91445 w 608344"/>
              <a:gd name="connsiteY25" fmla="*/ 167349 h 517456"/>
              <a:gd name="connsiteX26" fmla="*/ 259032 w 608344"/>
              <a:gd name="connsiteY2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8344" h="517456">
                <a:moveTo>
                  <a:pt x="319873" y="388180"/>
                </a:moveTo>
                <a:lnTo>
                  <a:pt x="458510" y="388180"/>
                </a:lnTo>
                <a:lnTo>
                  <a:pt x="567557" y="473383"/>
                </a:lnTo>
                <a:cubicBezTo>
                  <a:pt x="541286" y="500526"/>
                  <a:pt x="504507" y="517456"/>
                  <a:pt x="463672" y="517456"/>
                </a:cubicBezTo>
                <a:cubicBezTo>
                  <a:pt x="389007" y="517456"/>
                  <a:pt x="327524" y="460869"/>
                  <a:pt x="319873" y="388180"/>
                </a:cubicBezTo>
                <a:close/>
                <a:moveTo>
                  <a:pt x="535959" y="248037"/>
                </a:moveTo>
                <a:cubicBezTo>
                  <a:pt x="579206" y="272984"/>
                  <a:pt x="608344" y="319563"/>
                  <a:pt x="608344" y="373047"/>
                </a:cubicBezTo>
                <a:cubicBezTo>
                  <a:pt x="608344" y="401124"/>
                  <a:pt x="600230" y="427175"/>
                  <a:pt x="586306" y="449360"/>
                </a:cubicBezTo>
                <a:lnTo>
                  <a:pt x="482385" y="368352"/>
                </a:lnTo>
                <a:close/>
                <a:moveTo>
                  <a:pt x="463685" y="228561"/>
                </a:moveTo>
                <a:cubicBezTo>
                  <a:pt x="479265" y="228561"/>
                  <a:pt x="494200" y="231137"/>
                  <a:pt x="508212" y="235646"/>
                </a:cubicBezTo>
                <a:lnTo>
                  <a:pt x="453821" y="357837"/>
                </a:lnTo>
                <a:lnTo>
                  <a:pt x="319873" y="357837"/>
                </a:lnTo>
                <a:cubicBezTo>
                  <a:pt x="327525" y="285240"/>
                  <a:pt x="389014" y="228561"/>
                  <a:pt x="463685" y="228561"/>
                </a:cubicBezTo>
                <a:close/>
                <a:moveTo>
                  <a:pt x="259032" y="0"/>
                </a:moveTo>
                <a:cubicBezTo>
                  <a:pt x="340982" y="0"/>
                  <a:pt x="409013" y="58637"/>
                  <a:pt x="423670" y="136236"/>
                </a:cubicBezTo>
                <a:cubicBezTo>
                  <a:pt x="424684" y="136144"/>
                  <a:pt x="425698" y="136052"/>
                  <a:pt x="426712" y="136052"/>
                </a:cubicBezTo>
                <a:cubicBezTo>
                  <a:pt x="475753" y="136052"/>
                  <a:pt x="518341" y="163851"/>
                  <a:pt x="539543" y="204538"/>
                </a:cubicBezTo>
                <a:cubicBezTo>
                  <a:pt x="516405" y="194044"/>
                  <a:pt x="490779" y="188060"/>
                  <a:pt x="463677" y="188060"/>
                </a:cubicBezTo>
                <a:cubicBezTo>
                  <a:pt x="361631" y="188060"/>
                  <a:pt x="278483" y="271091"/>
                  <a:pt x="278483" y="373084"/>
                </a:cubicBezTo>
                <a:cubicBezTo>
                  <a:pt x="278483" y="378883"/>
                  <a:pt x="278851" y="384590"/>
                  <a:pt x="279405" y="390297"/>
                </a:cubicBezTo>
                <a:lnTo>
                  <a:pt x="84255" y="390297"/>
                </a:lnTo>
                <a:cubicBezTo>
                  <a:pt x="36596" y="387075"/>
                  <a:pt x="0" y="347309"/>
                  <a:pt x="0" y="298982"/>
                </a:cubicBezTo>
                <a:cubicBezTo>
                  <a:pt x="0" y="248538"/>
                  <a:pt x="40929" y="207667"/>
                  <a:pt x="91445" y="207667"/>
                </a:cubicBezTo>
                <a:cubicBezTo>
                  <a:pt x="93196" y="207667"/>
                  <a:pt x="94856" y="208128"/>
                  <a:pt x="96699" y="208220"/>
                </a:cubicBezTo>
                <a:cubicBezTo>
                  <a:pt x="93381" y="195148"/>
                  <a:pt x="91445" y="181525"/>
                  <a:pt x="91445" y="167349"/>
                </a:cubicBezTo>
                <a:cubicBezTo>
                  <a:pt x="91445" y="74930"/>
                  <a:pt x="166481" y="0"/>
                  <a:pt x="259032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1" name="paper-aeroplane-shape_18344">
            <a:extLst>
              <a:ext uri="{FF2B5EF4-FFF2-40B4-BE49-F238E27FC236}">
                <a16:creationId xmlns:a16="http://schemas.microsoft.com/office/drawing/2014/main" id="{F0A7E540-30A9-9082-1A27-A4EE9684A1BA}"/>
              </a:ext>
            </a:extLst>
          </p:cNvPr>
          <p:cNvSpPr>
            <a:spLocks noChangeAspect="1"/>
          </p:cNvSpPr>
          <p:nvPr/>
        </p:nvSpPr>
        <p:spPr bwMode="auto">
          <a:xfrm>
            <a:off x="5194919" y="4488061"/>
            <a:ext cx="300416" cy="393126"/>
          </a:xfrm>
          <a:custGeom>
            <a:avLst/>
            <a:gdLst>
              <a:gd name="connsiteX0" fmla="*/ 230149 w 460298"/>
              <a:gd name="connsiteY0" fmla="*/ 291294 h 602347"/>
              <a:gd name="connsiteX1" fmla="*/ 265679 w 460298"/>
              <a:gd name="connsiteY1" fmla="*/ 326859 h 602347"/>
              <a:gd name="connsiteX2" fmla="*/ 230149 w 460298"/>
              <a:gd name="connsiteY2" fmla="*/ 362424 h 602347"/>
              <a:gd name="connsiteX3" fmla="*/ 194619 w 460298"/>
              <a:gd name="connsiteY3" fmla="*/ 326859 h 602347"/>
              <a:gd name="connsiteX4" fmla="*/ 230149 w 460298"/>
              <a:gd name="connsiteY4" fmla="*/ 291294 h 602347"/>
              <a:gd name="connsiteX5" fmla="*/ 203738 w 460298"/>
              <a:gd name="connsiteY5" fmla="*/ 110858 h 602347"/>
              <a:gd name="connsiteX6" fmla="*/ 256561 w 460298"/>
              <a:gd name="connsiteY6" fmla="*/ 110858 h 602347"/>
              <a:gd name="connsiteX7" fmla="*/ 275228 w 460298"/>
              <a:gd name="connsiteY7" fmla="*/ 118787 h 602347"/>
              <a:gd name="connsiteX8" fmla="*/ 281186 w 460298"/>
              <a:gd name="connsiteY8" fmla="*/ 137620 h 602347"/>
              <a:gd name="connsiteX9" fmla="*/ 280987 w 460298"/>
              <a:gd name="connsiteY9" fmla="*/ 138214 h 602347"/>
              <a:gd name="connsiteX10" fmla="*/ 259739 w 460298"/>
              <a:gd name="connsiteY10" fmla="*/ 261515 h 602347"/>
              <a:gd name="connsiteX11" fmla="*/ 200561 w 460298"/>
              <a:gd name="connsiteY11" fmla="*/ 261515 h 602347"/>
              <a:gd name="connsiteX12" fmla="*/ 179114 w 460298"/>
              <a:gd name="connsiteY12" fmla="*/ 137620 h 602347"/>
              <a:gd name="connsiteX13" fmla="*/ 185071 w 460298"/>
              <a:gd name="connsiteY13" fmla="*/ 118787 h 602347"/>
              <a:gd name="connsiteX14" fmla="*/ 203738 w 460298"/>
              <a:gd name="connsiteY14" fmla="*/ 110858 h 602347"/>
              <a:gd name="connsiteX15" fmla="*/ 230149 w 460298"/>
              <a:gd name="connsiteY15" fmla="*/ 65231 h 602347"/>
              <a:gd name="connsiteX16" fmla="*/ 63544 w 460298"/>
              <a:gd name="connsiteY16" fmla="*/ 231581 h 602347"/>
              <a:gd name="connsiteX17" fmla="*/ 230149 w 460298"/>
              <a:gd name="connsiteY17" fmla="*/ 397930 h 602347"/>
              <a:gd name="connsiteX18" fmla="*/ 396754 w 460298"/>
              <a:gd name="connsiteY18" fmla="*/ 231581 h 602347"/>
              <a:gd name="connsiteX19" fmla="*/ 230149 w 460298"/>
              <a:gd name="connsiteY19" fmla="*/ 65231 h 602347"/>
              <a:gd name="connsiteX20" fmla="*/ 230149 w 460298"/>
              <a:gd name="connsiteY20" fmla="*/ 0 h 602347"/>
              <a:gd name="connsiteX21" fmla="*/ 460298 w 460298"/>
              <a:gd name="connsiteY21" fmla="*/ 229796 h 602347"/>
              <a:gd name="connsiteX22" fmla="*/ 372726 w 460298"/>
              <a:gd name="connsiteY22" fmla="*/ 462368 h 602347"/>
              <a:gd name="connsiteX23" fmla="*/ 230149 w 460298"/>
              <a:gd name="connsiteY23" fmla="*/ 602347 h 602347"/>
              <a:gd name="connsiteX24" fmla="*/ 86579 w 460298"/>
              <a:gd name="connsiteY24" fmla="*/ 462368 h 602347"/>
              <a:gd name="connsiteX25" fmla="*/ 0 w 460298"/>
              <a:gd name="connsiteY25" fmla="*/ 229796 h 602347"/>
              <a:gd name="connsiteX26" fmla="*/ 230149 w 460298"/>
              <a:gd name="connsiteY26" fmla="*/ 0 h 6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60298" h="602347">
                <a:moveTo>
                  <a:pt x="230149" y="291294"/>
                </a:moveTo>
                <a:cubicBezTo>
                  <a:pt x="249772" y="291294"/>
                  <a:pt x="265679" y="307217"/>
                  <a:pt x="265679" y="326859"/>
                </a:cubicBezTo>
                <a:cubicBezTo>
                  <a:pt x="265679" y="346501"/>
                  <a:pt x="249772" y="362424"/>
                  <a:pt x="230149" y="362424"/>
                </a:cubicBezTo>
                <a:cubicBezTo>
                  <a:pt x="210526" y="362424"/>
                  <a:pt x="194619" y="346501"/>
                  <a:pt x="194619" y="326859"/>
                </a:cubicBezTo>
                <a:cubicBezTo>
                  <a:pt x="194619" y="307217"/>
                  <a:pt x="210526" y="291294"/>
                  <a:pt x="230149" y="291294"/>
                </a:cubicBezTo>
                <a:close/>
                <a:moveTo>
                  <a:pt x="203738" y="110858"/>
                </a:moveTo>
                <a:lnTo>
                  <a:pt x="256561" y="110858"/>
                </a:lnTo>
                <a:cubicBezTo>
                  <a:pt x="263909" y="110858"/>
                  <a:pt x="270462" y="113633"/>
                  <a:pt x="275228" y="118787"/>
                </a:cubicBezTo>
                <a:cubicBezTo>
                  <a:pt x="279796" y="123941"/>
                  <a:pt x="281980" y="130681"/>
                  <a:pt x="281186" y="137620"/>
                </a:cubicBezTo>
                <a:lnTo>
                  <a:pt x="280987" y="138214"/>
                </a:lnTo>
                <a:lnTo>
                  <a:pt x="259739" y="261515"/>
                </a:lnTo>
                <a:lnTo>
                  <a:pt x="200561" y="261515"/>
                </a:lnTo>
                <a:lnTo>
                  <a:pt x="179114" y="137620"/>
                </a:lnTo>
                <a:cubicBezTo>
                  <a:pt x="178319" y="130681"/>
                  <a:pt x="180504" y="123941"/>
                  <a:pt x="185071" y="118787"/>
                </a:cubicBezTo>
                <a:cubicBezTo>
                  <a:pt x="189837" y="113633"/>
                  <a:pt x="196390" y="110858"/>
                  <a:pt x="203738" y="110858"/>
                </a:cubicBezTo>
                <a:close/>
                <a:moveTo>
                  <a:pt x="230149" y="65231"/>
                </a:moveTo>
                <a:cubicBezTo>
                  <a:pt x="138208" y="65231"/>
                  <a:pt x="63544" y="139781"/>
                  <a:pt x="63544" y="231581"/>
                </a:cubicBezTo>
                <a:cubicBezTo>
                  <a:pt x="63544" y="323380"/>
                  <a:pt x="138208" y="397930"/>
                  <a:pt x="230149" y="397930"/>
                </a:cubicBezTo>
                <a:cubicBezTo>
                  <a:pt x="322090" y="397930"/>
                  <a:pt x="396754" y="323380"/>
                  <a:pt x="396754" y="231581"/>
                </a:cubicBezTo>
                <a:cubicBezTo>
                  <a:pt x="396754" y="139781"/>
                  <a:pt x="322090" y="65231"/>
                  <a:pt x="230149" y="65231"/>
                </a:cubicBezTo>
                <a:close/>
                <a:moveTo>
                  <a:pt x="230149" y="0"/>
                </a:moveTo>
                <a:cubicBezTo>
                  <a:pt x="357039" y="0"/>
                  <a:pt x="460298" y="103101"/>
                  <a:pt x="460298" y="229796"/>
                </a:cubicBezTo>
                <a:cubicBezTo>
                  <a:pt x="460298" y="297803"/>
                  <a:pt x="415023" y="394361"/>
                  <a:pt x="372726" y="462368"/>
                </a:cubicBezTo>
                <a:cubicBezTo>
                  <a:pt x="330430" y="529978"/>
                  <a:pt x="270857" y="602347"/>
                  <a:pt x="230149" y="602347"/>
                </a:cubicBezTo>
                <a:cubicBezTo>
                  <a:pt x="188250" y="602347"/>
                  <a:pt x="128478" y="529978"/>
                  <a:pt x="86579" y="462368"/>
                </a:cubicBezTo>
                <a:cubicBezTo>
                  <a:pt x="44679" y="394758"/>
                  <a:pt x="0" y="298200"/>
                  <a:pt x="0" y="229796"/>
                </a:cubicBezTo>
                <a:cubicBezTo>
                  <a:pt x="0" y="103101"/>
                  <a:pt x="103259" y="0"/>
                  <a:pt x="230149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2" name="paper-aeroplane-shape_18344">
            <a:extLst>
              <a:ext uri="{FF2B5EF4-FFF2-40B4-BE49-F238E27FC236}">
                <a16:creationId xmlns:a16="http://schemas.microsoft.com/office/drawing/2014/main" id="{D4C8590F-C702-1C04-0BA5-9C3B9DCF5ACC}"/>
              </a:ext>
            </a:extLst>
          </p:cNvPr>
          <p:cNvSpPr>
            <a:spLocks noChangeAspect="1"/>
          </p:cNvSpPr>
          <p:nvPr/>
        </p:nvSpPr>
        <p:spPr bwMode="auto">
          <a:xfrm>
            <a:off x="6764710" y="2639663"/>
            <a:ext cx="213124" cy="316308"/>
          </a:xfrm>
          <a:custGeom>
            <a:avLst/>
            <a:gdLst>
              <a:gd name="connsiteX0" fmla="*/ 84686 w 409372"/>
              <a:gd name="connsiteY0" fmla="*/ 567205 h 607568"/>
              <a:gd name="connsiteX1" fmla="*/ 359135 w 409372"/>
              <a:gd name="connsiteY1" fmla="*/ 567205 h 607568"/>
              <a:gd name="connsiteX2" fmla="*/ 379265 w 409372"/>
              <a:gd name="connsiteY2" fmla="*/ 587463 h 607568"/>
              <a:gd name="connsiteX3" fmla="*/ 359135 w 409372"/>
              <a:gd name="connsiteY3" fmla="*/ 607568 h 607568"/>
              <a:gd name="connsiteX4" fmla="*/ 84686 w 409372"/>
              <a:gd name="connsiteY4" fmla="*/ 607568 h 607568"/>
              <a:gd name="connsiteX5" fmla="*/ 64402 w 409372"/>
              <a:gd name="connsiteY5" fmla="*/ 587463 h 607568"/>
              <a:gd name="connsiteX6" fmla="*/ 84686 w 409372"/>
              <a:gd name="connsiteY6" fmla="*/ 567205 h 607568"/>
              <a:gd name="connsiteX7" fmla="*/ 201652 w 409372"/>
              <a:gd name="connsiteY7" fmla="*/ 411043 h 607568"/>
              <a:gd name="connsiteX8" fmla="*/ 242015 w 409372"/>
              <a:gd name="connsiteY8" fmla="*/ 411043 h 607568"/>
              <a:gd name="connsiteX9" fmla="*/ 242015 w 409372"/>
              <a:gd name="connsiteY9" fmla="*/ 554150 h 607568"/>
              <a:gd name="connsiteX10" fmla="*/ 201652 w 409372"/>
              <a:gd name="connsiteY10" fmla="*/ 554150 h 607568"/>
              <a:gd name="connsiteX11" fmla="*/ 119732 w 409372"/>
              <a:gd name="connsiteY11" fmla="*/ 274005 h 607568"/>
              <a:gd name="connsiteX12" fmla="*/ 371693 w 409372"/>
              <a:gd name="connsiteY12" fmla="*/ 274005 h 607568"/>
              <a:gd name="connsiteX13" fmla="*/ 390437 w 409372"/>
              <a:gd name="connsiteY13" fmla="*/ 285661 h 607568"/>
              <a:gd name="connsiteX14" fmla="*/ 407183 w 409372"/>
              <a:gd name="connsiteY14" fmla="*/ 318943 h 607568"/>
              <a:gd name="connsiteX15" fmla="*/ 407183 w 409372"/>
              <a:gd name="connsiteY15" fmla="*/ 337808 h 607568"/>
              <a:gd name="connsiteX16" fmla="*/ 390437 w 409372"/>
              <a:gd name="connsiteY16" fmla="*/ 371243 h 607568"/>
              <a:gd name="connsiteX17" fmla="*/ 371693 w 409372"/>
              <a:gd name="connsiteY17" fmla="*/ 382746 h 607568"/>
              <a:gd name="connsiteX18" fmla="*/ 119732 w 409372"/>
              <a:gd name="connsiteY18" fmla="*/ 382746 h 607568"/>
              <a:gd name="connsiteX19" fmla="*/ 98838 w 409372"/>
              <a:gd name="connsiteY19" fmla="*/ 361734 h 607568"/>
              <a:gd name="connsiteX20" fmla="*/ 98838 w 409372"/>
              <a:gd name="connsiteY20" fmla="*/ 295017 h 607568"/>
              <a:gd name="connsiteX21" fmla="*/ 119732 w 409372"/>
              <a:gd name="connsiteY21" fmla="*/ 274005 h 607568"/>
              <a:gd name="connsiteX22" fmla="*/ 201652 w 409372"/>
              <a:gd name="connsiteY22" fmla="*/ 205557 h 607568"/>
              <a:gd name="connsiteX23" fmla="*/ 242015 w 409372"/>
              <a:gd name="connsiteY23" fmla="*/ 205557 h 607568"/>
              <a:gd name="connsiteX24" fmla="*/ 242015 w 409372"/>
              <a:gd name="connsiteY24" fmla="*/ 245779 h 607568"/>
              <a:gd name="connsiteX25" fmla="*/ 201652 w 409372"/>
              <a:gd name="connsiteY25" fmla="*/ 245779 h 607568"/>
              <a:gd name="connsiteX26" fmla="*/ 37679 w 409372"/>
              <a:gd name="connsiteY26" fmla="*/ 68590 h 607568"/>
              <a:gd name="connsiteX27" fmla="*/ 289640 w 409372"/>
              <a:gd name="connsiteY27" fmla="*/ 68590 h 607568"/>
              <a:gd name="connsiteX28" fmla="*/ 310534 w 409372"/>
              <a:gd name="connsiteY28" fmla="*/ 89448 h 607568"/>
              <a:gd name="connsiteX29" fmla="*/ 310534 w 409372"/>
              <a:gd name="connsiteY29" fmla="*/ 156319 h 607568"/>
              <a:gd name="connsiteX30" fmla="*/ 289640 w 409372"/>
              <a:gd name="connsiteY30" fmla="*/ 177331 h 607568"/>
              <a:gd name="connsiteX31" fmla="*/ 37679 w 409372"/>
              <a:gd name="connsiteY31" fmla="*/ 177331 h 607568"/>
              <a:gd name="connsiteX32" fmla="*/ 18935 w 409372"/>
              <a:gd name="connsiteY32" fmla="*/ 165674 h 607568"/>
              <a:gd name="connsiteX33" fmla="*/ 2189 w 409372"/>
              <a:gd name="connsiteY33" fmla="*/ 132239 h 607568"/>
              <a:gd name="connsiteX34" fmla="*/ 2189 w 409372"/>
              <a:gd name="connsiteY34" fmla="*/ 113528 h 607568"/>
              <a:gd name="connsiteX35" fmla="*/ 18935 w 409372"/>
              <a:gd name="connsiteY35" fmla="*/ 80093 h 607568"/>
              <a:gd name="connsiteX36" fmla="*/ 37679 w 409372"/>
              <a:gd name="connsiteY36" fmla="*/ 68590 h 607568"/>
              <a:gd name="connsiteX37" fmla="*/ 220836 w 409372"/>
              <a:gd name="connsiteY37" fmla="*/ 0 h 607568"/>
              <a:gd name="connsiteX38" fmla="*/ 222831 w 409372"/>
              <a:gd name="connsiteY38" fmla="*/ 0 h 607568"/>
              <a:gd name="connsiteX39" fmla="*/ 242015 w 409372"/>
              <a:gd name="connsiteY39" fmla="*/ 19184 h 607568"/>
              <a:gd name="connsiteX40" fmla="*/ 242015 w 409372"/>
              <a:gd name="connsiteY40" fmla="*/ 40363 h 607568"/>
              <a:gd name="connsiteX41" fmla="*/ 201652 w 409372"/>
              <a:gd name="connsiteY41" fmla="*/ 40363 h 607568"/>
              <a:gd name="connsiteX42" fmla="*/ 201652 w 409372"/>
              <a:gd name="connsiteY42" fmla="*/ 19184 h 607568"/>
              <a:gd name="connsiteX43" fmla="*/ 220836 w 409372"/>
              <a:gd name="connsiteY4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09372" h="607568">
                <a:moveTo>
                  <a:pt x="84686" y="567205"/>
                </a:moveTo>
                <a:lnTo>
                  <a:pt x="359135" y="567205"/>
                </a:lnTo>
                <a:cubicBezTo>
                  <a:pt x="370199" y="567205"/>
                  <a:pt x="379265" y="576260"/>
                  <a:pt x="379265" y="587463"/>
                </a:cubicBezTo>
                <a:cubicBezTo>
                  <a:pt x="379265" y="598513"/>
                  <a:pt x="370199" y="607568"/>
                  <a:pt x="359135" y="607568"/>
                </a:cubicBezTo>
                <a:lnTo>
                  <a:pt x="84686" y="607568"/>
                </a:lnTo>
                <a:cubicBezTo>
                  <a:pt x="73468" y="607568"/>
                  <a:pt x="64402" y="598513"/>
                  <a:pt x="64402" y="587463"/>
                </a:cubicBezTo>
                <a:cubicBezTo>
                  <a:pt x="64402" y="576260"/>
                  <a:pt x="73468" y="567205"/>
                  <a:pt x="84686" y="567205"/>
                </a:cubicBezTo>
                <a:close/>
                <a:moveTo>
                  <a:pt x="201652" y="411043"/>
                </a:moveTo>
                <a:lnTo>
                  <a:pt x="242015" y="411043"/>
                </a:lnTo>
                <a:lnTo>
                  <a:pt x="242015" y="554150"/>
                </a:lnTo>
                <a:lnTo>
                  <a:pt x="201652" y="554150"/>
                </a:lnTo>
                <a:close/>
                <a:moveTo>
                  <a:pt x="119732" y="274005"/>
                </a:moveTo>
                <a:lnTo>
                  <a:pt x="371693" y="274005"/>
                </a:lnTo>
                <a:cubicBezTo>
                  <a:pt x="379529" y="274005"/>
                  <a:pt x="386903" y="278453"/>
                  <a:pt x="390437" y="285661"/>
                </a:cubicBezTo>
                <a:lnTo>
                  <a:pt x="407183" y="318943"/>
                </a:lnTo>
                <a:cubicBezTo>
                  <a:pt x="410102" y="324924"/>
                  <a:pt x="410102" y="331826"/>
                  <a:pt x="407183" y="337808"/>
                </a:cubicBezTo>
                <a:lnTo>
                  <a:pt x="390437" y="371243"/>
                </a:lnTo>
                <a:cubicBezTo>
                  <a:pt x="386903" y="378298"/>
                  <a:pt x="379529" y="382746"/>
                  <a:pt x="371693" y="382746"/>
                </a:cubicBezTo>
                <a:lnTo>
                  <a:pt x="119732" y="382746"/>
                </a:lnTo>
                <a:cubicBezTo>
                  <a:pt x="108210" y="382746"/>
                  <a:pt x="98838" y="373390"/>
                  <a:pt x="98838" y="361734"/>
                </a:cubicBezTo>
                <a:lnTo>
                  <a:pt x="98838" y="295017"/>
                </a:lnTo>
                <a:cubicBezTo>
                  <a:pt x="98838" y="283360"/>
                  <a:pt x="108210" y="274005"/>
                  <a:pt x="119732" y="274005"/>
                </a:cubicBezTo>
                <a:close/>
                <a:moveTo>
                  <a:pt x="201652" y="205557"/>
                </a:moveTo>
                <a:lnTo>
                  <a:pt x="242015" y="205557"/>
                </a:lnTo>
                <a:lnTo>
                  <a:pt x="242015" y="245779"/>
                </a:lnTo>
                <a:lnTo>
                  <a:pt x="201652" y="245779"/>
                </a:lnTo>
                <a:close/>
                <a:moveTo>
                  <a:pt x="37679" y="68590"/>
                </a:moveTo>
                <a:lnTo>
                  <a:pt x="289640" y="68590"/>
                </a:lnTo>
                <a:cubicBezTo>
                  <a:pt x="301162" y="68590"/>
                  <a:pt x="310534" y="77945"/>
                  <a:pt x="310534" y="89448"/>
                </a:cubicBezTo>
                <a:lnTo>
                  <a:pt x="310534" y="156319"/>
                </a:lnTo>
                <a:cubicBezTo>
                  <a:pt x="310534" y="167822"/>
                  <a:pt x="301162" y="177331"/>
                  <a:pt x="289640" y="177331"/>
                </a:cubicBezTo>
                <a:lnTo>
                  <a:pt x="37679" y="177331"/>
                </a:lnTo>
                <a:cubicBezTo>
                  <a:pt x="29843" y="177331"/>
                  <a:pt x="22469" y="172730"/>
                  <a:pt x="18935" y="165674"/>
                </a:cubicBezTo>
                <a:lnTo>
                  <a:pt x="2189" y="132239"/>
                </a:lnTo>
                <a:cubicBezTo>
                  <a:pt x="-730" y="126411"/>
                  <a:pt x="-730" y="119356"/>
                  <a:pt x="2189" y="113528"/>
                </a:cubicBezTo>
                <a:lnTo>
                  <a:pt x="18935" y="80093"/>
                </a:lnTo>
                <a:cubicBezTo>
                  <a:pt x="22469" y="73038"/>
                  <a:pt x="29843" y="68590"/>
                  <a:pt x="37679" y="68590"/>
                </a:cubicBezTo>
                <a:close/>
                <a:moveTo>
                  <a:pt x="220836" y="0"/>
                </a:moveTo>
                <a:lnTo>
                  <a:pt x="222831" y="0"/>
                </a:lnTo>
                <a:cubicBezTo>
                  <a:pt x="233421" y="0"/>
                  <a:pt x="242015" y="8594"/>
                  <a:pt x="242015" y="19184"/>
                </a:cubicBezTo>
                <a:lnTo>
                  <a:pt x="242015" y="40363"/>
                </a:lnTo>
                <a:lnTo>
                  <a:pt x="201652" y="40363"/>
                </a:lnTo>
                <a:lnTo>
                  <a:pt x="201652" y="19184"/>
                </a:lnTo>
                <a:cubicBezTo>
                  <a:pt x="201652" y="8594"/>
                  <a:pt x="210246" y="0"/>
                  <a:pt x="220836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C4AE65F-376D-F283-3407-B3623EB7E533}"/>
              </a:ext>
            </a:extLst>
          </p:cNvPr>
          <p:cNvGrpSpPr/>
          <p:nvPr/>
        </p:nvGrpSpPr>
        <p:grpSpPr>
          <a:xfrm>
            <a:off x="8024640" y="2402256"/>
            <a:ext cx="3103481" cy="791122"/>
            <a:chOff x="-94764" y="1931934"/>
            <a:chExt cx="3103481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964D9D-AA31-4E79-6FF3-5563BA5BF593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5387F8-0B6E-7E7A-93B0-A26E1F5D20A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738E16-170F-DB54-9346-5C55FF34B32C}"/>
              </a:ext>
            </a:extLst>
          </p:cNvPr>
          <p:cNvGrpSpPr/>
          <p:nvPr/>
        </p:nvGrpSpPr>
        <p:grpSpPr>
          <a:xfrm>
            <a:off x="1092907" y="2402256"/>
            <a:ext cx="3103481" cy="791122"/>
            <a:chOff x="-94764" y="1931934"/>
            <a:chExt cx="3103481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8CB22F-39C2-3285-1551-9F9D9306E680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378A2FD-2D6A-8274-BED9-BE8006A1B9A8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A3D805B-0791-D24E-F757-4299770DEDD2}"/>
              </a:ext>
            </a:extLst>
          </p:cNvPr>
          <p:cNvGrpSpPr/>
          <p:nvPr/>
        </p:nvGrpSpPr>
        <p:grpSpPr>
          <a:xfrm>
            <a:off x="8024640" y="4381476"/>
            <a:ext cx="3103481" cy="791122"/>
            <a:chOff x="-94764" y="1931934"/>
            <a:chExt cx="3103481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A7EACC9-CD94-CA69-F5AF-DDE86C928759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069261E-8EF5-6283-10C8-AAC5B4BCC8C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87B013-6284-B24C-6780-130CD304E334}"/>
              </a:ext>
            </a:extLst>
          </p:cNvPr>
          <p:cNvGrpSpPr/>
          <p:nvPr/>
        </p:nvGrpSpPr>
        <p:grpSpPr>
          <a:xfrm>
            <a:off x="1092907" y="4381476"/>
            <a:ext cx="3103481" cy="791122"/>
            <a:chOff x="-94764" y="1931934"/>
            <a:chExt cx="3103481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389765D-BA27-BCFD-5D8E-C8737046F513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C0B79D-B0D7-F94C-FB20-75A750BFE508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1293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E62E27C-E87F-990A-94C2-E1884D2FDD8A}"/>
              </a:ext>
            </a:extLst>
          </p:cNvPr>
          <p:cNvSpPr/>
          <p:nvPr/>
        </p:nvSpPr>
        <p:spPr>
          <a:xfrm flipH="1" flipV="1">
            <a:off x="1511159" y="2140689"/>
            <a:ext cx="1587500" cy="3314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1F8815F-A8CA-F140-AA25-92B55D18DE37}"/>
              </a:ext>
            </a:extLst>
          </p:cNvPr>
          <p:cNvSpPr/>
          <p:nvPr/>
        </p:nvSpPr>
        <p:spPr>
          <a:xfrm>
            <a:off x="1587359" y="1746989"/>
            <a:ext cx="1435100" cy="1435100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11174AA-E748-A12C-BCC0-CE45B40CB545}"/>
              </a:ext>
            </a:extLst>
          </p:cNvPr>
          <p:cNvSpPr/>
          <p:nvPr/>
        </p:nvSpPr>
        <p:spPr>
          <a:xfrm flipH="1">
            <a:off x="3406705" y="1746989"/>
            <a:ext cx="1587500" cy="3314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9010321-3860-2E37-EDC0-9CC6B4171E87}"/>
              </a:ext>
            </a:extLst>
          </p:cNvPr>
          <p:cNvSpPr/>
          <p:nvPr/>
        </p:nvSpPr>
        <p:spPr>
          <a:xfrm flipV="1">
            <a:off x="3482905" y="4020289"/>
            <a:ext cx="1435100" cy="1435100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24B8931-3F07-A2CD-0E39-66CD38786192}"/>
              </a:ext>
            </a:extLst>
          </p:cNvPr>
          <p:cNvSpPr/>
          <p:nvPr/>
        </p:nvSpPr>
        <p:spPr>
          <a:xfrm flipH="1" flipV="1">
            <a:off x="5302251" y="2140689"/>
            <a:ext cx="1587500" cy="3314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26CC685-52D1-AAFA-BB14-145571073C86}"/>
              </a:ext>
            </a:extLst>
          </p:cNvPr>
          <p:cNvSpPr/>
          <p:nvPr/>
        </p:nvSpPr>
        <p:spPr>
          <a:xfrm>
            <a:off x="5378451" y="1746989"/>
            <a:ext cx="1435100" cy="1435100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9A82F27-2EDA-9EE5-9276-E22BC0F57484}"/>
              </a:ext>
            </a:extLst>
          </p:cNvPr>
          <p:cNvSpPr/>
          <p:nvPr/>
        </p:nvSpPr>
        <p:spPr>
          <a:xfrm flipH="1">
            <a:off x="7197797" y="1746989"/>
            <a:ext cx="1587500" cy="3314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DFAB5FC-323F-8D2C-80D7-4109FB8CA45F}"/>
              </a:ext>
            </a:extLst>
          </p:cNvPr>
          <p:cNvSpPr/>
          <p:nvPr/>
        </p:nvSpPr>
        <p:spPr>
          <a:xfrm flipV="1">
            <a:off x="7273997" y="4020289"/>
            <a:ext cx="1435100" cy="1435100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9970E86-9869-8A86-8E1C-65CEB5C70F27}"/>
              </a:ext>
            </a:extLst>
          </p:cNvPr>
          <p:cNvSpPr/>
          <p:nvPr/>
        </p:nvSpPr>
        <p:spPr>
          <a:xfrm flipH="1" flipV="1">
            <a:off x="9093342" y="2140689"/>
            <a:ext cx="1587500" cy="3314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699CE57-2AC3-862A-12A5-031C9A622D74}"/>
              </a:ext>
            </a:extLst>
          </p:cNvPr>
          <p:cNvSpPr/>
          <p:nvPr/>
        </p:nvSpPr>
        <p:spPr>
          <a:xfrm>
            <a:off x="9169542" y="1746989"/>
            <a:ext cx="1435100" cy="1435100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 </a:t>
            </a:r>
          </a:p>
        </p:txBody>
      </p:sp>
      <p:grpSp>
        <p:nvGrpSpPr>
          <p:cNvPr id="16" name="Group 11">
            <a:extLst>
              <a:ext uri="{FF2B5EF4-FFF2-40B4-BE49-F238E27FC236}">
                <a16:creationId xmlns:a16="http://schemas.microsoft.com/office/drawing/2014/main" id="{F985D375-1CD1-6005-525A-4B573895711C}"/>
              </a:ext>
            </a:extLst>
          </p:cNvPr>
          <p:cNvGrpSpPr/>
          <p:nvPr/>
        </p:nvGrpSpPr>
        <p:grpSpPr>
          <a:xfrm>
            <a:off x="2035012" y="2140542"/>
            <a:ext cx="539793" cy="608624"/>
            <a:chOff x="6775450" y="3722688"/>
            <a:chExt cx="473075" cy="533400"/>
          </a:xfrm>
          <a:solidFill>
            <a:schemeClr val="bg1"/>
          </a:solidFill>
          <a:effectLst/>
        </p:grpSpPr>
        <p:sp>
          <p:nvSpPr>
            <p:cNvPr id="17" name="Freeform 174">
              <a:extLst>
                <a:ext uri="{FF2B5EF4-FFF2-40B4-BE49-F238E27FC236}">
                  <a16:creationId xmlns:a16="http://schemas.microsoft.com/office/drawing/2014/main" id="{6A710A71-0E5C-D1FF-4173-A2ABC33D71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5450" y="3827463"/>
              <a:ext cx="473075" cy="428625"/>
            </a:xfrm>
            <a:custGeom>
              <a:avLst/>
              <a:gdLst>
                <a:gd name="T0" fmla="*/ 119 w 126"/>
                <a:gd name="T1" fmla="*/ 51 h 114"/>
                <a:gd name="T2" fmla="*/ 118 w 126"/>
                <a:gd name="T3" fmla="*/ 51 h 114"/>
                <a:gd name="T4" fmla="*/ 114 w 126"/>
                <a:gd name="T5" fmla="*/ 40 h 114"/>
                <a:gd name="T6" fmla="*/ 88 w 126"/>
                <a:gd name="T7" fmla="*/ 49 h 114"/>
                <a:gd name="T8" fmla="*/ 48 w 126"/>
                <a:gd name="T9" fmla="*/ 13 h 114"/>
                <a:gd name="T10" fmla="*/ 29 w 126"/>
                <a:gd name="T11" fmla="*/ 2 h 114"/>
                <a:gd name="T12" fmla="*/ 23 w 126"/>
                <a:gd name="T13" fmla="*/ 5 h 114"/>
                <a:gd name="T14" fmla="*/ 23 w 126"/>
                <a:gd name="T15" fmla="*/ 27 h 114"/>
                <a:gd name="T16" fmla="*/ 11 w 126"/>
                <a:gd name="T17" fmla="*/ 46 h 114"/>
                <a:gd name="T18" fmla="*/ 6 w 126"/>
                <a:gd name="T19" fmla="*/ 46 h 114"/>
                <a:gd name="T20" fmla="*/ 0 w 126"/>
                <a:gd name="T21" fmla="*/ 52 h 114"/>
                <a:gd name="T22" fmla="*/ 0 w 126"/>
                <a:gd name="T23" fmla="*/ 64 h 114"/>
                <a:gd name="T24" fmla="*/ 6 w 126"/>
                <a:gd name="T25" fmla="*/ 70 h 114"/>
                <a:gd name="T26" fmla="*/ 11 w 126"/>
                <a:gd name="T27" fmla="*/ 70 h 114"/>
                <a:gd name="T28" fmla="*/ 37 w 126"/>
                <a:gd name="T29" fmla="*/ 98 h 114"/>
                <a:gd name="T30" fmla="*/ 37 w 126"/>
                <a:gd name="T31" fmla="*/ 99 h 114"/>
                <a:gd name="T32" fmla="*/ 37 w 126"/>
                <a:gd name="T33" fmla="*/ 107 h 114"/>
                <a:gd name="T34" fmla="*/ 43 w 126"/>
                <a:gd name="T35" fmla="*/ 114 h 114"/>
                <a:gd name="T36" fmla="*/ 50 w 126"/>
                <a:gd name="T37" fmla="*/ 114 h 114"/>
                <a:gd name="T38" fmla="*/ 56 w 126"/>
                <a:gd name="T39" fmla="*/ 107 h 114"/>
                <a:gd name="T40" fmla="*/ 56 w 126"/>
                <a:gd name="T41" fmla="*/ 104 h 114"/>
                <a:gd name="T42" fmla="*/ 64 w 126"/>
                <a:gd name="T43" fmla="*/ 104 h 114"/>
                <a:gd name="T44" fmla="*/ 70 w 126"/>
                <a:gd name="T45" fmla="*/ 104 h 114"/>
                <a:gd name="T46" fmla="*/ 70 w 126"/>
                <a:gd name="T47" fmla="*/ 107 h 114"/>
                <a:gd name="T48" fmla="*/ 76 w 126"/>
                <a:gd name="T49" fmla="*/ 114 h 114"/>
                <a:gd name="T50" fmla="*/ 83 w 126"/>
                <a:gd name="T51" fmla="*/ 114 h 114"/>
                <a:gd name="T52" fmla="*/ 90 w 126"/>
                <a:gd name="T53" fmla="*/ 107 h 114"/>
                <a:gd name="T54" fmla="*/ 90 w 126"/>
                <a:gd name="T55" fmla="*/ 99 h 114"/>
                <a:gd name="T56" fmla="*/ 90 w 126"/>
                <a:gd name="T57" fmla="*/ 99 h 114"/>
                <a:gd name="T58" fmla="*/ 118 w 126"/>
                <a:gd name="T59" fmla="*/ 64 h 114"/>
                <a:gd name="T60" fmla="*/ 119 w 126"/>
                <a:gd name="T61" fmla="*/ 65 h 114"/>
                <a:gd name="T62" fmla="*/ 126 w 126"/>
                <a:gd name="T63" fmla="*/ 58 h 114"/>
                <a:gd name="T64" fmla="*/ 119 w 126"/>
                <a:gd name="T65" fmla="*/ 51 h 114"/>
                <a:gd name="T66" fmla="*/ 29 w 126"/>
                <a:gd name="T67" fmla="*/ 48 h 114"/>
                <a:gd name="T68" fmla="*/ 23 w 126"/>
                <a:gd name="T69" fmla="*/ 42 h 114"/>
                <a:gd name="T70" fmla="*/ 29 w 126"/>
                <a:gd name="T71" fmla="*/ 36 h 114"/>
                <a:gd name="T72" fmla="*/ 35 w 126"/>
                <a:gd name="T73" fmla="*/ 42 h 114"/>
                <a:gd name="T74" fmla="*/ 29 w 126"/>
                <a:gd name="T75" fmla="*/ 4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14">
                  <a:moveTo>
                    <a:pt x="119" y="51"/>
                  </a:moveTo>
                  <a:cubicBezTo>
                    <a:pt x="119" y="51"/>
                    <a:pt x="118" y="51"/>
                    <a:pt x="118" y="51"/>
                  </a:cubicBezTo>
                  <a:cubicBezTo>
                    <a:pt x="117" y="47"/>
                    <a:pt x="116" y="43"/>
                    <a:pt x="114" y="40"/>
                  </a:cubicBezTo>
                  <a:cubicBezTo>
                    <a:pt x="107" y="45"/>
                    <a:pt x="98" y="49"/>
                    <a:pt x="88" y="49"/>
                  </a:cubicBezTo>
                  <a:cubicBezTo>
                    <a:pt x="67" y="49"/>
                    <a:pt x="50" y="33"/>
                    <a:pt x="48" y="1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0"/>
                    <a:pt x="23" y="1"/>
                    <a:pt x="23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32"/>
                    <a:pt x="13" y="39"/>
                    <a:pt x="11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5" y="82"/>
                    <a:pt x="24" y="92"/>
                    <a:pt x="37" y="98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11"/>
                    <a:pt x="40" y="114"/>
                    <a:pt x="43" y="114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4" y="114"/>
                    <a:pt x="56" y="111"/>
                    <a:pt x="56" y="107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9" y="104"/>
                    <a:pt x="61" y="104"/>
                    <a:pt x="64" y="104"/>
                  </a:cubicBezTo>
                  <a:cubicBezTo>
                    <a:pt x="66" y="104"/>
                    <a:pt x="68" y="104"/>
                    <a:pt x="70" y="104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11"/>
                    <a:pt x="73" y="114"/>
                    <a:pt x="76" y="114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7" y="114"/>
                    <a:pt x="90" y="111"/>
                    <a:pt x="90" y="107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105" y="92"/>
                    <a:pt x="115" y="79"/>
                    <a:pt x="118" y="64"/>
                  </a:cubicBezTo>
                  <a:cubicBezTo>
                    <a:pt x="118" y="65"/>
                    <a:pt x="119" y="65"/>
                    <a:pt x="119" y="65"/>
                  </a:cubicBezTo>
                  <a:cubicBezTo>
                    <a:pt x="123" y="65"/>
                    <a:pt x="126" y="62"/>
                    <a:pt x="126" y="58"/>
                  </a:cubicBezTo>
                  <a:cubicBezTo>
                    <a:pt x="126" y="54"/>
                    <a:pt x="123" y="51"/>
                    <a:pt x="119" y="51"/>
                  </a:cubicBezTo>
                  <a:close/>
                  <a:moveTo>
                    <a:pt x="29" y="48"/>
                  </a:moveTo>
                  <a:cubicBezTo>
                    <a:pt x="25" y="48"/>
                    <a:pt x="23" y="45"/>
                    <a:pt x="23" y="42"/>
                  </a:cubicBezTo>
                  <a:cubicBezTo>
                    <a:pt x="23" y="38"/>
                    <a:pt x="25" y="36"/>
                    <a:pt x="29" y="36"/>
                  </a:cubicBezTo>
                  <a:cubicBezTo>
                    <a:pt x="32" y="36"/>
                    <a:pt x="35" y="38"/>
                    <a:pt x="35" y="42"/>
                  </a:cubicBezTo>
                  <a:cubicBezTo>
                    <a:pt x="35" y="45"/>
                    <a:pt x="32" y="48"/>
                    <a:pt x="2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Freeform 175">
              <a:extLst>
                <a:ext uri="{FF2B5EF4-FFF2-40B4-BE49-F238E27FC236}">
                  <a16:creationId xmlns:a16="http://schemas.microsoft.com/office/drawing/2014/main" id="{2B2284B8-2549-F8A4-9498-1B9A3E59C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0713" y="3722688"/>
              <a:ext cx="269875" cy="274638"/>
            </a:xfrm>
            <a:custGeom>
              <a:avLst/>
              <a:gdLst>
                <a:gd name="T0" fmla="*/ 36 w 72"/>
                <a:gd name="T1" fmla="*/ 73 h 73"/>
                <a:gd name="T2" fmla="*/ 72 w 72"/>
                <a:gd name="T3" fmla="*/ 37 h 73"/>
                <a:gd name="T4" fmla="*/ 36 w 72"/>
                <a:gd name="T5" fmla="*/ 0 h 73"/>
                <a:gd name="T6" fmla="*/ 0 w 72"/>
                <a:gd name="T7" fmla="*/ 37 h 73"/>
                <a:gd name="T8" fmla="*/ 36 w 72"/>
                <a:gd name="T9" fmla="*/ 73 h 73"/>
                <a:gd name="T10" fmla="*/ 34 w 72"/>
                <a:gd name="T11" fmla="*/ 38 h 73"/>
                <a:gd name="T12" fmla="*/ 25 w 72"/>
                <a:gd name="T13" fmla="*/ 28 h 73"/>
                <a:gd name="T14" fmla="*/ 34 w 72"/>
                <a:gd name="T15" fmla="*/ 19 h 73"/>
                <a:gd name="T16" fmla="*/ 34 w 72"/>
                <a:gd name="T17" fmla="*/ 14 h 73"/>
                <a:gd name="T18" fmla="*/ 39 w 72"/>
                <a:gd name="T19" fmla="*/ 14 h 73"/>
                <a:gd name="T20" fmla="*/ 39 w 72"/>
                <a:gd name="T21" fmla="*/ 19 h 73"/>
                <a:gd name="T22" fmla="*/ 47 w 72"/>
                <a:gd name="T23" fmla="*/ 20 h 73"/>
                <a:gd name="T24" fmla="*/ 45 w 72"/>
                <a:gd name="T25" fmla="*/ 26 h 73"/>
                <a:gd name="T26" fmla="*/ 37 w 72"/>
                <a:gd name="T27" fmla="*/ 24 h 73"/>
                <a:gd name="T28" fmla="*/ 33 w 72"/>
                <a:gd name="T29" fmla="*/ 27 h 73"/>
                <a:gd name="T30" fmla="*/ 39 w 72"/>
                <a:gd name="T31" fmla="*/ 32 h 73"/>
                <a:gd name="T32" fmla="*/ 48 w 72"/>
                <a:gd name="T33" fmla="*/ 42 h 73"/>
                <a:gd name="T34" fmla="*/ 39 w 72"/>
                <a:gd name="T35" fmla="*/ 52 h 73"/>
                <a:gd name="T36" fmla="*/ 39 w 72"/>
                <a:gd name="T37" fmla="*/ 57 h 73"/>
                <a:gd name="T38" fmla="*/ 33 w 72"/>
                <a:gd name="T39" fmla="*/ 57 h 73"/>
                <a:gd name="T40" fmla="*/ 33 w 72"/>
                <a:gd name="T41" fmla="*/ 52 h 73"/>
                <a:gd name="T42" fmla="*/ 24 w 72"/>
                <a:gd name="T43" fmla="*/ 50 h 73"/>
                <a:gd name="T44" fmla="*/ 26 w 72"/>
                <a:gd name="T45" fmla="*/ 44 h 73"/>
                <a:gd name="T46" fmla="*/ 35 w 72"/>
                <a:gd name="T47" fmla="*/ 46 h 73"/>
                <a:gd name="T48" fmla="*/ 40 w 72"/>
                <a:gd name="T49" fmla="*/ 43 h 73"/>
                <a:gd name="T50" fmla="*/ 34 w 72"/>
                <a:gd name="T51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73">
                  <a:moveTo>
                    <a:pt x="36" y="73"/>
                  </a:moveTo>
                  <a:cubicBezTo>
                    <a:pt x="56" y="73"/>
                    <a:pt x="72" y="57"/>
                    <a:pt x="72" y="37"/>
                  </a:cubicBezTo>
                  <a:cubicBezTo>
                    <a:pt x="72" y="17"/>
                    <a:pt x="5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3"/>
                    <a:pt x="36" y="73"/>
                  </a:cubicBezTo>
                  <a:close/>
                  <a:moveTo>
                    <a:pt x="34" y="38"/>
                  </a:moveTo>
                  <a:cubicBezTo>
                    <a:pt x="28" y="36"/>
                    <a:pt x="25" y="34"/>
                    <a:pt x="25" y="28"/>
                  </a:cubicBezTo>
                  <a:cubicBezTo>
                    <a:pt x="25" y="24"/>
                    <a:pt x="28" y="20"/>
                    <a:pt x="34" y="1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19"/>
                    <a:pt x="45" y="19"/>
                    <a:pt x="47" y="2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4" y="26"/>
                    <a:pt x="41" y="24"/>
                    <a:pt x="37" y="24"/>
                  </a:cubicBezTo>
                  <a:cubicBezTo>
                    <a:pt x="34" y="24"/>
                    <a:pt x="33" y="26"/>
                    <a:pt x="33" y="27"/>
                  </a:cubicBezTo>
                  <a:cubicBezTo>
                    <a:pt x="33" y="29"/>
                    <a:pt x="35" y="30"/>
                    <a:pt x="39" y="32"/>
                  </a:cubicBezTo>
                  <a:cubicBezTo>
                    <a:pt x="46" y="34"/>
                    <a:pt x="48" y="37"/>
                    <a:pt x="48" y="42"/>
                  </a:cubicBezTo>
                  <a:cubicBezTo>
                    <a:pt x="48" y="47"/>
                    <a:pt x="45" y="51"/>
                    <a:pt x="39" y="52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26" y="51"/>
                    <a:pt x="24" y="50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8" y="45"/>
                    <a:pt x="31" y="46"/>
                    <a:pt x="35" y="46"/>
                  </a:cubicBezTo>
                  <a:cubicBezTo>
                    <a:pt x="38" y="46"/>
                    <a:pt x="40" y="45"/>
                    <a:pt x="40" y="43"/>
                  </a:cubicBezTo>
                  <a:cubicBezTo>
                    <a:pt x="40" y="41"/>
                    <a:pt x="38" y="39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9" name="Freeform 49">
            <a:extLst>
              <a:ext uri="{FF2B5EF4-FFF2-40B4-BE49-F238E27FC236}">
                <a16:creationId xmlns:a16="http://schemas.microsoft.com/office/drawing/2014/main" id="{CBA386E7-2870-E4FA-0C77-001066F3DE0B}"/>
              </a:ext>
            </a:extLst>
          </p:cNvPr>
          <p:cNvSpPr>
            <a:spLocks noEditPoints="1"/>
          </p:cNvSpPr>
          <p:nvPr/>
        </p:nvSpPr>
        <p:spPr bwMode="auto">
          <a:xfrm>
            <a:off x="7699914" y="4492489"/>
            <a:ext cx="583266" cy="480016"/>
          </a:xfrm>
          <a:custGeom>
            <a:avLst/>
            <a:gdLst>
              <a:gd name="T0" fmla="*/ 123 w 136"/>
              <a:gd name="T1" fmla="*/ 22 h 112"/>
              <a:gd name="T2" fmla="*/ 92 w 136"/>
              <a:gd name="T3" fmla="*/ 22 h 112"/>
              <a:gd name="T4" fmla="*/ 92 w 136"/>
              <a:gd name="T5" fmla="*/ 14 h 112"/>
              <a:gd name="T6" fmla="*/ 79 w 136"/>
              <a:gd name="T7" fmla="*/ 0 h 112"/>
              <a:gd name="T8" fmla="*/ 57 w 136"/>
              <a:gd name="T9" fmla="*/ 0 h 112"/>
              <a:gd name="T10" fmla="*/ 44 w 136"/>
              <a:gd name="T11" fmla="*/ 14 h 112"/>
              <a:gd name="T12" fmla="*/ 44 w 136"/>
              <a:gd name="T13" fmla="*/ 22 h 112"/>
              <a:gd name="T14" fmla="*/ 12 w 136"/>
              <a:gd name="T15" fmla="*/ 22 h 112"/>
              <a:gd name="T16" fmla="*/ 0 w 136"/>
              <a:gd name="T17" fmla="*/ 34 h 112"/>
              <a:gd name="T18" fmla="*/ 0 w 136"/>
              <a:gd name="T19" fmla="*/ 99 h 112"/>
              <a:gd name="T20" fmla="*/ 12 w 136"/>
              <a:gd name="T21" fmla="*/ 112 h 112"/>
              <a:gd name="T22" fmla="*/ 123 w 136"/>
              <a:gd name="T23" fmla="*/ 112 h 112"/>
              <a:gd name="T24" fmla="*/ 136 w 136"/>
              <a:gd name="T25" fmla="*/ 99 h 112"/>
              <a:gd name="T26" fmla="*/ 136 w 136"/>
              <a:gd name="T27" fmla="*/ 34 h 112"/>
              <a:gd name="T28" fmla="*/ 123 w 136"/>
              <a:gd name="T29" fmla="*/ 22 h 112"/>
              <a:gd name="T30" fmla="*/ 22 w 136"/>
              <a:gd name="T31" fmla="*/ 104 h 112"/>
              <a:gd name="T32" fmla="*/ 22 w 136"/>
              <a:gd name="T33" fmla="*/ 29 h 112"/>
              <a:gd name="T34" fmla="*/ 39 w 136"/>
              <a:gd name="T35" fmla="*/ 29 h 112"/>
              <a:gd name="T36" fmla="*/ 39 w 136"/>
              <a:gd name="T37" fmla="*/ 104 h 112"/>
              <a:gd name="T38" fmla="*/ 22 w 136"/>
              <a:gd name="T39" fmla="*/ 104 h 112"/>
              <a:gd name="T40" fmla="*/ 83 w 136"/>
              <a:gd name="T41" fmla="*/ 22 h 112"/>
              <a:gd name="T42" fmla="*/ 52 w 136"/>
              <a:gd name="T43" fmla="*/ 22 h 112"/>
              <a:gd name="T44" fmla="*/ 52 w 136"/>
              <a:gd name="T45" fmla="*/ 14 h 112"/>
              <a:gd name="T46" fmla="*/ 57 w 136"/>
              <a:gd name="T47" fmla="*/ 9 h 112"/>
              <a:gd name="T48" fmla="*/ 79 w 136"/>
              <a:gd name="T49" fmla="*/ 9 h 112"/>
              <a:gd name="T50" fmla="*/ 83 w 136"/>
              <a:gd name="T51" fmla="*/ 14 h 112"/>
              <a:gd name="T52" fmla="*/ 83 w 136"/>
              <a:gd name="T53" fmla="*/ 22 h 112"/>
              <a:gd name="T54" fmla="*/ 96 w 136"/>
              <a:gd name="T55" fmla="*/ 104 h 112"/>
              <a:gd name="T56" fmla="*/ 96 w 136"/>
              <a:gd name="T57" fmla="*/ 29 h 112"/>
              <a:gd name="T58" fmla="*/ 114 w 136"/>
              <a:gd name="T59" fmla="*/ 29 h 112"/>
              <a:gd name="T60" fmla="*/ 114 w 136"/>
              <a:gd name="T61" fmla="*/ 104 h 112"/>
              <a:gd name="T62" fmla="*/ 96 w 136"/>
              <a:gd name="T63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12">
                <a:moveTo>
                  <a:pt x="123" y="22"/>
                </a:moveTo>
                <a:cubicBezTo>
                  <a:pt x="92" y="22"/>
                  <a:pt x="92" y="22"/>
                  <a:pt x="92" y="22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6"/>
                  <a:pt x="86" y="0"/>
                  <a:pt x="7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0" y="0"/>
                  <a:pt x="44" y="6"/>
                  <a:pt x="44" y="14"/>
                </a:cubicBezTo>
                <a:cubicBezTo>
                  <a:pt x="44" y="22"/>
                  <a:pt x="44" y="22"/>
                  <a:pt x="4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27"/>
                  <a:pt x="0" y="3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5" y="112"/>
                  <a:pt x="12" y="11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30" y="112"/>
                  <a:pt x="136" y="106"/>
                  <a:pt x="136" y="99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6" y="27"/>
                  <a:pt x="130" y="22"/>
                  <a:pt x="123" y="22"/>
                </a:cubicBezTo>
                <a:close/>
                <a:moveTo>
                  <a:pt x="22" y="104"/>
                </a:moveTo>
                <a:cubicBezTo>
                  <a:pt x="22" y="29"/>
                  <a:pt x="22" y="29"/>
                  <a:pt x="22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104"/>
                  <a:pt x="39" y="104"/>
                  <a:pt x="39" y="104"/>
                </a:cubicBezTo>
                <a:lnTo>
                  <a:pt x="22" y="104"/>
                </a:lnTo>
                <a:close/>
                <a:moveTo>
                  <a:pt x="83" y="22"/>
                </a:moveTo>
                <a:cubicBezTo>
                  <a:pt x="52" y="22"/>
                  <a:pt x="52" y="22"/>
                  <a:pt x="52" y="22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1"/>
                  <a:pt x="54" y="9"/>
                  <a:pt x="57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1" y="9"/>
                  <a:pt x="83" y="11"/>
                  <a:pt x="83" y="14"/>
                </a:cubicBezTo>
                <a:lnTo>
                  <a:pt x="83" y="22"/>
                </a:lnTo>
                <a:close/>
                <a:moveTo>
                  <a:pt x="96" y="104"/>
                </a:moveTo>
                <a:cubicBezTo>
                  <a:pt x="96" y="29"/>
                  <a:pt x="96" y="29"/>
                  <a:pt x="96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4" y="104"/>
                  <a:pt x="114" y="104"/>
                  <a:pt x="114" y="104"/>
                </a:cubicBezTo>
                <a:lnTo>
                  <a:pt x="96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B6BFD1FD-7E2F-8B65-41C3-4D3258FA4DCB}"/>
              </a:ext>
            </a:extLst>
          </p:cNvPr>
          <p:cNvGrpSpPr/>
          <p:nvPr/>
        </p:nvGrpSpPr>
        <p:grpSpPr>
          <a:xfrm>
            <a:off x="5784707" y="2229526"/>
            <a:ext cx="622584" cy="470028"/>
            <a:chOff x="9344026" y="4991101"/>
            <a:chExt cx="239713" cy="180975"/>
          </a:xfrm>
          <a:solidFill>
            <a:schemeClr val="bg1"/>
          </a:solidFill>
          <a:effectLst/>
        </p:grpSpPr>
        <p:sp>
          <p:nvSpPr>
            <p:cNvPr id="21" name="Freeform 271">
              <a:extLst>
                <a:ext uri="{FF2B5EF4-FFF2-40B4-BE49-F238E27FC236}">
                  <a16:creationId xmlns:a16="http://schemas.microsoft.com/office/drawing/2014/main" id="{F6D181FF-F7C5-811D-CA58-F4A6DC216E99}"/>
                </a:ext>
              </a:extLst>
            </p:cNvPr>
            <p:cNvSpPr/>
            <p:nvPr/>
          </p:nvSpPr>
          <p:spPr bwMode="auto">
            <a:xfrm>
              <a:off x="9344026" y="5141913"/>
              <a:ext cx="239713" cy="30163"/>
            </a:xfrm>
            <a:custGeom>
              <a:avLst/>
              <a:gdLst>
                <a:gd name="T0" fmla="*/ 60 w 64"/>
                <a:gd name="T1" fmla="*/ 0 h 8"/>
                <a:gd name="T2" fmla="*/ 4 w 64"/>
                <a:gd name="T3" fmla="*/ 0 h 8"/>
                <a:gd name="T4" fmla="*/ 0 w 64"/>
                <a:gd name="T5" fmla="*/ 4 h 8"/>
                <a:gd name="T6" fmla="*/ 4 w 64"/>
                <a:gd name="T7" fmla="*/ 8 h 8"/>
                <a:gd name="T8" fmla="*/ 60 w 64"/>
                <a:gd name="T9" fmla="*/ 8 h 8"/>
                <a:gd name="T10" fmla="*/ 64 w 64"/>
                <a:gd name="T11" fmla="*/ 4 h 8"/>
                <a:gd name="T12" fmla="*/ 60 w 6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4" y="6"/>
                    <a:pt x="64" y="4"/>
                  </a:cubicBezTo>
                  <a:cubicBezTo>
                    <a:pt x="64" y="2"/>
                    <a:pt x="62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272">
              <a:extLst>
                <a:ext uri="{FF2B5EF4-FFF2-40B4-BE49-F238E27FC236}">
                  <a16:creationId xmlns:a16="http://schemas.microsoft.com/office/drawing/2014/main" id="{2522A1BA-390D-591D-FF8F-68FCCE7D0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8476" y="4991101"/>
              <a:ext cx="195263" cy="134938"/>
            </a:xfrm>
            <a:custGeom>
              <a:avLst/>
              <a:gdLst>
                <a:gd name="T0" fmla="*/ 8 w 52"/>
                <a:gd name="T1" fmla="*/ 36 h 36"/>
                <a:gd name="T2" fmla="*/ 32 w 52"/>
                <a:gd name="T3" fmla="*/ 36 h 36"/>
                <a:gd name="T4" fmla="*/ 40 w 52"/>
                <a:gd name="T5" fmla="*/ 28 h 36"/>
                <a:gd name="T6" fmla="*/ 52 w 52"/>
                <a:gd name="T7" fmla="*/ 16 h 36"/>
                <a:gd name="T8" fmla="*/ 40 w 52"/>
                <a:gd name="T9" fmla="*/ 4 h 36"/>
                <a:gd name="T10" fmla="*/ 40 w 52"/>
                <a:gd name="T11" fmla="*/ 0 h 36"/>
                <a:gd name="T12" fmla="*/ 0 w 52"/>
                <a:gd name="T13" fmla="*/ 0 h 36"/>
                <a:gd name="T14" fmla="*/ 0 w 52"/>
                <a:gd name="T15" fmla="*/ 28 h 36"/>
                <a:gd name="T16" fmla="*/ 8 w 52"/>
                <a:gd name="T17" fmla="*/ 36 h 36"/>
                <a:gd name="T18" fmla="*/ 48 w 52"/>
                <a:gd name="T19" fmla="*/ 16 h 36"/>
                <a:gd name="T20" fmla="*/ 40 w 52"/>
                <a:gd name="T21" fmla="*/ 24 h 36"/>
                <a:gd name="T22" fmla="*/ 40 w 52"/>
                <a:gd name="T23" fmla="*/ 8 h 36"/>
                <a:gd name="T24" fmla="*/ 48 w 52"/>
                <a:gd name="T25" fmla="*/ 16 h 36"/>
                <a:gd name="T26" fmla="*/ 4 w 52"/>
                <a:gd name="T27" fmla="*/ 4 h 36"/>
                <a:gd name="T28" fmla="*/ 8 w 52"/>
                <a:gd name="T29" fmla="*/ 4 h 36"/>
                <a:gd name="T30" fmla="*/ 8 w 52"/>
                <a:gd name="T31" fmla="*/ 32 h 36"/>
                <a:gd name="T32" fmla="*/ 4 w 52"/>
                <a:gd name="T33" fmla="*/ 28 h 36"/>
                <a:gd name="T34" fmla="*/ 4 w 52"/>
                <a:gd name="T3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36">
                  <a:moveTo>
                    <a:pt x="8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6" y="36"/>
                    <a:pt x="40" y="32"/>
                    <a:pt x="40" y="28"/>
                  </a:cubicBezTo>
                  <a:cubicBezTo>
                    <a:pt x="47" y="28"/>
                    <a:pt x="52" y="23"/>
                    <a:pt x="52" y="16"/>
                  </a:cubicBezTo>
                  <a:cubicBezTo>
                    <a:pt x="52" y="9"/>
                    <a:pt x="47" y="4"/>
                    <a:pt x="40" y="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lose/>
                  <a:moveTo>
                    <a:pt x="48" y="16"/>
                  </a:moveTo>
                  <a:cubicBezTo>
                    <a:pt x="48" y="20"/>
                    <a:pt x="44" y="24"/>
                    <a:pt x="40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4" y="8"/>
                    <a:pt x="48" y="12"/>
                    <a:pt x="48" y="16"/>
                  </a:cubicBezTo>
                  <a:close/>
                  <a:moveTo>
                    <a:pt x="4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2"/>
                    <a:pt x="4" y="30"/>
                    <a:pt x="4" y="28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7D92AEF0-A480-7EC1-6AF1-ED384E191D22}"/>
              </a:ext>
            </a:extLst>
          </p:cNvPr>
          <p:cNvGrpSpPr/>
          <p:nvPr/>
        </p:nvGrpSpPr>
        <p:grpSpPr>
          <a:xfrm>
            <a:off x="3980533" y="4483193"/>
            <a:ext cx="439844" cy="509292"/>
            <a:chOff x="4937125" y="1749425"/>
            <a:chExt cx="392113" cy="454025"/>
          </a:xfrm>
          <a:solidFill>
            <a:schemeClr val="bg1"/>
          </a:solidFill>
          <a:effectLst/>
        </p:grpSpPr>
        <p:sp>
          <p:nvSpPr>
            <p:cNvPr id="24" name="Freeform 58">
              <a:extLst>
                <a:ext uri="{FF2B5EF4-FFF2-40B4-BE49-F238E27FC236}">
                  <a16:creationId xmlns:a16="http://schemas.microsoft.com/office/drawing/2014/main" id="{92838115-169F-EA83-7C65-57D514C6C4B1}"/>
                </a:ext>
              </a:extLst>
            </p:cNvPr>
            <p:cNvSpPr/>
            <p:nvPr/>
          </p:nvSpPr>
          <p:spPr bwMode="auto">
            <a:xfrm>
              <a:off x="5016500" y="2016125"/>
              <a:ext cx="79375" cy="19050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id="{9CFBF6D6-0DB5-517E-97B4-074984734102}"/>
                </a:ext>
              </a:extLst>
            </p:cNvPr>
            <p:cNvSpPr/>
            <p:nvPr/>
          </p:nvSpPr>
          <p:spPr bwMode="auto">
            <a:xfrm>
              <a:off x="5046663" y="1952625"/>
              <a:ext cx="84138" cy="19050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60">
              <a:extLst>
                <a:ext uri="{FF2B5EF4-FFF2-40B4-BE49-F238E27FC236}">
                  <a16:creationId xmlns:a16="http://schemas.microsoft.com/office/drawing/2014/main" id="{0015752C-BEA0-3C92-CF20-17E2665AA834}"/>
                </a:ext>
              </a:extLst>
            </p:cNvPr>
            <p:cNvSpPr/>
            <p:nvPr/>
          </p:nvSpPr>
          <p:spPr bwMode="auto">
            <a:xfrm>
              <a:off x="4976813" y="2055813"/>
              <a:ext cx="307975" cy="117475"/>
            </a:xfrm>
            <a:custGeom>
              <a:avLst/>
              <a:gdLst>
                <a:gd name="T0" fmla="*/ 61 w 62"/>
                <a:gd name="T1" fmla="*/ 16 h 24"/>
                <a:gd name="T2" fmla="*/ 52 w 62"/>
                <a:gd name="T3" fmla="*/ 0 h 24"/>
                <a:gd name="T4" fmla="*/ 10 w 62"/>
                <a:gd name="T5" fmla="*/ 0 h 24"/>
                <a:gd name="T6" fmla="*/ 7 w 62"/>
                <a:gd name="T7" fmla="*/ 4 h 24"/>
                <a:gd name="T8" fmla="*/ 15 w 62"/>
                <a:gd name="T9" fmla="*/ 4 h 24"/>
                <a:gd name="T10" fmla="*/ 17 w 62"/>
                <a:gd name="T11" fmla="*/ 6 h 24"/>
                <a:gd name="T12" fmla="*/ 15 w 62"/>
                <a:gd name="T13" fmla="*/ 8 h 24"/>
                <a:gd name="T14" fmla="*/ 5 w 62"/>
                <a:gd name="T15" fmla="*/ 8 h 24"/>
                <a:gd name="T16" fmla="*/ 1 w 62"/>
                <a:gd name="T17" fmla="*/ 16 h 24"/>
                <a:gd name="T18" fmla="*/ 9 w 62"/>
                <a:gd name="T19" fmla="*/ 16 h 24"/>
                <a:gd name="T20" fmla="*/ 11 w 62"/>
                <a:gd name="T21" fmla="*/ 18 h 24"/>
                <a:gd name="T22" fmla="*/ 9 w 62"/>
                <a:gd name="T23" fmla="*/ 20 h 24"/>
                <a:gd name="T24" fmla="*/ 0 w 62"/>
                <a:gd name="T25" fmla="*/ 20 h 24"/>
                <a:gd name="T26" fmla="*/ 0 w 62"/>
                <a:gd name="T27" fmla="*/ 21 h 24"/>
                <a:gd name="T28" fmla="*/ 9 w 62"/>
                <a:gd name="T29" fmla="*/ 24 h 24"/>
                <a:gd name="T30" fmla="*/ 52 w 62"/>
                <a:gd name="T31" fmla="*/ 24 h 24"/>
                <a:gd name="T32" fmla="*/ 61 w 62"/>
                <a:gd name="T33" fmla="*/ 21 h 24"/>
                <a:gd name="T34" fmla="*/ 62 w 62"/>
                <a:gd name="T35" fmla="*/ 20 h 24"/>
                <a:gd name="T36" fmla="*/ 61 w 62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2"/>
                    <a:pt x="1" y="16"/>
                    <a:pt x="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4" y="24"/>
                    <a:pt x="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24"/>
                    <a:pt x="60" y="23"/>
                    <a:pt x="61" y="21"/>
                  </a:cubicBezTo>
                  <a:cubicBezTo>
                    <a:pt x="62" y="21"/>
                    <a:pt x="62" y="20"/>
                    <a:pt x="62" y="20"/>
                  </a:cubicBezTo>
                  <a:cubicBezTo>
                    <a:pt x="62" y="18"/>
                    <a:pt x="61" y="17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61">
              <a:extLst>
                <a:ext uri="{FF2B5EF4-FFF2-40B4-BE49-F238E27FC236}">
                  <a16:creationId xmlns:a16="http://schemas.microsoft.com/office/drawing/2014/main" id="{28CBDF8A-9C44-0A3E-925C-D14B7BFFFF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7125" y="1749425"/>
              <a:ext cx="392113" cy="454025"/>
            </a:xfrm>
            <a:custGeom>
              <a:avLst/>
              <a:gdLst>
                <a:gd name="T0" fmla="*/ 63 w 79"/>
                <a:gd name="T1" fmla="*/ 92 h 92"/>
                <a:gd name="T2" fmla="*/ 15 w 79"/>
                <a:gd name="T3" fmla="*/ 92 h 92"/>
                <a:gd name="T4" fmla="*/ 2 w 79"/>
                <a:gd name="T5" fmla="*/ 87 h 92"/>
                <a:gd name="T6" fmla="*/ 3 w 79"/>
                <a:gd name="T7" fmla="*/ 78 h 92"/>
                <a:gd name="T8" fmla="*/ 28 w 79"/>
                <a:gd name="T9" fmla="*/ 31 h 92"/>
                <a:gd name="T10" fmla="*/ 28 w 79"/>
                <a:gd name="T11" fmla="*/ 10 h 92"/>
                <a:gd name="T12" fmla="*/ 27 w 79"/>
                <a:gd name="T13" fmla="*/ 10 h 92"/>
                <a:gd name="T14" fmla="*/ 23 w 79"/>
                <a:gd name="T15" fmla="*/ 9 h 92"/>
                <a:gd name="T16" fmla="*/ 23 w 79"/>
                <a:gd name="T17" fmla="*/ 8 h 92"/>
                <a:gd name="T18" fmla="*/ 22 w 79"/>
                <a:gd name="T19" fmla="*/ 2 h 92"/>
                <a:gd name="T20" fmla="*/ 24 w 79"/>
                <a:gd name="T21" fmla="*/ 0 h 92"/>
                <a:gd name="T22" fmla="*/ 54 w 79"/>
                <a:gd name="T23" fmla="*/ 0 h 92"/>
                <a:gd name="T24" fmla="*/ 56 w 79"/>
                <a:gd name="T25" fmla="*/ 2 h 92"/>
                <a:gd name="T26" fmla="*/ 55 w 79"/>
                <a:gd name="T27" fmla="*/ 8 h 92"/>
                <a:gd name="T28" fmla="*/ 55 w 79"/>
                <a:gd name="T29" fmla="*/ 9 h 92"/>
                <a:gd name="T30" fmla="*/ 51 w 79"/>
                <a:gd name="T31" fmla="*/ 10 h 92"/>
                <a:gd name="T32" fmla="*/ 50 w 79"/>
                <a:gd name="T33" fmla="*/ 10 h 92"/>
                <a:gd name="T34" fmla="*/ 50 w 79"/>
                <a:gd name="T35" fmla="*/ 12 h 92"/>
                <a:gd name="T36" fmla="*/ 50 w 79"/>
                <a:gd name="T37" fmla="*/ 31 h 92"/>
                <a:gd name="T38" fmla="*/ 76 w 79"/>
                <a:gd name="T39" fmla="*/ 78 h 92"/>
                <a:gd name="T40" fmla="*/ 76 w 79"/>
                <a:gd name="T41" fmla="*/ 87 h 92"/>
                <a:gd name="T42" fmla="*/ 63 w 79"/>
                <a:gd name="T43" fmla="*/ 92 h 92"/>
                <a:gd name="T44" fmla="*/ 26 w 79"/>
                <a:gd name="T45" fmla="*/ 6 h 92"/>
                <a:gd name="T46" fmla="*/ 27 w 79"/>
                <a:gd name="T47" fmla="*/ 6 h 92"/>
                <a:gd name="T48" fmla="*/ 32 w 79"/>
                <a:gd name="T49" fmla="*/ 10 h 92"/>
                <a:gd name="T50" fmla="*/ 32 w 79"/>
                <a:gd name="T51" fmla="*/ 32 h 92"/>
                <a:gd name="T52" fmla="*/ 32 w 79"/>
                <a:gd name="T53" fmla="*/ 33 h 92"/>
                <a:gd name="T54" fmla="*/ 6 w 79"/>
                <a:gd name="T55" fmla="*/ 80 h 92"/>
                <a:gd name="T56" fmla="*/ 5 w 79"/>
                <a:gd name="T57" fmla="*/ 85 h 92"/>
                <a:gd name="T58" fmla="*/ 15 w 79"/>
                <a:gd name="T59" fmla="*/ 88 h 92"/>
                <a:gd name="T60" fmla="*/ 63 w 79"/>
                <a:gd name="T61" fmla="*/ 88 h 92"/>
                <a:gd name="T62" fmla="*/ 73 w 79"/>
                <a:gd name="T63" fmla="*/ 85 h 92"/>
                <a:gd name="T64" fmla="*/ 72 w 79"/>
                <a:gd name="T65" fmla="*/ 80 h 92"/>
                <a:gd name="T66" fmla="*/ 47 w 79"/>
                <a:gd name="T67" fmla="*/ 33 h 92"/>
                <a:gd name="T68" fmla="*/ 46 w 79"/>
                <a:gd name="T69" fmla="*/ 32 h 92"/>
                <a:gd name="T70" fmla="*/ 46 w 79"/>
                <a:gd name="T71" fmla="*/ 10 h 92"/>
                <a:gd name="T72" fmla="*/ 51 w 79"/>
                <a:gd name="T73" fmla="*/ 6 h 92"/>
                <a:gd name="T74" fmla="*/ 52 w 79"/>
                <a:gd name="T75" fmla="*/ 6 h 92"/>
                <a:gd name="T76" fmla="*/ 52 w 79"/>
                <a:gd name="T77" fmla="*/ 4 h 92"/>
                <a:gd name="T78" fmla="*/ 26 w 79"/>
                <a:gd name="T79" fmla="*/ 4 h 92"/>
                <a:gd name="T80" fmla="*/ 26 w 79"/>
                <a:gd name="T8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92">
                  <a:moveTo>
                    <a:pt x="63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8" y="92"/>
                    <a:pt x="4" y="90"/>
                    <a:pt x="2" y="87"/>
                  </a:cubicBezTo>
                  <a:cubicBezTo>
                    <a:pt x="0" y="83"/>
                    <a:pt x="2" y="78"/>
                    <a:pt x="3" y="7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4" y="10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2"/>
                    <a:pt x="56" y="6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78"/>
                    <a:pt x="79" y="83"/>
                    <a:pt x="76" y="87"/>
                  </a:cubicBezTo>
                  <a:cubicBezTo>
                    <a:pt x="74" y="90"/>
                    <a:pt x="70" y="92"/>
                    <a:pt x="63" y="92"/>
                  </a:cubicBezTo>
                  <a:close/>
                  <a:moveTo>
                    <a:pt x="26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9" y="6"/>
                    <a:pt x="31" y="7"/>
                    <a:pt x="32" y="1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80"/>
                    <a:pt x="4" y="83"/>
                    <a:pt x="5" y="85"/>
                  </a:cubicBezTo>
                  <a:cubicBezTo>
                    <a:pt x="7" y="87"/>
                    <a:pt x="10" y="88"/>
                    <a:pt x="15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8" y="88"/>
                    <a:pt x="72" y="87"/>
                    <a:pt x="73" y="85"/>
                  </a:cubicBezTo>
                  <a:cubicBezTo>
                    <a:pt x="74" y="83"/>
                    <a:pt x="72" y="80"/>
                    <a:pt x="72" y="8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5"/>
                    <a:pt x="52" y="5"/>
                    <a:pt x="52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8" name="Group 23">
            <a:extLst>
              <a:ext uri="{FF2B5EF4-FFF2-40B4-BE49-F238E27FC236}">
                <a16:creationId xmlns:a16="http://schemas.microsoft.com/office/drawing/2014/main" id="{5D13749E-C5F2-831B-1E0A-C1FBD14DDD29}"/>
              </a:ext>
            </a:extLst>
          </p:cNvPr>
          <p:cNvGrpSpPr/>
          <p:nvPr/>
        </p:nvGrpSpPr>
        <p:grpSpPr>
          <a:xfrm>
            <a:off x="9604037" y="2232097"/>
            <a:ext cx="566110" cy="464884"/>
            <a:chOff x="3188335" y="2400396"/>
            <a:chExt cx="479426" cy="393701"/>
          </a:xfrm>
          <a:solidFill>
            <a:schemeClr val="bg1"/>
          </a:solidFill>
          <a:effectLst/>
        </p:grpSpPr>
        <p:sp>
          <p:nvSpPr>
            <p:cNvPr id="29" name="Freeform 47">
              <a:extLst>
                <a:ext uri="{FF2B5EF4-FFF2-40B4-BE49-F238E27FC236}">
                  <a16:creationId xmlns:a16="http://schemas.microsoft.com/office/drawing/2014/main" id="{AD0561EF-C90E-A26E-1A06-07AFF05BCE60}"/>
                </a:ext>
              </a:extLst>
            </p:cNvPr>
            <p:cNvSpPr/>
            <p:nvPr/>
          </p:nvSpPr>
          <p:spPr bwMode="auto">
            <a:xfrm>
              <a:off x="3221673" y="2424209"/>
              <a:ext cx="374650" cy="369888"/>
            </a:xfrm>
            <a:custGeom>
              <a:avLst/>
              <a:gdLst>
                <a:gd name="T0" fmla="*/ 0 w 152"/>
                <a:gd name="T1" fmla="*/ 55 h 149"/>
                <a:gd name="T2" fmla="*/ 46 w 152"/>
                <a:gd name="T3" fmla="*/ 59 h 149"/>
                <a:gd name="T4" fmla="*/ 46 w 152"/>
                <a:gd name="T5" fmla="*/ 60 h 149"/>
                <a:gd name="T6" fmla="*/ 55 w 152"/>
                <a:gd name="T7" fmla="*/ 74 h 149"/>
                <a:gd name="T8" fmla="*/ 20 w 152"/>
                <a:gd name="T9" fmla="*/ 138 h 149"/>
                <a:gd name="T10" fmla="*/ 19 w 152"/>
                <a:gd name="T11" fmla="*/ 138 h 149"/>
                <a:gd name="T12" fmla="*/ 14 w 152"/>
                <a:gd name="T13" fmla="*/ 143 h 149"/>
                <a:gd name="T14" fmla="*/ 19 w 152"/>
                <a:gd name="T15" fmla="*/ 149 h 149"/>
                <a:gd name="T16" fmla="*/ 29 w 152"/>
                <a:gd name="T17" fmla="*/ 149 h 149"/>
                <a:gd name="T18" fmla="*/ 35 w 152"/>
                <a:gd name="T19" fmla="*/ 143 h 149"/>
                <a:gd name="T20" fmla="*/ 30 w 152"/>
                <a:gd name="T21" fmla="*/ 138 h 149"/>
                <a:gd name="T22" fmla="*/ 67 w 152"/>
                <a:gd name="T23" fmla="*/ 75 h 149"/>
                <a:gd name="T24" fmla="*/ 68 w 152"/>
                <a:gd name="T25" fmla="*/ 75 h 149"/>
                <a:gd name="T26" fmla="*/ 97 w 152"/>
                <a:gd name="T27" fmla="*/ 139 h 149"/>
                <a:gd name="T28" fmla="*/ 93 w 152"/>
                <a:gd name="T29" fmla="*/ 144 h 149"/>
                <a:gd name="T30" fmla="*/ 99 w 152"/>
                <a:gd name="T31" fmla="*/ 149 h 149"/>
                <a:gd name="T32" fmla="*/ 109 w 152"/>
                <a:gd name="T33" fmla="*/ 149 h 149"/>
                <a:gd name="T34" fmla="*/ 115 w 152"/>
                <a:gd name="T35" fmla="*/ 144 h 149"/>
                <a:gd name="T36" fmla="*/ 110 w 152"/>
                <a:gd name="T37" fmla="*/ 138 h 149"/>
                <a:gd name="T38" fmla="*/ 79 w 152"/>
                <a:gd name="T39" fmla="*/ 73 h 149"/>
                <a:gd name="T40" fmla="*/ 86 w 152"/>
                <a:gd name="T41" fmla="*/ 63 h 149"/>
                <a:gd name="T42" fmla="*/ 152 w 152"/>
                <a:gd name="T43" fmla="*/ 69 h 149"/>
                <a:gd name="T44" fmla="*/ 152 w 152"/>
                <a:gd name="T45" fmla="*/ 0 h 149"/>
                <a:gd name="T46" fmla="*/ 0 w 152"/>
                <a:gd name="T47" fmla="*/ 26 h 149"/>
                <a:gd name="T48" fmla="*/ 0 w 152"/>
                <a:gd name="T49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9">
                  <a:moveTo>
                    <a:pt x="0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6"/>
                    <a:pt x="50" y="72"/>
                    <a:pt x="55" y="74"/>
                  </a:cubicBezTo>
                  <a:cubicBezTo>
                    <a:pt x="41" y="100"/>
                    <a:pt x="24" y="129"/>
                    <a:pt x="20" y="138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6" y="138"/>
                    <a:pt x="14" y="140"/>
                    <a:pt x="14" y="143"/>
                  </a:cubicBezTo>
                  <a:cubicBezTo>
                    <a:pt x="14" y="146"/>
                    <a:pt x="16" y="149"/>
                    <a:pt x="1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2" y="149"/>
                    <a:pt x="35" y="146"/>
                    <a:pt x="35" y="143"/>
                  </a:cubicBezTo>
                  <a:cubicBezTo>
                    <a:pt x="35" y="141"/>
                    <a:pt x="33" y="139"/>
                    <a:pt x="30" y="138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5" y="140"/>
                    <a:pt x="93" y="141"/>
                    <a:pt x="93" y="144"/>
                  </a:cubicBezTo>
                  <a:cubicBezTo>
                    <a:pt x="93" y="146"/>
                    <a:pt x="96" y="149"/>
                    <a:pt x="9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2" y="149"/>
                    <a:pt x="115" y="146"/>
                    <a:pt x="115" y="144"/>
                  </a:cubicBezTo>
                  <a:cubicBezTo>
                    <a:pt x="115" y="141"/>
                    <a:pt x="113" y="139"/>
                    <a:pt x="110" y="138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2" y="71"/>
                    <a:pt x="85" y="67"/>
                    <a:pt x="86" y="63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48">
              <a:extLst>
                <a:ext uri="{FF2B5EF4-FFF2-40B4-BE49-F238E27FC236}">
                  <a16:creationId xmlns:a16="http://schemas.microsoft.com/office/drawing/2014/main" id="{3EBC9FA4-3E1C-552B-3025-0DB95806F49A}"/>
                </a:ext>
              </a:extLst>
            </p:cNvPr>
            <p:cNvSpPr/>
            <p:nvPr/>
          </p:nvSpPr>
          <p:spPr bwMode="auto">
            <a:xfrm>
              <a:off x="3609023" y="2400396"/>
              <a:ext cx="58738" cy="219075"/>
            </a:xfrm>
            <a:custGeom>
              <a:avLst/>
              <a:gdLst>
                <a:gd name="T0" fmla="*/ 12 w 24"/>
                <a:gd name="T1" fmla="*/ 0 h 89"/>
                <a:gd name="T2" fmla="*/ 0 w 24"/>
                <a:gd name="T3" fmla="*/ 12 h 89"/>
                <a:gd name="T4" fmla="*/ 0 w 24"/>
                <a:gd name="T5" fmla="*/ 77 h 89"/>
                <a:gd name="T6" fmla="*/ 12 w 24"/>
                <a:gd name="T7" fmla="*/ 89 h 89"/>
                <a:gd name="T8" fmla="*/ 24 w 24"/>
                <a:gd name="T9" fmla="*/ 77 h 89"/>
                <a:gd name="T10" fmla="*/ 24 w 24"/>
                <a:gd name="T11" fmla="*/ 12 h 89"/>
                <a:gd name="T12" fmla="*/ 12 w 24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9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4"/>
                    <a:pt x="6" y="89"/>
                    <a:pt x="12" y="89"/>
                  </a:cubicBezTo>
                  <a:cubicBezTo>
                    <a:pt x="19" y="89"/>
                    <a:pt x="24" y="84"/>
                    <a:pt x="24" y="7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49">
              <a:extLst>
                <a:ext uri="{FF2B5EF4-FFF2-40B4-BE49-F238E27FC236}">
                  <a16:creationId xmlns:a16="http://schemas.microsoft.com/office/drawing/2014/main" id="{4EBC6E7C-8E4E-24F3-3ADC-68BE2BE8EA6A}"/>
                </a:ext>
              </a:extLst>
            </p:cNvPr>
            <p:cNvSpPr/>
            <p:nvPr/>
          </p:nvSpPr>
          <p:spPr bwMode="auto">
            <a:xfrm>
              <a:off x="3188335" y="2486121"/>
              <a:ext cx="20638" cy="79375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7B1795-28C9-E234-DB19-AF0C0942D71E}"/>
              </a:ext>
            </a:extLst>
          </p:cNvPr>
          <p:cNvGrpSpPr/>
          <p:nvPr/>
        </p:nvGrpSpPr>
        <p:grpSpPr>
          <a:xfrm>
            <a:off x="1689061" y="3446421"/>
            <a:ext cx="1231694" cy="1483620"/>
            <a:chOff x="-106644" y="1931934"/>
            <a:chExt cx="1231694" cy="148362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E1FD817-7140-F9E9-4006-287FF3318344}"/>
                </a:ext>
              </a:extLst>
            </p:cNvPr>
            <p:cNvSpPr txBox="1"/>
            <p:nvPr/>
          </p:nvSpPr>
          <p:spPr>
            <a:xfrm>
              <a:off x="-94763" y="2190603"/>
              <a:ext cx="121981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92EFCF9-7B85-AEF9-C2BC-F15C150247E4}"/>
                </a:ext>
              </a:extLst>
            </p:cNvPr>
            <p:cNvSpPr txBox="1"/>
            <p:nvPr/>
          </p:nvSpPr>
          <p:spPr>
            <a:xfrm>
              <a:off x="-106644" y="1931934"/>
              <a:ext cx="1231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F0DD642-0049-604A-0893-2A583782C1E9}"/>
              </a:ext>
            </a:extLst>
          </p:cNvPr>
          <p:cNvGrpSpPr/>
          <p:nvPr/>
        </p:nvGrpSpPr>
        <p:grpSpPr>
          <a:xfrm>
            <a:off x="5480152" y="3446421"/>
            <a:ext cx="1231694" cy="1483620"/>
            <a:chOff x="-106644" y="1931934"/>
            <a:chExt cx="1231694" cy="148362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4840D74-6F45-66E2-C486-8C9BACD43E2C}"/>
                </a:ext>
              </a:extLst>
            </p:cNvPr>
            <p:cNvSpPr txBox="1"/>
            <p:nvPr/>
          </p:nvSpPr>
          <p:spPr>
            <a:xfrm>
              <a:off x="-94763" y="2190603"/>
              <a:ext cx="121981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08CD25B-9B2C-EE2D-EFD2-1E4006CA9882}"/>
                </a:ext>
              </a:extLst>
            </p:cNvPr>
            <p:cNvSpPr txBox="1"/>
            <p:nvPr/>
          </p:nvSpPr>
          <p:spPr>
            <a:xfrm>
              <a:off x="-106644" y="1931934"/>
              <a:ext cx="1231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41B9CCD-BDA9-52F1-46FC-8190727A072C}"/>
              </a:ext>
            </a:extLst>
          </p:cNvPr>
          <p:cNvGrpSpPr/>
          <p:nvPr/>
        </p:nvGrpSpPr>
        <p:grpSpPr>
          <a:xfrm>
            <a:off x="9271249" y="3446421"/>
            <a:ext cx="1231694" cy="1483620"/>
            <a:chOff x="-106644" y="1931934"/>
            <a:chExt cx="1231694" cy="148362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4579239-D0AD-172B-7798-B60F6050A8E2}"/>
                </a:ext>
              </a:extLst>
            </p:cNvPr>
            <p:cNvSpPr txBox="1"/>
            <p:nvPr/>
          </p:nvSpPr>
          <p:spPr>
            <a:xfrm>
              <a:off x="-94763" y="2190603"/>
              <a:ext cx="121981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4B3429D-1C0D-6F27-AB08-6D1DD152AD63}"/>
                </a:ext>
              </a:extLst>
            </p:cNvPr>
            <p:cNvSpPr txBox="1"/>
            <p:nvPr/>
          </p:nvSpPr>
          <p:spPr>
            <a:xfrm>
              <a:off x="-106644" y="1931934"/>
              <a:ext cx="1231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4A1C8BD-C722-762F-4B16-47A09099BD28}"/>
              </a:ext>
            </a:extLst>
          </p:cNvPr>
          <p:cNvGrpSpPr/>
          <p:nvPr/>
        </p:nvGrpSpPr>
        <p:grpSpPr>
          <a:xfrm>
            <a:off x="7370224" y="2301355"/>
            <a:ext cx="1231694" cy="1483620"/>
            <a:chOff x="-106644" y="1931934"/>
            <a:chExt cx="1231694" cy="148362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0E101B4-1C92-4C68-F244-F04772113C05}"/>
                </a:ext>
              </a:extLst>
            </p:cNvPr>
            <p:cNvSpPr txBox="1"/>
            <p:nvPr/>
          </p:nvSpPr>
          <p:spPr>
            <a:xfrm>
              <a:off x="-94763" y="2190603"/>
              <a:ext cx="121981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6E5B7A4-A91C-49A0-2B3D-093E4425DBA6}"/>
                </a:ext>
              </a:extLst>
            </p:cNvPr>
            <p:cNvSpPr txBox="1"/>
            <p:nvPr/>
          </p:nvSpPr>
          <p:spPr>
            <a:xfrm>
              <a:off x="-106644" y="1931934"/>
              <a:ext cx="1231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88A02A4-377A-70D2-5A70-B41E96DA1019}"/>
              </a:ext>
            </a:extLst>
          </p:cNvPr>
          <p:cNvGrpSpPr/>
          <p:nvPr/>
        </p:nvGrpSpPr>
        <p:grpSpPr>
          <a:xfrm>
            <a:off x="3589596" y="2301355"/>
            <a:ext cx="1231694" cy="1483620"/>
            <a:chOff x="-106644" y="1931934"/>
            <a:chExt cx="1231694" cy="148362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DFF6E73-5EED-5313-4BAA-9245AAF94912}"/>
                </a:ext>
              </a:extLst>
            </p:cNvPr>
            <p:cNvSpPr txBox="1"/>
            <p:nvPr/>
          </p:nvSpPr>
          <p:spPr>
            <a:xfrm>
              <a:off x="-94763" y="2190603"/>
              <a:ext cx="121981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E8F5589-79D3-1ECE-32D9-C26521DA26EB}"/>
                </a:ext>
              </a:extLst>
            </p:cNvPr>
            <p:cNvSpPr txBox="1"/>
            <p:nvPr/>
          </p:nvSpPr>
          <p:spPr>
            <a:xfrm>
              <a:off x="-106644" y="1931934"/>
              <a:ext cx="1231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3584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pic>
        <p:nvPicPr>
          <p:cNvPr id="4" name="图片 3" descr="D:\51PPT模板网\51pptmoban.com\图片004.jpg">
            <a:extLst>
              <a:ext uri="{FF2B5EF4-FFF2-40B4-BE49-F238E27FC236}">
                <a16:creationId xmlns:a16="http://schemas.microsoft.com/office/drawing/2014/main" id="{24683C81-1491-1EE8-9354-5946E7E085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761" y="1765657"/>
            <a:ext cx="3843536" cy="585217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736E71D-6491-89AC-D7EB-4023EF96B515}"/>
              </a:ext>
            </a:extLst>
          </p:cNvPr>
          <p:cNvSpPr/>
          <p:nvPr/>
        </p:nvSpPr>
        <p:spPr>
          <a:xfrm>
            <a:off x="8255468" y="2896547"/>
            <a:ext cx="2554514" cy="532453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40AFA0B-6C43-1106-D994-D7BB12B67E29}"/>
              </a:ext>
            </a:extLst>
          </p:cNvPr>
          <p:cNvGrpSpPr/>
          <p:nvPr/>
        </p:nvGrpSpPr>
        <p:grpSpPr>
          <a:xfrm>
            <a:off x="8220716" y="2990943"/>
            <a:ext cx="2824395" cy="2017264"/>
            <a:chOff x="-683592" y="1573144"/>
            <a:chExt cx="2824395" cy="201726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03A2108-9B1B-FBF3-6B1E-DF698EAA2905}"/>
                </a:ext>
              </a:extLst>
            </p:cNvPr>
            <p:cNvSpPr txBox="1"/>
            <p:nvPr/>
          </p:nvSpPr>
          <p:spPr>
            <a:xfrm>
              <a:off x="-683592" y="2134625"/>
              <a:ext cx="2726115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D993B0-4D13-8679-6ECF-BF3BB8A12990}"/>
                </a:ext>
              </a:extLst>
            </p:cNvPr>
            <p:cNvSpPr txBox="1"/>
            <p:nvPr/>
          </p:nvSpPr>
          <p:spPr>
            <a:xfrm>
              <a:off x="-94764" y="157314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A525B8F4-4E7E-A6EB-9913-735651F40944}"/>
              </a:ext>
            </a:extLst>
          </p:cNvPr>
          <p:cNvSpPr/>
          <p:nvPr/>
        </p:nvSpPr>
        <p:spPr>
          <a:xfrm>
            <a:off x="1416770" y="2896547"/>
            <a:ext cx="2554514" cy="532453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2A3E615-D181-E706-C261-9FA232910F63}"/>
              </a:ext>
            </a:extLst>
          </p:cNvPr>
          <p:cNvGrpSpPr/>
          <p:nvPr/>
        </p:nvGrpSpPr>
        <p:grpSpPr>
          <a:xfrm>
            <a:off x="1382018" y="2990943"/>
            <a:ext cx="2824395" cy="2017264"/>
            <a:chOff x="-683592" y="1573144"/>
            <a:chExt cx="2824395" cy="201726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465D9FB-8A59-E31C-FB2F-54D39427158B}"/>
                </a:ext>
              </a:extLst>
            </p:cNvPr>
            <p:cNvSpPr txBox="1"/>
            <p:nvPr/>
          </p:nvSpPr>
          <p:spPr>
            <a:xfrm>
              <a:off x="-683592" y="2134625"/>
              <a:ext cx="2726115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C24BA67-44F4-8D11-F8A8-8CE1070234C1}"/>
                </a:ext>
              </a:extLst>
            </p:cNvPr>
            <p:cNvSpPr txBox="1"/>
            <p:nvPr/>
          </p:nvSpPr>
          <p:spPr>
            <a:xfrm>
              <a:off x="-94764" y="157314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050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527760" y="1494431"/>
            <a:ext cx="12282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6749098" y="235339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5000760" y="2353392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3F0E0-834A-0523-E35D-7CE710B05F49}"/>
              </a:ext>
            </a:extLst>
          </p:cNvPr>
          <p:cNvGrpSpPr/>
          <p:nvPr/>
        </p:nvGrpSpPr>
        <p:grpSpPr>
          <a:xfrm>
            <a:off x="4214457" y="2986462"/>
            <a:ext cx="3832088" cy="574041"/>
            <a:chOff x="2362441" y="3200718"/>
            <a:chExt cx="3832088" cy="57404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42957D-054A-1045-7B00-BDA0D5012894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507AEE1-BD21-4CF5-313F-E2CD50F62621}"/>
                </a:ext>
              </a:extLst>
            </p:cNvPr>
            <p:cNvSpPr txBox="1"/>
            <p:nvPr/>
          </p:nvSpPr>
          <p:spPr>
            <a:xfrm>
              <a:off x="33966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8AFE398-976E-ECB8-04E5-F980790F7F02}"/>
              </a:ext>
            </a:extLst>
          </p:cNvPr>
          <p:cNvSpPr txBox="1"/>
          <p:nvPr/>
        </p:nvSpPr>
        <p:spPr>
          <a:xfrm>
            <a:off x="3913946" y="3835692"/>
            <a:ext cx="47169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43877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1" name="Shape 433">
            <a:extLst>
              <a:ext uri="{FF2B5EF4-FFF2-40B4-BE49-F238E27FC236}">
                <a16:creationId xmlns:a16="http://schemas.microsoft.com/office/drawing/2014/main" id="{71B99BB5-009B-363B-225D-08118C868972}"/>
              </a:ext>
            </a:extLst>
          </p:cNvPr>
          <p:cNvSpPr/>
          <p:nvPr/>
        </p:nvSpPr>
        <p:spPr>
          <a:xfrm rot="10800000">
            <a:off x="8516442" y="3613719"/>
            <a:ext cx="1344424" cy="431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76200">
            <a:solidFill>
              <a:schemeClr val="bg1"/>
            </a:solidFill>
            <a:miter lim="400000"/>
          </a:ln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cs typeface="+mn-ea"/>
              <a:sym typeface="+mn-lt"/>
            </a:endParaRPr>
          </a:p>
        </p:txBody>
      </p:sp>
      <p:sp>
        <p:nvSpPr>
          <p:cNvPr id="16" name="Shape 434">
            <a:extLst>
              <a:ext uri="{FF2B5EF4-FFF2-40B4-BE49-F238E27FC236}">
                <a16:creationId xmlns:a16="http://schemas.microsoft.com/office/drawing/2014/main" id="{6FEDFD74-7A79-AED8-0956-B7AF6990BCC5}"/>
              </a:ext>
            </a:extLst>
          </p:cNvPr>
          <p:cNvSpPr/>
          <p:nvPr/>
        </p:nvSpPr>
        <p:spPr>
          <a:xfrm>
            <a:off x="6503808" y="2068938"/>
            <a:ext cx="1344424" cy="431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76200">
            <a:solidFill>
              <a:schemeClr val="bg1"/>
            </a:solidFill>
            <a:miter lim="400000"/>
          </a:ln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cs typeface="+mn-ea"/>
              <a:sym typeface="+mn-lt"/>
            </a:endParaRPr>
          </a:p>
        </p:txBody>
      </p:sp>
      <p:sp>
        <p:nvSpPr>
          <p:cNvPr id="17" name="Shape 435">
            <a:extLst>
              <a:ext uri="{FF2B5EF4-FFF2-40B4-BE49-F238E27FC236}">
                <a16:creationId xmlns:a16="http://schemas.microsoft.com/office/drawing/2014/main" id="{1531A9A0-8FA6-40F4-9B25-E46E45A17749}"/>
              </a:ext>
            </a:extLst>
          </p:cNvPr>
          <p:cNvSpPr/>
          <p:nvPr/>
        </p:nvSpPr>
        <p:spPr>
          <a:xfrm rot="10800000">
            <a:off x="4512418" y="3719921"/>
            <a:ext cx="1344423" cy="431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76200">
            <a:solidFill>
              <a:schemeClr val="bg1"/>
            </a:solidFill>
            <a:miter lim="400000"/>
          </a:ln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cs typeface="+mn-ea"/>
              <a:sym typeface="+mn-lt"/>
            </a:endParaRPr>
          </a:p>
        </p:txBody>
      </p:sp>
      <p:sp>
        <p:nvSpPr>
          <p:cNvPr id="18" name="Shape 436">
            <a:extLst>
              <a:ext uri="{FF2B5EF4-FFF2-40B4-BE49-F238E27FC236}">
                <a16:creationId xmlns:a16="http://schemas.microsoft.com/office/drawing/2014/main" id="{0F599559-843C-7518-C414-26700681A555}"/>
              </a:ext>
            </a:extLst>
          </p:cNvPr>
          <p:cNvSpPr/>
          <p:nvPr/>
        </p:nvSpPr>
        <p:spPr>
          <a:xfrm>
            <a:off x="2425873" y="2068938"/>
            <a:ext cx="1344423" cy="431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76200">
            <a:solidFill>
              <a:schemeClr val="bg1"/>
            </a:solidFill>
            <a:miter lim="400000"/>
          </a:ln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600"/>
            </a:pPr>
            <a:endParaRPr sz="1800">
              <a:cs typeface="+mn-ea"/>
              <a:sym typeface="+mn-lt"/>
            </a:endParaRPr>
          </a:p>
        </p:txBody>
      </p:sp>
      <p:sp>
        <p:nvSpPr>
          <p:cNvPr id="19" name="Shape 440">
            <a:extLst>
              <a:ext uri="{FF2B5EF4-FFF2-40B4-BE49-F238E27FC236}">
                <a16:creationId xmlns:a16="http://schemas.microsoft.com/office/drawing/2014/main" id="{56C5F688-988F-24DB-8EF8-A0926E695D00}"/>
              </a:ext>
            </a:extLst>
          </p:cNvPr>
          <p:cNvSpPr/>
          <p:nvPr/>
        </p:nvSpPr>
        <p:spPr>
          <a:xfrm rot="1551354">
            <a:off x="1336575" y="2388086"/>
            <a:ext cx="1411902" cy="1411902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Shape 441">
            <a:extLst>
              <a:ext uri="{FF2B5EF4-FFF2-40B4-BE49-F238E27FC236}">
                <a16:creationId xmlns:a16="http://schemas.microsoft.com/office/drawing/2014/main" id="{6F68BF04-7E33-4995-32A7-347A6C8E1423}"/>
              </a:ext>
            </a:extLst>
          </p:cNvPr>
          <p:cNvSpPr/>
          <p:nvPr/>
        </p:nvSpPr>
        <p:spPr>
          <a:xfrm rot="19780869">
            <a:off x="3385460" y="2388086"/>
            <a:ext cx="1411902" cy="1411902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Shape 442">
            <a:extLst>
              <a:ext uri="{FF2B5EF4-FFF2-40B4-BE49-F238E27FC236}">
                <a16:creationId xmlns:a16="http://schemas.microsoft.com/office/drawing/2014/main" id="{0FCAB694-E6E1-AFF3-E875-5A36C22E47A2}"/>
              </a:ext>
            </a:extLst>
          </p:cNvPr>
          <p:cNvSpPr/>
          <p:nvPr/>
        </p:nvSpPr>
        <p:spPr>
          <a:xfrm rot="747171">
            <a:off x="5437418" y="2388086"/>
            <a:ext cx="1411902" cy="1411902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Shape 443">
            <a:extLst>
              <a:ext uri="{FF2B5EF4-FFF2-40B4-BE49-F238E27FC236}">
                <a16:creationId xmlns:a16="http://schemas.microsoft.com/office/drawing/2014/main" id="{B389CF89-93AB-3963-20E4-A7ACF356825A}"/>
              </a:ext>
            </a:extLst>
          </p:cNvPr>
          <p:cNvSpPr/>
          <p:nvPr/>
        </p:nvSpPr>
        <p:spPr>
          <a:xfrm rot="20246332">
            <a:off x="7457815" y="2388086"/>
            <a:ext cx="1411902" cy="1411902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Shape 444">
            <a:extLst>
              <a:ext uri="{FF2B5EF4-FFF2-40B4-BE49-F238E27FC236}">
                <a16:creationId xmlns:a16="http://schemas.microsoft.com/office/drawing/2014/main" id="{CDE4881E-5970-79E8-60FD-00E67F1E9B71}"/>
              </a:ext>
            </a:extLst>
          </p:cNvPr>
          <p:cNvSpPr/>
          <p:nvPr/>
        </p:nvSpPr>
        <p:spPr>
          <a:xfrm rot="961862">
            <a:off x="9487065" y="2388086"/>
            <a:ext cx="1411902" cy="1411902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Shape 2531">
            <a:extLst>
              <a:ext uri="{FF2B5EF4-FFF2-40B4-BE49-F238E27FC236}">
                <a16:creationId xmlns:a16="http://schemas.microsoft.com/office/drawing/2014/main" id="{B1B068C6-24A4-3B6A-753A-BE0B38A4502B}"/>
              </a:ext>
            </a:extLst>
          </p:cNvPr>
          <p:cNvSpPr/>
          <p:nvPr/>
        </p:nvSpPr>
        <p:spPr>
          <a:xfrm>
            <a:off x="1844971" y="2883623"/>
            <a:ext cx="344314" cy="42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" name="Shape 2546">
            <a:extLst>
              <a:ext uri="{FF2B5EF4-FFF2-40B4-BE49-F238E27FC236}">
                <a16:creationId xmlns:a16="http://schemas.microsoft.com/office/drawing/2014/main" id="{77380E8F-91DA-B680-5886-81DF463F1272}"/>
              </a:ext>
            </a:extLst>
          </p:cNvPr>
          <p:cNvSpPr/>
          <p:nvPr/>
        </p:nvSpPr>
        <p:spPr>
          <a:xfrm>
            <a:off x="3880996" y="2913032"/>
            <a:ext cx="420827" cy="344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" name="Shape 2551">
            <a:extLst>
              <a:ext uri="{FF2B5EF4-FFF2-40B4-BE49-F238E27FC236}">
                <a16:creationId xmlns:a16="http://schemas.microsoft.com/office/drawing/2014/main" id="{4CF5EC09-D688-8FAF-6737-08799C0194F2}"/>
              </a:ext>
            </a:extLst>
          </p:cNvPr>
          <p:cNvSpPr/>
          <p:nvPr/>
        </p:nvSpPr>
        <p:spPr>
          <a:xfrm>
            <a:off x="5907357" y="2880497"/>
            <a:ext cx="420827" cy="42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" name="Shape 2562">
            <a:extLst>
              <a:ext uri="{FF2B5EF4-FFF2-40B4-BE49-F238E27FC236}">
                <a16:creationId xmlns:a16="http://schemas.microsoft.com/office/drawing/2014/main" id="{4632B7AB-9C15-BD29-3B11-E9B4486A4999}"/>
              </a:ext>
            </a:extLst>
          </p:cNvPr>
          <p:cNvSpPr/>
          <p:nvPr/>
        </p:nvSpPr>
        <p:spPr>
          <a:xfrm>
            <a:off x="9982602" y="2874775"/>
            <a:ext cx="420827" cy="42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" name="Shape 2584">
            <a:extLst>
              <a:ext uri="{FF2B5EF4-FFF2-40B4-BE49-F238E27FC236}">
                <a16:creationId xmlns:a16="http://schemas.microsoft.com/office/drawing/2014/main" id="{A05519B6-DFDE-24C3-2C99-5CC686FCA616}"/>
              </a:ext>
            </a:extLst>
          </p:cNvPr>
          <p:cNvSpPr/>
          <p:nvPr/>
        </p:nvSpPr>
        <p:spPr>
          <a:xfrm>
            <a:off x="7953351" y="2874775"/>
            <a:ext cx="420827" cy="42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" name="Shape 2546">
            <a:extLst>
              <a:ext uri="{FF2B5EF4-FFF2-40B4-BE49-F238E27FC236}">
                <a16:creationId xmlns:a16="http://schemas.microsoft.com/office/drawing/2014/main" id="{06B6F5E3-4CAE-E0C2-995C-1C8DD61BAB9C}"/>
              </a:ext>
            </a:extLst>
          </p:cNvPr>
          <p:cNvSpPr/>
          <p:nvPr/>
        </p:nvSpPr>
        <p:spPr>
          <a:xfrm>
            <a:off x="3868931" y="2913667"/>
            <a:ext cx="420827" cy="344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" name="Shape 2584">
            <a:extLst>
              <a:ext uri="{FF2B5EF4-FFF2-40B4-BE49-F238E27FC236}">
                <a16:creationId xmlns:a16="http://schemas.microsoft.com/office/drawing/2014/main" id="{FBFBD536-7185-7861-4BB3-C1AC6C2D1407}"/>
              </a:ext>
            </a:extLst>
          </p:cNvPr>
          <p:cNvSpPr/>
          <p:nvPr/>
        </p:nvSpPr>
        <p:spPr>
          <a:xfrm>
            <a:off x="7941286" y="2875410"/>
            <a:ext cx="420827" cy="42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1198571-C3F4-8CC8-3FA8-2A6F66B7E08D}"/>
              </a:ext>
            </a:extLst>
          </p:cNvPr>
          <p:cNvCxnSpPr>
            <a:cxnSpLocks/>
          </p:cNvCxnSpPr>
          <p:nvPr/>
        </p:nvCxnSpPr>
        <p:spPr>
          <a:xfrm>
            <a:off x="1409542" y="3473389"/>
            <a:ext cx="0" cy="1868614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EF9A6D6-831C-1408-A0E9-EC3DD0C1D47D}"/>
              </a:ext>
            </a:extLst>
          </p:cNvPr>
          <p:cNvGrpSpPr/>
          <p:nvPr/>
        </p:nvGrpSpPr>
        <p:grpSpPr>
          <a:xfrm>
            <a:off x="1468879" y="4059808"/>
            <a:ext cx="1656762" cy="1282195"/>
            <a:chOff x="-94763" y="1902526"/>
            <a:chExt cx="1656762" cy="128219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47B006-5B62-CB43-E23E-61F302A67CDA}"/>
                </a:ext>
              </a:extLst>
            </p:cNvPr>
            <p:cNvSpPr txBox="1"/>
            <p:nvPr/>
          </p:nvSpPr>
          <p:spPr>
            <a:xfrm>
              <a:off x="-94763" y="2190603"/>
              <a:ext cx="16567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A76E682-9D3D-E1C9-470C-90BF60427799}"/>
                </a:ext>
              </a:extLst>
            </p:cNvPr>
            <p:cNvSpPr txBox="1"/>
            <p:nvPr/>
          </p:nvSpPr>
          <p:spPr>
            <a:xfrm>
              <a:off x="-94763" y="1902526"/>
              <a:ext cx="151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E0BEF3C-46EF-DBAD-B748-70CB37D32E49}"/>
              </a:ext>
            </a:extLst>
          </p:cNvPr>
          <p:cNvCxnSpPr>
            <a:cxnSpLocks/>
          </p:cNvCxnSpPr>
          <p:nvPr/>
        </p:nvCxnSpPr>
        <p:spPr>
          <a:xfrm>
            <a:off x="3585698" y="3473389"/>
            <a:ext cx="0" cy="2593582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AB675C2-271D-5C1C-39AF-49349D642424}"/>
              </a:ext>
            </a:extLst>
          </p:cNvPr>
          <p:cNvGrpSpPr/>
          <p:nvPr/>
        </p:nvGrpSpPr>
        <p:grpSpPr>
          <a:xfrm>
            <a:off x="3645035" y="4784776"/>
            <a:ext cx="1656762" cy="1282195"/>
            <a:chOff x="-94763" y="1902526"/>
            <a:chExt cx="1656762" cy="128219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9D7C999-556B-6E89-77B6-29E4979E90D8}"/>
                </a:ext>
              </a:extLst>
            </p:cNvPr>
            <p:cNvSpPr txBox="1"/>
            <p:nvPr/>
          </p:nvSpPr>
          <p:spPr>
            <a:xfrm>
              <a:off x="-94763" y="2190603"/>
              <a:ext cx="16567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6B7B464-3FA7-C18E-5C29-6293A96321C7}"/>
                </a:ext>
              </a:extLst>
            </p:cNvPr>
            <p:cNvSpPr txBox="1"/>
            <p:nvPr/>
          </p:nvSpPr>
          <p:spPr>
            <a:xfrm>
              <a:off x="-94763" y="1902526"/>
              <a:ext cx="151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26106C2-3E81-0133-F161-53A69A45A1A9}"/>
              </a:ext>
            </a:extLst>
          </p:cNvPr>
          <p:cNvCxnSpPr>
            <a:cxnSpLocks/>
          </p:cNvCxnSpPr>
          <p:nvPr/>
        </p:nvCxnSpPr>
        <p:spPr>
          <a:xfrm>
            <a:off x="5761854" y="3473389"/>
            <a:ext cx="0" cy="1845081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27C4D0C-D9EE-0E1D-A95F-E3B1021D61EA}"/>
              </a:ext>
            </a:extLst>
          </p:cNvPr>
          <p:cNvGrpSpPr/>
          <p:nvPr/>
        </p:nvGrpSpPr>
        <p:grpSpPr>
          <a:xfrm>
            <a:off x="5821191" y="4059808"/>
            <a:ext cx="1656762" cy="1282195"/>
            <a:chOff x="-94763" y="1902526"/>
            <a:chExt cx="1656762" cy="128219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5098C0F-604A-1C4A-FCC5-02D96AA17BA6}"/>
                </a:ext>
              </a:extLst>
            </p:cNvPr>
            <p:cNvSpPr txBox="1"/>
            <p:nvPr/>
          </p:nvSpPr>
          <p:spPr>
            <a:xfrm>
              <a:off x="-94763" y="2190603"/>
              <a:ext cx="16567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1C14A65-55EF-E3CA-59F3-8B0F5C1F4067}"/>
                </a:ext>
              </a:extLst>
            </p:cNvPr>
            <p:cNvSpPr txBox="1"/>
            <p:nvPr/>
          </p:nvSpPr>
          <p:spPr>
            <a:xfrm>
              <a:off x="-94763" y="1902526"/>
              <a:ext cx="151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EE803978-483D-B429-BD65-0B323A7072FC}"/>
              </a:ext>
            </a:extLst>
          </p:cNvPr>
          <p:cNvCxnSpPr>
            <a:cxnSpLocks/>
          </p:cNvCxnSpPr>
          <p:nvPr/>
        </p:nvCxnSpPr>
        <p:spPr>
          <a:xfrm>
            <a:off x="7938010" y="3473389"/>
            <a:ext cx="0" cy="2259754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1A706EE-2387-1514-D4CC-94D0FA0C9875}"/>
              </a:ext>
            </a:extLst>
          </p:cNvPr>
          <p:cNvGrpSpPr/>
          <p:nvPr/>
        </p:nvGrpSpPr>
        <p:grpSpPr>
          <a:xfrm>
            <a:off x="7997347" y="4533334"/>
            <a:ext cx="1656762" cy="1282195"/>
            <a:chOff x="-94763" y="1902526"/>
            <a:chExt cx="1656762" cy="128219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CB8DA5C-E530-65A1-E593-FE395EDFBBE5}"/>
                </a:ext>
              </a:extLst>
            </p:cNvPr>
            <p:cNvSpPr txBox="1"/>
            <p:nvPr/>
          </p:nvSpPr>
          <p:spPr>
            <a:xfrm>
              <a:off x="-94763" y="2190603"/>
              <a:ext cx="16567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9BA3C5E-76CF-4B59-94E5-9A8BA33D9EFF}"/>
                </a:ext>
              </a:extLst>
            </p:cNvPr>
            <p:cNvSpPr txBox="1"/>
            <p:nvPr/>
          </p:nvSpPr>
          <p:spPr>
            <a:xfrm>
              <a:off x="-94763" y="1902526"/>
              <a:ext cx="151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4E7E9094-9185-4558-1130-C683A6A0EF2C}"/>
              </a:ext>
            </a:extLst>
          </p:cNvPr>
          <p:cNvCxnSpPr>
            <a:cxnSpLocks/>
          </p:cNvCxnSpPr>
          <p:nvPr/>
        </p:nvCxnSpPr>
        <p:spPr>
          <a:xfrm flipV="1">
            <a:off x="10883423" y="1378857"/>
            <a:ext cx="0" cy="1357599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9A85218-F1D4-BB5E-8D9A-B69FA9356B72}"/>
              </a:ext>
            </a:extLst>
          </p:cNvPr>
          <p:cNvGrpSpPr/>
          <p:nvPr/>
        </p:nvGrpSpPr>
        <p:grpSpPr>
          <a:xfrm>
            <a:off x="7895054" y="1365510"/>
            <a:ext cx="2895073" cy="820530"/>
            <a:chOff x="-1333074" y="1902526"/>
            <a:chExt cx="2895073" cy="82053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0994D65-4B02-AF9F-0189-EAE60BCB92C9}"/>
                </a:ext>
              </a:extLst>
            </p:cNvPr>
            <p:cNvSpPr txBox="1"/>
            <p:nvPr/>
          </p:nvSpPr>
          <p:spPr>
            <a:xfrm>
              <a:off x="-1333074" y="2190603"/>
              <a:ext cx="28950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A70D899-62A6-C18D-B7A3-F8E2C35AC8A3}"/>
                </a:ext>
              </a:extLst>
            </p:cNvPr>
            <p:cNvSpPr txBox="1"/>
            <p:nvPr/>
          </p:nvSpPr>
          <p:spPr>
            <a:xfrm>
              <a:off x="45199" y="1902526"/>
              <a:ext cx="151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8129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4B0A85B-0DEE-53FD-022A-6461B48B22DC}"/>
              </a:ext>
            </a:extLst>
          </p:cNvPr>
          <p:cNvGrpSpPr/>
          <p:nvPr/>
        </p:nvGrpSpPr>
        <p:grpSpPr>
          <a:xfrm>
            <a:off x="3099199" y="2081342"/>
            <a:ext cx="6293494" cy="6143426"/>
            <a:chOff x="2957471" y="56496"/>
            <a:chExt cx="6293494" cy="614342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9EC0D49-F100-0B2D-312C-16026BED0872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5753D3B-B7BD-61BF-DF9F-74F381EB7A80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0B3B43-87EB-7EF8-64F9-BE8C1B43697B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pic>
        <p:nvPicPr>
          <p:cNvPr id="2" name="图片 1" descr="D:\51PPT模板网\51pptmoban.com\图片005.jpg">
            <a:extLst>
              <a:ext uri="{FF2B5EF4-FFF2-40B4-BE49-F238E27FC236}">
                <a16:creationId xmlns:a16="http://schemas.microsoft.com/office/drawing/2014/main" id="{9C187232-FF67-6563-8A4D-9CF4281B32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85" y="1704945"/>
            <a:ext cx="5515430" cy="8038472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F7546E6F-A446-A12F-1E95-1FDDCC949E7C}"/>
              </a:ext>
            </a:extLst>
          </p:cNvPr>
          <p:cNvSpPr/>
          <p:nvPr/>
        </p:nvSpPr>
        <p:spPr>
          <a:xfrm>
            <a:off x="3597739" y="4690477"/>
            <a:ext cx="493485" cy="493485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BFE0E27-7BA1-9631-3BA9-4582E9EC78C6}"/>
              </a:ext>
            </a:extLst>
          </p:cNvPr>
          <p:cNvSpPr/>
          <p:nvPr/>
        </p:nvSpPr>
        <p:spPr>
          <a:xfrm>
            <a:off x="8541323" y="4690477"/>
            <a:ext cx="493485" cy="493485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CFEC14-1D89-DBA3-497B-684554C7D799}"/>
              </a:ext>
            </a:extLst>
          </p:cNvPr>
          <p:cNvSpPr/>
          <p:nvPr/>
        </p:nvSpPr>
        <p:spPr>
          <a:xfrm>
            <a:off x="4570193" y="2328214"/>
            <a:ext cx="493485" cy="493485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F24D56C-F1A3-131D-B82F-2BCC69B699E9}"/>
              </a:ext>
            </a:extLst>
          </p:cNvPr>
          <p:cNvSpPr/>
          <p:nvPr/>
        </p:nvSpPr>
        <p:spPr>
          <a:xfrm>
            <a:off x="7621808" y="2328214"/>
            <a:ext cx="493485" cy="493485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6092458-9764-67F5-B452-7A50E0F0174F}"/>
              </a:ext>
            </a:extLst>
          </p:cNvPr>
          <p:cNvGrpSpPr/>
          <p:nvPr/>
        </p:nvGrpSpPr>
        <p:grpSpPr>
          <a:xfrm>
            <a:off x="8271383" y="2167523"/>
            <a:ext cx="3103481" cy="791122"/>
            <a:chOff x="-94764" y="1931934"/>
            <a:chExt cx="3103481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DDBA525-9340-0E42-4BF1-D9C4B0969C37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EA9BC55-3902-2D10-D590-AE5BDDEC61C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1179A22-1593-1DA7-39FC-502A967D9E44}"/>
              </a:ext>
            </a:extLst>
          </p:cNvPr>
          <p:cNvGrpSpPr/>
          <p:nvPr/>
        </p:nvGrpSpPr>
        <p:grpSpPr>
          <a:xfrm>
            <a:off x="1339650" y="2167523"/>
            <a:ext cx="3103481" cy="791122"/>
            <a:chOff x="-94764" y="1931934"/>
            <a:chExt cx="3103481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4E52CE9-9E92-1FFC-CF94-D611364E2983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907256-1509-F3BF-B0A1-3F08F24D7AE6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6A9AD10-C07C-1F26-9D2D-64C048FDFC75}"/>
              </a:ext>
            </a:extLst>
          </p:cNvPr>
          <p:cNvGrpSpPr/>
          <p:nvPr/>
        </p:nvGrpSpPr>
        <p:grpSpPr>
          <a:xfrm>
            <a:off x="9171389" y="4485304"/>
            <a:ext cx="2235567" cy="1021955"/>
            <a:chOff x="-94764" y="1931934"/>
            <a:chExt cx="2235567" cy="10219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E99012-D325-2081-8C19-D12E5D3AC649}"/>
                </a:ext>
              </a:extLst>
            </p:cNvPr>
            <p:cNvSpPr txBox="1"/>
            <p:nvPr/>
          </p:nvSpPr>
          <p:spPr>
            <a:xfrm>
              <a:off x="-94764" y="2190603"/>
              <a:ext cx="20379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213FEB4-8731-3041-1369-19C2156FB1E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4EB546-0945-7BE2-70F4-1BCCD4EF45EA}"/>
              </a:ext>
            </a:extLst>
          </p:cNvPr>
          <p:cNvGrpSpPr/>
          <p:nvPr/>
        </p:nvGrpSpPr>
        <p:grpSpPr>
          <a:xfrm>
            <a:off x="1250545" y="4485304"/>
            <a:ext cx="2235567" cy="1021955"/>
            <a:chOff x="773150" y="1931934"/>
            <a:chExt cx="2235567" cy="10219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540BDA-2E3C-3047-BB01-D0236D4DEDAE}"/>
                </a:ext>
              </a:extLst>
            </p:cNvPr>
            <p:cNvSpPr txBox="1"/>
            <p:nvPr/>
          </p:nvSpPr>
          <p:spPr>
            <a:xfrm>
              <a:off x="914919" y="2190603"/>
              <a:ext cx="20937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18E14F-3F60-5F57-5DAA-F5909FFB2DCC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2736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3" name="Google Shape;394;p24">
            <a:extLst>
              <a:ext uri="{FF2B5EF4-FFF2-40B4-BE49-F238E27FC236}">
                <a16:creationId xmlns:a16="http://schemas.microsoft.com/office/drawing/2014/main" id="{F958849C-96ED-A25F-2E88-2C31674267DE}"/>
              </a:ext>
            </a:extLst>
          </p:cNvPr>
          <p:cNvSpPr/>
          <p:nvPr/>
        </p:nvSpPr>
        <p:spPr>
          <a:xfrm>
            <a:off x="1576946" y="1726673"/>
            <a:ext cx="4200179" cy="1817722"/>
          </a:xfrm>
          <a:prstGeom prst="roundRect">
            <a:avLst>
              <a:gd name="adj" fmla="val 526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Google Shape;395;p24">
            <a:extLst>
              <a:ext uri="{FF2B5EF4-FFF2-40B4-BE49-F238E27FC236}">
                <a16:creationId xmlns:a16="http://schemas.microsoft.com/office/drawing/2014/main" id="{C3EB9808-48E1-79D8-7ECE-2A8579BFE48B}"/>
              </a:ext>
            </a:extLst>
          </p:cNvPr>
          <p:cNvSpPr/>
          <p:nvPr/>
        </p:nvSpPr>
        <p:spPr>
          <a:xfrm>
            <a:off x="1576946" y="3828464"/>
            <a:ext cx="4200179" cy="1817722"/>
          </a:xfrm>
          <a:prstGeom prst="roundRect">
            <a:avLst>
              <a:gd name="adj" fmla="val 526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Google Shape;396;p24">
            <a:extLst>
              <a:ext uri="{FF2B5EF4-FFF2-40B4-BE49-F238E27FC236}">
                <a16:creationId xmlns:a16="http://schemas.microsoft.com/office/drawing/2014/main" id="{18145D9B-048D-B983-3F79-77F92D0A1F33}"/>
              </a:ext>
            </a:extLst>
          </p:cNvPr>
          <p:cNvSpPr/>
          <p:nvPr/>
        </p:nvSpPr>
        <p:spPr>
          <a:xfrm>
            <a:off x="6414874" y="1727200"/>
            <a:ext cx="4200706" cy="1817722"/>
          </a:xfrm>
          <a:prstGeom prst="roundRect">
            <a:avLst>
              <a:gd name="adj" fmla="val 371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Google Shape;397;p24">
            <a:extLst>
              <a:ext uri="{FF2B5EF4-FFF2-40B4-BE49-F238E27FC236}">
                <a16:creationId xmlns:a16="http://schemas.microsoft.com/office/drawing/2014/main" id="{8B774AC8-2C1E-A233-A4B0-6BBB4603D7E0}"/>
              </a:ext>
            </a:extLst>
          </p:cNvPr>
          <p:cNvSpPr/>
          <p:nvPr/>
        </p:nvSpPr>
        <p:spPr>
          <a:xfrm>
            <a:off x="6414874" y="3828464"/>
            <a:ext cx="4200706" cy="1817722"/>
          </a:xfrm>
          <a:prstGeom prst="roundRect">
            <a:avLst>
              <a:gd name="adj" fmla="val 634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Google Shape;398;p24">
            <a:extLst>
              <a:ext uri="{FF2B5EF4-FFF2-40B4-BE49-F238E27FC236}">
                <a16:creationId xmlns:a16="http://schemas.microsoft.com/office/drawing/2014/main" id="{45BFF213-2A29-ECB1-5B9E-E09BC0C3B45D}"/>
              </a:ext>
            </a:extLst>
          </p:cNvPr>
          <p:cNvSpPr/>
          <p:nvPr/>
        </p:nvSpPr>
        <p:spPr>
          <a:xfrm>
            <a:off x="5296442" y="2879285"/>
            <a:ext cx="1588573" cy="1588465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Google Shape;399;p24">
            <a:extLst>
              <a:ext uri="{FF2B5EF4-FFF2-40B4-BE49-F238E27FC236}">
                <a16:creationId xmlns:a16="http://schemas.microsoft.com/office/drawing/2014/main" id="{09460A1D-00C8-C726-6640-D4863C9B8E70}"/>
              </a:ext>
            </a:extLst>
          </p:cNvPr>
          <p:cNvSpPr/>
          <p:nvPr/>
        </p:nvSpPr>
        <p:spPr>
          <a:xfrm>
            <a:off x="5401855" y="2984691"/>
            <a:ext cx="1377747" cy="1377653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26BC22F-62E1-2990-2025-DF6C1EB83435}"/>
              </a:ext>
            </a:extLst>
          </p:cNvPr>
          <p:cNvGrpSpPr/>
          <p:nvPr/>
        </p:nvGrpSpPr>
        <p:grpSpPr>
          <a:xfrm>
            <a:off x="5844407" y="3216098"/>
            <a:ext cx="595312" cy="762000"/>
            <a:chOff x="5844407" y="3216098"/>
            <a:chExt cx="595312" cy="76200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106C6B9-93B1-16E9-C27F-17B44A5518DC}"/>
                </a:ext>
              </a:extLst>
            </p:cNvPr>
            <p:cNvSpPr/>
            <p:nvPr/>
          </p:nvSpPr>
          <p:spPr>
            <a:xfrm>
              <a:off x="5844407" y="3501848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3379ADD-F8A7-A0E8-671F-B52EFB55DB3A}"/>
                </a:ext>
              </a:extLst>
            </p:cNvPr>
            <p:cNvSpPr/>
            <p:nvPr/>
          </p:nvSpPr>
          <p:spPr>
            <a:xfrm>
              <a:off x="6035859" y="3216098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51176F1-52A3-918F-7B65-B974A5AFF2CB}"/>
                </a:ext>
              </a:extLst>
            </p:cNvPr>
            <p:cNvSpPr/>
            <p:nvPr/>
          </p:nvSpPr>
          <p:spPr>
            <a:xfrm>
              <a:off x="6139682" y="3271343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62FB676-7C6C-E491-FC75-0C9DC2C99CB0}"/>
                </a:ext>
              </a:extLst>
            </p:cNvPr>
            <p:cNvSpPr/>
            <p:nvPr/>
          </p:nvSpPr>
          <p:spPr>
            <a:xfrm>
              <a:off x="5940610" y="3270390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5D4865C-D717-1A28-9E59-44EC078E5A95}"/>
              </a:ext>
            </a:extLst>
          </p:cNvPr>
          <p:cNvGrpSpPr/>
          <p:nvPr/>
        </p:nvGrpSpPr>
        <p:grpSpPr>
          <a:xfrm>
            <a:off x="7211840" y="2173131"/>
            <a:ext cx="3103481" cy="791122"/>
            <a:chOff x="-94764" y="1931934"/>
            <a:chExt cx="3103481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F8DBD45-45E0-4417-285D-B20A3D985EDF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F7552A-1F83-812B-5175-23B80FD7F5B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FCF4EBF-78E8-2521-23F6-6668B0AAD5E1}"/>
              </a:ext>
            </a:extLst>
          </p:cNvPr>
          <p:cNvGrpSpPr/>
          <p:nvPr/>
        </p:nvGrpSpPr>
        <p:grpSpPr>
          <a:xfrm>
            <a:off x="1881395" y="2173131"/>
            <a:ext cx="3103481" cy="791122"/>
            <a:chOff x="-94764" y="1931934"/>
            <a:chExt cx="3103481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D668E93-446E-B4AA-4CE5-D74CD628332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080BA8-A6FE-3331-E2A0-DD2A8A0BADB3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E3172EB-BF9E-12F2-BE4A-9DEAE0283DBB}"/>
              </a:ext>
            </a:extLst>
          </p:cNvPr>
          <p:cNvGrpSpPr/>
          <p:nvPr/>
        </p:nvGrpSpPr>
        <p:grpSpPr>
          <a:xfrm>
            <a:off x="7211840" y="4351764"/>
            <a:ext cx="3103481" cy="791122"/>
            <a:chOff x="-94764" y="1931934"/>
            <a:chExt cx="3103481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648919D-E586-8A5D-9E5B-ADD851E71DE5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5A01FC0-D134-8666-7B44-DCDC0762033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4AD0333-C339-9F2C-9E1D-64FC2C1C712B}"/>
              </a:ext>
            </a:extLst>
          </p:cNvPr>
          <p:cNvGrpSpPr/>
          <p:nvPr/>
        </p:nvGrpSpPr>
        <p:grpSpPr>
          <a:xfrm>
            <a:off x="1881395" y="4351764"/>
            <a:ext cx="3103481" cy="791122"/>
            <a:chOff x="-94764" y="1931934"/>
            <a:chExt cx="3103481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7C7C6BC-931E-53D6-1D3C-6A48E7A50636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D455DD6-9A98-22DE-C2E5-84859AD5772D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1222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Freeform 199">
            <a:extLst>
              <a:ext uri="{FF2B5EF4-FFF2-40B4-BE49-F238E27FC236}">
                <a16:creationId xmlns:a16="http://schemas.microsoft.com/office/drawing/2014/main" id="{EB7B80F8-0578-3DEE-2B84-A048239DF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1019" y="4407671"/>
            <a:ext cx="451482" cy="419637"/>
          </a:xfrm>
          <a:custGeom>
            <a:avLst/>
            <a:gdLst>
              <a:gd name="T0" fmla="*/ 201927 w 634"/>
              <a:gd name="T1" fmla="*/ 26650 h 590"/>
              <a:gd name="T2" fmla="*/ 201927 w 634"/>
              <a:gd name="T3" fmla="*/ 26650 h 590"/>
              <a:gd name="T4" fmla="*/ 159378 w 634"/>
              <a:gd name="T5" fmla="*/ 26650 h 590"/>
              <a:gd name="T6" fmla="*/ 159378 w 634"/>
              <a:gd name="T7" fmla="*/ 10804 h 590"/>
              <a:gd name="T8" fmla="*/ 143512 w 634"/>
              <a:gd name="T9" fmla="*/ 0 h 590"/>
              <a:gd name="T10" fmla="*/ 85098 w 634"/>
              <a:gd name="T11" fmla="*/ 0 h 590"/>
              <a:gd name="T12" fmla="*/ 74641 w 634"/>
              <a:gd name="T13" fmla="*/ 10804 h 590"/>
              <a:gd name="T14" fmla="*/ 74641 w 634"/>
              <a:gd name="T15" fmla="*/ 26650 h 590"/>
              <a:gd name="T16" fmla="*/ 32092 w 634"/>
              <a:gd name="T17" fmla="*/ 26650 h 590"/>
              <a:gd name="T18" fmla="*/ 0 w 634"/>
              <a:gd name="T19" fmla="*/ 52939 h 590"/>
              <a:gd name="T20" fmla="*/ 0 w 634"/>
              <a:gd name="T21" fmla="*/ 180425 h 590"/>
              <a:gd name="T22" fmla="*/ 32092 w 634"/>
              <a:gd name="T23" fmla="*/ 212117 h 590"/>
              <a:gd name="T24" fmla="*/ 201927 w 634"/>
              <a:gd name="T25" fmla="*/ 212117 h 590"/>
              <a:gd name="T26" fmla="*/ 228249 w 634"/>
              <a:gd name="T27" fmla="*/ 180425 h 590"/>
              <a:gd name="T28" fmla="*/ 228249 w 634"/>
              <a:gd name="T29" fmla="*/ 52939 h 590"/>
              <a:gd name="T30" fmla="*/ 201927 w 634"/>
              <a:gd name="T31" fmla="*/ 26650 h 590"/>
              <a:gd name="T32" fmla="*/ 85098 w 634"/>
              <a:gd name="T33" fmla="*/ 21248 h 590"/>
              <a:gd name="T34" fmla="*/ 85098 w 634"/>
              <a:gd name="T35" fmla="*/ 21248 h 590"/>
              <a:gd name="T36" fmla="*/ 95555 w 634"/>
              <a:gd name="T37" fmla="*/ 10804 h 590"/>
              <a:gd name="T38" fmla="*/ 138104 w 634"/>
              <a:gd name="T39" fmla="*/ 10804 h 590"/>
              <a:gd name="T40" fmla="*/ 143512 w 634"/>
              <a:gd name="T41" fmla="*/ 21248 h 590"/>
              <a:gd name="T42" fmla="*/ 143512 w 634"/>
              <a:gd name="T43" fmla="*/ 26650 h 590"/>
              <a:gd name="T44" fmla="*/ 85098 w 634"/>
              <a:gd name="T45" fmla="*/ 26650 h 590"/>
              <a:gd name="T46" fmla="*/ 85098 w 634"/>
              <a:gd name="T47" fmla="*/ 21248 h 590"/>
              <a:gd name="T48" fmla="*/ 212384 w 634"/>
              <a:gd name="T49" fmla="*/ 180425 h 590"/>
              <a:gd name="T50" fmla="*/ 212384 w 634"/>
              <a:gd name="T51" fmla="*/ 180425 h 590"/>
              <a:gd name="T52" fmla="*/ 201927 w 634"/>
              <a:gd name="T53" fmla="*/ 196271 h 590"/>
              <a:gd name="T54" fmla="*/ 32092 w 634"/>
              <a:gd name="T55" fmla="*/ 196271 h 590"/>
              <a:gd name="T56" fmla="*/ 15866 w 634"/>
              <a:gd name="T57" fmla="*/ 180425 h 590"/>
              <a:gd name="T58" fmla="*/ 15866 w 634"/>
              <a:gd name="T59" fmla="*/ 106239 h 590"/>
              <a:gd name="T60" fmla="*/ 90506 w 634"/>
              <a:gd name="T61" fmla="*/ 106239 h 590"/>
              <a:gd name="T62" fmla="*/ 85098 w 634"/>
              <a:gd name="T63" fmla="*/ 111280 h 590"/>
              <a:gd name="T64" fmla="*/ 116829 w 634"/>
              <a:gd name="T65" fmla="*/ 137930 h 590"/>
              <a:gd name="T66" fmla="*/ 143512 w 634"/>
              <a:gd name="T67" fmla="*/ 111280 h 590"/>
              <a:gd name="T68" fmla="*/ 143512 w 634"/>
              <a:gd name="T69" fmla="*/ 106239 h 590"/>
              <a:gd name="T70" fmla="*/ 212384 w 634"/>
              <a:gd name="T71" fmla="*/ 106239 h 590"/>
              <a:gd name="T72" fmla="*/ 212384 w 634"/>
              <a:gd name="T73" fmla="*/ 180425 h 590"/>
              <a:gd name="T74" fmla="*/ 100963 w 634"/>
              <a:gd name="T75" fmla="*/ 111280 h 590"/>
              <a:gd name="T76" fmla="*/ 100963 w 634"/>
              <a:gd name="T77" fmla="*/ 111280 h 590"/>
              <a:gd name="T78" fmla="*/ 100963 w 634"/>
              <a:gd name="T79" fmla="*/ 106239 h 590"/>
              <a:gd name="T80" fmla="*/ 127647 w 634"/>
              <a:gd name="T81" fmla="*/ 106239 h 590"/>
              <a:gd name="T82" fmla="*/ 127647 w 634"/>
              <a:gd name="T83" fmla="*/ 111280 h 590"/>
              <a:gd name="T84" fmla="*/ 116829 w 634"/>
              <a:gd name="T85" fmla="*/ 127486 h 590"/>
              <a:gd name="T86" fmla="*/ 100963 w 634"/>
              <a:gd name="T87" fmla="*/ 111280 h 590"/>
              <a:gd name="T88" fmla="*/ 212384 w 634"/>
              <a:gd name="T89" fmla="*/ 90033 h 590"/>
              <a:gd name="T90" fmla="*/ 212384 w 634"/>
              <a:gd name="T91" fmla="*/ 90033 h 590"/>
              <a:gd name="T92" fmla="*/ 15866 w 634"/>
              <a:gd name="T93" fmla="*/ 90033 h 590"/>
              <a:gd name="T94" fmla="*/ 15866 w 634"/>
              <a:gd name="T95" fmla="*/ 52939 h 590"/>
              <a:gd name="T96" fmla="*/ 32092 w 634"/>
              <a:gd name="T97" fmla="*/ 42495 h 590"/>
              <a:gd name="T98" fmla="*/ 201927 w 634"/>
              <a:gd name="T99" fmla="*/ 42495 h 590"/>
              <a:gd name="T100" fmla="*/ 212384 w 634"/>
              <a:gd name="T101" fmla="*/ 52939 h 590"/>
              <a:gd name="T102" fmla="*/ 212384 w 634"/>
              <a:gd name="T103" fmla="*/ 90033 h 59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590">
                <a:moveTo>
                  <a:pt x="560" y="74"/>
                </a:moveTo>
                <a:lnTo>
                  <a:pt x="560" y="74"/>
                </a:lnTo>
                <a:cubicBezTo>
                  <a:pt x="442" y="74"/>
                  <a:pt x="442" y="74"/>
                  <a:pt x="442" y="74"/>
                </a:cubicBezTo>
                <a:cubicBezTo>
                  <a:pt x="442" y="30"/>
                  <a:pt x="442" y="30"/>
                  <a:pt x="442" y="30"/>
                </a:cubicBezTo>
                <a:cubicBezTo>
                  <a:pt x="442" y="15"/>
                  <a:pt x="412" y="0"/>
                  <a:pt x="398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7" y="15"/>
                  <a:pt x="207" y="30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44" y="74"/>
                  <a:pt x="0" y="103"/>
                  <a:pt x="0" y="147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45"/>
                  <a:pt x="44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5"/>
                  <a:pt x="633" y="501"/>
                </a:cubicBezTo>
                <a:cubicBezTo>
                  <a:pt x="633" y="147"/>
                  <a:pt x="633" y="147"/>
                  <a:pt x="633" y="147"/>
                </a:cubicBezTo>
                <a:cubicBezTo>
                  <a:pt x="633" y="103"/>
                  <a:pt x="604" y="74"/>
                  <a:pt x="560" y="74"/>
                </a:cubicBezTo>
                <a:close/>
                <a:moveTo>
                  <a:pt x="236" y="59"/>
                </a:moveTo>
                <a:lnTo>
                  <a:pt x="236" y="59"/>
                </a:lnTo>
                <a:cubicBezTo>
                  <a:pt x="236" y="45"/>
                  <a:pt x="251" y="30"/>
                  <a:pt x="265" y="30"/>
                </a:cubicBezTo>
                <a:cubicBezTo>
                  <a:pt x="383" y="30"/>
                  <a:pt x="383" y="30"/>
                  <a:pt x="383" y="30"/>
                </a:cubicBezTo>
                <a:cubicBezTo>
                  <a:pt x="383" y="30"/>
                  <a:pt x="398" y="45"/>
                  <a:pt x="398" y="59"/>
                </a:cubicBezTo>
                <a:cubicBezTo>
                  <a:pt x="398" y="74"/>
                  <a:pt x="398" y="74"/>
                  <a:pt x="398" y="74"/>
                </a:cubicBezTo>
                <a:cubicBezTo>
                  <a:pt x="236" y="74"/>
                  <a:pt x="236" y="74"/>
                  <a:pt x="236" y="74"/>
                </a:cubicBezTo>
                <a:lnTo>
                  <a:pt x="236" y="59"/>
                </a:lnTo>
                <a:close/>
                <a:moveTo>
                  <a:pt x="589" y="501"/>
                </a:moveTo>
                <a:lnTo>
                  <a:pt x="589" y="501"/>
                </a:lnTo>
                <a:cubicBezTo>
                  <a:pt x="589" y="530"/>
                  <a:pt x="574" y="545"/>
                  <a:pt x="560" y="545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01"/>
                </a:cubicBezTo>
                <a:cubicBezTo>
                  <a:pt x="44" y="295"/>
                  <a:pt x="44" y="295"/>
                  <a:pt x="44" y="295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36" y="295"/>
                  <a:pt x="236" y="309"/>
                  <a:pt x="236" y="309"/>
                </a:cubicBezTo>
                <a:cubicBezTo>
                  <a:pt x="236" y="354"/>
                  <a:pt x="280" y="383"/>
                  <a:pt x="324" y="383"/>
                </a:cubicBezTo>
                <a:cubicBezTo>
                  <a:pt x="369" y="383"/>
                  <a:pt x="398" y="354"/>
                  <a:pt x="398" y="309"/>
                </a:cubicBezTo>
                <a:lnTo>
                  <a:pt x="398" y="295"/>
                </a:lnTo>
                <a:cubicBezTo>
                  <a:pt x="589" y="295"/>
                  <a:pt x="589" y="295"/>
                  <a:pt x="589" y="295"/>
                </a:cubicBezTo>
                <a:lnTo>
                  <a:pt x="589" y="501"/>
                </a:lnTo>
                <a:close/>
                <a:moveTo>
                  <a:pt x="280" y="309"/>
                </a:moveTo>
                <a:lnTo>
                  <a:pt x="280" y="309"/>
                </a:lnTo>
                <a:lnTo>
                  <a:pt x="280" y="295"/>
                </a:lnTo>
                <a:cubicBezTo>
                  <a:pt x="354" y="295"/>
                  <a:pt x="354" y="295"/>
                  <a:pt x="354" y="295"/>
                </a:cubicBezTo>
                <a:lnTo>
                  <a:pt x="354" y="309"/>
                </a:lnTo>
                <a:cubicBezTo>
                  <a:pt x="354" y="324"/>
                  <a:pt x="339" y="354"/>
                  <a:pt x="324" y="354"/>
                </a:cubicBezTo>
                <a:cubicBezTo>
                  <a:pt x="295" y="354"/>
                  <a:pt x="280" y="324"/>
                  <a:pt x="280" y="309"/>
                </a:cubicBezTo>
                <a:close/>
                <a:moveTo>
                  <a:pt x="589" y="250"/>
                </a:moveTo>
                <a:lnTo>
                  <a:pt x="589" y="250"/>
                </a:lnTo>
                <a:cubicBezTo>
                  <a:pt x="44" y="250"/>
                  <a:pt x="44" y="250"/>
                  <a:pt x="44" y="250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3"/>
                  <a:pt x="59" y="118"/>
                  <a:pt x="89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4" y="118"/>
                  <a:pt x="589" y="133"/>
                  <a:pt x="589" y="147"/>
                </a:cubicBezTo>
                <a:lnTo>
                  <a:pt x="589" y="250"/>
                </a:lnTo>
                <a:close/>
              </a:path>
            </a:pathLst>
          </a:custGeom>
          <a:solidFill>
            <a:srgbClr val="99B6CB"/>
          </a:solidFill>
          <a:ln>
            <a:noFill/>
          </a:ln>
          <a:effectLst/>
        </p:spPr>
        <p:txBody>
          <a:bodyPr wrap="none" lIns="91431" tIns="45716" rIns="91431" bIns="45716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" name="Freeform 200">
            <a:extLst>
              <a:ext uri="{FF2B5EF4-FFF2-40B4-BE49-F238E27FC236}">
                <a16:creationId xmlns:a16="http://schemas.microsoft.com/office/drawing/2014/main" id="{D920095B-7937-8E4A-1237-EFE55EB87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1016" y="2818937"/>
            <a:ext cx="451485" cy="429005"/>
          </a:xfrm>
          <a:custGeom>
            <a:avLst/>
            <a:gdLst>
              <a:gd name="T0" fmla="*/ 111421 w 634"/>
              <a:gd name="T1" fmla="*/ 15824 h 604"/>
              <a:gd name="T2" fmla="*/ 111421 w 634"/>
              <a:gd name="T3" fmla="*/ 15824 h 604"/>
              <a:gd name="T4" fmla="*/ 5048 w 634"/>
              <a:gd name="T5" fmla="*/ 79120 h 604"/>
              <a:gd name="T6" fmla="*/ 5048 w 634"/>
              <a:gd name="T7" fmla="*/ 79120 h 604"/>
              <a:gd name="T8" fmla="*/ 100603 w 634"/>
              <a:gd name="T9" fmla="*/ 121557 h 604"/>
              <a:gd name="T10" fmla="*/ 121878 w 634"/>
              <a:gd name="T11" fmla="*/ 121557 h 604"/>
              <a:gd name="T12" fmla="*/ 217433 w 634"/>
              <a:gd name="T13" fmla="*/ 79120 h 604"/>
              <a:gd name="T14" fmla="*/ 217433 w 634"/>
              <a:gd name="T15" fmla="*/ 57901 h 604"/>
              <a:gd name="T16" fmla="*/ 121878 w 634"/>
              <a:gd name="T17" fmla="*/ 5035 h 604"/>
              <a:gd name="T18" fmla="*/ 100603 w 634"/>
              <a:gd name="T19" fmla="*/ 5035 h 604"/>
              <a:gd name="T20" fmla="*/ 5048 w 634"/>
              <a:gd name="T21" fmla="*/ 57901 h 604"/>
              <a:gd name="T22" fmla="*/ 5048 w 634"/>
              <a:gd name="T23" fmla="*/ 79120 h 604"/>
              <a:gd name="T24" fmla="*/ 111421 w 634"/>
              <a:gd name="T25" fmla="*/ 15824 h 604"/>
              <a:gd name="T26" fmla="*/ 111421 w 634"/>
              <a:gd name="T27" fmla="*/ 15824 h 604"/>
              <a:gd name="T28" fmla="*/ 212024 w 634"/>
              <a:gd name="T29" fmla="*/ 68690 h 604"/>
              <a:gd name="T30" fmla="*/ 111421 w 634"/>
              <a:gd name="T31" fmla="*/ 111127 h 604"/>
              <a:gd name="T32" fmla="*/ 15866 w 634"/>
              <a:gd name="T33" fmla="*/ 68690 h 604"/>
              <a:gd name="T34" fmla="*/ 111421 w 634"/>
              <a:gd name="T35" fmla="*/ 15824 h 604"/>
              <a:gd name="T36" fmla="*/ 111421 w 634"/>
              <a:gd name="T37" fmla="*/ 201036 h 604"/>
              <a:gd name="T38" fmla="*/ 111421 w 634"/>
              <a:gd name="T39" fmla="*/ 201036 h 604"/>
              <a:gd name="T40" fmla="*/ 15866 w 634"/>
              <a:gd name="T41" fmla="*/ 158599 h 604"/>
              <a:gd name="T42" fmla="*/ 0 w 634"/>
              <a:gd name="T43" fmla="*/ 153564 h 604"/>
              <a:gd name="T44" fmla="*/ 5048 w 634"/>
              <a:gd name="T45" fmla="*/ 169388 h 604"/>
              <a:gd name="T46" fmla="*/ 100603 w 634"/>
              <a:gd name="T47" fmla="*/ 211825 h 604"/>
              <a:gd name="T48" fmla="*/ 121878 w 634"/>
              <a:gd name="T49" fmla="*/ 211825 h 604"/>
              <a:gd name="T50" fmla="*/ 217433 w 634"/>
              <a:gd name="T51" fmla="*/ 169388 h 604"/>
              <a:gd name="T52" fmla="*/ 228250 w 634"/>
              <a:gd name="T53" fmla="*/ 153564 h 604"/>
              <a:gd name="T54" fmla="*/ 212024 w 634"/>
              <a:gd name="T55" fmla="*/ 158599 h 604"/>
              <a:gd name="T56" fmla="*/ 111421 w 634"/>
              <a:gd name="T57" fmla="*/ 201036 h 604"/>
              <a:gd name="T58" fmla="*/ 5048 w 634"/>
              <a:gd name="T59" fmla="*/ 121557 h 604"/>
              <a:gd name="T60" fmla="*/ 5048 w 634"/>
              <a:gd name="T61" fmla="*/ 121557 h 604"/>
              <a:gd name="T62" fmla="*/ 100603 w 634"/>
              <a:gd name="T63" fmla="*/ 169388 h 604"/>
              <a:gd name="T64" fmla="*/ 121878 w 634"/>
              <a:gd name="T65" fmla="*/ 169388 h 604"/>
              <a:gd name="T66" fmla="*/ 217433 w 634"/>
              <a:gd name="T67" fmla="*/ 121557 h 604"/>
              <a:gd name="T68" fmla="*/ 228250 w 634"/>
              <a:gd name="T69" fmla="*/ 105733 h 604"/>
              <a:gd name="T70" fmla="*/ 212024 w 634"/>
              <a:gd name="T71" fmla="*/ 111127 h 604"/>
              <a:gd name="T72" fmla="*/ 111421 w 634"/>
              <a:gd name="T73" fmla="*/ 158599 h 604"/>
              <a:gd name="T74" fmla="*/ 15866 w 634"/>
              <a:gd name="T75" fmla="*/ 111127 h 604"/>
              <a:gd name="T76" fmla="*/ 0 w 634"/>
              <a:gd name="T77" fmla="*/ 105733 h 604"/>
              <a:gd name="T78" fmla="*/ 5048 w 634"/>
              <a:gd name="T79" fmla="*/ 121557 h 60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04">
                <a:moveTo>
                  <a:pt x="309" y="44"/>
                </a:moveTo>
                <a:lnTo>
                  <a:pt x="309" y="44"/>
                </a:lnTo>
                <a:close/>
                <a:moveTo>
                  <a:pt x="14" y="220"/>
                </a:moveTo>
                <a:lnTo>
                  <a:pt x="14" y="220"/>
                </a:lnTo>
                <a:cubicBezTo>
                  <a:pt x="279" y="338"/>
                  <a:pt x="279" y="338"/>
                  <a:pt x="279" y="338"/>
                </a:cubicBezTo>
                <a:cubicBezTo>
                  <a:pt x="309" y="353"/>
                  <a:pt x="324" y="353"/>
                  <a:pt x="338" y="338"/>
                </a:cubicBezTo>
                <a:cubicBezTo>
                  <a:pt x="603" y="220"/>
                  <a:pt x="603" y="220"/>
                  <a:pt x="603" y="220"/>
                </a:cubicBezTo>
                <a:cubicBezTo>
                  <a:pt x="633" y="206"/>
                  <a:pt x="633" y="176"/>
                  <a:pt x="603" y="161"/>
                </a:cubicBezTo>
                <a:cubicBezTo>
                  <a:pt x="338" y="14"/>
                  <a:pt x="338" y="14"/>
                  <a:pt x="338" y="14"/>
                </a:cubicBezTo>
                <a:cubicBezTo>
                  <a:pt x="324" y="0"/>
                  <a:pt x="309" y="14"/>
                  <a:pt x="279" y="14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0" y="176"/>
                  <a:pt x="0" y="206"/>
                  <a:pt x="14" y="220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588" y="191"/>
                  <a:pt x="588" y="191"/>
                  <a:pt x="588" y="191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44" y="191"/>
                  <a:pt x="44" y="191"/>
                  <a:pt x="44" y="191"/>
                </a:cubicBezTo>
                <a:lnTo>
                  <a:pt x="309" y="44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44" y="441"/>
                  <a:pt x="44" y="441"/>
                  <a:pt x="44" y="441"/>
                </a:cubicBezTo>
                <a:cubicBezTo>
                  <a:pt x="44" y="441"/>
                  <a:pt x="14" y="427"/>
                  <a:pt x="0" y="427"/>
                </a:cubicBezTo>
                <a:cubicBezTo>
                  <a:pt x="0" y="441"/>
                  <a:pt x="0" y="456"/>
                  <a:pt x="14" y="471"/>
                </a:cubicBezTo>
                <a:cubicBezTo>
                  <a:pt x="279" y="589"/>
                  <a:pt x="279" y="589"/>
                  <a:pt x="279" y="589"/>
                </a:cubicBezTo>
                <a:cubicBezTo>
                  <a:pt x="309" y="603"/>
                  <a:pt x="324" y="603"/>
                  <a:pt x="338" y="589"/>
                </a:cubicBezTo>
                <a:cubicBezTo>
                  <a:pt x="603" y="471"/>
                  <a:pt x="603" y="471"/>
                  <a:pt x="603" y="471"/>
                </a:cubicBezTo>
                <a:cubicBezTo>
                  <a:pt x="618" y="471"/>
                  <a:pt x="633" y="441"/>
                  <a:pt x="633" y="427"/>
                </a:cubicBezTo>
                <a:cubicBezTo>
                  <a:pt x="618" y="427"/>
                  <a:pt x="588" y="441"/>
                  <a:pt x="588" y="441"/>
                </a:cubicBezTo>
                <a:lnTo>
                  <a:pt x="309" y="559"/>
                </a:lnTo>
                <a:close/>
                <a:moveTo>
                  <a:pt x="14" y="338"/>
                </a:moveTo>
                <a:lnTo>
                  <a:pt x="14" y="338"/>
                </a:lnTo>
                <a:cubicBezTo>
                  <a:pt x="279" y="471"/>
                  <a:pt x="279" y="471"/>
                  <a:pt x="279" y="471"/>
                </a:cubicBezTo>
                <a:cubicBezTo>
                  <a:pt x="309" y="471"/>
                  <a:pt x="324" y="471"/>
                  <a:pt x="338" y="471"/>
                </a:cubicBezTo>
                <a:cubicBezTo>
                  <a:pt x="603" y="338"/>
                  <a:pt x="603" y="338"/>
                  <a:pt x="603" y="338"/>
                </a:cubicBezTo>
                <a:cubicBezTo>
                  <a:pt x="618" y="338"/>
                  <a:pt x="633" y="309"/>
                  <a:pt x="633" y="294"/>
                </a:cubicBezTo>
                <a:cubicBezTo>
                  <a:pt x="618" y="309"/>
                  <a:pt x="588" y="309"/>
                  <a:pt x="588" y="309"/>
                </a:cubicBezTo>
                <a:cubicBezTo>
                  <a:pt x="309" y="441"/>
                  <a:pt x="309" y="441"/>
                  <a:pt x="309" y="44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309"/>
                  <a:pt x="14" y="309"/>
                  <a:pt x="0" y="294"/>
                </a:cubicBezTo>
                <a:cubicBezTo>
                  <a:pt x="0" y="309"/>
                  <a:pt x="0" y="338"/>
                  <a:pt x="14" y="338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A9CC4B99-7E24-BF66-D03F-EC78792E9DDD}"/>
              </a:ext>
            </a:extLst>
          </p:cNvPr>
          <p:cNvGraphicFramePr/>
          <p:nvPr/>
        </p:nvGraphicFramePr>
        <p:xfrm>
          <a:off x="886470" y="2050320"/>
          <a:ext cx="5831895" cy="341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3DB68427-ED2B-03B2-ED11-BAEE41F4624A}"/>
              </a:ext>
            </a:extLst>
          </p:cNvPr>
          <p:cNvGrpSpPr/>
          <p:nvPr/>
        </p:nvGrpSpPr>
        <p:grpSpPr>
          <a:xfrm>
            <a:off x="8046545" y="2637878"/>
            <a:ext cx="3103481" cy="791122"/>
            <a:chOff x="-94764" y="1931934"/>
            <a:chExt cx="3103481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3EA1FA4-391E-7BC2-35E9-C6D73D079269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7A286A-B235-E7A1-C7F5-C692BEB58F5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E1E18BC-8421-1743-7F9F-25581EF863B3}"/>
              </a:ext>
            </a:extLst>
          </p:cNvPr>
          <p:cNvGrpSpPr/>
          <p:nvPr/>
        </p:nvGrpSpPr>
        <p:grpSpPr>
          <a:xfrm>
            <a:off x="8046545" y="4221928"/>
            <a:ext cx="3103481" cy="791122"/>
            <a:chOff x="-94764" y="1931934"/>
            <a:chExt cx="3103481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25406AA-9DD6-C6CC-8395-A26368435B44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4CE7FC-5504-E2DA-50F0-FE4C6CCBC62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47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502360" y="1494431"/>
            <a:ext cx="124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6749098" y="235339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5000760" y="2353392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3F0E0-834A-0523-E35D-7CE710B05F49}"/>
              </a:ext>
            </a:extLst>
          </p:cNvPr>
          <p:cNvGrpSpPr/>
          <p:nvPr/>
        </p:nvGrpSpPr>
        <p:grpSpPr>
          <a:xfrm>
            <a:off x="4214457" y="2986462"/>
            <a:ext cx="3832088" cy="574041"/>
            <a:chOff x="2362441" y="3200718"/>
            <a:chExt cx="3832088" cy="57404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42957D-054A-1045-7B00-BDA0D5012894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507AEE1-BD21-4CF5-313F-E2CD50F62621}"/>
                </a:ext>
              </a:extLst>
            </p:cNvPr>
            <p:cNvSpPr txBox="1"/>
            <p:nvPr/>
          </p:nvSpPr>
          <p:spPr>
            <a:xfrm>
              <a:off x="33966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8AFE398-976E-ECB8-04E5-F980790F7F02}"/>
              </a:ext>
            </a:extLst>
          </p:cNvPr>
          <p:cNvSpPr txBox="1"/>
          <p:nvPr/>
        </p:nvSpPr>
        <p:spPr>
          <a:xfrm>
            <a:off x="3913946" y="3835692"/>
            <a:ext cx="47169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61454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7571B043-7ED1-5FBB-D6B6-CD7C97C6A2EE}"/>
              </a:ext>
            </a:extLst>
          </p:cNvPr>
          <p:cNvSpPr/>
          <p:nvPr/>
        </p:nvSpPr>
        <p:spPr bwMode="auto">
          <a:xfrm>
            <a:off x="4167188" y="1906061"/>
            <a:ext cx="1930400" cy="1974850"/>
          </a:xfrm>
          <a:custGeom>
            <a:avLst/>
            <a:gdLst>
              <a:gd name="T0" fmla="*/ 509 w 640"/>
              <a:gd name="T1" fmla="*/ 645 h 655"/>
              <a:gd name="T2" fmla="*/ 640 w 640"/>
              <a:gd name="T3" fmla="*/ 514 h 655"/>
              <a:gd name="T4" fmla="*/ 640 w 640"/>
              <a:gd name="T5" fmla="*/ 0 h 655"/>
              <a:gd name="T6" fmla="*/ 555 w 640"/>
              <a:gd name="T7" fmla="*/ 0 h 655"/>
              <a:gd name="T8" fmla="*/ 527 w 640"/>
              <a:gd name="T9" fmla="*/ 130 h 655"/>
              <a:gd name="T10" fmla="*/ 427 w 640"/>
              <a:gd name="T11" fmla="*/ 163 h 655"/>
              <a:gd name="T12" fmla="*/ 328 w 640"/>
              <a:gd name="T13" fmla="*/ 74 h 655"/>
              <a:gd name="T14" fmla="*/ 192 w 640"/>
              <a:gd name="T15" fmla="*/ 174 h 655"/>
              <a:gd name="T16" fmla="*/ 246 w 640"/>
              <a:gd name="T17" fmla="*/ 295 h 655"/>
              <a:gd name="T18" fmla="*/ 184 w 640"/>
              <a:gd name="T19" fmla="*/ 380 h 655"/>
              <a:gd name="T20" fmla="*/ 52 w 640"/>
              <a:gd name="T21" fmla="*/ 367 h 655"/>
              <a:gd name="T22" fmla="*/ 0 w 640"/>
              <a:gd name="T23" fmla="*/ 528 h 655"/>
              <a:gd name="T24" fmla="*/ 115 w 640"/>
              <a:gd name="T25" fmla="*/ 594 h 655"/>
              <a:gd name="T26" fmla="*/ 113 w 640"/>
              <a:gd name="T27" fmla="*/ 655 h 655"/>
              <a:gd name="T28" fmla="*/ 509 w 640"/>
              <a:gd name="T29" fmla="*/ 655 h 655"/>
              <a:gd name="T30" fmla="*/ 509 w 640"/>
              <a:gd name="T31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655">
                <a:moveTo>
                  <a:pt x="509" y="645"/>
                </a:moveTo>
                <a:cubicBezTo>
                  <a:pt x="509" y="573"/>
                  <a:pt x="568" y="514"/>
                  <a:pt x="640" y="514"/>
                </a:cubicBezTo>
                <a:cubicBezTo>
                  <a:pt x="640" y="0"/>
                  <a:pt x="640" y="0"/>
                  <a:pt x="640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27" y="130"/>
                  <a:pt x="527" y="130"/>
                  <a:pt x="527" y="130"/>
                </a:cubicBezTo>
                <a:cubicBezTo>
                  <a:pt x="493" y="138"/>
                  <a:pt x="459" y="149"/>
                  <a:pt x="427" y="163"/>
                </a:cubicBezTo>
                <a:cubicBezTo>
                  <a:pt x="328" y="74"/>
                  <a:pt x="328" y="74"/>
                  <a:pt x="328" y="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246" y="295"/>
                  <a:pt x="246" y="295"/>
                  <a:pt x="246" y="295"/>
                </a:cubicBezTo>
                <a:cubicBezTo>
                  <a:pt x="223" y="321"/>
                  <a:pt x="202" y="349"/>
                  <a:pt x="184" y="380"/>
                </a:cubicBezTo>
                <a:cubicBezTo>
                  <a:pt x="52" y="367"/>
                  <a:pt x="52" y="367"/>
                  <a:pt x="52" y="367"/>
                </a:cubicBezTo>
                <a:cubicBezTo>
                  <a:pt x="0" y="528"/>
                  <a:pt x="0" y="528"/>
                  <a:pt x="0" y="528"/>
                </a:cubicBezTo>
                <a:cubicBezTo>
                  <a:pt x="115" y="594"/>
                  <a:pt x="115" y="594"/>
                  <a:pt x="115" y="594"/>
                </a:cubicBezTo>
                <a:cubicBezTo>
                  <a:pt x="113" y="614"/>
                  <a:pt x="112" y="635"/>
                  <a:pt x="113" y="655"/>
                </a:cubicBezTo>
                <a:cubicBezTo>
                  <a:pt x="509" y="655"/>
                  <a:pt x="509" y="655"/>
                  <a:pt x="509" y="655"/>
                </a:cubicBezTo>
                <a:cubicBezTo>
                  <a:pt x="509" y="652"/>
                  <a:pt x="509" y="649"/>
                  <a:pt x="509" y="645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57F7DD6-4F82-22BA-47B6-32819C60E58D}"/>
              </a:ext>
            </a:extLst>
          </p:cNvPr>
          <p:cNvSpPr/>
          <p:nvPr/>
        </p:nvSpPr>
        <p:spPr bwMode="auto">
          <a:xfrm>
            <a:off x="6097588" y="1906061"/>
            <a:ext cx="1930400" cy="1974850"/>
          </a:xfrm>
          <a:custGeom>
            <a:avLst/>
            <a:gdLst>
              <a:gd name="T0" fmla="*/ 132 w 640"/>
              <a:gd name="T1" fmla="*/ 645 h 655"/>
              <a:gd name="T2" fmla="*/ 132 w 640"/>
              <a:gd name="T3" fmla="*/ 655 h 655"/>
              <a:gd name="T4" fmla="*/ 528 w 640"/>
              <a:gd name="T5" fmla="*/ 655 h 655"/>
              <a:gd name="T6" fmla="*/ 525 w 640"/>
              <a:gd name="T7" fmla="*/ 592 h 655"/>
              <a:gd name="T8" fmla="*/ 640 w 640"/>
              <a:gd name="T9" fmla="*/ 525 h 655"/>
              <a:gd name="T10" fmla="*/ 588 w 640"/>
              <a:gd name="T11" fmla="*/ 364 h 655"/>
              <a:gd name="T12" fmla="*/ 455 w 640"/>
              <a:gd name="T13" fmla="*/ 378 h 655"/>
              <a:gd name="T14" fmla="*/ 394 w 640"/>
              <a:gd name="T15" fmla="*/ 294 h 655"/>
              <a:gd name="T16" fmla="*/ 447 w 640"/>
              <a:gd name="T17" fmla="*/ 172 h 655"/>
              <a:gd name="T18" fmla="*/ 310 w 640"/>
              <a:gd name="T19" fmla="*/ 73 h 655"/>
              <a:gd name="T20" fmla="*/ 212 w 640"/>
              <a:gd name="T21" fmla="*/ 162 h 655"/>
              <a:gd name="T22" fmla="*/ 162 w 640"/>
              <a:gd name="T23" fmla="*/ 143 h 655"/>
              <a:gd name="T24" fmla="*/ 112 w 640"/>
              <a:gd name="T25" fmla="*/ 130 h 655"/>
              <a:gd name="T26" fmla="*/ 84 w 640"/>
              <a:gd name="T27" fmla="*/ 0 h 655"/>
              <a:gd name="T28" fmla="*/ 0 w 640"/>
              <a:gd name="T29" fmla="*/ 0 h 655"/>
              <a:gd name="T30" fmla="*/ 0 w 640"/>
              <a:gd name="T31" fmla="*/ 514 h 655"/>
              <a:gd name="T32" fmla="*/ 132 w 640"/>
              <a:gd name="T33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0" h="655">
                <a:moveTo>
                  <a:pt x="132" y="645"/>
                </a:moveTo>
                <a:cubicBezTo>
                  <a:pt x="132" y="649"/>
                  <a:pt x="132" y="652"/>
                  <a:pt x="132" y="655"/>
                </a:cubicBezTo>
                <a:cubicBezTo>
                  <a:pt x="528" y="655"/>
                  <a:pt x="528" y="655"/>
                  <a:pt x="528" y="655"/>
                </a:cubicBezTo>
                <a:cubicBezTo>
                  <a:pt x="528" y="634"/>
                  <a:pt x="528" y="613"/>
                  <a:pt x="525" y="592"/>
                </a:cubicBezTo>
                <a:cubicBezTo>
                  <a:pt x="640" y="525"/>
                  <a:pt x="640" y="525"/>
                  <a:pt x="640" y="525"/>
                </a:cubicBezTo>
                <a:cubicBezTo>
                  <a:pt x="588" y="364"/>
                  <a:pt x="588" y="364"/>
                  <a:pt x="588" y="364"/>
                </a:cubicBezTo>
                <a:cubicBezTo>
                  <a:pt x="455" y="378"/>
                  <a:pt x="455" y="378"/>
                  <a:pt x="455" y="378"/>
                </a:cubicBezTo>
                <a:cubicBezTo>
                  <a:pt x="438" y="348"/>
                  <a:pt x="417" y="320"/>
                  <a:pt x="394" y="294"/>
                </a:cubicBezTo>
                <a:cubicBezTo>
                  <a:pt x="447" y="172"/>
                  <a:pt x="447" y="172"/>
                  <a:pt x="447" y="172"/>
                </a:cubicBezTo>
                <a:cubicBezTo>
                  <a:pt x="310" y="73"/>
                  <a:pt x="310" y="73"/>
                  <a:pt x="310" y="73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196" y="155"/>
                  <a:pt x="179" y="149"/>
                  <a:pt x="162" y="143"/>
                </a:cubicBezTo>
                <a:cubicBezTo>
                  <a:pt x="146" y="138"/>
                  <a:pt x="129" y="133"/>
                  <a:pt x="112" y="13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4"/>
                  <a:pt x="0" y="514"/>
                  <a:pt x="0" y="514"/>
                </a:cubicBezTo>
                <a:cubicBezTo>
                  <a:pt x="73" y="514"/>
                  <a:pt x="132" y="573"/>
                  <a:pt x="132" y="645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58599735-6430-2625-1A96-13D9CABF0FD0}"/>
              </a:ext>
            </a:extLst>
          </p:cNvPr>
          <p:cNvSpPr/>
          <p:nvPr/>
        </p:nvSpPr>
        <p:spPr bwMode="auto">
          <a:xfrm>
            <a:off x="6097588" y="3880911"/>
            <a:ext cx="1933575" cy="1917700"/>
          </a:xfrm>
          <a:custGeom>
            <a:avLst/>
            <a:gdLst>
              <a:gd name="T0" fmla="*/ 528 w 641"/>
              <a:gd name="T1" fmla="*/ 0 h 636"/>
              <a:gd name="T2" fmla="*/ 132 w 641"/>
              <a:gd name="T3" fmla="*/ 0 h 636"/>
              <a:gd name="T4" fmla="*/ 0 w 641"/>
              <a:gd name="T5" fmla="*/ 122 h 636"/>
              <a:gd name="T6" fmla="*/ 0 w 641"/>
              <a:gd name="T7" fmla="*/ 636 h 636"/>
              <a:gd name="T8" fmla="*/ 86 w 641"/>
              <a:gd name="T9" fmla="*/ 636 h 636"/>
              <a:gd name="T10" fmla="*/ 114 w 641"/>
              <a:gd name="T11" fmla="*/ 506 h 636"/>
              <a:gd name="T12" fmla="*/ 213 w 641"/>
              <a:gd name="T13" fmla="*/ 473 h 636"/>
              <a:gd name="T14" fmla="*/ 312 w 641"/>
              <a:gd name="T15" fmla="*/ 562 h 636"/>
              <a:gd name="T16" fmla="*/ 449 w 641"/>
              <a:gd name="T17" fmla="*/ 462 h 636"/>
              <a:gd name="T18" fmla="*/ 395 w 641"/>
              <a:gd name="T19" fmla="*/ 341 h 636"/>
              <a:gd name="T20" fmla="*/ 456 w 641"/>
              <a:gd name="T21" fmla="*/ 256 h 636"/>
              <a:gd name="T22" fmla="*/ 589 w 641"/>
              <a:gd name="T23" fmla="*/ 269 h 636"/>
              <a:gd name="T24" fmla="*/ 641 w 641"/>
              <a:gd name="T25" fmla="*/ 108 h 636"/>
              <a:gd name="T26" fmla="*/ 525 w 641"/>
              <a:gd name="T27" fmla="*/ 42 h 636"/>
              <a:gd name="T28" fmla="*/ 528 w 641"/>
              <a:gd name="T29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1" h="636">
                <a:moveTo>
                  <a:pt x="528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27" y="68"/>
                  <a:pt x="70" y="122"/>
                  <a:pt x="0" y="122"/>
                </a:cubicBezTo>
                <a:cubicBezTo>
                  <a:pt x="0" y="636"/>
                  <a:pt x="0" y="636"/>
                  <a:pt x="0" y="636"/>
                </a:cubicBezTo>
                <a:cubicBezTo>
                  <a:pt x="86" y="636"/>
                  <a:pt x="86" y="636"/>
                  <a:pt x="86" y="636"/>
                </a:cubicBezTo>
                <a:cubicBezTo>
                  <a:pt x="114" y="506"/>
                  <a:pt x="114" y="506"/>
                  <a:pt x="114" y="506"/>
                </a:cubicBezTo>
                <a:cubicBezTo>
                  <a:pt x="148" y="498"/>
                  <a:pt x="181" y="487"/>
                  <a:pt x="213" y="473"/>
                </a:cubicBezTo>
                <a:cubicBezTo>
                  <a:pt x="312" y="562"/>
                  <a:pt x="312" y="562"/>
                  <a:pt x="312" y="562"/>
                </a:cubicBezTo>
                <a:cubicBezTo>
                  <a:pt x="449" y="462"/>
                  <a:pt x="449" y="462"/>
                  <a:pt x="449" y="462"/>
                </a:cubicBezTo>
                <a:cubicBezTo>
                  <a:pt x="395" y="341"/>
                  <a:pt x="395" y="341"/>
                  <a:pt x="395" y="341"/>
                </a:cubicBezTo>
                <a:cubicBezTo>
                  <a:pt x="418" y="315"/>
                  <a:pt x="439" y="286"/>
                  <a:pt x="456" y="256"/>
                </a:cubicBezTo>
                <a:cubicBezTo>
                  <a:pt x="589" y="269"/>
                  <a:pt x="589" y="269"/>
                  <a:pt x="589" y="269"/>
                </a:cubicBezTo>
                <a:cubicBezTo>
                  <a:pt x="641" y="108"/>
                  <a:pt x="641" y="108"/>
                  <a:pt x="641" y="108"/>
                </a:cubicBezTo>
                <a:cubicBezTo>
                  <a:pt x="525" y="42"/>
                  <a:pt x="525" y="42"/>
                  <a:pt x="525" y="42"/>
                </a:cubicBezTo>
                <a:cubicBezTo>
                  <a:pt x="527" y="28"/>
                  <a:pt x="528" y="14"/>
                  <a:pt x="528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05507C2C-4C39-F6A1-0A7B-F38441E15B44}"/>
              </a:ext>
            </a:extLst>
          </p:cNvPr>
          <p:cNvSpPr/>
          <p:nvPr/>
        </p:nvSpPr>
        <p:spPr bwMode="auto">
          <a:xfrm>
            <a:off x="4170363" y="3880911"/>
            <a:ext cx="1927225" cy="1917700"/>
          </a:xfrm>
          <a:custGeom>
            <a:avLst/>
            <a:gdLst>
              <a:gd name="T0" fmla="*/ 508 w 639"/>
              <a:gd name="T1" fmla="*/ 0 h 636"/>
              <a:gd name="T2" fmla="*/ 112 w 639"/>
              <a:gd name="T3" fmla="*/ 0 h 636"/>
              <a:gd name="T4" fmla="*/ 114 w 639"/>
              <a:gd name="T5" fmla="*/ 44 h 636"/>
              <a:gd name="T6" fmla="*/ 0 w 639"/>
              <a:gd name="T7" fmla="*/ 111 h 636"/>
              <a:gd name="T8" fmla="*/ 52 w 639"/>
              <a:gd name="T9" fmla="*/ 271 h 636"/>
              <a:gd name="T10" fmla="*/ 184 w 639"/>
              <a:gd name="T11" fmla="*/ 257 h 636"/>
              <a:gd name="T12" fmla="*/ 246 w 639"/>
              <a:gd name="T13" fmla="*/ 342 h 636"/>
              <a:gd name="T14" fmla="*/ 192 w 639"/>
              <a:gd name="T15" fmla="*/ 464 h 636"/>
              <a:gd name="T16" fmla="*/ 329 w 639"/>
              <a:gd name="T17" fmla="*/ 563 h 636"/>
              <a:gd name="T18" fmla="*/ 428 w 639"/>
              <a:gd name="T19" fmla="*/ 474 h 636"/>
              <a:gd name="T20" fmla="*/ 477 w 639"/>
              <a:gd name="T21" fmla="*/ 492 h 636"/>
              <a:gd name="T22" fmla="*/ 528 w 639"/>
              <a:gd name="T23" fmla="*/ 506 h 636"/>
              <a:gd name="T24" fmla="*/ 556 w 639"/>
              <a:gd name="T25" fmla="*/ 636 h 636"/>
              <a:gd name="T26" fmla="*/ 639 w 639"/>
              <a:gd name="T27" fmla="*/ 636 h 636"/>
              <a:gd name="T28" fmla="*/ 639 w 639"/>
              <a:gd name="T29" fmla="*/ 122 h 636"/>
              <a:gd name="T30" fmla="*/ 508 w 639"/>
              <a:gd name="T31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636">
                <a:moveTo>
                  <a:pt x="508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14"/>
                  <a:pt x="113" y="29"/>
                  <a:pt x="114" y="44"/>
                </a:cubicBezTo>
                <a:cubicBezTo>
                  <a:pt x="0" y="111"/>
                  <a:pt x="0" y="111"/>
                  <a:pt x="0" y="111"/>
                </a:cubicBezTo>
                <a:cubicBezTo>
                  <a:pt x="52" y="271"/>
                  <a:pt x="52" y="271"/>
                  <a:pt x="52" y="271"/>
                </a:cubicBezTo>
                <a:cubicBezTo>
                  <a:pt x="184" y="257"/>
                  <a:pt x="184" y="257"/>
                  <a:pt x="184" y="257"/>
                </a:cubicBezTo>
                <a:cubicBezTo>
                  <a:pt x="202" y="288"/>
                  <a:pt x="223" y="316"/>
                  <a:pt x="246" y="342"/>
                </a:cubicBezTo>
                <a:cubicBezTo>
                  <a:pt x="192" y="464"/>
                  <a:pt x="192" y="464"/>
                  <a:pt x="192" y="464"/>
                </a:cubicBezTo>
                <a:cubicBezTo>
                  <a:pt x="329" y="563"/>
                  <a:pt x="329" y="563"/>
                  <a:pt x="329" y="563"/>
                </a:cubicBezTo>
                <a:cubicBezTo>
                  <a:pt x="428" y="474"/>
                  <a:pt x="428" y="474"/>
                  <a:pt x="428" y="474"/>
                </a:cubicBezTo>
                <a:cubicBezTo>
                  <a:pt x="444" y="481"/>
                  <a:pt x="460" y="487"/>
                  <a:pt x="477" y="492"/>
                </a:cubicBezTo>
                <a:cubicBezTo>
                  <a:pt x="494" y="498"/>
                  <a:pt x="511" y="502"/>
                  <a:pt x="528" y="506"/>
                </a:cubicBezTo>
                <a:cubicBezTo>
                  <a:pt x="556" y="636"/>
                  <a:pt x="556" y="636"/>
                  <a:pt x="556" y="636"/>
                </a:cubicBezTo>
                <a:cubicBezTo>
                  <a:pt x="639" y="636"/>
                  <a:pt x="639" y="636"/>
                  <a:pt x="639" y="636"/>
                </a:cubicBezTo>
                <a:cubicBezTo>
                  <a:pt x="639" y="122"/>
                  <a:pt x="639" y="122"/>
                  <a:pt x="639" y="122"/>
                </a:cubicBezTo>
                <a:cubicBezTo>
                  <a:pt x="570" y="122"/>
                  <a:pt x="513" y="68"/>
                  <a:pt x="508" y="0"/>
                </a:cubicBez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" name="Group 10">
            <a:extLst>
              <a:ext uri="{FF2B5EF4-FFF2-40B4-BE49-F238E27FC236}">
                <a16:creationId xmlns:a16="http://schemas.microsoft.com/office/drawing/2014/main" id="{CBF40CF5-DD41-45C7-FF2E-E5151E57F0E9}"/>
              </a:ext>
            </a:extLst>
          </p:cNvPr>
          <p:cNvGrpSpPr/>
          <p:nvPr/>
        </p:nvGrpSpPr>
        <p:grpSpPr>
          <a:xfrm>
            <a:off x="6597651" y="2744261"/>
            <a:ext cx="485775" cy="585788"/>
            <a:chOff x="6597651" y="2663825"/>
            <a:chExt cx="485775" cy="585788"/>
          </a:xfrm>
          <a:solidFill>
            <a:schemeClr val="bg1"/>
          </a:solidFill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2F4D7BCE-C4DD-B7C4-E8F6-29A3888D96AE}"/>
                </a:ext>
              </a:extLst>
            </p:cNvPr>
            <p:cNvSpPr/>
            <p:nvPr/>
          </p:nvSpPr>
          <p:spPr bwMode="auto">
            <a:xfrm>
              <a:off x="6784976" y="2663825"/>
              <a:ext cx="114300" cy="130175"/>
            </a:xfrm>
            <a:custGeom>
              <a:avLst/>
              <a:gdLst>
                <a:gd name="T0" fmla="*/ 2 w 38"/>
                <a:gd name="T1" fmla="*/ 28 h 43"/>
                <a:gd name="T2" fmla="*/ 3 w 38"/>
                <a:gd name="T3" fmla="*/ 28 h 43"/>
                <a:gd name="T4" fmla="*/ 19 w 38"/>
                <a:gd name="T5" fmla="*/ 43 h 43"/>
                <a:gd name="T6" fmla="*/ 35 w 38"/>
                <a:gd name="T7" fmla="*/ 29 h 43"/>
                <a:gd name="T8" fmla="*/ 35 w 38"/>
                <a:gd name="T9" fmla="*/ 29 h 43"/>
                <a:gd name="T10" fmla="*/ 38 w 38"/>
                <a:gd name="T11" fmla="*/ 25 h 43"/>
                <a:gd name="T12" fmla="*/ 36 w 38"/>
                <a:gd name="T13" fmla="*/ 20 h 43"/>
                <a:gd name="T14" fmla="*/ 19 w 38"/>
                <a:gd name="T15" fmla="*/ 0 h 43"/>
                <a:gd name="T16" fmla="*/ 2 w 38"/>
                <a:gd name="T17" fmla="*/ 19 h 43"/>
                <a:gd name="T18" fmla="*/ 0 w 38"/>
                <a:gd name="T19" fmla="*/ 24 h 43"/>
                <a:gd name="T20" fmla="*/ 2 w 38"/>
                <a:gd name="T21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3">
                  <a:moveTo>
                    <a:pt x="2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5" y="37"/>
                    <a:pt x="12" y="43"/>
                    <a:pt x="19" y="43"/>
                  </a:cubicBezTo>
                  <a:cubicBezTo>
                    <a:pt x="26" y="43"/>
                    <a:pt x="32" y="3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38" y="27"/>
                    <a:pt x="38" y="25"/>
                  </a:cubicBezTo>
                  <a:cubicBezTo>
                    <a:pt x="38" y="22"/>
                    <a:pt x="37" y="20"/>
                    <a:pt x="36" y="20"/>
                  </a:cubicBezTo>
                  <a:cubicBezTo>
                    <a:pt x="35" y="9"/>
                    <a:pt x="28" y="0"/>
                    <a:pt x="19" y="0"/>
                  </a:cubicBezTo>
                  <a:cubicBezTo>
                    <a:pt x="11" y="0"/>
                    <a:pt x="3" y="9"/>
                    <a:pt x="2" y="19"/>
                  </a:cubicBezTo>
                  <a:cubicBezTo>
                    <a:pt x="1" y="19"/>
                    <a:pt x="0" y="21"/>
                    <a:pt x="0" y="24"/>
                  </a:cubicBezTo>
                  <a:cubicBezTo>
                    <a:pt x="0" y="26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C9E9573D-4F15-C563-FEE7-6AC6D5C599BA}"/>
                </a:ext>
              </a:extLst>
            </p:cNvPr>
            <p:cNvSpPr/>
            <p:nvPr/>
          </p:nvSpPr>
          <p:spPr bwMode="auto">
            <a:xfrm>
              <a:off x="6751638" y="2790825"/>
              <a:ext cx="177800" cy="458788"/>
            </a:xfrm>
            <a:custGeom>
              <a:avLst/>
              <a:gdLst>
                <a:gd name="T0" fmla="*/ 53 w 59"/>
                <a:gd name="T1" fmla="*/ 3 h 152"/>
                <a:gd name="T2" fmla="*/ 52 w 59"/>
                <a:gd name="T3" fmla="*/ 4 h 152"/>
                <a:gd name="T4" fmla="*/ 43 w 59"/>
                <a:gd name="T5" fmla="*/ 1 h 152"/>
                <a:gd name="T6" fmla="*/ 28 w 59"/>
                <a:gd name="T7" fmla="*/ 27 h 152"/>
                <a:gd name="T8" fmla="*/ 16 w 59"/>
                <a:gd name="T9" fmla="*/ 0 h 152"/>
                <a:gd name="T10" fmla="*/ 6 w 59"/>
                <a:gd name="T11" fmla="*/ 1 h 152"/>
                <a:gd name="T12" fmla="*/ 6 w 59"/>
                <a:gd name="T13" fmla="*/ 1 h 152"/>
                <a:gd name="T14" fmla="*/ 0 w 59"/>
                <a:gd name="T15" fmla="*/ 7 h 152"/>
                <a:gd name="T16" fmla="*/ 1 w 59"/>
                <a:gd name="T17" fmla="*/ 68 h 152"/>
                <a:gd name="T18" fmla="*/ 3 w 59"/>
                <a:gd name="T19" fmla="*/ 73 h 152"/>
                <a:gd name="T20" fmla="*/ 3 w 59"/>
                <a:gd name="T21" fmla="*/ 74 h 152"/>
                <a:gd name="T22" fmla="*/ 9 w 59"/>
                <a:gd name="T23" fmla="*/ 80 h 152"/>
                <a:gd name="T24" fmla="*/ 12 w 59"/>
                <a:gd name="T25" fmla="*/ 79 h 152"/>
                <a:gd name="T26" fmla="*/ 12 w 59"/>
                <a:gd name="T27" fmla="*/ 152 h 152"/>
                <a:gd name="T28" fmla="*/ 27 w 59"/>
                <a:gd name="T29" fmla="*/ 152 h 152"/>
                <a:gd name="T30" fmla="*/ 29 w 59"/>
                <a:gd name="T31" fmla="*/ 82 h 152"/>
                <a:gd name="T32" fmla="*/ 30 w 59"/>
                <a:gd name="T33" fmla="*/ 152 h 152"/>
                <a:gd name="T34" fmla="*/ 47 w 59"/>
                <a:gd name="T35" fmla="*/ 152 h 152"/>
                <a:gd name="T36" fmla="*/ 48 w 59"/>
                <a:gd name="T37" fmla="*/ 81 h 152"/>
                <a:gd name="T38" fmla="*/ 50 w 59"/>
                <a:gd name="T39" fmla="*/ 82 h 152"/>
                <a:gd name="T40" fmla="*/ 56 w 59"/>
                <a:gd name="T41" fmla="*/ 76 h 152"/>
                <a:gd name="T42" fmla="*/ 56 w 59"/>
                <a:gd name="T43" fmla="*/ 75 h 152"/>
                <a:gd name="T44" fmla="*/ 59 w 59"/>
                <a:gd name="T45" fmla="*/ 70 h 152"/>
                <a:gd name="T46" fmla="*/ 59 w 59"/>
                <a:gd name="T47" fmla="*/ 9 h 152"/>
                <a:gd name="T48" fmla="*/ 53 w 59"/>
                <a:gd name="T49" fmla="*/ 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" h="152">
                  <a:moveTo>
                    <a:pt x="53" y="3"/>
                  </a:moveTo>
                  <a:cubicBezTo>
                    <a:pt x="53" y="3"/>
                    <a:pt x="52" y="3"/>
                    <a:pt x="52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2"/>
                    <a:pt x="0" y="4"/>
                    <a:pt x="0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70"/>
                    <a:pt x="2" y="72"/>
                    <a:pt x="3" y="73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7"/>
                    <a:pt x="6" y="80"/>
                    <a:pt x="9" y="80"/>
                  </a:cubicBezTo>
                  <a:cubicBezTo>
                    <a:pt x="10" y="80"/>
                    <a:pt x="11" y="80"/>
                    <a:pt x="12" y="79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9" y="82"/>
                    <a:pt x="50" y="82"/>
                  </a:cubicBezTo>
                  <a:cubicBezTo>
                    <a:pt x="54" y="82"/>
                    <a:pt x="56" y="79"/>
                    <a:pt x="56" y="76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8" y="74"/>
                    <a:pt x="59" y="72"/>
                    <a:pt x="59" y="7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6"/>
                    <a:pt x="56" y="3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DA1580A6-8CE9-2EDB-2DFE-CFF56013817F}"/>
                </a:ext>
              </a:extLst>
            </p:cNvPr>
            <p:cNvSpPr/>
            <p:nvPr/>
          </p:nvSpPr>
          <p:spPr bwMode="auto">
            <a:xfrm>
              <a:off x="6954838" y="2709863"/>
              <a:ext cx="101600" cy="117475"/>
            </a:xfrm>
            <a:custGeom>
              <a:avLst/>
              <a:gdLst>
                <a:gd name="T0" fmla="*/ 2 w 34"/>
                <a:gd name="T1" fmla="*/ 26 h 39"/>
                <a:gd name="T2" fmla="*/ 3 w 34"/>
                <a:gd name="T3" fmla="*/ 26 h 39"/>
                <a:gd name="T4" fmla="*/ 17 w 34"/>
                <a:gd name="T5" fmla="*/ 39 h 39"/>
                <a:gd name="T6" fmla="*/ 31 w 34"/>
                <a:gd name="T7" fmla="*/ 26 h 39"/>
                <a:gd name="T8" fmla="*/ 32 w 34"/>
                <a:gd name="T9" fmla="*/ 26 h 39"/>
                <a:gd name="T10" fmla="*/ 34 w 34"/>
                <a:gd name="T11" fmla="*/ 22 h 39"/>
                <a:gd name="T12" fmla="*/ 32 w 34"/>
                <a:gd name="T13" fmla="*/ 18 h 39"/>
                <a:gd name="T14" fmla="*/ 17 w 34"/>
                <a:gd name="T15" fmla="*/ 0 h 39"/>
                <a:gd name="T16" fmla="*/ 2 w 34"/>
                <a:gd name="T17" fmla="*/ 18 h 39"/>
                <a:gd name="T18" fmla="*/ 0 w 34"/>
                <a:gd name="T19" fmla="*/ 22 h 39"/>
                <a:gd name="T20" fmla="*/ 2 w 34"/>
                <a:gd name="T21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2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5" y="33"/>
                    <a:pt x="11" y="39"/>
                    <a:pt x="17" y="39"/>
                  </a:cubicBezTo>
                  <a:cubicBezTo>
                    <a:pt x="24" y="39"/>
                    <a:pt x="29" y="34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4" y="25"/>
                    <a:pt x="34" y="22"/>
                  </a:cubicBezTo>
                  <a:cubicBezTo>
                    <a:pt x="34" y="20"/>
                    <a:pt x="33" y="19"/>
                    <a:pt x="32" y="18"/>
                  </a:cubicBezTo>
                  <a:cubicBezTo>
                    <a:pt x="32" y="8"/>
                    <a:pt x="25" y="1"/>
                    <a:pt x="17" y="0"/>
                  </a:cubicBezTo>
                  <a:cubicBezTo>
                    <a:pt x="10" y="0"/>
                    <a:pt x="3" y="8"/>
                    <a:pt x="2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797D2F7C-86A6-B6A5-7C90-AB4B5EDA7493}"/>
                </a:ext>
              </a:extLst>
            </p:cNvPr>
            <p:cNvSpPr/>
            <p:nvPr/>
          </p:nvSpPr>
          <p:spPr bwMode="auto">
            <a:xfrm>
              <a:off x="6956426" y="2824163"/>
              <a:ext cx="127000" cy="412750"/>
            </a:xfrm>
            <a:custGeom>
              <a:avLst/>
              <a:gdLst>
                <a:gd name="T0" fmla="*/ 37 w 42"/>
                <a:gd name="T1" fmla="*/ 3 h 137"/>
                <a:gd name="T2" fmla="*/ 36 w 42"/>
                <a:gd name="T3" fmla="*/ 3 h 137"/>
                <a:gd name="T4" fmla="*/ 28 w 42"/>
                <a:gd name="T5" fmla="*/ 1 h 137"/>
                <a:gd name="T6" fmla="*/ 15 w 42"/>
                <a:gd name="T7" fmla="*/ 24 h 137"/>
                <a:gd name="T8" fmla="*/ 4 w 42"/>
                <a:gd name="T9" fmla="*/ 0 h 137"/>
                <a:gd name="T10" fmla="*/ 2 w 42"/>
                <a:gd name="T11" fmla="*/ 0 h 137"/>
                <a:gd name="T12" fmla="*/ 2 w 42"/>
                <a:gd name="T13" fmla="*/ 75 h 137"/>
                <a:gd name="T14" fmla="*/ 0 w 42"/>
                <a:gd name="T15" fmla="*/ 81 h 137"/>
                <a:gd name="T16" fmla="*/ 0 w 42"/>
                <a:gd name="T17" fmla="*/ 137 h 137"/>
                <a:gd name="T18" fmla="*/ 14 w 42"/>
                <a:gd name="T19" fmla="*/ 137 h 137"/>
                <a:gd name="T20" fmla="*/ 15 w 42"/>
                <a:gd name="T21" fmla="*/ 74 h 137"/>
                <a:gd name="T22" fmla="*/ 16 w 42"/>
                <a:gd name="T23" fmla="*/ 137 h 137"/>
                <a:gd name="T24" fmla="*/ 32 w 42"/>
                <a:gd name="T25" fmla="*/ 137 h 137"/>
                <a:gd name="T26" fmla="*/ 32 w 42"/>
                <a:gd name="T27" fmla="*/ 73 h 137"/>
                <a:gd name="T28" fmla="*/ 35 w 42"/>
                <a:gd name="T29" fmla="*/ 74 h 137"/>
                <a:gd name="T30" fmla="*/ 40 w 42"/>
                <a:gd name="T31" fmla="*/ 68 h 137"/>
                <a:gd name="T32" fmla="*/ 40 w 42"/>
                <a:gd name="T33" fmla="*/ 67 h 137"/>
                <a:gd name="T34" fmla="*/ 42 w 42"/>
                <a:gd name="T35" fmla="*/ 63 h 137"/>
                <a:gd name="T36" fmla="*/ 42 w 42"/>
                <a:gd name="T37" fmla="*/ 8 h 137"/>
                <a:gd name="T38" fmla="*/ 37 w 42"/>
                <a:gd name="T39" fmla="*/ 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7">
                  <a:moveTo>
                    <a:pt x="37" y="3"/>
                  </a:moveTo>
                  <a:cubicBezTo>
                    <a:pt x="37" y="3"/>
                    <a:pt x="36" y="3"/>
                    <a:pt x="36" y="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8"/>
                    <a:pt x="0" y="81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3"/>
                    <a:pt x="34" y="74"/>
                    <a:pt x="35" y="74"/>
                  </a:cubicBezTo>
                  <a:cubicBezTo>
                    <a:pt x="37" y="74"/>
                    <a:pt x="40" y="71"/>
                    <a:pt x="40" y="68"/>
                  </a:cubicBezTo>
                  <a:cubicBezTo>
                    <a:pt x="40" y="68"/>
                    <a:pt x="40" y="67"/>
                    <a:pt x="40" y="67"/>
                  </a:cubicBezTo>
                  <a:cubicBezTo>
                    <a:pt x="41" y="66"/>
                    <a:pt x="42" y="65"/>
                    <a:pt x="42" y="6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6"/>
                    <a:pt x="40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BD759996-0B37-1DE7-AD7A-48A1043FE2D6}"/>
                </a:ext>
              </a:extLst>
            </p:cNvPr>
            <p:cNvSpPr/>
            <p:nvPr/>
          </p:nvSpPr>
          <p:spPr bwMode="auto">
            <a:xfrm>
              <a:off x="6624638" y="2709863"/>
              <a:ext cx="106363" cy="117475"/>
            </a:xfrm>
            <a:custGeom>
              <a:avLst/>
              <a:gdLst>
                <a:gd name="T0" fmla="*/ 32 w 35"/>
                <a:gd name="T1" fmla="*/ 18 h 39"/>
                <a:gd name="T2" fmla="*/ 17 w 35"/>
                <a:gd name="T3" fmla="*/ 0 h 39"/>
                <a:gd name="T4" fmla="*/ 2 w 35"/>
                <a:gd name="T5" fmla="*/ 18 h 39"/>
                <a:gd name="T6" fmla="*/ 0 w 35"/>
                <a:gd name="T7" fmla="*/ 22 h 39"/>
                <a:gd name="T8" fmla="*/ 3 w 35"/>
                <a:gd name="T9" fmla="*/ 26 h 39"/>
                <a:gd name="T10" fmla="*/ 3 w 35"/>
                <a:gd name="T11" fmla="*/ 26 h 39"/>
                <a:gd name="T12" fmla="*/ 17 w 35"/>
                <a:gd name="T13" fmla="*/ 39 h 39"/>
                <a:gd name="T14" fmla="*/ 32 w 35"/>
                <a:gd name="T15" fmla="*/ 26 h 39"/>
                <a:gd name="T16" fmla="*/ 32 w 35"/>
                <a:gd name="T17" fmla="*/ 26 h 39"/>
                <a:gd name="T18" fmla="*/ 35 w 35"/>
                <a:gd name="T19" fmla="*/ 22 h 39"/>
                <a:gd name="T20" fmla="*/ 32 w 35"/>
                <a:gd name="T21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9">
                  <a:moveTo>
                    <a:pt x="32" y="18"/>
                  </a:moveTo>
                  <a:cubicBezTo>
                    <a:pt x="32" y="8"/>
                    <a:pt x="25" y="0"/>
                    <a:pt x="17" y="0"/>
                  </a:cubicBezTo>
                  <a:cubicBezTo>
                    <a:pt x="10" y="0"/>
                    <a:pt x="3" y="8"/>
                    <a:pt x="2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5" y="34"/>
                    <a:pt x="11" y="39"/>
                    <a:pt x="17" y="39"/>
                  </a:cubicBezTo>
                  <a:cubicBezTo>
                    <a:pt x="24" y="39"/>
                    <a:pt x="30" y="33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6"/>
                    <a:pt x="35" y="24"/>
                    <a:pt x="35" y="22"/>
                  </a:cubicBezTo>
                  <a:cubicBezTo>
                    <a:pt x="35" y="20"/>
                    <a:pt x="34" y="18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24A4A82-D564-5C59-5D5F-83C14A0B6F89}"/>
                </a:ext>
              </a:extLst>
            </p:cNvPr>
            <p:cNvSpPr/>
            <p:nvPr/>
          </p:nvSpPr>
          <p:spPr bwMode="auto">
            <a:xfrm>
              <a:off x="6597651" y="2824163"/>
              <a:ext cx="127000" cy="412750"/>
            </a:xfrm>
            <a:custGeom>
              <a:avLst/>
              <a:gdLst>
                <a:gd name="T0" fmla="*/ 40 w 42"/>
                <a:gd name="T1" fmla="*/ 75 h 137"/>
                <a:gd name="T2" fmla="*/ 41 w 42"/>
                <a:gd name="T3" fmla="*/ 0 h 137"/>
                <a:gd name="T4" fmla="*/ 39 w 42"/>
                <a:gd name="T5" fmla="*/ 0 h 137"/>
                <a:gd name="T6" fmla="*/ 28 w 42"/>
                <a:gd name="T7" fmla="*/ 24 h 137"/>
                <a:gd name="T8" fmla="*/ 15 w 42"/>
                <a:gd name="T9" fmla="*/ 0 h 137"/>
                <a:gd name="T10" fmla="*/ 6 w 42"/>
                <a:gd name="T11" fmla="*/ 3 h 137"/>
                <a:gd name="T12" fmla="*/ 5 w 42"/>
                <a:gd name="T13" fmla="*/ 3 h 137"/>
                <a:gd name="T14" fmla="*/ 0 w 42"/>
                <a:gd name="T15" fmla="*/ 8 h 137"/>
                <a:gd name="T16" fmla="*/ 0 w 42"/>
                <a:gd name="T17" fmla="*/ 62 h 137"/>
                <a:gd name="T18" fmla="*/ 2 w 42"/>
                <a:gd name="T19" fmla="*/ 67 h 137"/>
                <a:gd name="T20" fmla="*/ 2 w 42"/>
                <a:gd name="T21" fmla="*/ 68 h 137"/>
                <a:gd name="T22" fmla="*/ 7 w 42"/>
                <a:gd name="T23" fmla="*/ 73 h 137"/>
                <a:gd name="T24" fmla="*/ 10 w 42"/>
                <a:gd name="T25" fmla="*/ 72 h 137"/>
                <a:gd name="T26" fmla="*/ 9 w 42"/>
                <a:gd name="T27" fmla="*/ 136 h 137"/>
                <a:gd name="T28" fmla="*/ 25 w 42"/>
                <a:gd name="T29" fmla="*/ 136 h 137"/>
                <a:gd name="T30" fmla="*/ 27 w 42"/>
                <a:gd name="T31" fmla="*/ 74 h 137"/>
                <a:gd name="T32" fmla="*/ 27 w 42"/>
                <a:gd name="T33" fmla="*/ 137 h 137"/>
                <a:gd name="T34" fmla="*/ 41 w 42"/>
                <a:gd name="T35" fmla="*/ 137 h 137"/>
                <a:gd name="T36" fmla="*/ 42 w 42"/>
                <a:gd name="T37" fmla="*/ 81 h 137"/>
                <a:gd name="T38" fmla="*/ 40 w 42"/>
                <a:gd name="T39" fmla="*/ 7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7">
                  <a:moveTo>
                    <a:pt x="40" y="75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2" y="67"/>
                    <a:pt x="2" y="67"/>
                    <a:pt x="2" y="68"/>
                  </a:cubicBezTo>
                  <a:cubicBezTo>
                    <a:pt x="2" y="71"/>
                    <a:pt x="4" y="73"/>
                    <a:pt x="7" y="73"/>
                  </a:cubicBezTo>
                  <a:cubicBezTo>
                    <a:pt x="8" y="73"/>
                    <a:pt x="9" y="73"/>
                    <a:pt x="10" y="72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39" y="78"/>
                    <a:pt x="40" y="75"/>
                    <a:pt x="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76F6D268-ED1A-CC0C-E2DC-29B9F3E72763}"/>
              </a:ext>
            </a:extLst>
          </p:cNvPr>
          <p:cNvGrpSpPr/>
          <p:nvPr/>
        </p:nvGrpSpPr>
        <p:grpSpPr>
          <a:xfrm>
            <a:off x="5122863" y="2707749"/>
            <a:ext cx="385763" cy="627063"/>
            <a:chOff x="5122863" y="2627313"/>
            <a:chExt cx="385763" cy="627063"/>
          </a:xfrm>
          <a:solidFill>
            <a:schemeClr val="bg1"/>
          </a:solidFill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BFA998FD-6716-96ED-C35C-938F7B0907A4}"/>
                </a:ext>
              </a:extLst>
            </p:cNvPr>
            <p:cNvSpPr/>
            <p:nvPr/>
          </p:nvSpPr>
          <p:spPr bwMode="auto">
            <a:xfrm>
              <a:off x="5267326" y="3230563"/>
              <a:ext cx="100013" cy="23813"/>
            </a:xfrm>
            <a:custGeom>
              <a:avLst/>
              <a:gdLst>
                <a:gd name="T0" fmla="*/ 33 w 33"/>
                <a:gd name="T1" fmla="*/ 4 h 8"/>
                <a:gd name="T2" fmla="*/ 29 w 33"/>
                <a:gd name="T3" fmla="*/ 8 h 8"/>
                <a:gd name="T4" fmla="*/ 4 w 33"/>
                <a:gd name="T5" fmla="*/ 8 h 8"/>
                <a:gd name="T6" fmla="*/ 0 w 33"/>
                <a:gd name="T7" fmla="*/ 4 h 8"/>
                <a:gd name="T8" fmla="*/ 0 w 33"/>
                <a:gd name="T9" fmla="*/ 4 h 8"/>
                <a:gd name="T10" fmla="*/ 4 w 33"/>
                <a:gd name="T11" fmla="*/ 0 h 8"/>
                <a:gd name="T12" fmla="*/ 29 w 33"/>
                <a:gd name="T13" fmla="*/ 0 h 8"/>
                <a:gd name="T14" fmla="*/ 33 w 33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8">
                  <a:moveTo>
                    <a:pt x="33" y="4"/>
                  </a:moveTo>
                  <a:cubicBezTo>
                    <a:pt x="33" y="6"/>
                    <a:pt x="31" y="8"/>
                    <a:pt x="2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30E02F48-3905-3AFE-8A9D-9DC2C8ECA9BF}"/>
                </a:ext>
              </a:extLst>
            </p:cNvPr>
            <p:cNvSpPr/>
            <p:nvPr/>
          </p:nvSpPr>
          <p:spPr bwMode="auto">
            <a:xfrm>
              <a:off x="5243513" y="3219450"/>
              <a:ext cx="147638" cy="23813"/>
            </a:xfrm>
            <a:custGeom>
              <a:avLst/>
              <a:gdLst>
                <a:gd name="T0" fmla="*/ 6 w 49"/>
                <a:gd name="T1" fmla="*/ 8 h 8"/>
                <a:gd name="T2" fmla="*/ 43 w 49"/>
                <a:gd name="T3" fmla="*/ 8 h 8"/>
                <a:gd name="T4" fmla="*/ 46 w 49"/>
                <a:gd name="T5" fmla="*/ 5 h 8"/>
                <a:gd name="T6" fmla="*/ 49 w 49"/>
                <a:gd name="T7" fmla="*/ 0 h 8"/>
                <a:gd name="T8" fmla="*/ 0 w 49"/>
                <a:gd name="T9" fmla="*/ 0 h 8"/>
                <a:gd name="T10" fmla="*/ 0 w 49"/>
                <a:gd name="T11" fmla="*/ 1 h 8"/>
                <a:gd name="T12" fmla="*/ 6 w 4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6" y="8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4" y="6"/>
                    <a:pt x="46" y="5"/>
                  </a:cubicBezTo>
                  <a:cubicBezTo>
                    <a:pt x="48" y="3"/>
                    <a:pt x="49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5" y="6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0CBBE062-7223-2EF0-55AC-305DB8E00863}"/>
                </a:ext>
              </a:extLst>
            </p:cNvPr>
            <p:cNvSpPr/>
            <p:nvPr/>
          </p:nvSpPr>
          <p:spPr bwMode="auto">
            <a:xfrm>
              <a:off x="5237163" y="3146425"/>
              <a:ext cx="160338" cy="15875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865617A9-EAEC-9A73-FD2F-0A34DE37E144}"/>
                </a:ext>
              </a:extLst>
            </p:cNvPr>
            <p:cNvSpPr/>
            <p:nvPr/>
          </p:nvSpPr>
          <p:spPr bwMode="auto">
            <a:xfrm>
              <a:off x="5237163" y="3167063"/>
              <a:ext cx="160338" cy="15875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A3615C98-B266-BA7E-90A4-6EBA5011E735}"/>
                </a:ext>
              </a:extLst>
            </p:cNvPr>
            <p:cNvSpPr/>
            <p:nvPr/>
          </p:nvSpPr>
          <p:spPr bwMode="auto">
            <a:xfrm>
              <a:off x="5237163" y="3192463"/>
              <a:ext cx="160338" cy="14288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B40AE80C-2DEF-B6D1-86C2-A31BEE7C211F}"/>
                </a:ext>
              </a:extLst>
            </p:cNvPr>
            <p:cNvSpPr/>
            <p:nvPr/>
          </p:nvSpPr>
          <p:spPr bwMode="auto">
            <a:xfrm>
              <a:off x="5237163" y="3209925"/>
              <a:ext cx="160338" cy="12700"/>
            </a:xfrm>
            <a:custGeom>
              <a:avLst/>
              <a:gdLst>
                <a:gd name="T0" fmla="*/ 53 w 53"/>
                <a:gd name="T1" fmla="*/ 2 h 4"/>
                <a:gd name="T2" fmla="*/ 51 w 53"/>
                <a:gd name="T3" fmla="*/ 4 h 4"/>
                <a:gd name="T4" fmla="*/ 2 w 53"/>
                <a:gd name="T5" fmla="*/ 4 h 4"/>
                <a:gd name="T6" fmla="*/ 0 w 53"/>
                <a:gd name="T7" fmla="*/ 2 h 4"/>
                <a:gd name="T8" fmla="*/ 0 w 53"/>
                <a:gd name="T9" fmla="*/ 2 h 4"/>
                <a:gd name="T10" fmla="*/ 2 w 53"/>
                <a:gd name="T11" fmla="*/ 0 h 4"/>
                <a:gd name="T12" fmla="*/ 51 w 53"/>
                <a:gd name="T13" fmla="*/ 0 h 4"/>
                <a:gd name="T14" fmla="*/ 53 w 53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">
                  <a:moveTo>
                    <a:pt x="53" y="2"/>
                  </a:moveTo>
                  <a:cubicBezTo>
                    <a:pt x="53" y="3"/>
                    <a:pt x="52" y="4"/>
                    <a:pt x="5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A14BE074-D451-1A5B-C13E-39955776ACBC}"/>
                </a:ext>
              </a:extLst>
            </p:cNvPr>
            <p:cNvSpPr/>
            <p:nvPr/>
          </p:nvSpPr>
          <p:spPr bwMode="auto">
            <a:xfrm>
              <a:off x="5235576" y="3122613"/>
              <a:ext cx="165100" cy="14288"/>
            </a:xfrm>
            <a:custGeom>
              <a:avLst/>
              <a:gdLst>
                <a:gd name="T0" fmla="*/ 55 w 55"/>
                <a:gd name="T1" fmla="*/ 3 h 5"/>
                <a:gd name="T2" fmla="*/ 52 w 55"/>
                <a:gd name="T3" fmla="*/ 5 h 5"/>
                <a:gd name="T4" fmla="*/ 3 w 55"/>
                <a:gd name="T5" fmla="*/ 5 h 5"/>
                <a:gd name="T6" fmla="*/ 0 w 55"/>
                <a:gd name="T7" fmla="*/ 3 h 5"/>
                <a:gd name="T8" fmla="*/ 0 w 55"/>
                <a:gd name="T9" fmla="*/ 3 h 5"/>
                <a:gd name="T10" fmla="*/ 3 w 55"/>
                <a:gd name="T11" fmla="*/ 0 h 5"/>
                <a:gd name="T12" fmla="*/ 52 w 55"/>
                <a:gd name="T13" fmla="*/ 0 h 5"/>
                <a:gd name="T14" fmla="*/ 55 w 5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">
                  <a:moveTo>
                    <a:pt x="55" y="3"/>
                  </a:moveTo>
                  <a:cubicBezTo>
                    <a:pt x="55" y="4"/>
                    <a:pt x="54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B57DDC4C-389D-3F38-9FD3-F388E9E51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2863" y="2627313"/>
              <a:ext cx="385763" cy="479425"/>
            </a:xfrm>
            <a:custGeom>
              <a:avLst/>
              <a:gdLst>
                <a:gd name="T0" fmla="*/ 41 w 128"/>
                <a:gd name="T1" fmla="*/ 159 h 159"/>
                <a:gd name="T2" fmla="*/ 39 w 128"/>
                <a:gd name="T3" fmla="*/ 159 h 159"/>
                <a:gd name="T4" fmla="*/ 37 w 128"/>
                <a:gd name="T5" fmla="*/ 158 h 159"/>
                <a:gd name="T6" fmla="*/ 29 w 128"/>
                <a:gd name="T7" fmla="*/ 145 h 159"/>
                <a:gd name="T8" fmla="*/ 28 w 128"/>
                <a:gd name="T9" fmla="*/ 139 h 159"/>
                <a:gd name="T10" fmla="*/ 27 w 128"/>
                <a:gd name="T11" fmla="*/ 132 h 159"/>
                <a:gd name="T12" fmla="*/ 19 w 128"/>
                <a:gd name="T13" fmla="*/ 116 h 159"/>
                <a:gd name="T14" fmla="*/ 17 w 128"/>
                <a:gd name="T15" fmla="*/ 112 h 159"/>
                <a:gd name="T16" fmla="*/ 16 w 128"/>
                <a:gd name="T17" fmla="*/ 110 h 159"/>
                <a:gd name="T18" fmla="*/ 6 w 128"/>
                <a:gd name="T19" fmla="*/ 92 h 159"/>
                <a:gd name="T20" fmla="*/ 0 w 128"/>
                <a:gd name="T21" fmla="*/ 64 h 159"/>
                <a:gd name="T22" fmla="*/ 0 w 128"/>
                <a:gd name="T23" fmla="*/ 60 h 159"/>
                <a:gd name="T24" fmla="*/ 6 w 128"/>
                <a:gd name="T25" fmla="*/ 35 h 159"/>
                <a:gd name="T26" fmla="*/ 19 w 128"/>
                <a:gd name="T27" fmla="*/ 18 h 159"/>
                <a:gd name="T28" fmla="*/ 60 w 128"/>
                <a:gd name="T29" fmla="*/ 0 h 159"/>
                <a:gd name="T30" fmla="*/ 65 w 128"/>
                <a:gd name="T31" fmla="*/ 0 h 159"/>
                <a:gd name="T32" fmla="*/ 109 w 128"/>
                <a:gd name="T33" fmla="*/ 18 h 159"/>
                <a:gd name="T34" fmla="*/ 128 w 128"/>
                <a:gd name="T35" fmla="*/ 62 h 159"/>
                <a:gd name="T36" fmla="*/ 128 w 128"/>
                <a:gd name="T37" fmla="*/ 64 h 159"/>
                <a:gd name="T38" fmla="*/ 114 w 128"/>
                <a:gd name="T39" fmla="*/ 107 h 159"/>
                <a:gd name="T40" fmla="*/ 111 w 128"/>
                <a:gd name="T41" fmla="*/ 112 h 159"/>
                <a:gd name="T42" fmla="*/ 109 w 128"/>
                <a:gd name="T43" fmla="*/ 116 h 159"/>
                <a:gd name="T44" fmla="*/ 101 w 128"/>
                <a:gd name="T45" fmla="*/ 132 h 159"/>
                <a:gd name="T46" fmla="*/ 100 w 128"/>
                <a:gd name="T47" fmla="*/ 139 h 159"/>
                <a:gd name="T48" fmla="*/ 92 w 128"/>
                <a:gd name="T49" fmla="*/ 158 h 159"/>
                <a:gd name="T50" fmla="*/ 90 w 128"/>
                <a:gd name="T51" fmla="*/ 159 h 159"/>
                <a:gd name="T52" fmla="*/ 86 w 128"/>
                <a:gd name="T53" fmla="*/ 159 h 159"/>
                <a:gd name="T54" fmla="*/ 73 w 128"/>
                <a:gd name="T55" fmla="*/ 159 h 159"/>
                <a:gd name="T56" fmla="*/ 60 w 128"/>
                <a:gd name="T57" fmla="*/ 159 h 159"/>
                <a:gd name="T58" fmla="*/ 41 w 128"/>
                <a:gd name="T59" fmla="*/ 159 h 159"/>
                <a:gd name="T60" fmla="*/ 65 w 128"/>
                <a:gd name="T61" fmla="*/ 11 h 159"/>
                <a:gd name="T62" fmla="*/ 61 w 128"/>
                <a:gd name="T63" fmla="*/ 11 h 159"/>
                <a:gd name="T64" fmla="*/ 27 w 128"/>
                <a:gd name="T65" fmla="*/ 26 h 159"/>
                <a:gd name="T66" fmla="*/ 16 w 128"/>
                <a:gd name="T67" fmla="*/ 40 h 159"/>
                <a:gd name="T68" fmla="*/ 11 w 128"/>
                <a:gd name="T69" fmla="*/ 60 h 159"/>
                <a:gd name="T70" fmla="*/ 11 w 128"/>
                <a:gd name="T71" fmla="*/ 64 h 159"/>
                <a:gd name="T72" fmla="*/ 16 w 128"/>
                <a:gd name="T73" fmla="*/ 87 h 159"/>
                <a:gd name="T74" fmla="*/ 25 w 128"/>
                <a:gd name="T75" fmla="*/ 105 h 159"/>
                <a:gd name="T76" fmla="*/ 27 w 128"/>
                <a:gd name="T77" fmla="*/ 107 h 159"/>
                <a:gd name="T78" fmla="*/ 29 w 128"/>
                <a:gd name="T79" fmla="*/ 111 h 159"/>
                <a:gd name="T80" fmla="*/ 37 w 128"/>
                <a:gd name="T81" fmla="*/ 129 h 159"/>
                <a:gd name="T82" fmla="*/ 39 w 128"/>
                <a:gd name="T83" fmla="*/ 138 h 159"/>
                <a:gd name="T84" fmla="*/ 40 w 128"/>
                <a:gd name="T85" fmla="*/ 143 h 159"/>
                <a:gd name="T86" fmla="*/ 43 w 128"/>
                <a:gd name="T87" fmla="*/ 148 h 159"/>
                <a:gd name="T88" fmla="*/ 60 w 128"/>
                <a:gd name="T89" fmla="*/ 148 h 159"/>
                <a:gd name="T90" fmla="*/ 73 w 128"/>
                <a:gd name="T91" fmla="*/ 148 h 159"/>
                <a:gd name="T92" fmla="*/ 86 w 128"/>
                <a:gd name="T93" fmla="*/ 148 h 159"/>
                <a:gd name="T94" fmla="*/ 89 w 128"/>
                <a:gd name="T95" fmla="*/ 138 h 159"/>
                <a:gd name="T96" fmla="*/ 91 w 128"/>
                <a:gd name="T97" fmla="*/ 128 h 159"/>
                <a:gd name="T98" fmla="*/ 99 w 128"/>
                <a:gd name="T99" fmla="*/ 111 h 159"/>
                <a:gd name="T100" fmla="*/ 101 w 128"/>
                <a:gd name="T101" fmla="*/ 107 h 159"/>
                <a:gd name="T102" fmla="*/ 104 w 128"/>
                <a:gd name="T103" fmla="*/ 101 h 159"/>
                <a:gd name="T104" fmla="*/ 117 w 128"/>
                <a:gd name="T105" fmla="*/ 63 h 159"/>
                <a:gd name="T106" fmla="*/ 117 w 128"/>
                <a:gd name="T107" fmla="*/ 62 h 159"/>
                <a:gd name="T108" fmla="*/ 102 w 128"/>
                <a:gd name="T109" fmla="*/ 26 h 159"/>
                <a:gd name="T110" fmla="*/ 65 w 128"/>
                <a:gd name="T111" fmla="*/ 1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59">
                  <a:moveTo>
                    <a:pt x="41" y="159"/>
                  </a:moveTo>
                  <a:cubicBezTo>
                    <a:pt x="39" y="159"/>
                    <a:pt x="39" y="159"/>
                    <a:pt x="39" y="159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3" y="155"/>
                    <a:pt x="29" y="151"/>
                    <a:pt x="29" y="145"/>
                  </a:cubicBezTo>
                  <a:cubicBezTo>
                    <a:pt x="28" y="143"/>
                    <a:pt x="28" y="141"/>
                    <a:pt x="28" y="139"/>
                  </a:cubicBezTo>
                  <a:cubicBezTo>
                    <a:pt x="28" y="137"/>
                    <a:pt x="27" y="134"/>
                    <a:pt x="27" y="132"/>
                  </a:cubicBezTo>
                  <a:cubicBezTo>
                    <a:pt x="25" y="126"/>
                    <a:pt x="22" y="121"/>
                    <a:pt x="19" y="116"/>
                  </a:cubicBezTo>
                  <a:cubicBezTo>
                    <a:pt x="19" y="115"/>
                    <a:pt x="18" y="114"/>
                    <a:pt x="17" y="112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2" y="104"/>
                    <a:pt x="9" y="98"/>
                    <a:pt x="6" y="92"/>
                  </a:cubicBezTo>
                  <a:cubicBezTo>
                    <a:pt x="3" y="84"/>
                    <a:pt x="1" y="76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1"/>
                    <a:pt x="2" y="43"/>
                    <a:pt x="6" y="35"/>
                  </a:cubicBezTo>
                  <a:cubicBezTo>
                    <a:pt x="9" y="28"/>
                    <a:pt x="14" y="23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1"/>
                    <a:pt x="98" y="7"/>
                    <a:pt x="109" y="18"/>
                  </a:cubicBezTo>
                  <a:cubicBezTo>
                    <a:pt x="121" y="30"/>
                    <a:pt x="128" y="44"/>
                    <a:pt x="128" y="62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7" y="82"/>
                    <a:pt x="120" y="95"/>
                    <a:pt x="114" y="107"/>
                  </a:cubicBezTo>
                  <a:cubicBezTo>
                    <a:pt x="113" y="108"/>
                    <a:pt x="112" y="110"/>
                    <a:pt x="111" y="112"/>
                  </a:cubicBezTo>
                  <a:cubicBezTo>
                    <a:pt x="110" y="113"/>
                    <a:pt x="110" y="114"/>
                    <a:pt x="109" y="116"/>
                  </a:cubicBezTo>
                  <a:cubicBezTo>
                    <a:pt x="106" y="121"/>
                    <a:pt x="103" y="126"/>
                    <a:pt x="101" y="132"/>
                  </a:cubicBezTo>
                  <a:cubicBezTo>
                    <a:pt x="101" y="134"/>
                    <a:pt x="100" y="137"/>
                    <a:pt x="100" y="139"/>
                  </a:cubicBezTo>
                  <a:cubicBezTo>
                    <a:pt x="99" y="146"/>
                    <a:pt x="98" y="154"/>
                    <a:pt x="92" y="158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82" y="159"/>
                    <a:pt x="77" y="159"/>
                    <a:pt x="73" y="159"/>
                  </a:cubicBezTo>
                  <a:cubicBezTo>
                    <a:pt x="69" y="159"/>
                    <a:pt x="64" y="159"/>
                    <a:pt x="60" y="159"/>
                  </a:cubicBezTo>
                  <a:cubicBezTo>
                    <a:pt x="53" y="159"/>
                    <a:pt x="47" y="159"/>
                    <a:pt x="41" y="159"/>
                  </a:cubicBezTo>
                  <a:close/>
                  <a:moveTo>
                    <a:pt x="65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30"/>
                    <a:pt x="19" y="34"/>
                    <a:pt x="16" y="40"/>
                  </a:cubicBezTo>
                  <a:cubicBezTo>
                    <a:pt x="13" y="47"/>
                    <a:pt x="12" y="53"/>
                    <a:pt x="11" y="6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74"/>
                    <a:pt x="13" y="81"/>
                    <a:pt x="16" y="87"/>
                  </a:cubicBezTo>
                  <a:cubicBezTo>
                    <a:pt x="19" y="93"/>
                    <a:pt x="22" y="99"/>
                    <a:pt x="25" y="105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8"/>
                    <a:pt x="28" y="109"/>
                    <a:pt x="29" y="111"/>
                  </a:cubicBezTo>
                  <a:cubicBezTo>
                    <a:pt x="32" y="116"/>
                    <a:pt x="36" y="122"/>
                    <a:pt x="37" y="129"/>
                  </a:cubicBezTo>
                  <a:cubicBezTo>
                    <a:pt x="38" y="132"/>
                    <a:pt x="39" y="135"/>
                    <a:pt x="39" y="138"/>
                  </a:cubicBezTo>
                  <a:cubicBezTo>
                    <a:pt x="39" y="140"/>
                    <a:pt x="39" y="141"/>
                    <a:pt x="40" y="143"/>
                  </a:cubicBezTo>
                  <a:cubicBezTo>
                    <a:pt x="40" y="145"/>
                    <a:pt x="41" y="147"/>
                    <a:pt x="43" y="148"/>
                  </a:cubicBezTo>
                  <a:cubicBezTo>
                    <a:pt x="48" y="148"/>
                    <a:pt x="54" y="148"/>
                    <a:pt x="60" y="148"/>
                  </a:cubicBezTo>
                  <a:cubicBezTo>
                    <a:pt x="64" y="148"/>
                    <a:pt x="69" y="148"/>
                    <a:pt x="73" y="148"/>
                  </a:cubicBezTo>
                  <a:cubicBezTo>
                    <a:pt x="77" y="148"/>
                    <a:pt x="82" y="148"/>
                    <a:pt x="86" y="148"/>
                  </a:cubicBezTo>
                  <a:cubicBezTo>
                    <a:pt x="88" y="146"/>
                    <a:pt x="88" y="142"/>
                    <a:pt x="89" y="138"/>
                  </a:cubicBezTo>
                  <a:cubicBezTo>
                    <a:pt x="89" y="134"/>
                    <a:pt x="90" y="131"/>
                    <a:pt x="91" y="128"/>
                  </a:cubicBezTo>
                  <a:cubicBezTo>
                    <a:pt x="93" y="122"/>
                    <a:pt x="96" y="116"/>
                    <a:pt x="99" y="111"/>
                  </a:cubicBezTo>
                  <a:cubicBezTo>
                    <a:pt x="100" y="109"/>
                    <a:pt x="101" y="108"/>
                    <a:pt x="101" y="107"/>
                  </a:cubicBezTo>
                  <a:cubicBezTo>
                    <a:pt x="102" y="105"/>
                    <a:pt x="103" y="103"/>
                    <a:pt x="104" y="101"/>
                  </a:cubicBezTo>
                  <a:cubicBezTo>
                    <a:pt x="110" y="90"/>
                    <a:pt x="116" y="79"/>
                    <a:pt x="117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48"/>
                    <a:pt x="111" y="36"/>
                    <a:pt x="102" y="26"/>
                  </a:cubicBezTo>
                  <a:cubicBezTo>
                    <a:pt x="92" y="17"/>
                    <a:pt x="80" y="12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26">
            <a:extLst>
              <a:ext uri="{FF2B5EF4-FFF2-40B4-BE49-F238E27FC236}">
                <a16:creationId xmlns:a16="http://schemas.microsoft.com/office/drawing/2014/main" id="{D47D5465-5D4C-4882-D3CA-6F6A2414A59D}"/>
              </a:ext>
            </a:extLst>
          </p:cNvPr>
          <p:cNvGrpSpPr/>
          <p:nvPr/>
        </p:nvGrpSpPr>
        <p:grpSpPr>
          <a:xfrm>
            <a:off x="5146676" y="4246036"/>
            <a:ext cx="508000" cy="446088"/>
            <a:chOff x="5146676" y="4165600"/>
            <a:chExt cx="508000" cy="446088"/>
          </a:xfrm>
          <a:solidFill>
            <a:schemeClr val="bg1"/>
          </a:solidFill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A02D99EC-CAED-ABE4-76D8-B2E72CA0B382}"/>
                </a:ext>
              </a:extLst>
            </p:cNvPr>
            <p:cNvSpPr/>
            <p:nvPr/>
          </p:nvSpPr>
          <p:spPr bwMode="auto">
            <a:xfrm>
              <a:off x="5265738" y="4165600"/>
              <a:ext cx="215900" cy="244475"/>
            </a:xfrm>
            <a:custGeom>
              <a:avLst/>
              <a:gdLst>
                <a:gd name="T0" fmla="*/ 67 w 72"/>
                <a:gd name="T1" fmla="*/ 36 h 81"/>
                <a:gd name="T2" fmla="*/ 36 w 72"/>
                <a:gd name="T3" fmla="*/ 0 h 81"/>
                <a:gd name="T4" fmla="*/ 5 w 72"/>
                <a:gd name="T5" fmla="*/ 37 h 81"/>
                <a:gd name="T6" fmla="*/ 0 w 72"/>
                <a:gd name="T7" fmla="*/ 45 h 81"/>
                <a:gd name="T8" fmla="*/ 5 w 72"/>
                <a:gd name="T9" fmla="*/ 54 h 81"/>
                <a:gd name="T10" fmla="*/ 6 w 72"/>
                <a:gd name="T11" fmla="*/ 54 h 81"/>
                <a:gd name="T12" fmla="*/ 36 w 72"/>
                <a:gd name="T13" fmla="*/ 81 h 81"/>
                <a:gd name="T14" fmla="*/ 66 w 72"/>
                <a:gd name="T15" fmla="*/ 53 h 81"/>
                <a:gd name="T16" fmla="*/ 67 w 72"/>
                <a:gd name="T17" fmla="*/ 53 h 81"/>
                <a:gd name="T18" fmla="*/ 72 w 72"/>
                <a:gd name="T19" fmla="*/ 44 h 81"/>
                <a:gd name="T20" fmla="*/ 67 w 72"/>
                <a:gd name="T21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67" y="36"/>
                  </a:moveTo>
                  <a:cubicBezTo>
                    <a:pt x="65" y="16"/>
                    <a:pt x="52" y="0"/>
                    <a:pt x="36" y="0"/>
                  </a:cubicBezTo>
                  <a:cubicBezTo>
                    <a:pt x="19" y="0"/>
                    <a:pt x="6" y="16"/>
                    <a:pt x="5" y="37"/>
                  </a:cubicBezTo>
                  <a:cubicBezTo>
                    <a:pt x="2" y="38"/>
                    <a:pt x="0" y="41"/>
                    <a:pt x="0" y="45"/>
                  </a:cubicBezTo>
                  <a:cubicBezTo>
                    <a:pt x="0" y="50"/>
                    <a:pt x="2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69"/>
                    <a:pt x="22" y="81"/>
                    <a:pt x="36" y="81"/>
                  </a:cubicBezTo>
                  <a:cubicBezTo>
                    <a:pt x="50" y="81"/>
                    <a:pt x="62" y="69"/>
                    <a:pt x="66" y="53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3"/>
                    <a:pt x="72" y="49"/>
                    <a:pt x="72" y="44"/>
                  </a:cubicBezTo>
                  <a:cubicBezTo>
                    <a:pt x="72" y="40"/>
                    <a:pt x="70" y="36"/>
                    <a:pt x="6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83BF5103-6F8A-14C4-86DB-0473AFD76250}"/>
                </a:ext>
              </a:extLst>
            </p:cNvPr>
            <p:cNvSpPr/>
            <p:nvPr/>
          </p:nvSpPr>
          <p:spPr bwMode="auto">
            <a:xfrm>
              <a:off x="5146676" y="4403725"/>
              <a:ext cx="296863" cy="187325"/>
            </a:xfrm>
            <a:custGeom>
              <a:avLst/>
              <a:gdLst>
                <a:gd name="T0" fmla="*/ 94 w 98"/>
                <a:gd name="T1" fmla="*/ 4 h 62"/>
                <a:gd name="T2" fmla="*/ 77 w 98"/>
                <a:gd name="T3" fmla="*/ 45 h 62"/>
                <a:gd name="T4" fmla="*/ 54 w 98"/>
                <a:gd name="T5" fmla="*/ 1 h 62"/>
                <a:gd name="T6" fmla="*/ 7 w 98"/>
                <a:gd name="T7" fmla="*/ 20 h 62"/>
                <a:gd name="T8" fmla="*/ 2 w 98"/>
                <a:gd name="T9" fmla="*/ 62 h 62"/>
                <a:gd name="T10" fmla="*/ 72 w 98"/>
                <a:gd name="T11" fmla="*/ 62 h 62"/>
                <a:gd name="T12" fmla="*/ 98 w 98"/>
                <a:gd name="T13" fmla="*/ 40 h 62"/>
                <a:gd name="T14" fmla="*/ 94 w 98"/>
                <a:gd name="T15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62">
                  <a:moveTo>
                    <a:pt x="94" y="4"/>
                  </a:moveTo>
                  <a:cubicBezTo>
                    <a:pt x="77" y="45"/>
                    <a:pt x="77" y="45"/>
                    <a:pt x="77" y="45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6" y="0"/>
                    <a:pt x="15" y="7"/>
                    <a:pt x="7" y="20"/>
                  </a:cubicBezTo>
                  <a:cubicBezTo>
                    <a:pt x="0" y="33"/>
                    <a:pt x="2" y="62"/>
                    <a:pt x="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0" y="34"/>
                    <a:pt x="94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Oval 29">
              <a:extLst>
                <a:ext uri="{FF2B5EF4-FFF2-40B4-BE49-F238E27FC236}">
                  <a16:creationId xmlns:a16="http://schemas.microsoft.com/office/drawing/2014/main" id="{423460E4-2522-2A42-37C7-0F744E940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1" y="4364038"/>
              <a:ext cx="24447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6145C9DA-E1DC-D43B-716B-7587CEABF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6876" y="4406900"/>
              <a:ext cx="114300" cy="161925"/>
            </a:xfrm>
            <a:custGeom>
              <a:avLst/>
              <a:gdLst>
                <a:gd name="T0" fmla="*/ 16 w 38"/>
                <a:gd name="T1" fmla="*/ 0 h 54"/>
                <a:gd name="T2" fmla="*/ 21 w 38"/>
                <a:gd name="T3" fmla="*/ 0 h 54"/>
                <a:gd name="T4" fmla="*/ 21 w 38"/>
                <a:gd name="T5" fmla="*/ 3 h 54"/>
                <a:gd name="T6" fmla="*/ 37 w 38"/>
                <a:gd name="T7" fmla="*/ 17 h 54"/>
                <a:gd name="T8" fmla="*/ 26 w 38"/>
                <a:gd name="T9" fmla="*/ 17 h 54"/>
                <a:gd name="T10" fmla="*/ 21 w 38"/>
                <a:gd name="T11" fmla="*/ 12 h 54"/>
                <a:gd name="T12" fmla="*/ 21 w 38"/>
                <a:gd name="T13" fmla="*/ 20 h 54"/>
                <a:gd name="T14" fmla="*/ 38 w 38"/>
                <a:gd name="T15" fmla="*/ 35 h 54"/>
                <a:gd name="T16" fmla="*/ 21 w 38"/>
                <a:gd name="T17" fmla="*/ 48 h 54"/>
                <a:gd name="T18" fmla="*/ 21 w 38"/>
                <a:gd name="T19" fmla="*/ 54 h 54"/>
                <a:gd name="T20" fmla="*/ 16 w 38"/>
                <a:gd name="T21" fmla="*/ 54 h 54"/>
                <a:gd name="T22" fmla="*/ 16 w 38"/>
                <a:gd name="T23" fmla="*/ 48 h 54"/>
                <a:gd name="T24" fmla="*/ 0 w 38"/>
                <a:gd name="T25" fmla="*/ 34 h 54"/>
                <a:gd name="T26" fmla="*/ 11 w 38"/>
                <a:gd name="T27" fmla="*/ 34 h 54"/>
                <a:gd name="T28" fmla="*/ 16 w 38"/>
                <a:gd name="T29" fmla="*/ 40 h 54"/>
                <a:gd name="T30" fmla="*/ 16 w 38"/>
                <a:gd name="T31" fmla="*/ 30 h 54"/>
                <a:gd name="T32" fmla="*/ 0 w 38"/>
                <a:gd name="T33" fmla="*/ 17 h 54"/>
                <a:gd name="T34" fmla="*/ 16 w 38"/>
                <a:gd name="T35" fmla="*/ 3 h 54"/>
                <a:gd name="T36" fmla="*/ 16 w 38"/>
                <a:gd name="T37" fmla="*/ 0 h 54"/>
                <a:gd name="T38" fmla="*/ 16 w 38"/>
                <a:gd name="T39" fmla="*/ 12 h 54"/>
                <a:gd name="T40" fmla="*/ 11 w 38"/>
                <a:gd name="T41" fmla="*/ 15 h 54"/>
                <a:gd name="T42" fmla="*/ 16 w 38"/>
                <a:gd name="T43" fmla="*/ 19 h 54"/>
                <a:gd name="T44" fmla="*/ 16 w 38"/>
                <a:gd name="T45" fmla="*/ 12 h 54"/>
                <a:gd name="T46" fmla="*/ 21 w 38"/>
                <a:gd name="T47" fmla="*/ 40 h 54"/>
                <a:gd name="T48" fmla="*/ 26 w 38"/>
                <a:gd name="T49" fmla="*/ 36 h 54"/>
                <a:gd name="T50" fmla="*/ 21 w 38"/>
                <a:gd name="T51" fmla="*/ 31 h 54"/>
                <a:gd name="T52" fmla="*/ 21 w 38"/>
                <a:gd name="T5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9" y="4"/>
                    <a:pt x="37" y="7"/>
                    <a:pt x="3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4"/>
                    <a:pt x="24" y="12"/>
                    <a:pt x="21" y="1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0" y="23"/>
                    <a:pt x="38" y="26"/>
                    <a:pt x="38" y="35"/>
                  </a:cubicBezTo>
                  <a:cubicBezTo>
                    <a:pt x="38" y="45"/>
                    <a:pt x="30" y="48"/>
                    <a:pt x="21" y="4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3"/>
                    <a:pt x="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7"/>
                    <a:pt x="13" y="39"/>
                    <a:pt x="16" y="4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7" y="28"/>
                    <a:pt x="0" y="26"/>
                    <a:pt x="0" y="17"/>
                  </a:cubicBezTo>
                  <a:cubicBezTo>
                    <a:pt x="0" y="7"/>
                    <a:pt x="8" y="5"/>
                    <a:pt x="16" y="3"/>
                  </a:cubicBezTo>
                  <a:lnTo>
                    <a:pt x="16" y="0"/>
                  </a:lnTo>
                  <a:close/>
                  <a:moveTo>
                    <a:pt x="16" y="12"/>
                  </a:moveTo>
                  <a:cubicBezTo>
                    <a:pt x="14" y="12"/>
                    <a:pt x="11" y="13"/>
                    <a:pt x="11" y="15"/>
                  </a:cubicBezTo>
                  <a:cubicBezTo>
                    <a:pt x="11" y="18"/>
                    <a:pt x="14" y="19"/>
                    <a:pt x="16" y="19"/>
                  </a:cubicBezTo>
                  <a:lnTo>
                    <a:pt x="16" y="12"/>
                  </a:lnTo>
                  <a:close/>
                  <a:moveTo>
                    <a:pt x="21" y="40"/>
                  </a:moveTo>
                  <a:cubicBezTo>
                    <a:pt x="24" y="40"/>
                    <a:pt x="26" y="39"/>
                    <a:pt x="26" y="36"/>
                  </a:cubicBezTo>
                  <a:cubicBezTo>
                    <a:pt x="26" y="34"/>
                    <a:pt x="24" y="32"/>
                    <a:pt x="21" y="31"/>
                  </a:cubicBezTo>
                  <a:lnTo>
                    <a:pt x="2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EDDCB0F3-8B00-72CF-0DE6-9627E27F978F}"/>
              </a:ext>
            </a:extLst>
          </p:cNvPr>
          <p:cNvGrpSpPr/>
          <p:nvPr/>
        </p:nvGrpSpPr>
        <p:grpSpPr>
          <a:xfrm>
            <a:off x="6677026" y="4293661"/>
            <a:ext cx="349250" cy="384176"/>
            <a:chOff x="6677026" y="4213225"/>
            <a:chExt cx="349250" cy="384176"/>
          </a:xfrm>
          <a:solidFill>
            <a:schemeClr val="bg1"/>
          </a:solidFill>
        </p:grpSpPr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D978885D-C2D4-F56C-78FE-6CC5D07CDCFF}"/>
                </a:ext>
              </a:extLst>
            </p:cNvPr>
            <p:cNvSpPr/>
            <p:nvPr/>
          </p:nvSpPr>
          <p:spPr bwMode="auto">
            <a:xfrm>
              <a:off x="6677026" y="4213225"/>
              <a:ext cx="349250" cy="33338"/>
            </a:xfrm>
            <a:custGeom>
              <a:avLst/>
              <a:gdLst>
                <a:gd name="T0" fmla="*/ 116 w 116"/>
                <a:gd name="T1" fmla="*/ 8 h 11"/>
                <a:gd name="T2" fmla="*/ 111 w 116"/>
                <a:gd name="T3" fmla="*/ 11 h 11"/>
                <a:gd name="T4" fmla="*/ 5 w 116"/>
                <a:gd name="T5" fmla="*/ 11 h 11"/>
                <a:gd name="T6" fmla="*/ 0 w 116"/>
                <a:gd name="T7" fmla="*/ 8 h 11"/>
                <a:gd name="T8" fmla="*/ 0 w 116"/>
                <a:gd name="T9" fmla="*/ 3 h 11"/>
                <a:gd name="T10" fmla="*/ 5 w 116"/>
                <a:gd name="T11" fmla="*/ 0 h 11"/>
                <a:gd name="T12" fmla="*/ 111 w 116"/>
                <a:gd name="T13" fmla="*/ 0 h 11"/>
                <a:gd name="T14" fmla="*/ 116 w 116"/>
                <a:gd name="T15" fmla="*/ 3 h 11"/>
                <a:gd name="T16" fmla="*/ 116 w 116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">
                  <a:moveTo>
                    <a:pt x="116" y="8"/>
                  </a:moveTo>
                  <a:cubicBezTo>
                    <a:pt x="116" y="10"/>
                    <a:pt x="114" y="11"/>
                    <a:pt x="11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2"/>
                    <a:pt x="116" y="3"/>
                  </a:cubicBezTo>
                  <a:lnTo>
                    <a:pt x="11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788A6BCC-0096-0FF6-20E1-703CDDDFEE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4488" y="4265613"/>
              <a:ext cx="311150" cy="331788"/>
            </a:xfrm>
            <a:custGeom>
              <a:avLst/>
              <a:gdLst>
                <a:gd name="T0" fmla="*/ 93 w 103"/>
                <a:gd name="T1" fmla="*/ 100 h 110"/>
                <a:gd name="T2" fmla="*/ 53 w 103"/>
                <a:gd name="T3" fmla="*/ 59 h 110"/>
                <a:gd name="T4" fmla="*/ 100 w 103"/>
                <a:gd name="T5" fmla="*/ 0 h 110"/>
                <a:gd name="T6" fmla="*/ 4 w 103"/>
                <a:gd name="T7" fmla="*/ 59 h 110"/>
                <a:gd name="T8" fmla="*/ 49 w 103"/>
                <a:gd name="T9" fmla="*/ 76 h 110"/>
                <a:gd name="T10" fmla="*/ 6 w 103"/>
                <a:gd name="T11" fmla="*/ 98 h 110"/>
                <a:gd name="T12" fmla="*/ 6 w 103"/>
                <a:gd name="T13" fmla="*/ 110 h 110"/>
                <a:gd name="T14" fmla="*/ 12 w 103"/>
                <a:gd name="T15" fmla="*/ 102 h 110"/>
                <a:gd name="T16" fmla="*/ 49 w 103"/>
                <a:gd name="T17" fmla="*/ 97 h 110"/>
                <a:gd name="T18" fmla="*/ 51 w 103"/>
                <a:gd name="T19" fmla="*/ 108 h 110"/>
                <a:gd name="T20" fmla="*/ 53 w 103"/>
                <a:gd name="T21" fmla="*/ 97 h 110"/>
                <a:gd name="T22" fmla="*/ 91 w 103"/>
                <a:gd name="T23" fmla="*/ 102 h 110"/>
                <a:gd name="T24" fmla="*/ 97 w 103"/>
                <a:gd name="T25" fmla="*/ 110 h 110"/>
                <a:gd name="T26" fmla="*/ 97 w 103"/>
                <a:gd name="T27" fmla="*/ 98 h 110"/>
                <a:gd name="T28" fmla="*/ 74 w 103"/>
                <a:gd name="T29" fmla="*/ 10 h 110"/>
                <a:gd name="T30" fmla="*/ 83 w 103"/>
                <a:gd name="T31" fmla="*/ 12 h 110"/>
                <a:gd name="T32" fmla="*/ 72 w 103"/>
                <a:gd name="T33" fmla="*/ 45 h 110"/>
                <a:gd name="T34" fmla="*/ 56 w 103"/>
                <a:gd name="T35" fmla="*/ 26 h 110"/>
                <a:gd name="T36" fmla="*/ 65 w 103"/>
                <a:gd name="T37" fmla="*/ 24 h 110"/>
                <a:gd name="T38" fmla="*/ 66 w 103"/>
                <a:gd name="T39" fmla="*/ 45 h 110"/>
                <a:gd name="T40" fmla="*/ 56 w 103"/>
                <a:gd name="T41" fmla="*/ 26 h 110"/>
                <a:gd name="T42" fmla="*/ 41 w 103"/>
                <a:gd name="T43" fmla="*/ 31 h 110"/>
                <a:gd name="T44" fmla="*/ 50 w 103"/>
                <a:gd name="T45" fmla="*/ 33 h 110"/>
                <a:gd name="T46" fmla="*/ 39 w 103"/>
                <a:gd name="T47" fmla="*/ 45 h 110"/>
                <a:gd name="T48" fmla="*/ 23 w 103"/>
                <a:gd name="T49" fmla="*/ 37 h 110"/>
                <a:gd name="T50" fmla="*/ 32 w 103"/>
                <a:gd name="T51" fmla="*/ 36 h 110"/>
                <a:gd name="T52" fmla="*/ 34 w 103"/>
                <a:gd name="T53" fmla="*/ 45 h 110"/>
                <a:gd name="T54" fmla="*/ 23 w 103"/>
                <a:gd name="T55" fmla="*/ 37 h 110"/>
                <a:gd name="T56" fmla="*/ 16 w 103"/>
                <a:gd name="T57" fmla="*/ 52 h 110"/>
                <a:gd name="T58" fmla="*/ 14 w 103"/>
                <a:gd name="T59" fmla="*/ 10 h 110"/>
                <a:gd name="T60" fmla="*/ 18 w 103"/>
                <a:gd name="T61" fmla="*/ 10 h 110"/>
                <a:gd name="T62" fmla="*/ 87 w 103"/>
                <a:gd name="T63" fmla="*/ 49 h 110"/>
                <a:gd name="T64" fmla="*/ 87 w 103"/>
                <a:gd name="T6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0">
                  <a:moveTo>
                    <a:pt x="97" y="98"/>
                  </a:moveTo>
                  <a:cubicBezTo>
                    <a:pt x="96" y="98"/>
                    <a:pt x="94" y="99"/>
                    <a:pt x="93" y="100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9" y="99"/>
                    <a:pt x="8" y="98"/>
                    <a:pt x="6" y="98"/>
                  </a:cubicBezTo>
                  <a:cubicBezTo>
                    <a:pt x="3" y="98"/>
                    <a:pt x="0" y="101"/>
                    <a:pt x="0" y="104"/>
                  </a:cubicBezTo>
                  <a:cubicBezTo>
                    <a:pt x="0" y="107"/>
                    <a:pt x="3" y="110"/>
                    <a:pt x="6" y="110"/>
                  </a:cubicBezTo>
                  <a:cubicBezTo>
                    <a:pt x="9" y="110"/>
                    <a:pt x="12" y="107"/>
                    <a:pt x="12" y="104"/>
                  </a:cubicBezTo>
                  <a:cubicBezTo>
                    <a:pt x="12" y="103"/>
                    <a:pt x="12" y="103"/>
                    <a:pt x="12" y="102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7" y="98"/>
                    <a:pt x="45" y="100"/>
                    <a:pt x="45" y="103"/>
                  </a:cubicBezTo>
                  <a:cubicBezTo>
                    <a:pt x="45" y="106"/>
                    <a:pt x="48" y="108"/>
                    <a:pt x="51" y="108"/>
                  </a:cubicBezTo>
                  <a:cubicBezTo>
                    <a:pt x="54" y="108"/>
                    <a:pt x="57" y="106"/>
                    <a:pt x="57" y="103"/>
                  </a:cubicBezTo>
                  <a:cubicBezTo>
                    <a:pt x="57" y="100"/>
                    <a:pt x="55" y="98"/>
                    <a:pt x="53" y="97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103"/>
                    <a:pt x="91" y="103"/>
                    <a:pt x="91" y="104"/>
                  </a:cubicBezTo>
                  <a:cubicBezTo>
                    <a:pt x="91" y="107"/>
                    <a:pt x="94" y="110"/>
                    <a:pt x="97" y="110"/>
                  </a:cubicBezTo>
                  <a:cubicBezTo>
                    <a:pt x="100" y="110"/>
                    <a:pt x="103" y="107"/>
                    <a:pt x="103" y="104"/>
                  </a:cubicBezTo>
                  <a:cubicBezTo>
                    <a:pt x="103" y="101"/>
                    <a:pt x="100" y="98"/>
                    <a:pt x="97" y="98"/>
                  </a:cubicBezTo>
                  <a:close/>
                  <a:moveTo>
                    <a:pt x="72" y="12"/>
                  </a:moveTo>
                  <a:cubicBezTo>
                    <a:pt x="72" y="11"/>
                    <a:pt x="73" y="10"/>
                    <a:pt x="74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3" y="11"/>
                    <a:pt x="83" y="1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2" y="45"/>
                    <a:pt x="72" y="45"/>
                    <a:pt x="72" y="45"/>
                  </a:cubicBezTo>
                  <a:lnTo>
                    <a:pt x="72" y="12"/>
                  </a:lnTo>
                  <a:close/>
                  <a:moveTo>
                    <a:pt x="56" y="26"/>
                  </a:moveTo>
                  <a:cubicBezTo>
                    <a:pt x="56" y="25"/>
                    <a:pt x="56" y="24"/>
                    <a:pt x="57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6" y="26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56" y="45"/>
                    <a:pt x="56" y="45"/>
                    <a:pt x="56" y="45"/>
                  </a:cubicBezTo>
                  <a:lnTo>
                    <a:pt x="56" y="26"/>
                  </a:lnTo>
                  <a:close/>
                  <a:moveTo>
                    <a:pt x="39" y="33"/>
                  </a:moveTo>
                  <a:cubicBezTo>
                    <a:pt x="39" y="32"/>
                    <a:pt x="40" y="31"/>
                    <a:pt x="41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50" y="32"/>
                    <a:pt x="50" y="3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33"/>
                  </a:ln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5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6"/>
                    <a:pt x="34" y="3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23" y="45"/>
                    <a:pt x="23" y="45"/>
                    <a:pt x="23" y="45"/>
                  </a:cubicBezTo>
                  <a:lnTo>
                    <a:pt x="23" y="37"/>
                  </a:lnTo>
                  <a:close/>
                  <a:moveTo>
                    <a:pt x="16" y="52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5" y="52"/>
                    <a:pt x="14" y="51"/>
                    <a:pt x="14" y="5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6" y="9"/>
                  </a:cubicBezTo>
                  <a:cubicBezTo>
                    <a:pt x="17" y="9"/>
                    <a:pt x="18" y="10"/>
                    <a:pt x="18" y="10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49"/>
                    <a:pt x="89" y="49"/>
                    <a:pt x="89" y="50"/>
                  </a:cubicBezTo>
                  <a:cubicBezTo>
                    <a:pt x="89" y="51"/>
                    <a:pt x="88" y="52"/>
                    <a:pt x="87" y="52"/>
                  </a:cubicBezTo>
                  <a:lnTo>
                    <a:pt x="1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E21AC66-BDED-29D6-CB00-575EEC315304}"/>
              </a:ext>
            </a:extLst>
          </p:cNvPr>
          <p:cNvGrpSpPr/>
          <p:nvPr/>
        </p:nvGrpSpPr>
        <p:grpSpPr>
          <a:xfrm>
            <a:off x="7882928" y="1969151"/>
            <a:ext cx="3103481" cy="791122"/>
            <a:chOff x="-94764" y="1931934"/>
            <a:chExt cx="3103481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053DC8D-630B-D234-A4C7-CE19D35A1945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834DB2-3B98-5137-5333-12E91514C04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C8267E8-88B0-C5BF-B25C-982A11DAEE5C}"/>
              </a:ext>
            </a:extLst>
          </p:cNvPr>
          <p:cNvGrpSpPr/>
          <p:nvPr/>
        </p:nvGrpSpPr>
        <p:grpSpPr>
          <a:xfrm>
            <a:off x="1205591" y="1969151"/>
            <a:ext cx="3103481" cy="791122"/>
            <a:chOff x="-94764" y="1931934"/>
            <a:chExt cx="3103481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6C13CEA-378C-D688-19D7-56D6C81790A1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CDDEA8C-003B-81FE-5DBE-AFE0D1B6CC80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8CCA0E9-5B56-E057-BEB6-C24383C62C4A}"/>
              </a:ext>
            </a:extLst>
          </p:cNvPr>
          <p:cNvGrpSpPr/>
          <p:nvPr/>
        </p:nvGrpSpPr>
        <p:grpSpPr>
          <a:xfrm>
            <a:off x="7882928" y="4766463"/>
            <a:ext cx="3103481" cy="791122"/>
            <a:chOff x="-94764" y="1931934"/>
            <a:chExt cx="3103481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94341B-2F05-B6D2-E3F0-C2F11764CFC6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51BFC96-AF5B-084E-8BC2-B776B82B50A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245CE44-0F94-83FD-14E9-AAE5E4911A2E}"/>
              </a:ext>
            </a:extLst>
          </p:cNvPr>
          <p:cNvGrpSpPr/>
          <p:nvPr/>
        </p:nvGrpSpPr>
        <p:grpSpPr>
          <a:xfrm>
            <a:off x="1205591" y="4766463"/>
            <a:ext cx="3103481" cy="791122"/>
            <a:chOff x="-94764" y="1931934"/>
            <a:chExt cx="3103481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8731CC5-E6EE-2C01-4A9C-D4649734E1C9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3F7C95F-85A8-8D2C-9232-5668D292608D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697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497271" y="1265567"/>
            <a:ext cx="11721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目录</a:t>
            </a: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6749098" y="1681064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5000760" y="1681065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3F0E0-834A-0523-E35D-7CE710B05F49}"/>
              </a:ext>
            </a:extLst>
          </p:cNvPr>
          <p:cNvGrpSpPr/>
          <p:nvPr/>
        </p:nvGrpSpPr>
        <p:grpSpPr>
          <a:xfrm>
            <a:off x="2020194" y="2549949"/>
            <a:ext cx="3832088" cy="574041"/>
            <a:chOff x="2362441" y="3200718"/>
            <a:chExt cx="3832088" cy="57404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42957D-054A-1045-7B00-BDA0D5012894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507AEE1-BD21-4CF5-313F-E2CD50F62621}"/>
                </a:ext>
              </a:extLst>
            </p:cNvPr>
            <p:cNvSpPr txBox="1"/>
            <p:nvPr/>
          </p:nvSpPr>
          <p:spPr>
            <a:xfrm>
              <a:off x="3657610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A9DC0FB-692E-D988-9480-83558CD157A4}"/>
                </a:ext>
              </a:extLst>
            </p:cNvPr>
            <p:cNvSpPr txBox="1"/>
            <p:nvPr/>
          </p:nvSpPr>
          <p:spPr>
            <a:xfrm>
              <a:off x="2952338" y="3230600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79C925-CF00-D84E-657D-A194839B8DDA}"/>
              </a:ext>
            </a:extLst>
          </p:cNvPr>
          <p:cNvGrpSpPr/>
          <p:nvPr/>
        </p:nvGrpSpPr>
        <p:grpSpPr>
          <a:xfrm>
            <a:off x="6351255" y="2549949"/>
            <a:ext cx="3832088" cy="574041"/>
            <a:chOff x="2362441" y="3200718"/>
            <a:chExt cx="3832088" cy="574041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6E0667F-DF83-64E3-A744-B8D4C215BB48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3E1AE3-1652-A103-FB75-744007873C21}"/>
                </a:ext>
              </a:extLst>
            </p:cNvPr>
            <p:cNvSpPr txBox="1"/>
            <p:nvPr/>
          </p:nvSpPr>
          <p:spPr>
            <a:xfrm>
              <a:off x="3657610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85B7DED-F769-5D43-26E9-9E4591D14CCB}"/>
                </a:ext>
              </a:extLst>
            </p:cNvPr>
            <p:cNvSpPr txBox="1"/>
            <p:nvPr/>
          </p:nvSpPr>
          <p:spPr>
            <a:xfrm>
              <a:off x="2952338" y="3230600"/>
              <a:ext cx="5100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B15383-E005-A01F-1C83-556DD1D26D39}"/>
              </a:ext>
            </a:extLst>
          </p:cNvPr>
          <p:cNvGrpSpPr/>
          <p:nvPr/>
        </p:nvGrpSpPr>
        <p:grpSpPr>
          <a:xfrm>
            <a:off x="2020194" y="3890570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348F59F-967A-F076-12DA-EBF9DF3B0165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AFD812A-55DC-EAFE-C947-A09E622D8AB8}"/>
                </a:ext>
              </a:extLst>
            </p:cNvPr>
            <p:cNvSpPr txBox="1"/>
            <p:nvPr/>
          </p:nvSpPr>
          <p:spPr>
            <a:xfrm>
              <a:off x="3657610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3E0B5C2-9C53-FB12-74CD-DBE4CB1A7FD6}"/>
                </a:ext>
              </a:extLst>
            </p:cNvPr>
            <p:cNvSpPr txBox="1"/>
            <p:nvPr/>
          </p:nvSpPr>
          <p:spPr>
            <a:xfrm>
              <a:off x="2952338" y="3230600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A76650-D277-7A89-4711-41967ADD8DF2}"/>
              </a:ext>
            </a:extLst>
          </p:cNvPr>
          <p:cNvGrpSpPr/>
          <p:nvPr/>
        </p:nvGrpSpPr>
        <p:grpSpPr>
          <a:xfrm>
            <a:off x="6351255" y="3890570"/>
            <a:ext cx="3832088" cy="574041"/>
            <a:chOff x="2362441" y="3200718"/>
            <a:chExt cx="3832088" cy="57404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3967C35-22AC-9FF2-1A30-85883CDAE202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C172F41-C09C-0AC4-EC89-672A3DF5E804}"/>
                </a:ext>
              </a:extLst>
            </p:cNvPr>
            <p:cNvSpPr txBox="1"/>
            <p:nvPr/>
          </p:nvSpPr>
          <p:spPr>
            <a:xfrm>
              <a:off x="3657610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2F92BBF-2E9E-2812-DDF2-994CFF2BC720}"/>
                </a:ext>
              </a:extLst>
            </p:cNvPr>
            <p:cNvSpPr txBox="1"/>
            <p:nvPr/>
          </p:nvSpPr>
          <p:spPr>
            <a:xfrm>
              <a:off x="2952338" y="3230600"/>
              <a:ext cx="5212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5881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E05B5F-9044-AF45-FE61-B0C29D5A93E4}"/>
              </a:ext>
            </a:extLst>
          </p:cNvPr>
          <p:cNvGrpSpPr/>
          <p:nvPr/>
        </p:nvGrpSpPr>
        <p:grpSpPr>
          <a:xfrm>
            <a:off x="4796632" y="3723089"/>
            <a:ext cx="1742239" cy="3134911"/>
            <a:chOff x="156481" y="3723089"/>
            <a:chExt cx="1742239" cy="3134911"/>
          </a:xfrm>
          <a:solidFill>
            <a:srgbClr val="C3ECE7"/>
          </a:solidFill>
        </p:grpSpPr>
        <p:sp>
          <p:nvSpPr>
            <p:cNvPr id="3" name="Freeform 3885">
              <a:extLst>
                <a:ext uri="{FF2B5EF4-FFF2-40B4-BE49-F238E27FC236}">
                  <a16:creationId xmlns:a16="http://schemas.microsoft.com/office/drawing/2014/main" id="{24586520-9208-193F-A8E8-CD92363E375F}"/>
                </a:ext>
              </a:extLst>
            </p:cNvPr>
            <p:cNvSpPr/>
            <p:nvPr/>
          </p:nvSpPr>
          <p:spPr bwMode="auto">
            <a:xfrm>
              <a:off x="891969" y="3723089"/>
              <a:ext cx="1006751" cy="1605208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360" y="102"/>
                </a:cxn>
                <a:cxn ang="0">
                  <a:pos x="360" y="574"/>
                </a:cxn>
                <a:cxn ang="0">
                  <a:pos x="0" y="574"/>
                </a:cxn>
                <a:cxn ang="0">
                  <a:pos x="0" y="102"/>
                </a:cxn>
                <a:cxn ang="0">
                  <a:pos x="179" y="0"/>
                </a:cxn>
              </a:cxnLst>
              <a:rect l="0" t="0" r="r" b="b"/>
              <a:pathLst>
                <a:path w="360" h="574">
                  <a:moveTo>
                    <a:pt x="179" y="0"/>
                  </a:moveTo>
                  <a:lnTo>
                    <a:pt x="360" y="102"/>
                  </a:lnTo>
                  <a:lnTo>
                    <a:pt x="360" y="574"/>
                  </a:lnTo>
                  <a:lnTo>
                    <a:pt x="0" y="574"/>
                  </a:lnTo>
                  <a:lnTo>
                    <a:pt x="0" y="102"/>
                  </a:lnTo>
                  <a:lnTo>
                    <a:pt x="17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4" name="Freeform 3901">
              <a:extLst>
                <a:ext uri="{FF2B5EF4-FFF2-40B4-BE49-F238E27FC236}">
                  <a16:creationId xmlns:a16="http://schemas.microsoft.com/office/drawing/2014/main" id="{32396F38-4C26-E291-1ACD-713F2EB7DD99}"/>
                </a:ext>
              </a:extLst>
            </p:cNvPr>
            <p:cNvSpPr/>
            <p:nvPr/>
          </p:nvSpPr>
          <p:spPr bwMode="auto">
            <a:xfrm>
              <a:off x="156481" y="5328297"/>
              <a:ext cx="1742239" cy="889297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623" y="0"/>
                </a:cxn>
                <a:cxn ang="0">
                  <a:pos x="464" y="318"/>
                </a:cxn>
                <a:cxn ang="0">
                  <a:pos x="0" y="318"/>
                </a:cxn>
                <a:cxn ang="0">
                  <a:pos x="263" y="0"/>
                </a:cxn>
              </a:cxnLst>
              <a:rect l="0" t="0" r="r" b="b"/>
              <a:pathLst>
                <a:path w="623" h="318">
                  <a:moveTo>
                    <a:pt x="263" y="0"/>
                  </a:moveTo>
                  <a:lnTo>
                    <a:pt x="623" y="0"/>
                  </a:lnTo>
                  <a:lnTo>
                    <a:pt x="464" y="318"/>
                  </a:lnTo>
                  <a:lnTo>
                    <a:pt x="0" y="318"/>
                  </a:lnTo>
                  <a:lnTo>
                    <a:pt x="26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Rectangle 3930">
              <a:extLst>
                <a:ext uri="{FF2B5EF4-FFF2-40B4-BE49-F238E27FC236}">
                  <a16:creationId xmlns:a16="http://schemas.microsoft.com/office/drawing/2014/main" id="{C8E13739-5114-E1FB-0BFA-C356BA159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81" y="6217594"/>
              <a:ext cx="1297590" cy="640406"/>
            </a:xfrm>
            <a:prstGeom prst="rect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92F722-C20D-39A3-598F-76C2A6FF2730}"/>
                </a:ext>
              </a:extLst>
            </p:cNvPr>
            <p:cNvSpPr txBox="1"/>
            <p:nvPr/>
          </p:nvSpPr>
          <p:spPr>
            <a:xfrm rot="16200000">
              <a:off x="921830" y="4406170"/>
              <a:ext cx="936475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sym typeface="+mn-lt"/>
                </a:rPr>
                <a:t>Step  1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106FEA1-5996-7BD3-26E9-F135CE775BFB}"/>
              </a:ext>
            </a:extLst>
          </p:cNvPr>
          <p:cNvGrpSpPr/>
          <p:nvPr/>
        </p:nvGrpSpPr>
        <p:grpSpPr>
          <a:xfrm>
            <a:off x="6222862" y="2059155"/>
            <a:ext cx="1443011" cy="4798845"/>
            <a:chOff x="1582711" y="2059155"/>
            <a:chExt cx="1443011" cy="4798845"/>
          </a:xfrm>
          <a:solidFill>
            <a:srgbClr val="FBD8D6"/>
          </a:solidFill>
        </p:grpSpPr>
        <p:sp>
          <p:nvSpPr>
            <p:cNvPr id="8" name="Freeform 3886">
              <a:extLst>
                <a:ext uri="{FF2B5EF4-FFF2-40B4-BE49-F238E27FC236}">
                  <a16:creationId xmlns:a16="http://schemas.microsoft.com/office/drawing/2014/main" id="{FE9966B9-C0BE-B7EF-A3CA-98C4C34AA203}"/>
                </a:ext>
              </a:extLst>
            </p:cNvPr>
            <p:cNvSpPr/>
            <p:nvPr/>
          </p:nvSpPr>
          <p:spPr bwMode="auto">
            <a:xfrm>
              <a:off x="2021767" y="2059155"/>
              <a:ext cx="1003955" cy="3269144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359" y="102"/>
                </a:cxn>
                <a:cxn ang="0">
                  <a:pos x="359" y="1169"/>
                </a:cxn>
                <a:cxn ang="0">
                  <a:pos x="0" y="1169"/>
                </a:cxn>
                <a:cxn ang="0">
                  <a:pos x="0" y="102"/>
                </a:cxn>
                <a:cxn ang="0">
                  <a:pos x="180" y="0"/>
                </a:cxn>
              </a:cxnLst>
              <a:rect l="0" t="0" r="r" b="b"/>
              <a:pathLst>
                <a:path w="359" h="1169">
                  <a:moveTo>
                    <a:pt x="180" y="0"/>
                  </a:moveTo>
                  <a:lnTo>
                    <a:pt x="359" y="102"/>
                  </a:lnTo>
                  <a:lnTo>
                    <a:pt x="359" y="1169"/>
                  </a:lnTo>
                  <a:lnTo>
                    <a:pt x="0" y="1169"/>
                  </a:lnTo>
                  <a:lnTo>
                    <a:pt x="0" y="102"/>
                  </a:lnTo>
                  <a:lnTo>
                    <a:pt x="1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9" name="Freeform 3902">
              <a:extLst>
                <a:ext uri="{FF2B5EF4-FFF2-40B4-BE49-F238E27FC236}">
                  <a16:creationId xmlns:a16="http://schemas.microsoft.com/office/drawing/2014/main" id="{ACEEE228-28AE-543F-962F-28518E77559B}"/>
                </a:ext>
              </a:extLst>
            </p:cNvPr>
            <p:cNvSpPr/>
            <p:nvPr/>
          </p:nvSpPr>
          <p:spPr bwMode="auto">
            <a:xfrm>
              <a:off x="1582711" y="5328297"/>
              <a:ext cx="1443009" cy="889297"/>
            </a:xfrm>
            <a:custGeom>
              <a:avLst/>
              <a:gdLst/>
              <a:ahLst/>
              <a:cxnLst>
                <a:cxn ang="0">
                  <a:pos x="157" y="0"/>
                </a:cxn>
                <a:cxn ang="0">
                  <a:pos x="516" y="0"/>
                </a:cxn>
                <a:cxn ang="0">
                  <a:pos x="464" y="318"/>
                </a:cxn>
                <a:cxn ang="0">
                  <a:pos x="0" y="318"/>
                </a:cxn>
                <a:cxn ang="0">
                  <a:pos x="157" y="0"/>
                </a:cxn>
              </a:cxnLst>
              <a:rect l="0" t="0" r="r" b="b"/>
              <a:pathLst>
                <a:path w="516" h="318">
                  <a:moveTo>
                    <a:pt x="157" y="0"/>
                  </a:moveTo>
                  <a:lnTo>
                    <a:pt x="516" y="0"/>
                  </a:lnTo>
                  <a:lnTo>
                    <a:pt x="464" y="318"/>
                  </a:lnTo>
                  <a:lnTo>
                    <a:pt x="0" y="318"/>
                  </a:lnTo>
                  <a:lnTo>
                    <a:pt x="15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Rectangle 3932">
              <a:extLst>
                <a:ext uri="{FF2B5EF4-FFF2-40B4-BE49-F238E27FC236}">
                  <a16:creationId xmlns:a16="http://schemas.microsoft.com/office/drawing/2014/main" id="{54F245B3-68D4-E979-D47C-F91242E11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711" y="6217594"/>
              <a:ext cx="1297590" cy="640406"/>
            </a:xfrm>
            <a:prstGeom prst="rect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6C6602-DC87-53DC-1F4F-125DDB8EE20A}"/>
                </a:ext>
              </a:extLst>
            </p:cNvPr>
            <p:cNvSpPr txBox="1"/>
            <p:nvPr/>
          </p:nvSpPr>
          <p:spPr>
            <a:xfrm rot="16200000">
              <a:off x="2066984" y="4406170"/>
              <a:ext cx="87716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Step 2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16" name="Group 11">
            <a:extLst>
              <a:ext uri="{FF2B5EF4-FFF2-40B4-BE49-F238E27FC236}">
                <a16:creationId xmlns:a16="http://schemas.microsoft.com/office/drawing/2014/main" id="{0051CCD9-5ACB-1613-25CF-57CC58AD4B43}"/>
              </a:ext>
            </a:extLst>
          </p:cNvPr>
          <p:cNvGrpSpPr/>
          <p:nvPr/>
        </p:nvGrpSpPr>
        <p:grpSpPr>
          <a:xfrm>
            <a:off x="7646297" y="2724729"/>
            <a:ext cx="1297590" cy="4133271"/>
            <a:chOff x="3006146" y="2724729"/>
            <a:chExt cx="1297590" cy="4133271"/>
          </a:xfrm>
          <a:solidFill>
            <a:srgbClr val="C3ECE7"/>
          </a:solidFill>
        </p:grpSpPr>
        <p:sp>
          <p:nvSpPr>
            <p:cNvPr id="17" name="Freeform 3887">
              <a:extLst>
                <a:ext uri="{FF2B5EF4-FFF2-40B4-BE49-F238E27FC236}">
                  <a16:creationId xmlns:a16="http://schemas.microsoft.com/office/drawing/2014/main" id="{05663905-E56A-F5D9-8DDD-5B84B18398DF}"/>
                </a:ext>
              </a:extLst>
            </p:cNvPr>
            <p:cNvSpPr/>
            <p:nvPr/>
          </p:nvSpPr>
          <p:spPr bwMode="auto">
            <a:xfrm>
              <a:off x="3154361" y="2724729"/>
              <a:ext cx="1003955" cy="2603570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359" y="102"/>
                </a:cxn>
                <a:cxn ang="0">
                  <a:pos x="359" y="931"/>
                </a:cxn>
                <a:cxn ang="0">
                  <a:pos x="0" y="931"/>
                </a:cxn>
                <a:cxn ang="0">
                  <a:pos x="0" y="102"/>
                </a:cxn>
                <a:cxn ang="0">
                  <a:pos x="179" y="0"/>
                </a:cxn>
              </a:cxnLst>
              <a:rect l="0" t="0" r="r" b="b"/>
              <a:pathLst>
                <a:path w="359" h="931">
                  <a:moveTo>
                    <a:pt x="179" y="0"/>
                  </a:moveTo>
                  <a:lnTo>
                    <a:pt x="359" y="102"/>
                  </a:lnTo>
                  <a:lnTo>
                    <a:pt x="359" y="931"/>
                  </a:lnTo>
                  <a:lnTo>
                    <a:pt x="0" y="931"/>
                  </a:lnTo>
                  <a:lnTo>
                    <a:pt x="0" y="102"/>
                  </a:lnTo>
                  <a:lnTo>
                    <a:pt x="17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8" name="Freeform 3905">
              <a:extLst>
                <a:ext uri="{FF2B5EF4-FFF2-40B4-BE49-F238E27FC236}">
                  <a16:creationId xmlns:a16="http://schemas.microsoft.com/office/drawing/2014/main" id="{586129FE-AE76-694D-DE43-4447F5AA71B2}"/>
                </a:ext>
              </a:extLst>
            </p:cNvPr>
            <p:cNvSpPr/>
            <p:nvPr/>
          </p:nvSpPr>
          <p:spPr bwMode="auto">
            <a:xfrm>
              <a:off x="3006146" y="5328297"/>
              <a:ext cx="1297590" cy="889297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12" y="0"/>
                </a:cxn>
                <a:cxn ang="0">
                  <a:pos x="464" y="318"/>
                </a:cxn>
                <a:cxn ang="0">
                  <a:pos x="0" y="318"/>
                </a:cxn>
                <a:cxn ang="0">
                  <a:pos x="53" y="0"/>
                </a:cxn>
              </a:cxnLst>
              <a:rect l="0" t="0" r="r" b="b"/>
              <a:pathLst>
                <a:path w="464" h="318">
                  <a:moveTo>
                    <a:pt x="53" y="0"/>
                  </a:moveTo>
                  <a:lnTo>
                    <a:pt x="412" y="0"/>
                  </a:lnTo>
                  <a:lnTo>
                    <a:pt x="464" y="318"/>
                  </a:lnTo>
                  <a:lnTo>
                    <a:pt x="0" y="318"/>
                  </a:lnTo>
                  <a:lnTo>
                    <a:pt x="5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Rectangle 3935">
              <a:extLst>
                <a:ext uri="{FF2B5EF4-FFF2-40B4-BE49-F238E27FC236}">
                  <a16:creationId xmlns:a16="http://schemas.microsoft.com/office/drawing/2014/main" id="{92AC1691-EEC8-1A93-BD21-CC9E6B650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6146" y="6217594"/>
              <a:ext cx="1297590" cy="640406"/>
            </a:xfrm>
            <a:prstGeom prst="rect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C66E997A-C1AE-2C6E-DACE-5412BBB0D132}"/>
                </a:ext>
              </a:extLst>
            </p:cNvPr>
            <p:cNvSpPr txBox="1"/>
            <p:nvPr/>
          </p:nvSpPr>
          <p:spPr>
            <a:xfrm rot="16200000">
              <a:off x="3222150" y="4414185"/>
              <a:ext cx="87716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Step 3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1" name="Group 16">
            <a:extLst>
              <a:ext uri="{FF2B5EF4-FFF2-40B4-BE49-F238E27FC236}">
                <a16:creationId xmlns:a16="http://schemas.microsoft.com/office/drawing/2014/main" id="{57A7E425-E18D-0D79-9872-00059174DB66}"/>
              </a:ext>
            </a:extLst>
          </p:cNvPr>
          <p:cNvGrpSpPr/>
          <p:nvPr/>
        </p:nvGrpSpPr>
        <p:grpSpPr>
          <a:xfrm>
            <a:off x="8921514" y="1284515"/>
            <a:ext cx="1445807" cy="5573485"/>
            <a:chOff x="4281363" y="1284515"/>
            <a:chExt cx="1445807" cy="5573485"/>
          </a:xfrm>
          <a:solidFill>
            <a:srgbClr val="FBD8D6"/>
          </a:solidFill>
        </p:grpSpPr>
        <p:sp>
          <p:nvSpPr>
            <p:cNvPr id="22" name="Freeform 3889">
              <a:extLst>
                <a:ext uri="{FF2B5EF4-FFF2-40B4-BE49-F238E27FC236}">
                  <a16:creationId xmlns:a16="http://schemas.microsoft.com/office/drawing/2014/main" id="{27C065C9-3D3D-F657-E151-28C432D094EB}"/>
                </a:ext>
              </a:extLst>
            </p:cNvPr>
            <p:cNvSpPr/>
            <p:nvPr/>
          </p:nvSpPr>
          <p:spPr bwMode="auto">
            <a:xfrm>
              <a:off x="4281363" y="1284515"/>
              <a:ext cx="1006751" cy="4043782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360" y="102"/>
                </a:cxn>
                <a:cxn ang="0">
                  <a:pos x="360" y="1446"/>
                </a:cxn>
                <a:cxn ang="0">
                  <a:pos x="0" y="1446"/>
                </a:cxn>
                <a:cxn ang="0">
                  <a:pos x="0" y="102"/>
                </a:cxn>
                <a:cxn ang="0">
                  <a:pos x="181" y="0"/>
                </a:cxn>
              </a:cxnLst>
              <a:rect l="0" t="0" r="r" b="b"/>
              <a:pathLst>
                <a:path w="360" h="1446">
                  <a:moveTo>
                    <a:pt x="181" y="0"/>
                  </a:moveTo>
                  <a:lnTo>
                    <a:pt x="360" y="102"/>
                  </a:lnTo>
                  <a:lnTo>
                    <a:pt x="360" y="1446"/>
                  </a:lnTo>
                  <a:lnTo>
                    <a:pt x="0" y="1446"/>
                  </a:lnTo>
                  <a:lnTo>
                    <a:pt x="0" y="102"/>
                  </a:lnTo>
                  <a:lnTo>
                    <a:pt x="18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3904">
              <a:extLst>
                <a:ext uri="{FF2B5EF4-FFF2-40B4-BE49-F238E27FC236}">
                  <a16:creationId xmlns:a16="http://schemas.microsoft.com/office/drawing/2014/main" id="{ED24C398-074E-6879-05E2-A0545FB599BE}"/>
                </a:ext>
              </a:extLst>
            </p:cNvPr>
            <p:cNvSpPr/>
            <p:nvPr/>
          </p:nvSpPr>
          <p:spPr bwMode="auto">
            <a:xfrm>
              <a:off x="4281363" y="5328297"/>
              <a:ext cx="1445807" cy="8892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0" y="0"/>
                </a:cxn>
                <a:cxn ang="0">
                  <a:pos x="517" y="318"/>
                </a:cxn>
                <a:cxn ang="0">
                  <a:pos x="54" y="318"/>
                </a:cxn>
                <a:cxn ang="0">
                  <a:pos x="0" y="0"/>
                </a:cxn>
              </a:cxnLst>
              <a:rect l="0" t="0" r="r" b="b"/>
              <a:pathLst>
                <a:path w="517" h="318">
                  <a:moveTo>
                    <a:pt x="0" y="0"/>
                  </a:moveTo>
                  <a:lnTo>
                    <a:pt x="360" y="0"/>
                  </a:lnTo>
                  <a:lnTo>
                    <a:pt x="517" y="318"/>
                  </a:lnTo>
                  <a:lnTo>
                    <a:pt x="54" y="3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Rectangle 3933">
              <a:extLst>
                <a:ext uri="{FF2B5EF4-FFF2-40B4-BE49-F238E27FC236}">
                  <a16:creationId xmlns:a16="http://schemas.microsoft.com/office/drawing/2014/main" id="{0BD24F9C-4FA4-3B44-1DC8-BECD8C83B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376" y="6217594"/>
              <a:ext cx="1294794" cy="640406"/>
            </a:xfrm>
            <a:prstGeom prst="rect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652B30D1-C760-23DD-F3F7-2A600A076351}"/>
                </a:ext>
              </a:extLst>
            </p:cNvPr>
            <p:cNvSpPr txBox="1"/>
            <p:nvPr/>
          </p:nvSpPr>
          <p:spPr>
            <a:xfrm rot="16200000">
              <a:off x="4349001" y="4421399"/>
              <a:ext cx="87716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Step 4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id="{8C387FA6-936F-5B24-B352-0C97BEA113B9}"/>
              </a:ext>
            </a:extLst>
          </p:cNvPr>
          <p:cNvGrpSpPr/>
          <p:nvPr/>
        </p:nvGrpSpPr>
        <p:grpSpPr>
          <a:xfrm>
            <a:off x="10090938" y="3239290"/>
            <a:ext cx="1736646" cy="3618710"/>
            <a:chOff x="5413957" y="3239290"/>
            <a:chExt cx="1736646" cy="3618710"/>
          </a:xfrm>
          <a:solidFill>
            <a:srgbClr val="C3ECE7"/>
          </a:solidFill>
        </p:grpSpPr>
        <p:sp>
          <p:nvSpPr>
            <p:cNvPr id="27" name="Freeform 3888">
              <a:extLst>
                <a:ext uri="{FF2B5EF4-FFF2-40B4-BE49-F238E27FC236}">
                  <a16:creationId xmlns:a16="http://schemas.microsoft.com/office/drawing/2014/main" id="{214E664B-EBC6-387F-460C-6FD5513724A5}"/>
                </a:ext>
              </a:extLst>
            </p:cNvPr>
            <p:cNvSpPr/>
            <p:nvPr/>
          </p:nvSpPr>
          <p:spPr bwMode="auto">
            <a:xfrm>
              <a:off x="5413957" y="3239290"/>
              <a:ext cx="1001158" cy="2089009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358" y="103"/>
                </a:cxn>
                <a:cxn ang="0">
                  <a:pos x="358" y="747"/>
                </a:cxn>
                <a:cxn ang="0">
                  <a:pos x="0" y="747"/>
                </a:cxn>
                <a:cxn ang="0">
                  <a:pos x="0" y="103"/>
                </a:cxn>
                <a:cxn ang="0">
                  <a:pos x="179" y="0"/>
                </a:cxn>
              </a:cxnLst>
              <a:rect l="0" t="0" r="r" b="b"/>
              <a:pathLst>
                <a:path w="358" h="747">
                  <a:moveTo>
                    <a:pt x="179" y="0"/>
                  </a:moveTo>
                  <a:lnTo>
                    <a:pt x="358" y="103"/>
                  </a:lnTo>
                  <a:lnTo>
                    <a:pt x="358" y="747"/>
                  </a:lnTo>
                  <a:lnTo>
                    <a:pt x="0" y="747"/>
                  </a:lnTo>
                  <a:lnTo>
                    <a:pt x="0" y="103"/>
                  </a:lnTo>
                  <a:lnTo>
                    <a:pt x="17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8" name="Freeform 3903">
              <a:extLst>
                <a:ext uri="{FF2B5EF4-FFF2-40B4-BE49-F238E27FC236}">
                  <a16:creationId xmlns:a16="http://schemas.microsoft.com/office/drawing/2014/main" id="{AF4CD02D-4AFE-D9DD-60FC-5A560B9D3415}"/>
                </a:ext>
              </a:extLst>
            </p:cNvPr>
            <p:cNvSpPr/>
            <p:nvPr/>
          </p:nvSpPr>
          <p:spPr bwMode="auto">
            <a:xfrm>
              <a:off x="5413957" y="5328297"/>
              <a:ext cx="1736646" cy="8892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8" y="0"/>
                </a:cxn>
                <a:cxn ang="0">
                  <a:pos x="621" y="318"/>
                </a:cxn>
                <a:cxn ang="0">
                  <a:pos x="157" y="318"/>
                </a:cxn>
                <a:cxn ang="0">
                  <a:pos x="0" y="0"/>
                </a:cxn>
              </a:cxnLst>
              <a:rect l="0" t="0" r="r" b="b"/>
              <a:pathLst>
                <a:path w="621" h="318">
                  <a:moveTo>
                    <a:pt x="0" y="0"/>
                  </a:moveTo>
                  <a:lnTo>
                    <a:pt x="358" y="0"/>
                  </a:lnTo>
                  <a:lnTo>
                    <a:pt x="621" y="318"/>
                  </a:lnTo>
                  <a:lnTo>
                    <a:pt x="157" y="3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Rectangle 3931">
              <a:extLst>
                <a:ext uri="{FF2B5EF4-FFF2-40B4-BE49-F238E27FC236}">
                  <a16:creationId xmlns:a16="http://schemas.microsoft.com/office/drawing/2014/main" id="{0D6A13D9-8AAE-FCF6-9A43-0F8A00D94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5809" y="6217594"/>
              <a:ext cx="1294794" cy="640406"/>
            </a:xfrm>
            <a:prstGeom prst="rect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828E434E-610E-C144-BCF3-1B424C8D1A09}"/>
                </a:ext>
              </a:extLst>
            </p:cNvPr>
            <p:cNvSpPr txBox="1"/>
            <p:nvPr/>
          </p:nvSpPr>
          <p:spPr>
            <a:xfrm rot="16200000">
              <a:off x="5479146" y="4406170"/>
              <a:ext cx="87716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sym typeface="+mn-lt"/>
                </a:rPr>
                <a:t>Step 5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A8E9747-1C67-334D-53C5-ED0128ED91CC}"/>
              </a:ext>
            </a:extLst>
          </p:cNvPr>
          <p:cNvGrpSpPr/>
          <p:nvPr/>
        </p:nvGrpSpPr>
        <p:grpSpPr>
          <a:xfrm>
            <a:off x="1110976" y="1732149"/>
            <a:ext cx="4295301" cy="1290887"/>
            <a:chOff x="-94764" y="1931934"/>
            <a:chExt cx="4295301" cy="12908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AC094E-4E58-9F14-5132-120AFF0EED51}"/>
                </a:ext>
              </a:extLst>
            </p:cNvPr>
            <p:cNvSpPr txBox="1"/>
            <p:nvPr/>
          </p:nvSpPr>
          <p:spPr>
            <a:xfrm>
              <a:off x="-94764" y="2228703"/>
              <a:ext cx="42953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44CE840-522B-7A88-4A26-619EC296E8C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2FCB9B0-B3DA-0B71-45B0-2BD920BC3CE2}"/>
              </a:ext>
            </a:extLst>
          </p:cNvPr>
          <p:cNvGrpSpPr/>
          <p:nvPr/>
        </p:nvGrpSpPr>
        <p:grpSpPr>
          <a:xfrm>
            <a:off x="1219200" y="3239290"/>
            <a:ext cx="3497368" cy="532453"/>
            <a:chOff x="1219200" y="3567289"/>
            <a:chExt cx="3497368" cy="53245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E98C10-5C11-A630-FCC8-82DCB2625511}"/>
                </a:ext>
              </a:extLst>
            </p:cNvPr>
            <p:cNvSpPr txBox="1"/>
            <p:nvPr/>
          </p:nvSpPr>
          <p:spPr>
            <a:xfrm>
              <a:off x="1613087" y="3567289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B75A14B-AF13-728D-AC80-1AF29ACE3639}"/>
                </a:ext>
              </a:extLst>
            </p:cNvPr>
            <p:cNvGrpSpPr/>
            <p:nvPr/>
          </p:nvGrpSpPr>
          <p:grpSpPr>
            <a:xfrm>
              <a:off x="1219200" y="3693727"/>
              <a:ext cx="270840" cy="270840"/>
              <a:chOff x="1219200" y="3693727"/>
              <a:chExt cx="270840" cy="27084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2797035-E735-720D-CED8-8D158713C4DC}"/>
                  </a:ext>
                </a:extLst>
              </p:cNvPr>
              <p:cNvSpPr/>
              <p:nvPr/>
            </p:nvSpPr>
            <p:spPr>
              <a:xfrm>
                <a:off x="1219200" y="3693727"/>
                <a:ext cx="270840" cy="270840"/>
              </a:xfrm>
              <a:prstGeom prst="ellipse">
                <a:avLst/>
              </a:prstGeom>
              <a:gradFill flip="none" rotWithShape="1">
                <a:gsLst>
                  <a:gs pos="0">
                    <a:srgbClr val="99B6CB"/>
                  </a:gs>
                  <a:gs pos="100000">
                    <a:srgbClr val="D4CBE5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verification-sign_57061">
                <a:extLst>
                  <a:ext uri="{FF2B5EF4-FFF2-40B4-BE49-F238E27FC236}">
                    <a16:creationId xmlns:a16="http://schemas.microsoft.com/office/drawing/2014/main" id="{1580F539-CF32-5643-9DFF-065FD086962C}"/>
                  </a:ext>
                </a:extLst>
              </p:cNvPr>
              <p:cNvSpPr/>
              <p:nvPr/>
            </p:nvSpPr>
            <p:spPr>
              <a:xfrm>
                <a:off x="1280161" y="3757550"/>
                <a:ext cx="180935" cy="143194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D97B308-AA62-E016-6DCA-D315DF4D9138}"/>
              </a:ext>
            </a:extLst>
          </p:cNvPr>
          <p:cNvGrpSpPr/>
          <p:nvPr/>
        </p:nvGrpSpPr>
        <p:grpSpPr>
          <a:xfrm>
            <a:off x="1219200" y="3780607"/>
            <a:ext cx="3497368" cy="532453"/>
            <a:chOff x="1219200" y="3567289"/>
            <a:chExt cx="3497368" cy="5324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2085EEF-D4C4-0FA9-3DC6-FDD662D014A7}"/>
                </a:ext>
              </a:extLst>
            </p:cNvPr>
            <p:cNvSpPr txBox="1"/>
            <p:nvPr/>
          </p:nvSpPr>
          <p:spPr>
            <a:xfrm>
              <a:off x="1613087" y="3567289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E1E3820-D1A3-4F90-93F3-9CCED8C8F29D}"/>
                </a:ext>
              </a:extLst>
            </p:cNvPr>
            <p:cNvGrpSpPr/>
            <p:nvPr/>
          </p:nvGrpSpPr>
          <p:grpSpPr>
            <a:xfrm>
              <a:off x="1219200" y="3693727"/>
              <a:ext cx="270840" cy="270840"/>
              <a:chOff x="1219200" y="3693727"/>
              <a:chExt cx="270840" cy="27084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CE56B5D-3D21-C985-D098-6B1B7522D5E9}"/>
                  </a:ext>
                </a:extLst>
              </p:cNvPr>
              <p:cNvSpPr/>
              <p:nvPr/>
            </p:nvSpPr>
            <p:spPr>
              <a:xfrm>
                <a:off x="1219200" y="3693727"/>
                <a:ext cx="270840" cy="270840"/>
              </a:xfrm>
              <a:prstGeom prst="ellipse">
                <a:avLst/>
              </a:prstGeom>
              <a:gradFill flip="none" rotWithShape="1">
                <a:gsLst>
                  <a:gs pos="0">
                    <a:srgbClr val="99B6CB"/>
                  </a:gs>
                  <a:gs pos="100000">
                    <a:srgbClr val="D4CBE5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verification-sign_57061">
                <a:extLst>
                  <a:ext uri="{FF2B5EF4-FFF2-40B4-BE49-F238E27FC236}">
                    <a16:creationId xmlns:a16="http://schemas.microsoft.com/office/drawing/2014/main" id="{A5D50C70-548F-0C4D-E938-CA3A53B2AB85}"/>
                  </a:ext>
                </a:extLst>
              </p:cNvPr>
              <p:cNvSpPr/>
              <p:nvPr/>
            </p:nvSpPr>
            <p:spPr>
              <a:xfrm>
                <a:off x="1280161" y="3757550"/>
                <a:ext cx="180935" cy="143194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86665C3-33EC-DA3C-5FD2-6199473E9853}"/>
              </a:ext>
            </a:extLst>
          </p:cNvPr>
          <p:cNvGrpSpPr/>
          <p:nvPr/>
        </p:nvGrpSpPr>
        <p:grpSpPr>
          <a:xfrm>
            <a:off x="1219200" y="4321924"/>
            <a:ext cx="3497368" cy="532453"/>
            <a:chOff x="1219200" y="3567289"/>
            <a:chExt cx="3497368" cy="53245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52BFA9-F85B-B445-9A48-11EC43E361C1}"/>
                </a:ext>
              </a:extLst>
            </p:cNvPr>
            <p:cNvSpPr txBox="1"/>
            <p:nvPr/>
          </p:nvSpPr>
          <p:spPr>
            <a:xfrm>
              <a:off x="1613087" y="3567289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938CA71-416C-E41D-D39A-400D9882DA68}"/>
                </a:ext>
              </a:extLst>
            </p:cNvPr>
            <p:cNvGrpSpPr/>
            <p:nvPr/>
          </p:nvGrpSpPr>
          <p:grpSpPr>
            <a:xfrm>
              <a:off x="1219200" y="3693727"/>
              <a:ext cx="270840" cy="270840"/>
              <a:chOff x="1219200" y="3693727"/>
              <a:chExt cx="270840" cy="27084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E341E7A3-CEB0-8128-D26E-417097651813}"/>
                  </a:ext>
                </a:extLst>
              </p:cNvPr>
              <p:cNvSpPr/>
              <p:nvPr/>
            </p:nvSpPr>
            <p:spPr>
              <a:xfrm>
                <a:off x="1219200" y="3693727"/>
                <a:ext cx="270840" cy="270840"/>
              </a:xfrm>
              <a:prstGeom prst="ellipse">
                <a:avLst/>
              </a:prstGeom>
              <a:gradFill flip="none" rotWithShape="1">
                <a:gsLst>
                  <a:gs pos="0">
                    <a:srgbClr val="99B6CB"/>
                  </a:gs>
                  <a:gs pos="100000">
                    <a:srgbClr val="D4CBE5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verification-sign_57061">
                <a:extLst>
                  <a:ext uri="{FF2B5EF4-FFF2-40B4-BE49-F238E27FC236}">
                    <a16:creationId xmlns:a16="http://schemas.microsoft.com/office/drawing/2014/main" id="{CF174BAD-96C3-6340-FB6C-6F2EBF1EF398}"/>
                  </a:ext>
                </a:extLst>
              </p:cNvPr>
              <p:cNvSpPr/>
              <p:nvPr/>
            </p:nvSpPr>
            <p:spPr>
              <a:xfrm>
                <a:off x="1280161" y="3757550"/>
                <a:ext cx="180935" cy="143194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559183E-E659-289D-B29A-2261754B5DBB}"/>
              </a:ext>
            </a:extLst>
          </p:cNvPr>
          <p:cNvGrpSpPr/>
          <p:nvPr/>
        </p:nvGrpSpPr>
        <p:grpSpPr>
          <a:xfrm>
            <a:off x="1219200" y="4863241"/>
            <a:ext cx="3497368" cy="532453"/>
            <a:chOff x="1219200" y="3567289"/>
            <a:chExt cx="3497368" cy="53245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892CE0A-8864-755B-5580-26BB38BAC8BC}"/>
                </a:ext>
              </a:extLst>
            </p:cNvPr>
            <p:cNvSpPr txBox="1"/>
            <p:nvPr/>
          </p:nvSpPr>
          <p:spPr>
            <a:xfrm>
              <a:off x="1613087" y="3567289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DC77EBA-E64C-CD21-7CE9-DA98D3E6EDE6}"/>
                </a:ext>
              </a:extLst>
            </p:cNvPr>
            <p:cNvGrpSpPr/>
            <p:nvPr/>
          </p:nvGrpSpPr>
          <p:grpSpPr>
            <a:xfrm>
              <a:off x="1219200" y="3693727"/>
              <a:ext cx="270840" cy="270840"/>
              <a:chOff x="1219200" y="3693727"/>
              <a:chExt cx="270840" cy="27084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7D1478E-6F19-0CE1-CCC9-684714C978C9}"/>
                  </a:ext>
                </a:extLst>
              </p:cNvPr>
              <p:cNvSpPr/>
              <p:nvPr/>
            </p:nvSpPr>
            <p:spPr>
              <a:xfrm>
                <a:off x="1219200" y="3693727"/>
                <a:ext cx="270840" cy="270840"/>
              </a:xfrm>
              <a:prstGeom prst="ellipse">
                <a:avLst/>
              </a:prstGeom>
              <a:gradFill flip="none" rotWithShape="1">
                <a:gsLst>
                  <a:gs pos="0">
                    <a:srgbClr val="99B6CB"/>
                  </a:gs>
                  <a:gs pos="100000">
                    <a:srgbClr val="D4CBE5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verification-sign_57061">
                <a:extLst>
                  <a:ext uri="{FF2B5EF4-FFF2-40B4-BE49-F238E27FC236}">
                    <a16:creationId xmlns:a16="http://schemas.microsoft.com/office/drawing/2014/main" id="{5CE04086-0569-CFBC-5211-951024821389}"/>
                  </a:ext>
                </a:extLst>
              </p:cNvPr>
              <p:cNvSpPr/>
              <p:nvPr/>
            </p:nvSpPr>
            <p:spPr>
              <a:xfrm>
                <a:off x="1280161" y="3757550"/>
                <a:ext cx="180935" cy="143194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7F9E491-72A1-6D08-7146-CCF963CBB007}"/>
              </a:ext>
            </a:extLst>
          </p:cNvPr>
          <p:cNvGrpSpPr/>
          <p:nvPr/>
        </p:nvGrpSpPr>
        <p:grpSpPr>
          <a:xfrm>
            <a:off x="1219200" y="5404558"/>
            <a:ext cx="3497368" cy="532453"/>
            <a:chOff x="1219200" y="3567289"/>
            <a:chExt cx="3497368" cy="53245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6BA5C37-161A-5091-E102-A2C25B85BE4D}"/>
                </a:ext>
              </a:extLst>
            </p:cNvPr>
            <p:cNvSpPr txBox="1"/>
            <p:nvPr/>
          </p:nvSpPr>
          <p:spPr>
            <a:xfrm>
              <a:off x="1613087" y="3567289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0614815-D4B6-4076-8FF9-33200A51274D}"/>
                </a:ext>
              </a:extLst>
            </p:cNvPr>
            <p:cNvGrpSpPr/>
            <p:nvPr/>
          </p:nvGrpSpPr>
          <p:grpSpPr>
            <a:xfrm>
              <a:off x="1219200" y="3693727"/>
              <a:ext cx="270840" cy="270840"/>
              <a:chOff x="1219200" y="3693727"/>
              <a:chExt cx="270840" cy="27084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2304AC26-7FAD-1254-6561-FEAB214128D5}"/>
                  </a:ext>
                </a:extLst>
              </p:cNvPr>
              <p:cNvSpPr/>
              <p:nvPr/>
            </p:nvSpPr>
            <p:spPr>
              <a:xfrm>
                <a:off x="1219200" y="3693727"/>
                <a:ext cx="270840" cy="270840"/>
              </a:xfrm>
              <a:prstGeom prst="ellipse">
                <a:avLst/>
              </a:prstGeom>
              <a:gradFill flip="none" rotWithShape="1">
                <a:gsLst>
                  <a:gs pos="0">
                    <a:srgbClr val="99B6CB"/>
                  </a:gs>
                  <a:gs pos="100000">
                    <a:srgbClr val="D4CBE5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verification-sign_57061">
                <a:extLst>
                  <a:ext uri="{FF2B5EF4-FFF2-40B4-BE49-F238E27FC236}">
                    <a16:creationId xmlns:a16="http://schemas.microsoft.com/office/drawing/2014/main" id="{09FD11A2-1541-587C-5614-A890633C3B69}"/>
                  </a:ext>
                </a:extLst>
              </p:cNvPr>
              <p:cNvSpPr/>
              <p:nvPr/>
            </p:nvSpPr>
            <p:spPr>
              <a:xfrm>
                <a:off x="1280161" y="3757550"/>
                <a:ext cx="180935" cy="143194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9829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五边形 9">
            <a:extLst>
              <a:ext uri="{FF2B5EF4-FFF2-40B4-BE49-F238E27FC236}">
                <a16:creationId xmlns:a16="http://schemas.microsoft.com/office/drawing/2014/main" id="{620090DE-68A3-F676-507C-4A65D4E42C63}"/>
              </a:ext>
            </a:extLst>
          </p:cNvPr>
          <p:cNvSpPr/>
          <p:nvPr/>
        </p:nvSpPr>
        <p:spPr>
          <a:xfrm>
            <a:off x="4921567" y="2504465"/>
            <a:ext cx="2349500" cy="668655"/>
          </a:xfrm>
          <a:custGeom>
            <a:avLst/>
            <a:gdLst/>
            <a:ahLst/>
            <a:cxnLst/>
            <a:rect l="l" t="t" r="r" b="b"/>
            <a:pathLst>
              <a:path w="1917572" h="545840">
                <a:moveTo>
                  <a:pt x="272920" y="0"/>
                </a:moveTo>
                <a:lnTo>
                  <a:pt x="1135241" y="0"/>
                </a:lnTo>
                <a:lnTo>
                  <a:pt x="1222047" y="0"/>
                </a:lnTo>
                <a:lnTo>
                  <a:pt x="1644652" y="0"/>
                </a:lnTo>
                <a:lnTo>
                  <a:pt x="1917572" y="272920"/>
                </a:lnTo>
                <a:lnTo>
                  <a:pt x="1644652" y="545840"/>
                </a:lnTo>
                <a:lnTo>
                  <a:pt x="1222047" y="545840"/>
                </a:lnTo>
                <a:lnTo>
                  <a:pt x="113524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" name="五边形 2">
            <a:extLst>
              <a:ext uri="{FF2B5EF4-FFF2-40B4-BE49-F238E27FC236}">
                <a16:creationId xmlns:a16="http://schemas.microsoft.com/office/drawing/2014/main" id="{0CE7EB4F-7ECB-BD9F-FAF5-05A8CE91F897}"/>
              </a:ext>
            </a:extLst>
          </p:cNvPr>
          <p:cNvSpPr/>
          <p:nvPr/>
        </p:nvSpPr>
        <p:spPr>
          <a:xfrm flipH="1">
            <a:off x="3762057" y="4980965"/>
            <a:ext cx="4667885" cy="668655"/>
          </a:xfrm>
          <a:custGeom>
            <a:avLst/>
            <a:gdLst/>
            <a:ahLst/>
            <a:cxnLst/>
            <a:rect l="l" t="t" r="r" b="b"/>
            <a:pathLst>
              <a:path w="3809784" h="545840">
                <a:moveTo>
                  <a:pt x="3536864" y="0"/>
                </a:moveTo>
                <a:lnTo>
                  <a:pt x="2298463" y="0"/>
                </a:lnTo>
                <a:lnTo>
                  <a:pt x="1511321" y="0"/>
                </a:lnTo>
                <a:lnTo>
                  <a:pt x="272920" y="0"/>
                </a:lnTo>
                <a:lnTo>
                  <a:pt x="0" y="272920"/>
                </a:lnTo>
                <a:lnTo>
                  <a:pt x="272920" y="545840"/>
                </a:lnTo>
                <a:lnTo>
                  <a:pt x="1511321" y="545840"/>
                </a:lnTo>
                <a:lnTo>
                  <a:pt x="2298463" y="545840"/>
                </a:lnTo>
                <a:lnTo>
                  <a:pt x="3536864" y="545840"/>
                </a:lnTo>
                <a:lnTo>
                  <a:pt x="3809784" y="27292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五边形 5">
            <a:extLst>
              <a:ext uri="{FF2B5EF4-FFF2-40B4-BE49-F238E27FC236}">
                <a16:creationId xmlns:a16="http://schemas.microsoft.com/office/drawing/2014/main" id="{8BD59C92-5BAE-627B-243F-2AEDB447E7FF}"/>
              </a:ext>
            </a:extLst>
          </p:cNvPr>
          <p:cNvSpPr/>
          <p:nvPr/>
        </p:nvSpPr>
        <p:spPr>
          <a:xfrm>
            <a:off x="4057967" y="4155465"/>
            <a:ext cx="4076065" cy="668655"/>
          </a:xfrm>
          <a:custGeom>
            <a:avLst/>
            <a:gdLst/>
            <a:ahLst/>
            <a:cxnLst/>
            <a:rect l="l" t="t" r="r" b="b"/>
            <a:pathLst>
              <a:path w="3326780" h="545840">
                <a:moveTo>
                  <a:pt x="272920" y="0"/>
                </a:moveTo>
                <a:lnTo>
                  <a:pt x="1028317" y="0"/>
                </a:lnTo>
                <a:lnTo>
                  <a:pt x="2298463" y="0"/>
                </a:lnTo>
                <a:lnTo>
                  <a:pt x="3053860" y="0"/>
                </a:lnTo>
                <a:lnTo>
                  <a:pt x="3326780" y="272920"/>
                </a:lnTo>
                <a:lnTo>
                  <a:pt x="3053860" y="545840"/>
                </a:lnTo>
                <a:lnTo>
                  <a:pt x="2298463" y="545840"/>
                </a:lnTo>
                <a:lnTo>
                  <a:pt x="1028317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五边形 7">
            <a:extLst>
              <a:ext uri="{FF2B5EF4-FFF2-40B4-BE49-F238E27FC236}">
                <a16:creationId xmlns:a16="http://schemas.microsoft.com/office/drawing/2014/main" id="{07C0DF64-BCD5-6F6E-0500-2C48BBFFDA4A}"/>
              </a:ext>
            </a:extLst>
          </p:cNvPr>
          <p:cNvSpPr/>
          <p:nvPr/>
        </p:nvSpPr>
        <p:spPr>
          <a:xfrm>
            <a:off x="4430712" y="3329965"/>
            <a:ext cx="3330575" cy="668655"/>
          </a:xfrm>
          <a:custGeom>
            <a:avLst/>
            <a:gdLst/>
            <a:ahLst/>
            <a:cxnLst/>
            <a:rect l="l" t="t" r="r" b="b"/>
            <a:pathLst>
              <a:path w="2718054" h="545840">
                <a:moveTo>
                  <a:pt x="272920" y="0"/>
                </a:moveTo>
                <a:lnTo>
                  <a:pt x="419591" y="0"/>
                </a:lnTo>
                <a:lnTo>
                  <a:pt x="2298463" y="0"/>
                </a:lnTo>
                <a:lnTo>
                  <a:pt x="2445134" y="0"/>
                </a:lnTo>
                <a:lnTo>
                  <a:pt x="2718054" y="272920"/>
                </a:lnTo>
                <a:lnTo>
                  <a:pt x="2445134" y="545840"/>
                </a:lnTo>
                <a:lnTo>
                  <a:pt x="2298463" y="545840"/>
                </a:lnTo>
                <a:lnTo>
                  <a:pt x="41959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F146DD33-64F9-4209-ADF8-E58F1A5AE376}"/>
              </a:ext>
            </a:extLst>
          </p:cNvPr>
          <p:cNvSpPr/>
          <p:nvPr/>
        </p:nvSpPr>
        <p:spPr>
          <a:xfrm>
            <a:off x="5401627" y="1649120"/>
            <a:ext cx="1388745" cy="694690"/>
          </a:xfrm>
          <a:prstGeom prst="triangl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17D442C-3519-B457-343E-CE1C14BD2C6B}"/>
              </a:ext>
            </a:extLst>
          </p:cNvPr>
          <p:cNvSpPr/>
          <p:nvPr/>
        </p:nvSpPr>
        <p:spPr>
          <a:xfrm>
            <a:off x="4989194" y="2669543"/>
            <a:ext cx="22136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0D35C3-4A07-9524-858E-42A41B152E35}"/>
              </a:ext>
            </a:extLst>
          </p:cNvPr>
          <p:cNvCxnSpPr/>
          <p:nvPr/>
        </p:nvCxnSpPr>
        <p:spPr>
          <a:xfrm flipH="1">
            <a:off x="7353345" y="2823379"/>
            <a:ext cx="136461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C36B9A1-B4C7-9E91-5D39-54821E7544BE}"/>
              </a:ext>
            </a:extLst>
          </p:cNvPr>
          <p:cNvCxnSpPr>
            <a:cxnSpLocks/>
            <a:stCxn id="30" idx="1"/>
          </p:cNvCxnSpPr>
          <p:nvPr/>
        </p:nvCxnSpPr>
        <p:spPr>
          <a:xfrm flipH="1">
            <a:off x="8221945" y="4499144"/>
            <a:ext cx="57829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54ADE11-0C29-DFEF-E205-C9C5B5BFB4C9}"/>
              </a:ext>
            </a:extLst>
          </p:cNvPr>
          <p:cNvCxnSpPr/>
          <p:nvPr/>
        </p:nvCxnSpPr>
        <p:spPr>
          <a:xfrm flipH="1">
            <a:off x="3350615" y="3667294"/>
            <a:ext cx="9010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553614D7-7203-F244-6862-7703EF1A6842}"/>
              </a:ext>
            </a:extLst>
          </p:cNvPr>
          <p:cNvSpPr/>
          <p:nvPr/>
        </p:nvSpPr>
        <p:spPr>
          <a:xfrm>
            <a:off x="4978805" y="3476624"/>
            <a:ext cx="221361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 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50B6FBB-A0D7-28AE-CC5E-2332F951009C}"/>
              </a:ext>
            </a:extLst>
          </p:cNvPr>
          <p:cNvSpPr/>
          <p:nvPr/>
        </p:nvSpPr>
        <p:spPr>
          <a:xfrm>
            <a:off x="4978805" y="4278390"/>
            <a:ext cx="22136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 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3887C85-00C5-DD70-DF60-38763E7931F2}"/>
              </a:ext>
            </a:extLst>
          </p:cNvPr>
          <p:cNvSpPr/>
          <p:nvPr/>
        </p:nvSpPr>
        <p:spPr>
          <a:xfrm>
            <a:off x="4989194" y="5050680"/>
            <a:ext cx="22136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 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0C6E49-5DAF-54B1-19A5-A1CF7B91853B}"/>
              </a:ext>
            </a:extLst>
          </p:cNvPr>
          <p:cNvSpPr txBox="1"/>
          <p:nvPr/>
        </p:nvSpPr>
        <p:spPr>
          <a:xfrm>
            <a:off x="8800238" y="2532430"/>
            <a:ext cx="2017599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FAFABEC-0FFA-B789-D81E-903215A20979}"/>
              </a:ext>
            </a:extLst>
          </p:cNvPr>
          <p:cNvSpPr txBox="1"/>
          <p:nvPr/>
        </p:nvSpPr>
        <p:spPr>
          <a:xfrm>
            <a:off x="1333500" y="3415673"/>
            <a:ext cx="20171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6E0F037-20E8-315A-2343-F3489EFA0A40}"/>
              </a:ext>
            </a:extLst>
          </p:cNvPr>
          <p:cNvCxnSpPr>
            <a:cxnSpLocks/>
          </p:cNvCxnSpPr>
          <p:nvPr/>
        </p:nvCxnSpPr>
        <p:spPr>
          <a:xfrm flipH="1">
            <a:off x="3350615" y="5302301"/>
            <a:ext cx="4114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1528E5E8-02B1-86C2-DF32-1B9FF21D9A85}"/>
              </a:ext>
            </a:extLst>
          </p:cNvPr>
          <p:cNvSpPr txBox="1"/>
          <p:nvPr/>
        </p:nvSpPr>
        <p:spPr>
          <a:xfrm>
            <a:off x="1333500" y="5050680"/>
            <a:ext cx="20171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7B00B58-8EC9-8598-D57F-4BFEC3452EBD}"/>
              </a:ext>
            </a:extLst>
          </p:cNvPr>
          <p:cNvSpPr txBox="1"/>
          <p:nvPr/>
        </p:nvSpPr>
        <p:spPr>
          <a:xfrm>
            <a:off x="8800238" y="4117501"/>
            <a:ext cx="2017599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59122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C1329CB9-F9E5-64DF-D5A3-B56A1FE9FB42}"/>
              </a:ext>
            </a:extLst>
          </p:cNvPr>
          <p:cNvSpPr/>
          <p:nvPr/>
        </p:nvSpPr>
        <p:spPr bwMode="auto">
          <a:xfrm>
            <a:off x="6311008" y="2991934"/>
            <a:ext cx="1469288" cy="1536074"/>
          </a:xfrm>
          <a:custGeom>
            <a:avLst/>
            <a:gdLst>
              <a:gd name="T0" fmla="*/ 352 w 352"/>
              <a:gd name="T1" fmla="*/ 368 h 368"/>
              <a:gd name="T2" fmla="*/ 192 w 352"/>
              <a:gd name="T3" fmla="*/ 0 h 368"/>
              <a:gd name="T4" fmla="*/ 88 w 352"/>
              <a:gd name="T5" fmla="*/ 0 h 368"/>
              <a:gd name="T6" fmla="*/ 0 w 352"/>
              <a:gd name="T7" fmla="*/ 0 h 368"/>
              <a:gd name="T8" fmla="*/ 160 w 352"/>
              <a:gd name="T9" fmla="*/ 368 h 368"/>
              <a:gd name="T10" fmla="*/ 352 w 352"/>
              <a:gd name="T11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2" h="368">
                <a:moveTo>
                  <a:pt x="352" y="368"/>
                </a:moveTo>
                <a:lnTo>
                  <a:pt x="192" y="0"/>
                </a:lnTo>
                <a:lnTo>
                  <a:pt x="88" y="0"/>
                </a:lnTo>
                <a:lnTo>
                  <a:pt x="0" y="0"/>
                </a:lnTo>
                <a:lnTo>
                  <a:pt x="160" y="368"/>
                </a:lnTo>
                <a:lnTo>
                  <a:pt x="352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1134445E-5962-A2EA-A731-4233A3ACE6F2}"/>
              </a:ext>
            </a:extLst>
          </p:cNvPr>
          <p:cNvSpPr/>
          <p:nvPr/>
        </p:nvSpPr>
        <p:spPr bwMode="auto">
          <a:xfrm>
            <a:off x="4763307" y="3480307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2924806A-4BD7-AE50-F88F-58A9490CD644}"/>
              </a:ext>
            </a:extLst>
          </p:cNvPr>
          <p:cNvSpPr/>
          <p:nvPr/>
        </p:nvSpPr>
        <p:spPr bwMode="auto">
          <a:xfrm>
            <a:off x="3215605" y="3960329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367D59E-B21E-6615-D685-61AFF4959BB0}"/>
              </a:ext>
            </a:extLst>
          </p:cNvPr>
          <p:cNvSpPr/>
          <p:nvPr/>
        </p:nvSpPr>
        <p:spPr bwMode="auto">
          <a:xfrm>
            <a:off x="5434444" y="2991934"/>
            <a:ext cx="1677994" cy="2036968"/>
          </a:xfrm>
          <a:custGeom>
            <a:avLst/>
            <a:gdLst>
              <a:gd name="T0" fmla="*/ 210 w 402"/>
              <a:gd name="T1" fmla="*/ 0 h 488"/>
              <a:gd name="T2" fmla="*/ 0 w 402"/>
              <a:gd name="T3" fmla="*/ 488 h 488"/>
              <a:gd name="T4" fmla="*/ 194 w 402"/>
              <a:gd name="T5" fmla="*/ 488 h 488"/>
              <a:gd name="T6" fmla="*/ 402 w 402"/>
              <a:gd name="T7" fmla="*/ 0 h 488"/>
              <a:gd name="T8" fmla="*/ 210 w 402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8">
                <a:moveTo>
                  <a:pt x="210" y="0"/>
                </a:moveTo>
                <a:lnTo>
                  <a:pt x="0" y="488"/>
                </a:lnTo>
                <a:lnTo>
                  <a:pt x="194" y="488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A184D4B-3C78-FCDA-9591-5D171CFECCFE}"/>
              </a:ext>
            </a:extLst>
          </p:cNvPr>
          <p:cNvSpPr/>
          <p:nvPr/>
        </p:nvSpPr>
        <p:spPr bwMode="auto">
          <a:xfrm>
            <a:off x="3883464" y="3476131"/>
            <a:ext cx="1677994" cy="2028619"/>
          </a:xfrm>
          <a:custGeom>
            <a:avLst/>
            <a:gdLst>
              <a:gd name="T0" fmla="*/ 208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08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08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08" y="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4FC679F-54E5-5BE1-CEF5-9571D42350DA}"/>
              </a:ext>
            </a:extLst>
          </p:cNvPr>
          <p:cNvSpPr/>
          <p:nvPr/>
        </p:nvSpPr>
        <p:spPr bwMode="auto">
          <a:xfrm>
            <a:off x="2354544" y="3960329"/>
            <a:ext cx="1677994" cy="2028619"/>
          </a:xfrm>
          <a:custGeom>
            <a:avLst/>
            <a:gdLst>
              <a:gd name="T0" fmla="*/ 210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10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10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950B72E-D105-50DA-B605-156749719075}"/>
              </a:ext>
            </a:extLst>
          </p:cNvPr>
          <p:cNvSpPr/>
          <p:nvPr/>
        </p:nvSpPr>
        <p:spPr bwMode="auto">
          <a:xfrm>
            <a:off x="6982145" y="1489253"/>
            <a:ext cx="2128799" cy="3038755"/>
          </a:xfrm>
          <a:custGeom>
            <a:avLst/>
            <a:gdLst>
              <a:gd name="T0" fmla="*/ 510 w 510"/>
              <a:gd name="T1" fmla="*/ 216 h 728"/>
              <a:gd name="T2" fmla="*/ 414 w 510"/>
              <a:gd name="T3" fmla="*/ 0 h 728"/>
              <a:gd name="T4" fmla="*/ 130 w 510"/>
              <a:gd name="T5" fmla="*/ 216 h 728"/>
              <a:gd name="T6" fmla="*/ 224 w 510"/>
              <a:gd name="T7" fmla="*/ 216 h 728"/>
              <a:gd name="T8" fmla="*/ 0 w 510"/>
              <a:gd name="T9" fmla="*/ 728 h 728"/>
              <a:gd name="T10" fmla="*/ 192 w 510"/>
              <a:gd name="T11" fmla="*/ 728 h 728"/>
              <a:gd name="T12" fmla="*/ 416 w 510"/>
              <a:gd name="T13" fmla="*/ 216 h 728"/>
              <a:gd name="T14" fmla="*/ 510 w 510"/>
              <a:gd name="T15" fmla="*/ 21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0" h="728">
                <a:moveTo>
                  <a:pt x="510" y="216"/>
                </a:moveTo>
                <a:lnTo>
                  <a:pt x="414" y="0"/>
                </a:lnTo>
                <a:lnTo>
                  <a:pt x="130" y="216"/>
                </a:lnTo>
                <a:lnTo>
                  <a:pt x="224" y="216"/>
                </a:lnTo>
                <a:lnTo>
                  <a:pt x="0" y="728"/>
                </a:lnTo>
                <a:lnTo>
                  <a:pt x="192" y="728"/>
                </a:lnTo>
                <a:lnTo>
                  <a:pt x="416" y="216"/>
                </a:lnTo>
                <a:lnTo>
                  <a:pt x="510" y="216"/>
                </a:lnTo>
                <a:close/>
              </a:path>
            </a:pathLst>
          </a:cu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590C3A7-99C7-BE90-4E2D-A379B68C46BF}"/>
              </a:ext>
            </a:extLst>
          </p:cNvPr>
          <p:cNvGrpSpPr/>
          <p:nvPr/>
        </p:nvGrpSpPr>
        <p:grpSpPr>
          <a:xfrm>
            <a:off x="9250283" y="1489253"/>
            <a:ext cx="2399311" cy="1021955"/>
            <a:chOff x="-94764" y="1931934"/>
            <a:chExt cx="2399311" cy="10219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AF7AF9-DEAF-B0BB-00B5-6C5D71D3CB80}"/>
                </a:ext>
              </a:extLst>
            </p:cNvPr>
            <p:cNvSpPr txBox="1"/>
            <p:nvPr/>
          </p:nvSpPr>
          <p:spPr>
            <a:xfrm>
              <a:off x="-94763" y="2190603"/>
              <a:ext cx="23993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ED839C1-9C0C-769B-545F-97BAEE35413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D0BCF31-8D48-C327-50E9-C4937F7D54D8}"/>
              </a:ext>
            </a:extLst>
          </p:cNvPr>
          <p:cNvGrpSpPr/>
          <p:nvPr/>
        </p:nvGrpSpPr>
        <p:grpSpPr>
          <a:xfrm>
            <a:off x="649288" y="3736886"/>
            <a:ext cx="2235567" cy="1021955"/>
            <a:chOff x="773150" y="1931934"/>
            <a:chExt cx="2235567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BCE1911-63EF-F162-91D9-623CC4C2F443}"/>
                </a:ext>
              </a:extLst>
            </p:cNvPr>
            <p:cNvSpPr txBox="1"/>
            <p:nvPr/>
          </p:nvSpPr>
          <p:spPr>
            <a:xfrm>
              <a:off x="1106523" y="2190603"/>
              <a:ext cx="19021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CEA9E8-E312-67B5-F7AC-80214C95C868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5443D79-D0F2-80B1-BA80-F77703B2FE58}"/>
              </a:ext>
            </a:extLst>
          </p:cNvPr>
          <p:cNvGrpSpPr/>
          <p:nvPr/>
        </p:nvGrpSpPr>
        <p:grpSpPr>
          <a:xfrm>
            <a:off x="2705100" y="2359914"/>
            <a:ext cx="2938050" cy="791122"/>
            <a:chOff x="70667" y="1931934"/>
            <a:chExt cx="2938050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6329856-0D62-E41F-697E-060DFC35C5ED}"/>
                </a:ext>
              </a:extLst>
            </p:cNvPr>
            <p:cNvSpPr txBox="1"/>
            <p:nvPr/>
          </p:nvSpPr>
          <p:spPr>
            <a:xfrm>
              <a:off x="70667" y="2190603"/>
              <a:ext cx="293805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6D45890-BAFC-03AF-DB5C-F1B11282DD2A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31C8B06-BFF3-8D53-FE77-34A0586E3694}"/>
              </a:ext>
            </a:extLst>
          </p:cNvPr>
          <p:cNvGrpSpPr/>
          <p:nvPr/>
        </p:nvGrpSpPr>
        <p:grpSpPr>
          <a:xfrm>
            <a:off x="5497951" y="5233783"/>
            <a:ext cx="3455549" cy="791122"/>
            <a:chOff x="-94764" y="1931934"/>
            <a:chExt cx="3455549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8773ADD-942E-5E2F-D93F-B4B10151547B}"/>
                </a:ext>
              </a:extLst>
            </p:cNvPr>
            <p:cNvSpPr txBox="1"/>
            <p:nvPr/>
          </p:nvSpPr>
          <p:spPr>
            <a:xfrm>
              <a:off x="-94764" y="2190603"/>
              <a:ext cx="34555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5C2F9C-79DD-850C-00B1-FFDB370F9C6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60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016217" y="2032000"/>
            <a:ext cx="2159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谢谢观看</a:t>
            </a: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9807068" y="335927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F842957D-054A-1045-7B00-BDA0D5012894}"/>
              </a:ext>
            </a:extLst>
          </p:cNvPr>
          <p:cNvSpPr/>
          <p:nvPr/>
        </p:nvSpPr>
        <p:spPr>
          <a:xfrm>
            <a:off x="2697707" y="3200718"/>
            <a:ext cx="6796586" cy="57404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151622A-A2A8-7FFF-1593-5D5522231544}"/>
              </a:ext>
            </a:extLst>
          </p:cNvPr>
          <p:cNvSpPr txBox="1"/>
          <p:nvPr/>
        </p:nvSpPr>
        <p:spPr>
          <a:xfrm>
            <a:off x="3601154" y="4004964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7C5B188-519E-C663-FB75-82799C4033F1}"/>
              </a:ext>
            </a:extLst>
          </p:cNvPr>
          <p:cNvGrpSpPr/>
          <p:nvPr/>
        </p:nvGrpSpPr>
        <p:grpSpPr>
          <a:xfrm>
            <a:off x="4358921" y="4932876"/>
            <a:ext cx="3753393" cy="280989"/>
            <a:chOff x="4289813" y="5868701"/>
            <a:chExt cx="2026200" cy="28098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63F2E40-E358-371E-358E-7FA2252C2FA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B840088-E759-E601-B015-277C1E17881E}"/>
                </a:ext>
              </a:extLst>
            </p:cNvPr>
            <p:cNvSpPr txBox="1"/>
            <p:nvPr/>
          </p:nvSpPr>
          <p:spPr>
            <a:xfrm>
              <a:off x="5296191" y="5872691"/>
              <a:ext cx="10198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1919146" y="3359271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507AEE1-BD21-4CF5-313F-E2CD50F62621}"/>
              </a:ext>
            </a:extLst>
          </p:cNvPr>
          <p:cNvSpPr txBox="1"/>
          <p:nvPr/>
        </p:nvSpPr>
        <p:spPr>
          <a:xfrm>
            <a:off x="3549688" y="3314061"/>
            <a:ext cx="5221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水彩风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总结汇报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2552299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 descr="D:\51PPT模板网\51pptmoban.com\图片001.jpg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556788" y="1494431"/>
            <a:ext cx="1063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6749098" y="235339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5000760" y="2353392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3F0E0-834A-0523-E35D-7CE710B05F49}"/>
              </a:ext>
            </a:extLst>
          </p:cNvPr>
          <p:cNvGrpSpPr/>
          <p:nvPr/>
        </p:nvGrpSpPr>
        <p:grpSpPr>
          <a:xfrm>
            <a:off x="4214457" y="2986462"/>
            <a:ext cx="3832088" cy="574041"/>
            <a:chOff x="2362441" y="3200718"/>
            <a:chExt cx="3832088" cy="57404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42957D-054A-1045-7B00-BDA0D5012894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507AEE1-BD21-4CF5-313F-E2CD50F62621}"/>
                </a:ext>
              </a:extLst>
            </p:cNvPr>
            <p:cNvSpPr txBox="1"/>
            <p:nvPr/>
          </p:nvSpPr>
          <p:spPr>
            <a:xfrm>
              <a:off x="33966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8AFE398-976E-ECB8-04E5-F980790F7F02}"/>
              </a:ext>
            </a:extLst>
          </p:cNvPr>
          <p:cNvSpPr txBox="1"/>
          <p:nvPr/>
        </p:nvSpPr>
        <p:spPr>
          <a:xfrm>
            <a:off x="3913946" y="3835692"/>
            <a:ext cx="47169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96011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51PPT模板网\51pptmoban.com\图片002.jpg">
            <a:extLst>
              <a:ext uri="{FF2B5EF4-FFF2-40B4-BE49-F238E27FC236}">
                <a16:creationId xmlns:a16="http://schemas.microsoft.com/office/drawing/2014/main" id="{9D398A5F-9ACD-8FEA-4109-946C18D861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63" y="1699260"/>
            <a:ext cx="5852160" cy="390144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A5F03698-364C-F3DF-ECE8-C044920C1BB1}"/>
              </a:ext>
            </a:extLst>
          </p:cNvPr>
          <p:cNvSpPr/>
          <p:nvPr/>
        </p:nvSpPr>
        <p:spPr>
          <a:xfrm>
            <a:off x="6997700" y="1676400"/>
            <a:ext cx="4211637" cy="532453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0160B42-CF8C-1124-9A11-9C7B99A17A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3510" y="704850"/>
            <a:ext cx="2333490" cy="233349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2A8BE91A-06C8-594A-96DD-89923D5579E2}"/>
              </a:ext>
            </a:extLst>
          </p:cNvPr>
          <p:cNvGrpSpPr/>
          <p:nvPr/>
        </p:nvGrpSpPr>
        <p:grpSpPr>
          <a:xfrm>
            <a:off x="7551777" y="1799824"/>
            <a:ext cx="3103481" cy="1120884"/>
            <a:chOff x="-94764" y="1602172"/>
            <a:chExt cx="3103481" cy="112088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AA0C79-1E17-446E-0F4F-CC1B02B8B21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00EABB-26EF-1B35-0FF3-EBE4786893CC}"/>
                </a:ext>
              </a:extLst>
            </p:cNvPr>
            <p:cNvSpPr txBox="1"/>
            <p:nvPr/>
          </p:nvSpPr>
          <p:spPr>
            <a:xfrm>
              <a:off x="-94764" y="160217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3591A774-4432-A5FA-6DED-9925D0469646}"/>
              </a:ext>
            </a:extLst>
          </p:cNvPr>
          <p:cNvSpPr/>
          <p:nvPr/>
        </p:nvSpPr>
        <p:spPr>
          <a:xfrm>
            <a:off x="6997700" y="3671066"/>
            <a:ext cx="4211637" cy="532453"/>
          </a:xfrm>
          <a:prstGeom prst="rect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E96BB26-8D59-87D5-0A01-3FD4C472572C}"/>
              </a:ext>
            </a:extLst>
          </p:cNvPr>
          <p:cNvGrpSpPr/>
          <p:nvPr/>
        </p:nvGrpSpPr>
        <p:grpSpPr>
          <a:xfrm>
            <a:off x="7551777" y="3794490"/>
            <a:ext cx="3103481" cy="1120884"/>
            <a:chOff x="-94764" y="1602172"/>
            <a:chExt cx="3103481" cy="112088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6126849-8C64-1EE4-C588-20B7C2410C6A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00466E-469D-DA11-79C8-BC0473627A21}"/>
                </a:ext>
              </a:extLst>
            </p:cNvPr>
            <p:cNvSpPr txBox="1"/>
            <p:nvPr/>
          </p:nvSpPr>
          <p:spPr>
            <a:xfrm>
              <a:off x="-94764" y="160217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1835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BF6034-945B-32C9-1B6A-C842BAA6E7E2}"/>
              </a:ext>
            </a:extLst>
          </p:cNvPr>
          <p:cNvGrpSpPr/>
          <p:nvPr/>
        </p:nvGrpSpPr>
        <p:grpSpPr>
          <a:xfrm>
            <a:off x="4036614" y="1668793"/>
            <a:ext cx="4118773" cy="4130013"/>
            <a:chOff x="3521547" y="1067753"/>
            <a:chExt cx="5160174" cy="5174256"/>
          </a:xfrm>
          <a:solidFill>
            <a:srgbClr val="C0504D"/>
          </a:solidFill>
        </p:grpSpPr>
        <p:sp>
          <p:nvSpPr>
            <p:cNvPr id="3" name="直角三角形 2">
              <a:extLst>
                <a:ext uri="{FF2B5EF4-FFF2-40B4-BE49-F238E27FC236}">
                  <a16:creationId xmlns:a16="http://schemas.microsoft.com/office/drawing/2014/main" id="{91BAD654-BB76-1FE8-EC70-7C756966FC69}"/>
                </a:ext>
              </a:extLst>
            </p:cNvPr>
            <p:cNvSpPr/>
            <p:nvPr/>
          </p:nvSpPr>
          <p:spPr>
            <a:xfrm>
              <a:off x="6633988" y="1067753"/>
              <a:ext cx="1306943" cy="3112440"/>
            </a:xfrm>
            <a:prstGeom prst="rtTriangl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E8211D61-0EE7-E186-0548-483BA3A04F9A}"/>
                </a:ext>
              </a:extLst>
            </p:cNvPr>
            <p:cNvSpPr/>
            <p:nvPr/>
          </p:nvSpPr>
          <p:spPr>
            <a:xfrm rot="16200000">
              <a:off x="4422887" y="918467"/>
              <a:ext cx="1309761" cy="3112442"/>
            </a:xfrm>
            <a:prstGeom prst="rtTriangl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5" name="直角三角形 4">
              <a:extLst>
                <a:ext uri="{FF2B5EF4-FFF2-40B4-BE49-F238E27FC236}">
                  <a16:creationId xmlns:a16="http://schemas.microsoft.com/office/drawing/2014/main" id="{21816D3C-3836-FA46-B63D-19D376718E32}"/>
                </a:ext>
              </a:extLst>
            </p:cNvPr>
            <p:cNvSpPr/>
            <p:nvPr/>
          </p:nvSpPr>
          <p:spPr>
            <a:xfrm rot="10800000">
              <a:off x="4259519" y="3129569"/>
              <a:ext cx="1309761" cy="3112440"/>
            </a:xfrm>
            <a:prstGeom prst="rtTriangl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6CF1355D-0303-E4B1-7581-C3D804560D2B}"/>
                </a:ext>
              </a:extLst>
            </p:cNvPr>
            <p:cNvSpPr/>
            <p:nvPr/>
          </p:nvSpPr>
          <p:spPr>
            <a:xfrm rot="5400000">
              <a:off x="6472029" y="3274628"/>
              <a:ext cx="1306943" cy="3112440"/>
            </a:xfrm>
            <a:prstGeom prst="rtTriangl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C4E75D1-6B3F-234E-732F-A5EEB93A7099}"/>
              </a:ext>
            </a:extLst>
          </p:cNvPr>
          <p:cNvGrpSpPr/>
          <p:nvPr/>
        </p:nvGrpSpPr>
        <p:grpSpPr>
          <a:xfrm>
            <a:off x="7042508" y="2000665"/>
            <a:ext cx="3103481" cy="791122"/>
            <a:chOff x="-94764" y="1931934"/>
            <a:chExt cx="3103481" cy="7911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B3C6530-D91D-7745-7248-FE1D3A915DF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29802E0-BF58-2810-2887-87153C6F014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BA5E366-D6B8-475F-BB8C-8E58107203B5}"/>
              </a:ext>
            </a:extLst>
          </p:cNvPr>
          <p:cNvGrpSpPr/>
          <p:nvPr/>
        </p:nvGrpSpPr>
        <p:grpSpPr>
          <a:xfrm>
            <a:off x="8278615" y="3765532"/>
            <a:ext cx="3103481" cy="791122"/>
            <a:chOff x="-94764" y="1931934"/>
            <a:chExt cx="3103481" cy="7911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8BF9FD6-8C32-CB99-C0DD-D15D04683297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3010CD7-675E-94BE-5461-80134F7F2FB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DE8659-0D87-B4BA-1CED-9CE1F0C5F155}"/>
              </a:ext>
            </a:extLst>
          </p:cNvPr>
          <p:cNvGrpSpPr/>
          <p:nvPr/>
        </p:nvGrpSpPr>
        <p:grpSpPr>
          <a:xfrm>
            <a:off x="807654" y="2942678"/>
            <a:ext cx="3103481" cy="791122"/>
            <a:chOff x="-94764" y="1931934"/>
            <a:chExt cx="3103481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E83F57-C67D-EB8D-1794-726FE5CC3DAC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AA2815-B1B2-739A-270F-66EFC3885B74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3B3EF4-0A28-A92C-BF62-57FD12C52024}"/>
              </a:ext>
            </a:extLst>
          </p:cNvPr>
          <p:cNvGrpSpPr/>
          <p:nvPr/>
        </p:nvGrpSpPr>
        <p:grpSpPr>
          <a:xfrm>
            <a:off x="2042943" y="4758156"/>
            <a:ext cx="3103481" cy="791122"/>
            <a:chOff x="-94764" y="1931934"/>
            <a:chExt cx="3103481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E77C97-880B-CB13-33DE-6376129A1A0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43DDCD0-1851-1160-7E0A-693B3818617D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112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672C112C-EFDE-DD0C-2AD5-EF5BA71F3A55}"/>
              </a:ext>
            </a:extLst>
          </p:cNvPr>
          <p:cNvSpPr/>
          <p:nvPr/>
        </p:nvSpPr>
        <p:spPr>
          <a:xfrm flipH="1">
            <a:off x="1209077" y="1651501"/>
            <a:ext cx="4731614" cy="1901462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733366-4BF9-F704-48D4-5A2B9C4964EC}"/>
              </a:ext>
            </a:extLst>
          </p:cNvPr>
          <p:cNvSpPr txBox="1"/>
          <p:nvPr/>
        </p:nvSpPr>
        <p:spPr>
          <a:xfrm>
            <a:off x="5225049" y="2977718"/>
            <a:ext cx="71564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B7FB1D09-162D-2269-FB10-A422084112BF}"/>
              </a:ext>
            </a:extLst>
          </p:cNvPr>
          <p:cNvSpPr>
            <a:spLocks noEditPoints="1"/>
          </p:cNvSpPr>
          <p:nvPr/>
        </p:nvSpPr>
        <p:spPr bwMode="auto">
          <a:xfrm>
            <a:off x="1484813" y="1913447"/>
            <a:ext cx="693061" cy="496074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对角圆角矩形 53">
            <a:extLst>
              <a:ext uri="{FF2B5EF4-FFF2-40B4-BE49-F238E27FC236}">
                <a16:creationId xmlns:a16="http://schemas.microsoft.com/office/drawing/2014/main" id="{6B190204-A904-03D4-6107-B444A4F09B50}"/>
              </a:ext>
            </a:extLst>
          </p:cNvPr>
          <p:cNvSpPr/>
          <p:nvPr/>
        </p:nvSpPr>
        <p:spPr>
          <a:xfrm flipV="1">
            <a:off x="6257547" y="3819490"/>
            <a:ext cx="4731614" cy="1901462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6575D39E-1A41-2AC1-7874-D84697C7045D}"/>
              </a:ext>
            </a:extLst>
          </p:cNvPr>
          <p:cNvSpPr>
            <a:spLocks noEditPoints="1"/>
          </p:cNvSpPr>
          <p:nvPr/>
        </p:nvSpPr>
        <p:spPr bwMode="auto">
          <a:xfrm>
            <a:off x="10207766" y="5058319"/>
            <a:ext cx="388026" cy="487973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对角圆角矩形 47">
            <a:extLst>
              <a:ext uri="{FF2B5EF4-FFF2-40B4-BE49-F238E27FC236}">
                <a16:creationId xmlns:a16="http://schemas.microsoft.com/office/drawing/2014/main" id="{0246386C-A4C9-927B-F79E-4A81F99806E3}"/>
              </a:ext>
            </a:extLst>
          </p:cNvPr>
          <p:cNvSpPr/>
          <p:nvPr/>
        </p:nvSpPr>
        <p:spPr>
          <a:xfrm>
            <a:off x="6257547" y="1651501"/>
            <a:ext cx="4731614" cy="1901462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Freeform 26">
            <a:extLst>
              <a:ext uri="{FF2B5EF4-FFF2-40B4-BE49-F238E27FC236}">
                <a16:creationId xmlns:a16="http://schemas.microsoft.com/office/drawing/2014/main" id="{7030AE83-6B3F-ED18-D0D5-2BFB67381DEA}"/>
              </a:ext>
            </a:extLst>
          </p:cNvPr>
          <p:cNvSpPr>
            <a:spLocks noEditPoints="1"/>
          </p:cNvSpPr>
          <p:nvPr/>
        </p:nvSpPr>
        <p:spPr bwMode="auto">
          <a:xfrm>
            <a:off x="10207766" y="1963213"/>
            <a:ext cx="377431" cy="396542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对角圆角矩形 50">
            <a:extLst>
              <a:ext uri="{FF2B5EF4-FFF2-40B4-BE49-F238E27FC236}">
                <a16:creationId xmlns:a16="http://schemas.microsoft.com/office/drawing/2014/main" id="{678714E1-A88A-CF64-3568-BFF441239A18}"/>
              </a:ext>
            </a:extLst>
          </p:cNvPr>
          <p:cNvSpPr/>
          <p:nvPr/>
        </p:nvSpPr>
        <p:spPr>
          <a:xfrm flipH="1" flipV="1">
            <a:off x="1209077" y="3819490"/>
            <a:ext cx="4731614" cy="1901462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9" name="Freeform 16">
            <a:extLst>
              <a:ext uri="{FF2B5EF4-FFF2-40B4-BE49-F238E27FC236}">
                <a16:creationId xmlns:a16="http://schemas.microsoft.com/office/drawing/2014/main" id="{CBE9679B-8F83-5C0A-9808-D409C47C7E63}"/>
              </a:ext>
            </a:extLst>
          </p:cNvPr>
          <p:cNvSpPr>
            <a:spLocks noEditPoints="1"/>
          </p:cNvSpPr>
          <p:nvPr/>
        </p:nvSpPr>
        <p:spPr bwMode="auto">
          <a:xfrm>
            <a:off x="1576253" y="5003073"/>
            <a:ext cx="510180" cy="406852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60D12D-8906-96C5-B0BE-FB72D6DF5F87}"/>
              </a:ext>
            </a:extLst>
          </p:cNvPr>
          <p:cNvSpPr txBox="1"/>
          <p:nvPr/>
        </p:nvSpPr>
        <p:spPr>
          <a:xfrm>
            <a:off x="6311899" y="2977718"/>
            <a:ext cx="71564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FC38ACA-CD3B-E597-248D-25C56352672C}"/>
              </a:ext>
            </a:extLst>
          </p:cNvPr>
          <p:cNvSpPr txBox="1"/>
          <p:nvPr/>
        </p:nvSpPr>
        <p:spPr>
          <a:xfrm>
            <a:off x="5225049" y="3971337"/>
            <a:ext cx="71564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BF205A1-FE35-6964-8294-438886073F51}"/>
              </a:ext>
            </a:extLst>
          </p:cNvPr>
          <p:cNvSpPr txBox="1"/>
          <p:nvPr/>
        </p:nvSpPr>
        <p:spPr>
          <a:xfrm>
            <a:off x="6311899" y="3944208"/>
            <a:ext cx="71564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E5E5A95-216F-361B-B3C5-654CED371841}"/>
              </a:ext>
            </a:extLst>
          </p:cNvPr>
          <p:cNvSpPr/>
          <p:nvPr/>
        </p:nvSpPr>
        <p:spPr>
          <a:xfrm>
            <a:off x="4892759" y="2512697"/>
            <a:ext cx="2347060" cy="2347060"/>
          </a:xfrm>
          <a:prstGeom prst="ellipse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C4F71BF-2E4F-C534-E61B-59DC2FEBAD24}"/>
              </a:ext>
            </a:extLst>
          </p:cNvPr>
          <p:cNvGrpSpPr/>
          <p:nvPr/>
        </p:nvGrpSpPr>
        <p:grpSpPr>
          <a:xfrm>
            <a:off x="7217517" y="2153255"/>
            <a:ext cx="3103481" cy="791122"/>
            <a:chOff x="-94764" y="1931934"/>
            <a:chExt cx="3103481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056161-CDFD-576A-CE05-A6DB2A6E3EB1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3746B1-EAA7-EDE1-52A1-F9E91DE2CE3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FC0AB6B-8B13-AA53-3CF9-38253562617F}"/>
              </a:ext>
            </a:extLst>
          </p:cNvPr>
          <p:cNvGrpSpPr/>
          <p:nvPr/>
        </p:nvGrpSpPr>
        <p:grpSpPr>
          <a:xfrm>
            <a:off x="1871002" y="2167173"/>
            <a:ext cx="3103481" cy="791122"/>
            <a:chOff x="-94764" y="1931934"/>
            <a:chExt cx="3103481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A45F111-E9BA-B68B-7653-FD43DBFB0B8C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A15542D-0347-49D4-03E2-6B1023A16839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326E61F-6FD8-978E-BF80-82CA11AC00BB}"/>
              </a:ext>
            </a:extLst>
          </p:cNvPr>
          <p:cNvGrpSpPr/>
          <p:nvPr/>
        </p:nvGrpSpPr>
        <p:grpSpPr>
          <a:xfrm>
            <a:off x="7217517" y="4364146"/>
            <a:ext cx="3103481" cy="791122"/>
            <a:chOff x="-94764" y="1931934"/>
            <a:chExt cx="3103481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D290082-41A6-75DE-5C1C-486C8CE8F7B1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21E8A88-ED5B-0281-9E91-F8F7A43D14B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43F093A-86B8-9867-AE12-963D7C5E8FF3}"/>
              </a:ext>
            </a:extLst>
          </p:cNvPr>
          <p:cNvGrpSpPr/>
          <p:nvPr/>
        </p:nvGrpSpPr>
        <p:grpSpPr>
          <a:xfrm>
            <a:off x="1871002" y="4378064"/>
            <a:ext cx="3103481" cy="791122"/>
            <a:chOff x="-94764" y="1931934"/>
            <a:chExt cx="3103481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2604AA9-DD73-1BFB-6E77-ADD009254CDF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5554D93-27E5-DD92-FE72-DF5646E74C4B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8427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3046D1-9C02-0E94-A700-394679D10DDC}"/>
              </a:ext>
            </a:extLst>
          </p:cNvPr>
          <p:cNvGrpSpPr/>
          <p:nvPr/>
        </p:nvGrpSpPr>
        <p:grpSpPr>
          <a:xfrm>
            <a:off x="3253257" y="2154784"/>
            <a:ext cx="5685486" cy="3303348"/>
            <a:chOff x="7087577" y="3127811"/>
            <a:chExt cx="3639144" cy="2114393"/>
          </a:xfrm>
        </p:grpSpPr>
        <p:grpSp>
          <p:nvGrpSpPr>
            <p:cNvPr id="3" name="Group 198">
              <a:extLst>
                <a:ext uri="{FF2B5EF4-FFF2-40B4-BE49-F238E27FC236}">
                  <a16:creationId xmlns:a16="http://schemas.microsoft.com/office/drawing/2014/main" id="{7EE93472-C438-D51B-ECE6-CC4969FBCBFB}"/>
                </a:ext>
              </a:extLst>
            </p:cNvPr>
            <p:cNvGrpSpPr/>
            <p:nvPr/>
          </p:nvGrpSpPr>
          <p:grpSpPr>
            <a:xfrm>
              <a:off x="7087577" y="3127811"/>
              <a:ext cx="3639144" cy="2114393"/>
              <a:chOff x="8440747" y="4796156"/>
              <a:chExt cx="2786063" cy="1603375"/>
            </a:xfrm>
          </p:grpSpPr>
          <p:sp>
            <p:nvSpPr>
              <p:cNvPr id="5" name="Freeform 45">
                <a:extLst>
                  <a:ext uri="{FF2B5EF4-FFF2-40B4-BE49-F238E27FC236}">
                    <a16:creationId xmlns:a16="http://schemas.microsoft.com/office/drawing/2014/main" id="{433F5E15-9A9F-9CEC-29F9-B83027DEBEA0}"/>
                  </a:ext>
                </a:extLst>
              </p:cNvPr>
              <p:cNvSpPr/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46">
                <a:extLst>
                  <a:ext uri="{FF2B5EF4-FFF2-40B4-BE49-F238E27FC236}">
                    <a16:creationId xmlns:a16="http://schemas.microsoft.com/office/drawing/2014/main" id="{79D98512-C72E-F483-D010-F4DD83ACD8A8}"/>
                  </a:ext>
                </a:extLst>
              </p:cNvPr>
              <p:cNvSpPr/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47">
                <a:extLst>
                  <a:ext uri="{FF2B5EF4-FFF2-40B4-BE49-F238E27FC236}">
                    <a16:creationId xmlns:a16="http://schemas.microsoft.com/office/drawing/2014/main" id="{83C8D673-D1AD-5CF1-8DFA-CC81AB7A07FC}"/>
                  </a:ext>
                </a:extLst>
              </p:cNvPr>
              <p:cNvSpPr/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48">
                <a:extLst>
                  <a:ext uri="{FF2B5EF4-FFF2-40B4-BE49-F238E27FC236}">
                    <a16:creationId xmlns:a16="http://schemas.microsoft.com/office/drawing/2014/main" id="{A9E0EA38-D2EB-D4AA-E5EC-71409BEF8E5D}"/>
                  </a:ext>
                </a:extLst>
              </p:cNvPr>
              <p:cNvSpPr/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49">
                <a:extLst>
                  <a:ext uri="{FF2B5EF4-FFF2-40B4-BE49-F238E27FC236}">
                    <a16:creationId xmlns:a16="http://schemas.microsoft.com/office/drawing/2014/main" id="{65BE83DB-7735-18AE-9109-1ACA5A6E86B5}"/>
                  </a:ext>
                </a:extLst>
              </p:cNvPr>
              <p:cNvSpPr/>
              <p:nvPr/>
            </p:nvSpPr>
            <p:spPr bwMode="auto">
              <a:xfrm>
                <a:off x="8723322" y="6269356"/>
                <a:ext cx="2243138" cy="6508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Rectangle 50">
                <a:extLst>
                  <a:ext uri="{FF2B5EF4-FFF2-40B4-BE49-F238E27FC236}">
                    <a16:creationId xmlns:a16="http://schemas.microsoft.com/office/drawing/2014/main" id="{912BCD57-43EC-1C34-84E2-D78E00F82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51">
                <a:extLst>
                  <a:ext uri="{FF2B5EF4-FFF2-40B4-BE49-F238E27FC236}">
                    <a16:creationId xmlns:a16="http://schemas.microsoft.com/office/drawing/2014/main" id="{DFDEAFF8-9908-0073-D590-36BA94B8F8C3}"/>
                  </a:ext>
                </a:extLst>
              </p:cNvPr>
              <p:cNvSpPr/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52">
                <a:extLst>
                  <a:ext uri="{FF2B5EF4-FFF2-40B4-BE49-F238E27FC236}">
                    <a16:creationId xmlns:a16="http://schemas.microsoft.com/office/drawing/2014/main" id="{DBD372F0-678D-C866-C6CE-E7C463ABB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Rectangle 53">
                <a:extLst>
                  <a:ext uri="{FF2B5EF4-FFF2-40B4-BE49-F238E27FC236}">
                    <a16:creationId xmlns:a16="http://schemas.microsoft.com/office/drawing/2014/main" id="{83B08A48-CE32-B333-4364-F8BD42BD0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Oval 54">
                <a:extLst>
                  <a:ext uri="{FF2B5EF4-FFF2-40B4-BE49-F238E27FC236}">
                    <a16:creationId xmlns:a16="http://schemas.microsoft.com/office/drawing/2014/main" id="{4B953EBF-E74D-63C8-A923-9CBAC6B9F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Oval 55">
                <a:extLst>
                  <a:ext uri="{FF2B5EF4-FFF2-40B4-BE49-F238E27FC236}">
                    <a16:creationId xmlns:a16="http://schemas.microsoft.com/office/drawing/2014/main" id="{C16FC85E-794C-C190-2AA5-1F9D5F2AB1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Oval 56">
                <a:extLst>
                  <a:ext uri="{FF2B5EF4-FFF2-40B4-BE49-F238E27FC236}">
                    <a16:creationId xmlns:a16="http://schemas.microsoft.com/office/drawing/2014/main" id="{F226263C-5415-76DF-8A07-7C4492E4B8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Oval 57">
                <a:extLst>
                  <a:ext uri="{FF2B5EF4-FFF2-40B4-BE49-F238E27FC236}">
                    <a16:creationId xmlns:a16="http://schemas.microsoft.com/office/drawing/2014/main" id="{187788A6-AF03-BCF1-56C0-AAD703391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58">
                <a:extLst>
                  <a:ext uri="{FF2B5EF4-FFF2-40B4-BE49-F238E27FC236}">
                    <a16:creationId xmlns:a16="http://schemas.microsoft.com/office/drawing/2014/main" id="{D7B867F9-8100-22CB-2FCF-B3D140EE7008}"/>
                  </a:ext>
                </a:extLst>
              </p:cNvPr>
              <p:cNvSpPr/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4" name="Picture Placeholder 9" descr="D:\51PPT模板网\51pptmoban.com\图片003.jpg">
              <a:extLst>
                <a:ext uri="{FF2B5EF4-FFF2-40B4-BE49-F238E27FC236}">
                  <a16:creationId xmlns:a16="http://schemas.microsoft.com/office/drawing/2014/main" id="{3DBCFBC7-6974-5ACB-D703-13A1F91BCC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43764" y="3270226"/>
              <a:ext cx="2752969" cy="1731230"/>
            </a:xfrm>
            <a:prstGeom prst="rect">
              <a:avLst/>
            </a:prstGeom>
          </p:spPr>
        </p:pic>
      </p:grpSp>
      <p:sp>
        <p:nvSpPr>
          <p:cNvPr id="23" name="Oval 23">
            <a:extLst>
              <a:ext uri="{FF2B5EF4-FFF2-40B4-BE49-F238E27FC236}">
                <a16:creationId xmlns:a16="http://schemas.microsoft.com/office/drawing/2014/main" id="{CE10A0E9-79BE-82B3-3778-7CF2C07A4841}"/>
              </a:ext>
            </a:extLst>
          </p:cNvPr>
          <p:cNvSpPr>
            <a:spLocks noChangeAspect="1"/>
          </p:cNvSpPr>
          <p:nvPr/>
        </p:nvSpPr>
        <p:spPr>
          <a:xfrm>
            <a:off x="10826750" y="4616411"/>
            <a:ext cx="513557" cy="513557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24" name="Oval 24">
            <a:extLst>
              <a:ext uri="{FF2B5EF4-FFF2-40B4-BE49-F238E27FC236}">
                <a16:creationId xmlns:a16="http://schemas.microsoft.com/office/drawing/2014/main" id="{2045322D-C046-E739-4F01-BCA3013E816C}"/>
              </a:ext>
            </a:extLst>
          </p:cNvPr>
          <p:cNvSpPr>
            <a:spLocks noChangeAspect="1"/>
          </p:cNvSpPr>
          <p:nvPr/>
        </p:nvSpPr>
        <p:spPr>
          <a:xfrm>
            <a:off x="10826750" y="2111336"/>
            <a:ext cx="513557" cy="513557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25" name="Oval 25">
            <a:extLst>
              <a:ext uri="{FF2B5EF4-FFF2-40B4-BE49-F238E27FC236}">
                <a16:creationId xmlns:a16="http://schemas.microsoft.com/office/drawing/2014/main" id="{F3472847-FC30-1905-3303-61B88709FCB1}"/>
              </a:ext>
            </a:extLst>
          </p:cNvPr>
          <p:cNvSpPr>
            <a:spLocks noChangeAspect="1"/>
          </p:cNvSpPr>
          <p:nvPr/>
        </p:nvSpPr>
        <p:spPr>
          <a:xfrm>
            <a:off x="10826750" y="3355142"/>
            <a:ext cx="513557" cy="51355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26" name="Oval 26">
            <a:extLst>
              <a:ext uri="{FF2B5EF4-FFF2-40B4-BE49-F238E27FC236}">
                <a16:creationId xmlns:a16="http://schemas.microsoft.com/office/drawing/2014/main" id="{B70BB308-14DE-B315-CAA3-6F4CC3623BA4}"/>
              </a:ext>
            </a:extLst>
          </p:cNvPr>
          <p:cNvSpPr>
            <a:spLocks noChangeAspect="1"/>
          </p:cNvSpPr>
          <p:nvPr/>
        </p:nvSpPr>
        <p:spPr>
          <a:xfrm>
            <a:off x="857250" y="4616411"/>
            <a:ext cx="513557" cy="513557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27" name="Oval 27">
            <a:extLst>
              <a:ext uri="{FF2B5EF4-FFF2-40B4-BE49-F238E27FC236}">
                <a16:creationId xmlns:a16="http://schemas.microsoft.com/office/drawing/2014/main" id="{BD9692EA-D227-8BD6-E9DE-25B18AC2ECA0}"/>
              </a:ext>
            </a:extLst>
          </p:cNvPr>
          <p:cNvSpPr>
            <a:spLocks noChangeAspect="1"/>
          </p:cNvSpPr>
          <p:nvPr/>
        </p:nvSpPr>
        <p:spPr>
          <a:xfrm>
            <a:off x="857250" y="2111336"/>
            <a:ext cx="513557" cy="513557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28" name="Shape 2645">
            <a:extLst>
              <a:ext uri="{FF2B5EF4-FFF2-40B4-BE49-F238E27FC236}">
                <a16:creationId xmlns:a16="http://schemas.microsoft.com/office/drawing/2014/main" id="{60EF646B-D1E0-6030-AA8B-929270EA0D59}"/>
              </a:ext>
            </a:extLst>
          </p:cNvPr>
          <p:cNvSpPr/>
          <p:nvPr/>
        </p:nvSpPr>
        <p:spPr>
          <a:xfrm>
            <a:off x="982663" y="2264530"/>
            <a:ext cx="279400" cy="203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cs typeface="+mn-ea"/>
              <a:sym typeface="+mn-lt"/>
            </a:endParaRPr>
          </a:p>
        </p:txBody>
      </p:sp>
      <p:sp>
        <p:nvSpPr>
          <p:cNvPr id="29" name="Oval 29">
            <a:extLst>
              <a:ext uri="{FF2B5EF4-FFF2-40B4-BE49-F238E27FC236}">
                <a16:creationId xmlns:a16="http://schemas.microsoft.com/office/drawing/2014/main" id="{EFC65FF5-2FA6-4052-3721-96EF1413BC2B}"/>
              </a:ext>
            </a:extLst>
          </p:cNvPr>
          <p:cNvSpPr>
            <a:spLocks noChangeAspect="1"/>
          </p:cNvSpPr>
          <p:nvPr/>
        </p:nvSpPr>
        <p:spPr>
          <a:xfrm>
            <a:off x="857250" y="3355142"/>
            <a:ext cx="513557" cy="513556"/>
          </a:xfrm>
          <a:prstGeom prst="ellipse">
            <a:avLst/>
          </a:prstGeom>
          <a:gradFill flip="none" rotWithShape="1">
            <a:gsLst>
              <a:gs pos="0">
                <a:srgbClr val="99B6CB"/>
              </a:gs>
              <a:gs pos="100000">
                <a:srgbClr val="D4CBE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ym typeface="+mn-lt"/>
            </a:endParaRPr>
          </a:p>
        </p:txBody>
      </p:sp>
      <p:sp>
        <p:nvSpPr>
          <p:cNvPr id="30" name="Shape 2550">
            <a:extLst>
              <a:ext uri="{FF2B5EF4-FFF2-40B4-BE49-F238E27FC236}">
                <a16:creationId xmlns:a16="http://schemas.microsoft.com/office/drawing/2014/main" id="{2F71EBB1-AE25-ACD3-6AA5-60AC8DD9690D}"/>
              </a:ext>
            </a:extLst>
          </p:cNvPr>
          <p:cNvSpPr/>
          <p:nvPr/>
        </p:nvSpPr>
        <p:spPr>
          <a:xfrm>
            <a:off x="981075" y="3472617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cs typeface="+mn-ea"/>
              <a:sym typeface="+mn-lt"/>
            </a:endParaRPr>
          </a:p>
        </p:txBody>
      </p:sp>
      <p:sp>
        <p:nvSpPr>
          <p:cNvPr id="31" name="Shape 2554">
            <a:extLst>
              <a:ext uri="{FF2B5EF4-FFF2-40B4-BE49-F238E27FC236}">
                <a16:creationId xmlns:a16="http://schemas.microsoft.com/office/drawing/2014/main" id="{1CBFED3E-ED62-F54D-ABB1-A0772F847ECC}"/>
              </a:ext>
            </a:extLst>
          </p:cNvPr>
          <p:cNvSpPr/>
          <p:nvPr/>
        </p:nvSpPr>
        <p:spPr>
          <a:xfrm>
            <a:off x="10944225" y="4735473"/>
            <a:ext cx="279400" cy="25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Shape 2562">
            <a:extLst>
              <a:ext uri="{FF2B5EF4-FFF2-40B4-BE49-F238E27FC236}">
                <a16:creationId xmlns:a16="http://schemas.microsoft.com/office/drawing/2014/main" id="{62FDF607-F3F6-39A3-2E32-ECC721B4BDB2}"/>
              </a:ext>
            </a:extLst>
          </p:cNvPr>
          <p:cNvSpPr/>
          <p:nvPr/>
        </p:nvSpPr>
        <p:spPr>
          <a:xfrm>
            <a:off x="985044" y="4735473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cs typeface="+mn-ea"/>
              <a:sym typeface="+mn-lt"/>
            </a:endParaRPr>
          </a:p>
        </p:txBody>
      </p:sp>
      <p:sp>
        <p:nvSpPr>
          <p:cNvPr id="33" name="Shape 2577">
            <a:extLst>
              <a:ext uri="{FF2B5EF4-FFF2-40B4-BE49-F238E27FC236}">
                <a16:creationId xmlns:a16="http://schemas.microsoft.com/office/drawing/2014/main" id="{A9795D87-4469-F7C9-3B14-157760F92C55}"/>
              </a:ext>
            </a:extLst>
          </p:cNvPr>
          <p:cNvSpPr/>
          <p:nvPr/>
        </p:nvSpPr>
        <p:spPr>
          <a:xfrm>
            <a:off x="10934700" y="2237542"/>
            <a:ext cx="2540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cs typeface="+mn-ea"/>
              <a:sym typeface="+mn-lt"/>
            </a:endParaRPr>
          </a:p>
        </p:txBody>
      </p:sp>
      <p:sp>
        <p:nvSpPr>
          <p:cNvPr id="34" name="Shape 2629">
            <a:extLst>
              <a:ext uri="{FF2B5EF4-FFF2-40B4-BE49-F238E27FC236}">
                <a16:creationId xmlns:a16="http://schemas.microsoft.com/office/drawing/2014/main" id="{85E50D4D-A03B-A357-0448-E8E66814BE3C}"/>
              </a:ext>
            </a:extLst>
          </p:cNvPr>
          <p:cNvSpPr/>
          <p:nvPr/>
        </p:nvSpPr>
        <p:spPr>
          <a:xfrm>
            <a:off x="10934859" y="3486111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/>
          <a:p>
            <a:pPr algn="r" defTabSz="228600"/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C915231-3FCD-1950-341C-2DFD4A1AB5D2}"/>
              </a:ext>
            </a:extLst>
          </p:cNvPr>
          <p:cNvSpPr txBox="1"/>
          <p:nvPr/>
        </p:nvSpPr>
        <p:spPr>
          <a:xfrm>
            <a:off x="1478757" y="1984487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194D5AB-6F87-F212-45A2-ADDE74162FA9}"/>
              </a:ext>
            </a:extLst>
          </p:cNvPr>
          <p:cNvSpPr txBox="1"/>
          <p:nvPr/>
        </p:nvSpPr>
        <p:spPr>
          <a:xfrm>
            <a:off x="1478757" y="3244168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D6398F1-8662-CDE3-11AD-1BD47A3149C1}"/>
              </a:ext>
            </a:extLst>
          </p:cNvPr>
          <p:cNvSpPr txBox="1"/>
          <p:nvPr/>
        </p:nvSpPr>
        <p:spPr>
          <a:xfrm>
            <a:off x="1478757" y="4503849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91880E9-B8FC-DE4A-04DE-7A397644BF7A}"/>
              </a:ext>
            </a:extLst>
          </p:cNvPr>
          <p:cNvSpPr txBox="1"/>
          <p:nvPr/>
        </p:nvSpPr>
        <p:spPr>
          <a:xfrm>
            <a:off x="8727601" y="1984487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96BC842-D8F7-4931-0142-13F2F4444CF1}"/>
              </a:ext>
            </a:extLst>
          </p:cNvPr>
          <p:cNvSpPr txBox="1"/>
          <p:nvPr/>
        </p:nvSpPr>
        <p:spPr>
          <a:xfrm>
            <a:off x="8727601" y="3244168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586768F-A442-9B8F-BA77-E250E85AEC3E}"/>
              </a:ext>
            </a:extLst>
          </p:cNvPr>
          <p:cNvSpPr txBox="1"/>
          <p:nvPr/>
        </p:nvSpPr>
        <p:spPr>
          <a:xfrm>
            <a:off x="8727601" y="4503849"/>
            <a:ext cx="20404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34947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2B4C731-DB47-E96B-1B7E-3E6F9D9DEB45}"/>
              </a:ext>
            </a:extLst>
          </p:cNvPr>
          <p:cNvGrpSpPr/>
          <p:nvPr/>
        </p:nvGrpSpPr>
        <p:grpSpPr>
          <a:xfrm>
            <a:off x="3200799" y="435300"/>
            <a:ext cx="6293494" cy="6143426"/>
            <a:chOff x="2957471" y="56496"/>
            <a:chExt cx="6293494" cy="614342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40F6E3F-C0BF-7AFD-61DB-EBD37630D3C9}"/>
                </a:ext>
              </a:extLst>
            </p:cNvPr>
            <p:cNvSpPr/>
            <p:nvPr/>
          </p:nvSpPr>
          <p:spPr>
            <a:xfrm>
              <a:off x="2957471" y="3342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109883" y="1196975"/>
                    <a:pt x="1245671" y="7162"/>
                    <a:pt x="2824906" y="0"/>
                  </a:cubicBezTo>
                  <a:cubicBezTo>
                    <a:pt x="4502877" y="24803"/>
                    <a:pt x="5363182" y="1273867"/>
                    <a:pt x="5649812" y="2824906"/>
                  </a:cubicBezTo>
                  <a:cubicBezTo>
                    <a:pt x="5557772" y="4474941"/>
                    <a:pt x="4347205" y="5859044"/>
                    <a:pt x="2824906" y="5649812"/>
                  </a:cubicBezTo>
                  <a:cubicBezTo>
                    <a:pt x="1050669" y="5532682"/>
                    <a:pt x="254711" y="4506762"/>
                    <a:pt x="0" y="2824906"/>
                  </a:cubicBezTo>
                  <a:close/>
                </a:path>
              </a:pathLst>
            </a:custGeom>
            <a:noFill/>
            <a:ln w="1270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114278-055C-DCAB-C590-EBCD14CFDC6D}"/>
                </a:ext>
              </a:extLst>
            </p:cNvPr>
            <p:cNvSpPr/>
            <p:nvPr/>
          </p:nvSpPr>
          <p:spPr>
            <a:xfrm>
              <a:off x="3601154" y="550111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-285009" y="1276944"/>
                    <a:pt x="1465851" y="197713"/>
                    <a:pt x="2824906" y="0"/>
                  </a:cubicBezTo>
                  <a:cubicBezTo>
                    <a:pt x="4420529" y="72798"/>
                    <a:pt x="5653560" y="1379137"/>
                    <a:pt x="5649812" y="2824906"/>
                  </a:cubicBezTo>
                  <a:cubicBezTo>
                    <a:pt x="5523806" y="4194954"/>
                    <a:pt x="4411716" y="5682043"/>
                    <a:pt x="2824906" y="5649812"/>
                  </a:cubicBezTo>
                  <a:cubicBezTo>
                    <a:pt x="1289773" y="5556749"/>
                    <a:pt x="28551" y="4438289"/>
                    <a:pt x="0" y="2824906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6FB1212-AB72-8F6C-AAC8-C53EC86C76FE}"/>
                </a:ext>
              </a:extLst>
            </p:cNvPr>
            <p:cNvSpPr/>
            <p:nvPr/>
          </p:nvSpPr>
          <p:spPr>
            <a:xfrm>
              <a:off x="3232757" y="56496"/>
              <a:ext cx="5649811" cy="5649811"/>
            </a:xfrm>
            <a:custGeom>
              <a:avLst/>
              <a:gdLst>
                <a:gd name="connsiteX0" fmla="*/ 0 w 5649811"/>
                <a:gd name="connsiteY0" fmla="*/ 2824906 h 5649811"/>
                <a:gd name="connsiteX1" fmla="*/ 2824906 w 5649811"/>
                <a:gd name="connsiteY1" fmla="*/ 0 h 5649811"/>
                <a:gd name="connsiteX2" fmla="*/ 5649812 w 5649811"/>
                <a:gd name="connsiteY2" fmla="*/ 2824906 h 5649811"/>
                <a:gd name="connsiteX3" fmla="*/ 2824906 w 5649811"/>
                <a:gd name="connsiteY3" fmla="*/ 5649812 h 5649811"/>
                <a:gd name="connsiteX4" fmla="*/ 0 w 5649811"/>
                <a:gd name="connsiteY4" fmla="*/ 2824906 h 56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9811" h="5649811" extrusionOk="0">
                  <a:moveTo>
                    <a:pt x="0" y="2824906"/>
                  </a:moveTo>
                  <a:cubicBezTo>
                    <a:pt x="17692" y="1131668"/>
                    <a:pt x="1312774" y="38682"/>
                    <a:pt x="2824906" y="0"/>
                  </a:cubicBezTo>
                  <a:cubicBezTo>
                    <a:pt x="4325955" y="-22347"/>
                    <a:pt x="5674510" y="1178154"/>
                    <a:pt x="5649812" y="2824906"/>
                  </a:cubicBezTo>
                  <a:cubicBezTo>
                    <a:pt x="5845987" y="4255391"/>
                    <a:pt x="4337000" y="5772273"/>
                    <a:pt x="2824906" y="5649812"/>
                  </a:cubicBezTo>
                  <a:cubicBezTo>
                    <a:pt x="1217118" y="5806254"/>
                    <a:pt x="169292" y="4236156"/>
                    <a:pt x="0" y="2824906"/>
                  </a:cubicBezTo>
                  <a:close/>
                </a:path>
              </a:pathLst>
            </a:custGeom>
            <a:noFill/>
            <a:ln w="762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4266498984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id="{E0596911-F24F-6A7B-C69C-00ECB7839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2157" y="-482600"/>
            <a:ext cx="7772400" cy="7772400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BA6FD0B6-8D6B-0306-A797-FAC08838AEEC}"/>
              </a:ext>
            </a:extLst>
          </p:cNvPr>
          <p:cNvSpPr txBox="1"/>
          <p:nvPr/>
        </p:nvSpPr>
        <p:spPr>
          <a:xfrm>
            <a:off x="5556788" y="1494431"/>
            <a:ext cx="1210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FCB5A25-9914-1595-412E-D8F5D47FF4BC}"/>
              </a:ext>
            </a:extLst>
          </p:cNvPr>
          <p:cNvSpPr/>
          <p:nvPr/>
        </p:nvSpPr>
        <p:spPr>
          <a:xfrm rot="2190253">
            <a:off x="-116857" y="-601005"/>
            <a:ext cx="3490099" cy="2668812"/>
          </a:xfrm>
          <a:custGeom>
            <a:avLst/>
            <a:gdLst>
              <a:gd name="connsiteX0" fmla="*/ 1551647 w 3490099"/>
              <a:gd name="connsiteY0" fmla="*/ 2424250 h 2668812"/>
              <a:gd name="connsiteX1" fmla="*/ 1561566 w 3490099"/>
              <a:gd name="connsiteY1" fmla="*/ 2440256 h 2668812"/>
              <a:gd name="connsiteX2" fmla="*/ 1645650 w 3490099"/>
              <a:gd name="connsiteY2" fmla="*/ 2418840 h 2668812"/>
              <a:gd name="connsiteX3" fmla="*/ 1642719 w 3490099"/>
              <a:gd name="connsiteY3" fmla="*/ 2406892 h 2668812"/>
              <a:gd name="connsiteX4" fmla="*/ 1551647 w 3490099"/>
              <a:gd name="connsiteY4" fmla="*/ 2424250 h 2668812"/>
              <a:gd name="connsiteX5" fmla="*/ 2684393 w 3490099"/>
              <a:gd name="connsiteY5" fmla="*/ 1436454 h 2668812"/>
              <a:gd name="connsiteX6" fmla="*/ 2674502 w 3490099"/>
              <a:gd name="connsiteY6" fmla="*/ 1474748 h 2668812"/>
              <a:gd name="connsiteX7" fmla="*/ 2757685 w 3490099"/>
              <a:gd name="connsiteY7" fmla="*/ 1411854 h 2668812"/>
              <a:gd name="connsiteX8" fmla="*/ 2684393 w 3490099"/>
              <a:gd name="connsiteY8" fmla="*/ 1436454 h 2668812"/>
              <a:gd name="connsiteX9" fmla="*/ 2167064 w 3490099"/>
              <a:gd name="connsiteY9" fmla="*/ 1797786 h 2668812"/>
              <a:gd name="connsiteX10" fmla="*/ 2216433 w 3490099"/>
              <a:gd name="connsiteY10" fmla="*/ 1832277 h 2668812"/>
              <a:gd name="connsiteX11" fmla="*/ 2266703 w 3490099"/>
              <a:gd name="connsiteY11" fmla="*/ 1807029 h 2668812"/>
              <a:gd name="connsiteX12" fmla="*/ 2302321 w 3490099"/>
              <a:gd name="connsiteY12" fmla="*/ 1795758 h 2668812"/>
              <a:gd name="connsiteX13" fmla="*/ 2310661 w 3490099"/>
              <a:gd name="connsiteY13" fmla="*/ 1794630 h 2668812"/>
              <a:gd name="connsiteX14" fmla="*/ 2316523 w 3490099"/>
              <a:gd name="connsiteY14" fmla="*/ 1774793 h 2668812"/>
              <a:gd name="connsiteX15" fmla="*/ 2340418 w 3490099"/>
              <a:gd name="connsiteY15" fmla="*/ 1776371 h 2668812"/>
              <a:gd name="connsiteX16" fmla="*/ 2400156 w 3490099"/>
              <a:gd name="connsiteY16" fmla="*/ 1759689 h 2668812"/>
              <a:gd name="connsiteX17" fmla="*/ 2416162 w 3490099"/>
              <a:gd name="connsiteY17" fmla="*/ 1724973 h 2668812"/>
              <a:gd name="connsiteX18" fmla="*/ 2413231 w 3490099"/>
              <a:gd name="connsiteY18" fmla="*/ 1715280 h 2668812"/>
              <a:gd name="connsiteX19" fmla="*/ 2167064 w 3490099"/>
              <a:gd name="connsiteY19" fmla="*/ 1797786 h 2668812"/>
              <a:gd name="connsiteX20" fmla="*/ 2478155 w 3490099"/>
              <a:gd name="connsiteY20" fmla="*/ 1447697 h 2668812"/>
              <a:gd name="connsiteX21" fmla="*/ 2421798 w 3490099"/>
              <a:gd name="connsiteY21" fmla="*/ 1499320 h 2668812"/>
              <a:gd name="connsiteX22" fmla="*/ 2486720 w 3490099"/>
              <a:gd name="connsiteY22" fmla="*/ 1489626 h 2668812"/>
              <a:gd name="connsiteX23" fmla="*/ 2488749 w 3490099"/>
              <a:gd name="connsiteY23" fmla="*/ 1470916 h 2668812"/>
              <a:gd name="connsiteX24" fmla="*/ 2478155 w 3490099"/>
              <a:gd name="connsiteY24" fmla="*/ 1447697 h 2668812"/>
              <a:gd name="connsiteX25" fmla="*/ 2015143 w 3490099"/>
              <a:gd name="connsiteY25" fmla="*/ 1776328 h 2668812"/>
              <a:gd name="connsiteX26" fmla="*/ 2002727 w 3490099"/>
              <a:gd name="connsiteY26" fmla="*/ 1793503 h 2668812"/>
              <a:gd name="connsiteX27" fmla="*/ 2095378 w 3490099"/>
              <a:gd name="connsiteY27" fmla="*/ 1753377 h 2668812"/>
              <a:gd name="connsiteX28" fmla="*/ 2015143 w 3490099"/>
              <a:gd name="connsiteY28" fmla="*/ 1776328 h 2668812"/>
              <a:gd name="connsiteX29" fmla="*/ 1873585 w 3490099"/>
              <a:gd name="connsiteY29" fmla="*/ 1847835 h 2668812"/>
              <a:gd name="connsiteX30" fmla="*/ 1861384 w 3490099"/>
              <a:gd name="connsiteY30" fmla="*/ 1865640 h 2668812"/>
              <a:gd name="connsiteX31" fmla="*/ 1919995 w 3490099"/>
              <a:gd name="connsiteY31" fmla="*/ 1841745 h 2668812"/>
              <a:gd name="connsiteX32" fmla="*/ 1922475 w 3490099"/>
              <a:gd name="connsiteY32" fmla="*/ 1849184 h 2668812"/>
              <a:gd name="connsiteX33" fmla="*/ 1956515 w 3490099"/>
              <a:gd name="connsiteY33" fmla="*/ 1819653 h 2668812"/>
              <a:gd name="connsiteX34" fmla="*/ 1873585 w 3490099"/>
              <a:gd name="connsiteY34" fmla="*/ 1847835 h 2668812"/>
              <a:gd name="connsiteX35" fmla="*/ 2207416 w 3490099"/>
              <a:gd name="connsiteY35" fmla="*/ 1581827 h 2668812"/>
              <a:gd name="connsiteX36" fmla="*/ 2246640 w 3490099"/>
              <a:gd name="connsiteY36" fmla="*/ 1606173 h 2668812"/>
              <a:gd name="connsiteX37" fmla="*/ 2249570 w 3490099"/>
              <a:gd name="connsiteY37" fmla="*/ 1599410 h 2668812"/>
              <a:gd name="connsiteX38" fmla="*/ 2243935 w 3490099"/>
              <a:gd name="connsiteY38" fmla="*/ 1587237 h 2668812"/>
              <a:gd name="connsiteX39" fmla="*/ 2384827 w 3490099"/>
              <a:gd name="connsiteY39" fmla="*/ 1547787 h 2668812"/>
              <a:gd name="connsiteX40" fmla="*/ 2332979 w 3490099"/>
              <a:gd name="connsiteY40" fmla="*/ 1534036 h 2668812"/>
              <a:gd name="connsiteX41" fmla="*/ 2327794 w 3490099"/>
              <a:gd name="connsiteY41" fmla="*/ 1541475 h 2668812"/>
              <a:gd name="connsiteX42" fmla="*/ 2207416 w 3490099"/>
              <a:gd name="connsiteY42" fmla="*/ 1581827 h 2668812"/>
              <a:gd name="connsiteX43" fmla="*/ 1167517 w 3490099"/>
              <a:gd name="connsiteY43" fmla="*/ 2323033 h 2668812"/>
              <a:gd name="connsiteX44" fmla="*/ 1266706 w 3490099"/>
              <a:gd name="connsiteY44" fmla="*/ 2311987 h 2668812"/>
              <a:gd name="connsiteX45" fmla="*/ 1274145 w 3490099"/>
              <a:gd name="connsiteY45" fmla="*/ 2306576 h 2668812"/>
              <a:gd name="connsiteX46" fmla="*/ 1361611 w 3490099"/>
              <a:gd name="connsiteY46" fmla="*/ 2284485 h 2668812"/>
              <a:gd name="connsiteX47" fmla="*/ 1398807 w 3490099"/>
              <a:gd name="connsiteY47" fmla="*/ 2263745 h 2668812"/>
              <a:gd name="connsiteX48" fmla="*/ 1378067 w 3490099"/>
              <a:gd name="connsiteY48" fmla="*/ 2249318 h 2668812"/>
              <a:gd name="connsiteX49" fmla="*/ 1328248 w 3490099"/>
              <a:gd name="connsiteY49" fmla="*/ 2265549 h 2668812"/>
              <a:gd name="connsiteX50" fmla="*/ 1311566 w 3490099"/>
              <a:gd name="connsiteY50" fmla="*/ 2265549 h 2668812"/>
              <a:gd name="connsiteX51" fmla="*/ 1167517 w 3490099"/>
              <a:gd name="connsiteY51" fmla="*/ 2323033 h 2668812"/>
              <a:gd name="connsiteX52" fmla="*/ 2043755 w 3490099"/>
              <a:gd name="connsiteY52" fmla="*/ 1654414 h 2668812"/>
              <a:gd name="connsiteX53" fmla="*/ 2049390 w 3490099"/>
              <a:gd name="connsiteY53" fmla="*/ 1670870 h 2668812"/>
              <a:gd name="connsiteX54" fmla="*/ 2219588 w 3490099"/>
              <a:gd name="connsiteY54" fmla="*/ 1612936 h 2668812"/>
              <a:gd name="connsiteX55" fmla="*/ 2215080 w 3490099"/>
              <a:gd name="connsiteY55" fmla="*/ 1599635 h 2668812"/>
              <a:gd name="connsiteX56" fmla="*/ 2043755 w 3490099"/>
              <a:gd name="connsiteY56" fmla="*/ 1654414 h 2668812"/>
              <a:gd name="connsiteX57" fmla="*/ 1088843 w 3490099"/>
              <a:gd name="connsiteY57" fmla="*/ 2342419 h 2668812"/>
              <a:gd name="connsiteX58" fmla="*/ 1147229 w 3490099"/>
              <a:gd name="connsiteY58" fmla="*/ 2320102 h 2668812"/>
              <a:gd name="connsiteX59" fmla="*/ 1088843 w 3490099"/>
              <a:gd name="connsiteY59" fmla="*/ 2342419 h 2668812"/>
              <a:gd name="connsiteX60" fmla="*/ 852229 w 3490099"/>
              <a:gd name="connsiteY60" fmla="*/ 2484749 h 2668812"/>
              <a:gd name="connsiteX61" fmla="*/ 852145 w 3490099"/>
              <a:gd name="connsiteY61" fmla="*/ 2506982 h 2668812"/>
              <a:gd name="connsiteX62" fmla="*/ 928564 w 3490099"/>
              <a:gd name="connsiteY62" fmla="*/ 2481058 h 2668812"/>
              <a:gd name="connsiteX63" fmla="*/ 925408 w 3490099"/>
              <a:gd name="connsiteY63" fmla="*/ 2475647 h 2668812"/>
              <a:gd name="connsiteX64" fmla="*/ 876491 w 3490099"/>
              <a:gd name="connsiteY64" fmla="*/ 2479930 h 2668812"/>
              <a:gd name="connsiteX65" fmla="*/ 852229 w 3490099"/>
              <a:gd name="connsiteY65" fmla="*/ 2484749 h 2668812"/>
              <a:gd name="connsiteX66" fmla="*/ 1393622 w 3490099"/>
              <a:gd name="connsiteY66" fmla="*/ 2067849 h 2668812"/>
              <a:gd name="connsiteX67" fmla="*/ 1395876 w 3490099"/>
              <a:gd name="connsiteY67" fmla="*/ 2078219 h 2668812"/>
              <a:gd name="connsiteX68" fmla="*/ 1454487 w 3490099"/>
              <a:gd name="connsiteY68" fmla="*/ 2062439 h 2668812"/>
              <a:gd name="connsiteX69" fmla="*/ 1449077 w 3490099"/>
              <a:gd name="connsiteY69" fmla="*/ 2033133 h 2668812"/>
              <a:gd name="connsiteX70" fmla="*/ 1393622 w 3490099"/>
              <a:gd name="connsiteY70" fmla="*/ 2067849 h 2668812"/>
              <a:gd name="connsiteX71" fmla="*/ 1989878 w 3490099"/>
              <a:gd name="connsiteY71" fmla="*/ 1624433 h 2668812"/>
              <a:gd name="connsiteX72" fmla="*/ 1993259 w 3490099"/>
              <a:gd name="connsiteY72" fmla="*/ 1633900 h 2668812"/>
              <a:gd name="connsiteX73" fmla="*/ 2115441 w 3490099"/>
              <a:gd name="connsiteY73" fmla="*/ 1594225 h 2668812"/>
              <a:gd name="connsiteX74" fmla="*/ 2109580 w 3490099"/>
              <a:gd name="connsiteY74" fmla="*/ 1576416 h 2668812"/>
              <a:gd name="connsiteX75" fmla="*/ 1989878 w 3490099"/>
              <a:gd name="connsiteY75" fmla="*/ 1624433 h 2668812"/>
              <a:gd name="connsiteX76" fmla="*/ 3032847 w 3490099"/>
              <a:gd name="connsiteY76" fmla="*/ 826052 h 2668812"/>
              <a:gd name="connsiteX77" fmla="*/ 3007684 w 3490099"/>
              <a:gd name="connsiteY77" fmla="*/ 857528 h 2668812"/>
              <a:gd name="connsiteX78" fmla="*/ 3002274 w 3490099"/>
              <a:gd name="connsiteY78" fmla="*/ 869926 h 2668812"/>
              <a:gd name="connsiteX79" fmla="*/ 3033157 w 3490099"/>
              <a:gd name="connsiteY79" fmla="*/ 855048 h 2668812"/>
              <a:gd name="connsiteX80" fmla="*/ 3080047 w 3490099"/>
              <a:gd name="connsiteY80" fmla="*/ 825291 h 2668812"/>
              <a:gd name="connsiteX81" fmla="*/ 3083879 w 3490099"/>
              <a:gd name="connsiteY81" fmla="*/ 808835 h 2668812"/>
              <a:gd name="connsiteX82" fmla="*/ 3071030 w 3490099"/>
              <a:gd name="connsiteY82" fmla="*/ 812667 h 2668812"/>
              <a:gd name="connsiteX83" fmla="*/ 3032847 w 3490099"/>
              <a:gd name="connsiteY83" fmla="*/ 826052 h 2668812"/>
              <a:gd name="connsiteX84" fmla="*/ 1636182 w 3490099"/>
              <a:gd name="connsiteY84" fmla="*/ 1715956 h 2668812"/>
              <a:gd name="connsiteX85" fmla="*/ 1731538 w 3490099"/>
              <a:gd name="connsiteY85" fmla="*/ 1687101 h 2668812"/>
              <a:gd name="connsiteX86" fmla="*/ 1636182 w 3490099"/>
              <a:gd name="connsiteY86" fmla="*/ 1715956 h 2668812"/>
              <a:gd name="connsiteX87" fmla="*/ 2547586 w 3490099"/>
              <a:gd name="connsiteY87" fmla="*/ 525923 h 2668812"/>
              <a:gd name="connsiteX88" fmla="*/ 2555476 w 3490099"/>
              <a:gd name="connsiteY88" fmla="*/ 539900 h 2668812"/>
              <a:gd name="connsiteX89" fmla="*/ 2619948 w 3490099"/>
              <a:gd name="connsiteY89" fmla="*/ 517357 h 2668812"/>
              <a:gd name="connsiteX90" fmla="*/ 2606422 w 3490099"/>
              <a:gd name="connsiteY90" fmla="*/ 490080 h 2668812"/>
              <a:gd name="connsiteX91" fmla="*/ 2547586 w 3490099"/>
              <a:gd name="connsiteY91" fmla="*/ 525923 h 2668812"/>
              <a:gd name="connsiteX92" fmla="*/ 2286541 w 3490099"/>
              <a:gd name="connsiteY92" fmla="*/ 582326 h 2668812"/>
              <a:gd name="connsiteX93" fmla="*/ 2250021 w 3490099"/>
              <a:gd name="connsiteY93" fmla="*/ 618348 h 2668812"/>
              <a:gd name="connsiteX94" fmla="*/ 2316297 w 3490099"/>
              <a:gd name="connsiteY94" fmla="*/ 610458 h 2668812"/>
              <a:gd name="connsiteX95" fmla="*/ 2529777 w 3490099"/>
              <a:gd name="connsiteY95" fmla="*/ 548466 h 2668812"/>
              <a:gd name="connsiteX96" fmla="*/ 2527974 w 3490099"/>
              <a:gd name="connsiteY96" fmla="*/ 510143 h 2668812"/>
              <a:gd name="connsiteX97" fmla="*/ 2286541 w 3490099"/>
              <a:gd name="connsiteY97" fmla="*/ 582326 h 2668812"/>
              <a:gd name="connsiteX98" fmla="*/ 1949075 w 3490099"/>
              <a:gd name="connsiteY98" fmla="*/ 635706 h 2668812"/>
              <a:gd name="connsiteX99" fmla="*/ 1933521 w 3490099"/>
              <a:gd name="connsiteY99" fmla="*/ 651712 h 2668812"/>
              <a:gd name="connsiteX100" fmla="*/ 1956515 w 3490099"/>
              <a:gd name="connsiteY100" fmla="*/ 657573 h 2668812"/>
              <a:gd name="connsiteX101" fmla="*/ 2106424 w 3490099"/>
              <a:gd name="connsiteY101" fmla="*/ 618574 h 2668812"/>
              <a:gd name="connsiteX102" fmla="*/ 2237623 w 3490099"/>
              <a:gd name="connsiteY102" fmla="*/ 575517 h 2668812"/>
              <a:gd name="connsiteX103" fmla="*/ 2236271 w 3490099"/>
              <a:gd name="connsiteY103" fmla="*/ 567627 h 2668812"/>
              <a:gd name="connsiteX104" fmla="*/ 2198173 w 3490099"/>
              <a:gd name="connsiteY104" fmla="*/ 568078 h 2668812"/>
              <a:gd name="connsiteX105" fmla="*/ 2023241 w 3490099"/>
              <a:gd name="connsiteY105" fmla="*/ 624886 h 2668812"/>
              <a:gd name="connsiteX106" fmla="*/ 1949075 w 3490099"/>
              <a:gd name="connsiteY106" fmla="*/ 635706 h 2668812"/>
              <a:gd name="connsiteX107" fmla="*/ 2240687 w 3490099"/>
              <a:gd name="connsiteY107" fmla="*/ 370480 h 2668812"/>
              <a:gd name="connsiteX108" fmla="*/ 2235143 w 3490099"/>
              <a:gd name="connsiteY108" fmla="*/ 388863 h 2668812"/>
              <a:gd name="connsiteX109" fmla="*/ 2366793 w 3490099"/>
              <a:gd name="connsiteY109" fmla="*/ 352569 h 2668812"/>
              <a:gd name="connsiteX110" fmla="*/ 2240687 w 3490099"/>
              <a:gd name="connsiteY110" fmla="*/ 370480 h 2668812"/>
              <a:gd name="connsiteX111" fmla="*/ 2644289 w 3490099"/>
              <a:gd name="connsiteY111" fmla="*/ 1986 h 2668812"/>
              <a:gd name="connsiteX112" fmla="*/ 2645647 w 3490099"/>
              <a:gd name="connsiteY112" fmla="*/ 1353 h 2668812"/>
              <a:gd name="connsiteX113" fmla="*/ 2646549 w 3490099"/>
              <a:gd name="connsiteY113" fmla="*/ 2255 h 2668812"/>
              <a:gd name="connsiteX114" fmla="*/ 1938255 w 3490099"/>
              <a:gd name="connsiteY114" fmla="*/ 470693 h 2668812"/>
              <a:gd name="connsiteX115" fmla="*/ 1917290 w 3490099"/>
              <a:gd name="connsiteY115" fmla="*/ 511270 h 2668812"/>
              <a:gd name="connsiteX116" fmla="*/ 1928787 w 3490099"/>
              <a:gd name="connsiteY116" fmla="*/ 515554 h 2668812"/>
              <a:gd name="connsiteX117" fmla="*/ 1984242 w 3490099"/>
              <a:gd name="connsiteY117" fmla="*/ 492334 h 2668812"/>
              <a:gd name="connsiteX118" fmla="*/ 1938255 w 3490099"/>
              <a:gd name="connsiteY118" fmla="*/ 470693 h 2668812"/>
              <a:gd name="connsiteX119" fmla="*/ 1832980 w 3490099"/>
              <a:gd name="connsiteY119" fmla="*/ 496167 h 2668812"/>
              <a:gd name="connsiteX120" fmla="*/ 1912331 w 3490099"/>
              <a:gd name="connsiteY120" fmla="*/ 524796 h 2668812"/>
              <a:gd name="connsiteX121" fmla="*/ 1912331 w 3490099"/>
              <a:gd name="connsiteY121" fmla="*/ 468439 h 2668812"/>
              <a:gd name="connsiteX122" fmla="*/ 1832980 w 3490099"/>
              <a:gd name="connsiteY122" fmla="*/ 496167 h 2668812"/>
              <a:gd name="connsiteX123" fmla="*/ 1758138 w 3490099"/>
              <a:gd name="connsiteY123" fmla="*/ 499548 h 2668812"/>
              <a:gd name="connsiteX124" fmla="*/ 1844251 w 3490099"/>
              <a:gd name="connsiteY124" fmla="*/ 531108 h 2668812"/>
              <a:gd name="connsiteX125" fmla="*/ 1758138 w 3490099"/>
              <a:gd name="connsiteY125" fmla="*/ 499548 h 2668812"/>
              <a:gd name="connsiteX126" fmla="*/ 2195693 w 3490099"/>
              <a:gd name="connsiteY126" fmla="*/ 126014 h 2668812"/>
              <a:gd name="connsiteX127" fmla="*/ 2198624 w 3490099"/>
              <a:gd name="connsiteY127" fmla="*/ 164112 h 2668812"/>
              <a:gd name="connsiteX128" fmla="*/ 2332528 w 3490099"/>
              <a:gd name="connsiteY128" fmla="*/ 137511 h 2668812"/>
              <a:gd name="connsiteX129" fmla="*/ 2331175 w 3490099"/>
              <a:gd name="connsiteY129" fmla="*/ 128494 h 2668812"/>
              <a:gd name="connsiteX130" fmla="*/ 2272113 w 3490099"/>
              <a:gd name="connsiteY130" fmla="*/ 133679 h 2668812"/>
              <a:gd name="connsiteX131" fmla="*/ 2277749 w 3490099"/>
              <a:gd name="connsiteY131" fmla="*/ 103697 h 2668812"/>
              <a:gd name="connsiteX132" fmla="*/ 2195693 w 3490099"/>
              <a:gd name="connsiteY132" fmla="*/ 126014 h 2668812"/>
              <a:gd name="connsiteX133" fmla="*/ 1659401 w 3490099"/>
              <a:gd name="connsiteY133" fmla="*/ 488728 h 2668812"/>
              <a:gd name="connsiteX134" fmla="*/ 1670447 w 3490099"/>
              <a:gd name="connsiteY134" fmla="*/ 533362 h 2668812"/>
              <a:gd name="connsiteX135" fmla="*/ 1710347 w 3490099"/>
              <a:gd name="connsiteY135" fmla="*/ 496167 h 2668812"/>
              <a:gd name="connsiteX136" fmla="*/ 1659401 w 3490099"/>
              <a:gd name="connsiteY136" fmla="*/ 488728 h 2668812"/>
              <a:gd name="connsiteX137" fmla="*/ 0 w 3490099"/>
              <a:gd name="connsiteY137" fmla="*/ 1713471 h 2668812"/>
              <a:gd name="connsiteX138" fmla="*/ 2001716 w 3490099"/>
              <a:gd name="connsiteY138" fmla="*/ 232051 h 2668812"/>
              <a:gd name="connsiteX139" fmla="*/ 2002953 w 3490099"/>
              <a:gd name="connsiteY139" fmla="*/ 245040 h 2668812"/>
              <a:gd name="connsiteX140" fmla="*/ 2131446 w 3490099"/>
              <a:gd name="connsiteY140" fmla="*/ 227908 h 2668812"/>
              <a:gd name="connsiteX141" fmla="*/ 2129417 w 3490099"/>
              <a:gd name="connsiteY141" fmla="*/ 213706 h 2668812"/>
              <a:gd name="connsiteX142" fmla="*/ 2003742 w 3490099"/>
              <a:gd name="connsiteY142" fmla="*/ 230551 h 2668812"/>
              <a:gd name="connsiteX143" fmla="*/ 2215145 w 3490099"/>
              <a:gd name="connsiteY143" fmla="*/ 74097 h 2668812"/>
              <a:gd name="connsiteX144" fmla="*/ 2311282 w 3490099"/>
              <a:gd name="connsiteY144" fmla="*/ 56921 h 2668812"/>
              <a:gd name="connsiteX145" fmla="*/ 2415035 w 3490099"/>
              <a:gd name="connsiteY145" fmla="*/ 35618 h 2668812"/>
              <a:gd name="connsiteX146" fmla="*/ 2546910 w 3490099"/>
              <a:gd name="connsiteY146" fmla="*/ 14427 h 2668812"/>
              <a:gd name="connsiteX147" fmla="*/ 2627613 w 3490099"/>
              <a:gd name="connsiteY147" fmla="*/ 0 h 2668812"/>
              <a:gd name="connsiteX148" fmla="*/ 2644289 w 3490099"/>
              <a:gd name="connsiteY148" fmla="*/ 1986 h 2668812"/>
              <a:gd name="connsiteX149" fmla="*/ 2611495 w 3490099"/>
              <a:gd name="connsiteY149" fmla="*/ 17273 h 2668812"/>
              <a:gd name="connsiteX150" fmla="*/ 2576666 w 3490099"/>
              <a:gd name="connsiteY150" fmla="*/ 30659 h 2668812"/>
              <a:gd name="connsiteX151" fmla="*/ 2428109 w 3490099"/>
              <a:gd name="connsiteY151" fmla="*/ 66727 h 2668812"/>
              <a:gd name="connsiteX152" fmla="*/ 2417063 w 3490099"/>
              <a:gd name="connsiteY152" fmla="*/ 71235 h 2668812"/>
              <a:gd name="connsiteX153" fmla="*/ 2333655 w 3490099"/>
              <a:gd name="connsiteY153" fmla="*/ 71461 h 2668812"/>
              <a:gd name="connsiteX154" fmla="*/ 2465305 w 3490099"/>
              <a:gd name="connsiteY154" fmla="*/ 90848 h 2668812"/>
              <a:gd name="connsiteX155" fmla="*/ 2457415 w 3490099"/>
              <a:gd name="connsiteY155" fmla="*/ 119026 h 2668812"/>
              <a:gd name="connsiteX156" fmla="*/ 2452681 w 3490099"/>
              <a:gd name="connsiteY156" fmla="*/ 109784 h 2668812"/>
              <a:gd name="connsiteX157" fmla="*/ 2342447 w 3490099"/>
              <a:gd name="connsiteY157" fmla="*/ 127141 h 2668812"/>
              <a:gd name="connsiteX158" fmla="*/ 2343574 w 3490099"/>
              <a:gd name="connsiteY158" fmla="*/ 138187 h 2668812"/>
              <a:gd name="connsiteX159" fmla="*/ 2431716 w 3490099"/>
              <a:gd name="connsiteY159" fmla="*/ 123084 h 2668812"/>
              <a:gd name="connsiteX160" fmla="*/ 2434647 w 3490099"/>
              <a:gd name="connsiteY160" fmla="*/ 132326 h 2668812"/>
              <a:gd name="connsiteX161" fmla="*/ 2142492 w 3490099"/>
              <a:gd name="connsiteY161" fmla="*/ 219792 h 2668812"/>
              <a:gd name="connsiteX162" fmla="*/ 2301644 w 3490099"/>
              <a:gd name="connsiteY162" fmla="*/ 212353 h 2668812"/>
              <a:gd name="connsiteX163" fmla="*/ 2291951 w 3490099"/>
              <a:gd name="connsiteY163" fmla="*/ 242110 h 2668812"/>
              <a:gd name="connsiteX164" fmla="*/ 2208317 w 3490099"/>
              <a:gd name="connsiteY164" fmla="*/ 283813 h 2668812"/>
              <a:gd name="connsiteX165" fmla="*/ 2183971 w 3490099"/>
              <a:gd name="connsiteY165" fmla="*/ 292380 h 2668812"/>
              <a:gd name="connsiteX166" fmla="*/ 2169994 w 3490099"/>
              <a:gd name="connsiteY166" fmla="*/ 305455 h 2668812"/>
              <a:gd name="connsiteX167" fmla="*/ 2154891 w 3490099"/>
              <a:gd name="connsiteY167" fmla="*/ 294634 h 2668812"/>
              <a:gd name="connsiteX168" fmla="*/ 2137082 w 3490099"/>
              <a:gd name="connsiteY168" fmla="*/ 286970 h 2668812"/>
              <a:gd name="connsiteX169" fmla="*/ 2063368 w 3490099"/>
              <a:gd name="connsiteY169" fmla="*/ 310189 h 2668812"/>
              <a:gd name="connsiteX170" fmla="*/ 2078471 w 3490099"/>
              <a:gd name="connsiteY170" fmla="*/ 323264 h 2668812"/>
              <a:gd name="connsiteX171" fmla="*/ 1920446 w 3490099"/>
              <a:gd name="connsiteY171" fmla="*/ 341298 h 2668812"/>
              <a:gd name="connsiteX172" fmla="*/ 1921799 w 3490099"/>
              <a:gd name="connsiteY172" fmla="*/ 351893 h 2668812"/>
              <a:gd name="connsiteX173" fmla="*/ 2742806 w 3490099"/>
              <a:gd name="connsiteY173" fmla="*/ 256086 h 2668812"/>
              <a:gd name="connsiteX174" fmla="*/ 2750471 w 3490099"/>
              <a:gd name="connsiteY174" fmla="*/ 323038 h 2668812"/>
              <a:gd name="connsiteX175" fmla="*/ 2742806 w 3490099"/>
              <a:gd name="connsiteY175" fmla="*/ 324616 h 2668812"/>
              <a:gd name="connsiteX176" fmla="*/ 2724546 w 3490099"/>
              <a:gd name="connsiteY176" fmla="*/ 301397 h 2668812"/>
              <a:gd name="connsiteX177" fmla="*/ 2727928 w 3490099"/>
              <a:gd name="connsiteY177" fmla="*/ 351442 h 2668812"/>
              <a:gd name="connsiteX178" fmla="*/ 2719587 w 3490099"/>
              <a:gd name="connsiteY178" fmla="*/ 296663 h 2668812"/>
              <a:gd name="connsiteX179" fmla="*/ 2724321 w 3490099"/>
              <a:gd name="connsiteY179" fmla="*/ 274571 h 2668812"/>
              <a:gd name="connsiteX180" fmla="*/ 2713501 w 3490099"/>
              <a:gd name="connsiteY180" fmla="*/ 268935 h 2668812"/>
              <a:gd name="connsiteX181" fmla="*/ 2676080 w 3490099"/>
              <a:gd name="connsiteY181" fmla="*/ 312668 h 2668812"/>
              <a:gd name="connsiteX182" fmla="*/ 2608677 w 3490099"/>
              <a:gd name="connsiteY182" fmla="*/ 307033 h 2668812"/>
              <a:gd name="connsiteX183" fmla="*/ 2492807 w 3490099"/>
              <a:gd name="connsiteY183" fmla="*/ 330477 h 2668812"/>
              <a:gd name="connsiteX184" fmla="*/ 2380995 w 3490099"/>
              <a:gd name="connsiteY184" fmla="*/ 343101 h 2668812"/>
              <a:gd name="connsiteX185" fmla="*/ 2405792 w 3490099"/>
              <a:gd name="connsiteY185" fmla="*/ 390216 h 2668812"/>
              <a:gd name="connsiteX186" fmla="*/ 2413456 w 3490099"/>
              <a:gd name="connsiteY186" fmla="*/ 387060 h 2668812"/>
              <a:gd name="connsiteX187" fmla="*/ 2432618 w 3490099"/>
              <a:gd name="connsiteY187" fmla="*/ 430567 h 2668812"/>
              <a:gd name="connsiteX188" fmla="*/ 2293529 w 3490099"/>
              <a:gd name="connsiteY188" fmla="*/ 464381 h 2668812"/>
              <a:gd name="connsiteX189" fmla="*/ 2377839 w 3490099"/>
              <a:gd name="connsiteY189" fmla="*/ 415238 h 2668812"/>
              <a:gd name="connsiteX190" fmla="*/ 2246640 w 3490099"/>
              <a:gd name="connsiteY190" fmla="*/ 428989 h 2668812"/>
              <a:gd name="connsiteX191" fmla="*/ 2290598 w 3490099"/>
              <a:gd name="connsiteY191" fmla="*/ 431920 h 2668812"/>
              <a:gd name="connsiteX192" fmla="*/ 2179237 w 3490099"/>
              <a:gd name="connsiteY192" fmla="*/ 480161 h 2668812"/>
              <a:gd name="connsiteX193" fmla="*/ 2246189 w 3490099"/>
              <a:gd name="connsiteY193" fmla="*/ 485797 h 2668812"/>
              <a:gd name="connsiteX194" fmla="*/ 2259038 w 3490099"/>
              <a:gd name="connsiteY194" fmla="*/ 504057 h 2668812"/>
              <a:gd name="connsiteX195" fmla="*/ 2349435 w 3490099"/>
              <a:gd name="connsiteY195" fmla="*/ 474075 h 2668812"/>
              <a:gd name="connsiteX196" fmla="*/ 2362735 w 3490099"/>
              <a:gd name="connsiteY196" fmla="*/ 490982 h 2668812"/>
              <a:gd name="connsiteX197" fmla="*/ 2311338 w 3490099"/>
              <a:gd name="connsiteY197" fmla="*/ 507889 h 2668812"/>
              <a:gd name="connsiteX198" fmla="*/ 2309985 w 3490099"/>
              <a:gd name="connsiteY198" fmla="*/ 515779 h 2668812"/>
              <a:gd name="connsiteX199" fmla="*/ 2337713 w 3490099"/>
              <a:gd name="connsiteY199" fmla="*/ 524345 h 2668812"/>
              <a:gd name="connsiteX200" fmla="*/ 2752049 w 3490099"/>
              <a:gd name="connsiteY200" fmla="*/ 450856 h 2668812"/>
              <a:gd name="connsiteX201" fmla="*/ 3165709 w 3490099"/>
              <a:gd name="connsiteY201" fmla="*/ 325292 h 2668812"/>
              <a:gd name="connsiteX202" fmla="*/ 3334103 w 3490099"/>
              <a:gd name="connsiteY202" fmla="*/ 238278 h 2668812"/>
              <a:gd name="connsiteX203" fmla="*/ 3463949 w 3490099"/>
              <a:gd name="connsiteY203" fmla="*/ 147881 h 2668812"/>
              <a:gd name="connsiteX204" fmla="*/ 3490099 w 3490099"/>
              <a:gd name="connsiteY204" fmla="*/ 137736 h 2668812"/>
              <a:gd name="connsiteX205" fmla="*/ 3396321 w 3490099"/>
              <a:gd name="connsiteY205" fmla="*/ 252705 h 2668812"/>
              <a:gd name="connsiteX206" fmla="*/ 3400830 w 3490099"/>
              <a:gd name="connsiteY206" fmla="*/ 231965 h 2668812"/>
              <a:gd name="connsiteX207" fmla="*/ 3394067 w 3490099"/>
              <a:gd name="connsiteY207" fmla="*/ 229711 h 2668812"/>
              <a:gd name="connsiteX208" fmla="*/ 3375808 w 3490099"/>
              <a:gd name="connsiteY208" fmla="*/ 278403 h 2668812"/>
              <a:gd name="connsiteX209" fmla="*/ 3358450 w 3490099"/>
              <a:gd name="connsiteY209" fmla="*/ 250450 h 2668812"/>
              <a:gd name="connsiteX210" fmla="*/ 3211020 w 3490099"/>
              <a:gd name="connsiteY210" fmla="*/ 326870 h 2668812"/>
              <a:gd name="connsiteX211" fmla="*/ 3201777 w 3490099"/>
              <a:gd name="connsiteY211" fmla="*/ 336339 h 2668812"/>
              <a:gd name="connsiteX212" fmla="*/ 3169091 w 3490099"/>
              <a:gd name="connsiteY212" fmla="*/ 336113 h 2668812"/>
              <a:gd name="connsiteX213" fmla="*/ 3042625 w 3490099"/>
              <a:gd name="connsiteY213" fmla="*/ 396528 h 2668812"/>
              <a:gd name="connsiteX214" fmla="*/ 2998667 w 3490099"/>
              <a:gd name="connsiteY214" fmla="*/ 424932 h 2668812"/>
              <a:gd name="connsiteX215" fmla="*/ 2964177 w 3490099"/>
              <a:gd name="connsiteY215" fmla="*/ 436654 h 2668812"/>
              <a:gd name="connsiteX216" fmla="*/ 2916611 w 3490099"/>
              <a:gd name="connsiteY216" fmla="*/ 424706 h 2668812"/>
              <a:gd name="connsiteX217" fmla="*/ 2912779 w 3490099"/>
              <a:gd name="connsiteY217" fmla="*/ 461000 h 2668812"/>
              <a:gd name="connsiteX218" fmla="*/ 2908722 w 3490099"/>
              <a:gd name="connsiteY218" fmla="*/ 459872 h 2668812"/>
              <a:gd name="connsiteX219" fmla="*/ 2883023 w 3490099"/>
              <a:gd name="connsiteY219" fmla="*/ 430567 h 2668812"/>
              <a:gd name="connsiteX220" fmla="*/ 2867017 w 3490099"/>
              <a:gd name="connsiteY220" fmla="*/ 469115 h 2668812"/>
              <a:gd name="connsiteX221" fmla="*/ 2848532 w 3490099"/>
              <a:gd name="connsiteY221" fmla="*/ 510594 h 2668812"/>
              <a:gd name="connsiteX222" fmla="*/ 2810661 w 3490099"/>
              <a:gd name="connsiteY222" fmla="*/ 457393 h 2668812"/>
              <a:gd name="connsiteX223" fmla="*/ 2791499 w 3490099"/>
              <a:gd name="connsiteY223" fmla="*/ 496843 h 2668812"/>
              <a:gd name="connsiteX224" fmla="*/ 2719137 w 3490099"/>
              <a:gd name="connsiteY224" fmla="*/ 482415 h 2668812"/>
              <a:gd name="connsiteX225" fmla="*/ 2692762 w 3490099"/>
              <a:gd name="connsiteY225" fmla="*/ 491658 h 2668812"/>
              <a:gd name="connsiteX226" fmla="*/ 2631446 w 3490099"/>
              <a:gd name="connsiteY226" fmla="*/ 525923 h 2668812"/>
              <a:gd name="connsiteX227" fmla="*/ 2384602 w 3490099"/>
              <a:gd name="connsiteY227" fmla="*/ 616094 h 2668812"/>
              <a:gd name="connsiteX228" fmla="*/ 2371077 w 3490099"/>
              <a:gd name="connsiteY228" fmla="*/ 628718 h 2668812"/>
              <a:gd name="connsiteX229" fmla="*/ 2500246 w 3490099"/>
              <a:gd name="connsiteY229" fmla="*/ 607979 h 2668812"/>
              <a:gd name="connsiteX230" fmla="*/ 2504304 w 3490099"/>
              <a:gd name="connsiteY230" fmla="*/ 617897 h 2668812"/>
              <a:gd name="connsiteX231" fmla="*/ 2321257 w 3490099"/>
              <a:gd name="connsiteY231" fmla="*/ 700855 h 2668812"/>
              <a:gd name="connsiteX232" fmla="*/ 2506108 w 3490099"/>
              <a:gd name="connsiteY232" fmla="*/ 682821 h 2668812"/>
              <a:gd name="connsiteX233" fmla="*/ 2660299 w 3490099"/>
              <a:gd name="connsiteY233" fmla="*/ 634579 h 2668812"/>
              <a:gd name="connsiteX234" fmla="*/ 2677883 w 3490099"/>
              <a:gd name="connsiteY234" fmla="*/ 635255 h 2668812"/>
              <a:gd name="connsiteX235" fmla="*/ 2726801 w 3490099"/>
              <a:gd name="connsiteY235" fmla="*/ 643145 h 2668812"/>
              <a:gd name="connsiteX236" fmla="*/ 2820354 w 3490099"/>
              <a:gd name="connsiteY236" fmla="*/ 640215 h 2668812"/>
              <a:gd name="connsiteX237" fmla="*/ 2876936 w 3490099"/>
              <a:gd name="connsiteY237" fmla="*/ 625111 h 2668812"/>
              <a:gd name="connsiteX238" fmla="*/ 2928785 w 3490099"/>
              <a:gd name="connsiteY238" fmla="*/ 600314 h 2668812"/>
              <a:gd name="connsiteX239" fmla="*/ 3069677 w 3490099"/>
              <a:gd name="connsiteY239" fmla="*/ 554101 h 2668812"/>
              <a:gd name="connsiteX240" fmla="*/ 2983112 w 3490099"/>
              <a:gd name="connsiteY240" fmla="*/ 620828 h 2668812"/>
              <a:gd name="connsiteX241" fmla="*/ 3254978 w 3490099"/>
              <a:gd name="connsiteY241" fmla="*/ 492560 h 2668812"/>
              <a:gd name="connsiteX242" fmla="*/ 3099698 w 3490099"/>
              <a:gd name="connsiteY242" fmla="*/ 626655 h 2668812"/>
              <a:gd name="connsiteX243" fmla="*/ 3098982 w 3490099"/>
              <a:gd name="connsiteY243" fmla="*/ 626013 h 2668812"/>
              <a:gd name="connsiteX244" fmla="*/ 3098831 w 3490099"/>
              <a:gd name="connsiteY244" fmla="*/ 627543 h 2668812"/>
              <a:gd name="connsiteX245" fmla="*/ 3029325 w 3490099"/>
              <a:gd name="connsiteY245" fmla="*/ 699277 h 2668812"/>
              <a:gd name="connsiteX246" fmla="*/ 3089740 w 3490099"/>
              <a:gd name="connsiteY246" fmla="*/ 668844 h 2668812"/>
              <a:gd name="connsiteX247" fmla="*/ 3096644 w 3490099"/>
              <a:gd name="connsiteY247" fmla="*/ 649796 h 2668812"/>
              <a:gd name="connsiteX248" fmla="*/ 3098831 w 3490099"/>
              <a:gd name="connsiteY248" fmla="*/ 627543 h 2668812"/>
              <a:gd name="connsiteX249" fmla="*/ 3099658 w 3490099"/>
              <a:gd name="connsiteY249" fmla="*/ 626689 h 2668812"/>
              <a:gd name="connsiteX250" fmla="*/ 3099698 w 3490099"/>
              <a:gd name="connsiteY250" fmla="*/ 626655 h 2668812"/>
              <a:gd name="connsiteX251" fmla="*/ 3110676 w 3490099"/>
              <a:gd name="connsiteY251" fmla="*/ 636495 h 2668812"/>
              <a:gd name="connsiteX252" fmla="*/ 3125583 w 3490099"/>
              <a:gd name="connsiteY252" fmla="*/ 649683 h 2668812"/>
              <a:gd name="connsiteX253" fmla="*/ 3302318 w 3490099"/>
              <a:gd name="connsiteY253" fmla="*/ 511270 h 2668812"/>
              <a:gd name="connsiteX254" fmla="*/ 3308404 w 3490099"/>
              <a:gd name="connsiteY254" fmla="*/ 517807 h 2668812"/>
              <a:gd name="connsiteX255" fmla="*/ 3284059 w 3490099"/>
              <a:gd name="connsiteY255" fmla="*/ 538998 h 2668812"/>
              <a:gd name="connsiteX256" fmla="*/ 3168639 w 3490099"/>
              <a:gd name="connsiteY256" fmla="*/ 629394 h 2668812"/>
              <a:gd name="connsiteX257" fmla="*/ 3162102 w 3490099"/>
              <a:gd name="connsiteY257" fmla="*/ 654868 h 2668812"/>
              <a:gd name="connsiteX258" fmla="*/ 3144744 w 3490099"/>
              <a:gd name="connsiteY258" fmla="*/ 674029 h 2668812"/>
              <a:gd name="connsiteX259" fmla="*/ 3103040 w 3490099"/>
              <a:gd name="connsiteY259" fmla="*/ 706941 h 2668812"/>
              <a:gd name="connsiteX260" fmla="*/ 3108675 w 3490099"/>
              <a:gd name="connsiteY260" fmla="*/ 715508 h 2668812"/>
              <a:gd name="connsiteX261" fmla="*/ 3168639 w 3490099"/>
              <a:gd name="connsiteY261" fmla="*/ 676058 h 2668812"/>
              <a:gd name="connsiteX262" fmla="*/ 3142264 w 3490099"/>
              <a:gd name="connsiteY262" fmla="*/ 746842 h 2668812"/>
              <a:gd name="connsiteX263" fmla="*/ 3213500 w 3490099"/>
              <a:gd name="connsiteY263" fmla="*/ 716184 h 2668812"/>
              <a:gd name="connsiteX264" fmla="*/ 3287890 w 3490099"/>
              <a:gd name="connsiteY264" fmla="*/ 708970 h 2668812"/>
              <a:gd name="connsiteX265" fmla="*/ 3187801 w 3490099"/>
              <a:gd name="connsiteY265" fmla="*/ 753605 h 2668812"/>
              <a:gd name="connsiteX266" fmla="*/ 3162102 w 3490099"/>
              <a:gd name="connsiteY266" fmla="*/ 796662 h 2668812"/>
              <a:gd name="connsiteX267" fmla="*/ 3022562 w 3490099"/>
              <a:gd name="connsiteY267" fmla="*/ 912306 h 2668812"/>
              <a:gd name="connsiteX268" fmla="*/ 3036989 w 3490099"/>
              <a:gd name="connsiteY268" fmla="*/ 922676 h 2668812"/>
              <a:gd name="connsiteX269" fmla="*/ 3002274 w 3490099"/>
              <a:gd name="connsiteY269" fmla="*/ 966860 h 2668812"/>
              <a:gd name="connsiteX270" fmla="*/ 3012192 w 3490099"/>
              <a:gd name="connsiteY270" fmla="*/ 975201 h 2668812"/>
              <a:gd name="connsiteX271" fmla="*/ 3317647 w 3490099"/>
              <a:gd name="connsiteY271" fmla="*/ 687104 h 2668812"/>
              <a:gd name="connsiteX272" fmla="*/ 3299162 w 3490099"/>
              <a:gd name="connsiteY272" fmla="*/ 681694 h 2668812"/>
              <a:gd name="connsiteX273" fmla="*/ 3301867 w 3490099"/>
              <a:gd name="connsiteY273" fmla="*/ 677185 h 2668812"/>
              <a:gd name="connsiteX274" fmla="*/ 3371975 w 3490099"/>
              <a:gd name="connsiteY274" fmla="*/ 648330 h 2668812"/>
              <a:gd name="connsiteX275" fmla="*/ 3382345 w 3490099"/>
              <a:gd name="connsiteY275" fmla="*/ 635932 h 2668812"/>
              <a:gd name="connsiteX276" fmla="*/ 3371750 w 3490099"/>
              <a:gd name="connsiteY276" fmla="*/ 627816 h 2668812"/>
              <a:gd name="connsiteX277" fmla="*/ 3456060 w 3490099"/>
              <a:gd name="connsiteY277" fmla="*/ 553876 h 2668812"/>
              <a:gd name="connsiteX278" fmla="*/ 3460117 w 3490099"/>
              <a:gd name="connsiteY278" fmla="*/ 557483 h 2668812"/>
              <a:gd name="connsiteX279" fmla="*/ 3453129 w 3490099"/>
              <a:gd name="connsiteY279" fmla="*/ 571008 h 2668812"/>
              <a:gd name="connsiteX280" fmla="*/ 3472741 w 3490099"/>
              <a:gd name="connsiteY280" fmla="*/ 600089 h 2668812"/>
              <a:gd name="connsiteX281" fmla="*/ 3416835 w 3490099"/>
              <a:gd name="connsiteY281" fmla="*/ 616996 h 2668812"/>
              <a:gd name="connsiteX282" fmla="*/ 3354392 w 3490099"/>
              <a:gd name="connsiteY282" fmla="*/ 697924 h 2668812"/>
              <a:gd name="connsiteX283" fmla="*/ 3367918 w 3490099"/>
              <a:gd name="connsiteY283" fmla="*/ 709872 h 2668812"/>
              <a:gd name="connsiteX284" fmla="*/ 3335681 w 3490099"/>
              <a:gd name="connsiteY284" fmla="*/ 736247 h 2668812"/>
              <a:gd name="connsiteX285" fmla="*/ 3322832 w 3490099"/>
              <a:gd name="connsiteY285" fmla="*/ 704011 h 2668812"/>
              <a:gd name="connsiteX286" fmla="*/ 3297133 w 3490099"/>
              <a:gd name="connsiteY286" fmla="*/ 746842 h 2668812"/>
              <a:gd name="connsiteX287" fmla="*/ 3278648 w 3490099"/>
              <a:gd name="connsiteY287" fmla="*/ 752478 h 2668812"/>
              <a:gd name="connsiteX288" fmla="*/ 3231083 w 3490099"/>
              <a:gd name="connsiteY288" fmla="*/ 800043 h 2668812"/>
              <a:gd name="connsiteX289" fmla="*/ 3206061 w 3490099"/>
              <a:gd name="connsiteY289" fmla="*/ 839944 h 2668812"/>
              <a:gd name="connsiteX290" fmla="*/ 3172472 w 3490099"/>
              <a:gd name="connsiteY290" fmla="*/ 877591 h 2668812"/>
              <a:gd name="connsiteX291" fmla="*/ 3174726 w 3490099"/>
              <a:gd name="connsiteY291" fmla="*/ 907798 h 2668812"/>
              <a:gd name="connsiteX292" fmla="*/ 3138882 w 3490099"/>
              <a:gd name="connsiteY292" fmla="*/ 879169 h 2668812"/>
              <a:gd name="connsiteX293" fmla="*/ 3121299 w 3490099"/>
              <a:gd name="connsiteY293" fmla="*/ 923127 h 2668812"/>
              <a:gd name="connsiteX294" fmla="*/ 3112282 w 3490099"/>
              <a:gd name="connsiteY294" fmla="*/ 932144 h 2668812"/>
              <a:gd name="connsiteX295" fmla="*/ 3029099 w 3490099"/>
              <a:gd name="connsiteY295" fmla="*/ 1020512 h 2668812"/>
              <a:gd name="connsiteX296" fmla="*/ 2965303 w 3490099"/>
              <a:gd name="connsiteY296" fmla="*/ 1089717 h 2668812"/>
              <a:gd name="connsiteX297" fmla="*/ 2964177 w 3490099"/>
              <a:gd name="connsiteY297" fmla="*/ 1123983 h 2668812"/>
              <a:gd name="connsiteX298" fmla="*/ 2939605 w 3490099"/>
              <a:gd name="connsiteY298" fmla="*/ 1107752 h 2668812"/>
              <a:gd name="connsiteX299" fmla="*/ 2872878 w 3490099"/>
              <a:gd name="connsiteY299" fmla="*/ 1212125 h 2668812"/>
              <a:gd name="connsiteX300" fmla="*/ 2824637 w 3490099"/>
              <a:gd name="connsiteY300" fmla="*/ 1248193 h 2668812"/>
              <a:gd name="connsiteX301" fmla="*/ 2824637 w 3490099"/>
              <a:gd name="connsiteY301" fmla="*/ 1231061 h 2668812"/>
              <a:gd name="connsiteX302" fmla="*/ 2817874 w 3490099"/>
              <a:gd name="connsiteY302" fmla="*/ 1230836 h 2668812"/>
              <a:gd name="connsiteX303" fmla="*/ 2817874 w 3490099"/>
              <a:gd name="connsiteY303" fmla="*/ 1304551 h 2668812"/>
              <a:gd name="connsiteX304" fmla="*/ 2919090 w 3490099"/>
              <a:gd name="connsiteY304" fmla="*/ 1248193 h 2668812"/>
              <a:gd name="connsiteX305" fmla="*/ 2954934 w 3490099"/>
              <a:gd name="connsiteY305" fmla="*/ 1179889 h 2668812"/>
              <a:gd name="connsiteX306" fmla="*/ 2963951 w 3490099"/>
              <a:gd name="connsiteY306" fmla="*/ 1145624 h 2668812"/>
              <a:gd name="connsiteX307" fmla="*/ 2963951 w 3490099"/>
              <a:gd name="connsiteY307" fmla="*/ 1189357 h 2668812"/>
              <a:gd name="connsiteX308" fmla="*/ 2969812 w 3490099"/>
              <a:gd name="connsiteY308" fmla="*/ 1189808 h 2668812"/>
              <a:gd name="connsiteX309" fmla="*/ 3001147 w 3490099"/>
              <a:gd name="connsiteY309" fmla="*/ 1093550 h 2668812"/>
              <a:gd name="connsiteX310" fmla="*/ 3009488 w 3490099"/>
              <a:gd name="connsiteY310" fmla="*/ 1094226 h 2668812"/>
              <a:gd name="connsiteX311" fmla="*/ 3005880 w 3490099"/>
              <a:gd name="connsiteY311" fmla="*/ 1135029 h 2668812"/>
              <a:gd name="connsiteX312" fmla="*/ 3044654 w 3490099"/>
              <a:gd name="connsiteY312" fmla="*/ 1126012 h 2668812"/>
              <a:gd name="connsiteX313" fmla="*/ 3046232 w 3490099"/>
              <a:gd name="connsiteY313" fmla="*/ 1131196 h 2668812"/>
              <a:gd name="connsiteX314" fmla="*/ 3154663 w 3490099"/>
              <a:gd name="connsiteY314" fmla="*/ 1037193 h 2668812"/>
              <a:gd name="connsiteX315" fmla="*/ 3160299 w 3490099"/>
              <a:gd name="connsiteY315" fmla="*/ 1039673 h 2668812"/>
              <a:gd name="connsiteX316" fmla="*/ 3097179 w 3490099"/>
              <a:gd name="connsiteY316" fmla="*/ 1144271 h 2668812"/>
              <a:gd name="connsiteX317" fmla="*/ 3100109 w 3490099"/>
              <a:gd name="connsiteY317" fmla="*/ 1149231 h 2668812"/>
              <a:gd name="connsiteX318" fmla="*/ 3145871 w 3490099"/>
              <a:gd name="connsiteY318" fmla="*/ 1117671 h 2668812"/>
              <a:gd name="connsiteX319" fmla="*/ 3090866 w 3490099"/>
              <a:gd name="connsiteY319" fmla="*/ 1173126 h 2668812"/>
              <a:gd name="connsiteX320" fmla="*/ 3081849 w 3490099"/>
              <a:gd name="connsiteY320" fmla="*/ 1193640 h 2668812"/>
              <a:gd name="connsiteX321" fmla="*/ 3034510 w 3490099"/>
              <a:gd name="connsiteY321" fmla="*/ 1263297 h 2668812"/>
              <a:gd name="connsiteX322" fmla="*/ 2994158 w 3490099"/>
              <a:gd name="connsiteY322" fmla="*/ 1322585 h 2668812"/>
              <a:gd name="connsiteX323" fmla="*/ 2937801 w 3490099"/>
              <a:gd name="connsiteY323" fmla="*/ 1363387 h 2668812"/>
              <a:gd name="connsiteX324" fmla="*/ 2937801 w 3490099"/>
              <a:gd name="connsiteY324" fmla="*/ 1319429 h 2668812"/>
              <a:gd name="connsiteX325" fmla="*/ 2922923 w 3490099"/>
              <a:gd name="connsiteY325" fmla="*/ 1330926 h 2668812"/>
              <a:gd name="connsiteX326" fmla="*/ 2898577 w 3490099"/>
              <a:gd name="connsiteY326" fmla="*/ 1341295 h 2668812"/>
              <a:gd name="connsiteX327" fmla="*/ 2879190 w 3490099"/>
              <a:gd name="connsiteY327" fmla="*/ 1340619 h 2668812"/>
              <a:gd name="connsiteX328" fmla="*/ 2838387 w 3490099"/>
              <a:gd name="connsiteY328" fmla="*/ 1407346 h 2668812"/>
              <a:gd name="connsiteX329" fmla="*/ 2833879 w 3490099"/>
              <a:gd name="connsiteY329" fmla="*/ 1426281 h 2668812"/>
              <a:gd name="connsiteX330" fmla="*/ 2814492 w 3490099"/>
              <a:gd name="connsiteY330" fmla="*/ 1449726 h 2668812"/>
              <a:gd name="connsiteX331" fmla="*/ 2792851 w 3490099"/>
              <a:gd name="connsiteY331" fmla="*/ 1484893 h 2668812"/>
              <a:gd name="connsiteX332" fmla="*/ 2786765 w 3490099"/>
              <a:gd name="connsiteY332" fmla="*/ 1440483 h 2668812"/>
              <a:gd name="connsiteX333" fmla="*/ 2736945 w 3490099"/>
              <a:gd name="connsiteY333" fmla="*/ 1506759 h 2668812"/>
              <a:gd name="connsiteX334" fmla="*/ 2743032 w 3490099"/>
              <a:gd name="connsiteY334" fmla="*/ 1480609 h 2668812"/>
              <a:gd name="connsiteX335" fmla="*/ 2671797 w 3490099"/>
              <a:gd name="connsiteY335" fmla="*/ 1567173 h 2668812"/>
              <a:gd name="connsiteX336" fmla="*/ 2655566 w 3490099"/>
              <a:gd name="connsiteY336" fmla="*/ 1568075 h 2668812"/>
              <a:gd name="connsiteX337" fmla="*/ 2614312 w 3490099"/>
              <a:gd name="connsiteY337" fmla="*/ 1561763 h 2668812"/>
              <a:gd name="connsiteX338" fmla="*/ 2591995 w 3490099"/>
              <a:gd name="connsiteY338" fmla="*/ 1616993 h 2668812"/>
              <a:gd name="connsiteX339" fmla="*/ 2615890 w 3490099"/>
              <a:gd name="connsiteY339" fmla="*/ 1604820 h 2668812"/>
              <a:gd name="connsiteX340" fmla="*/ 2619948 w 3490099"/>
              <a:gd name="connsiteY340" fmla="*/ 1608652 h 2668812"/>
              <a:gd name="connsiteX341" fmla="*/ 2596729 w 3490099"/>
              <a:gd name="connsiteY341" fmla="*/ 1639536 h 2668812"/>
              <a:gd name="connsiteX342" fmla="*/ 2570580 w 3490099"/>
              <a:gd name="connsiteY342" fmla="*/ 1596029 h 2668812"/>
              <a:gd name="connsiteX343" fmla="*/ 2396549 w 3490099"/>
              <a:gd name="connsiteY343" fmla="*/ 1694766 h 2668812"/>
              <a:gd name="connsiteX344" fmla="*/ 2376486 w 3490099"/>
              <a:gd name="connsiteY344" fmla="*/ 1705135 h 2668812"/>
              <a:gd name="connsiteX345" fmla="*/ 2383926 w 3490099"/>
              <a:gd name="connsiteY345" fmla="*/ 1715956 h 2668812"/>
              <a:gd name="connsiteX346" fmla="*/ 2611157 w 3490099"/>
              <a:gd name="connsiteY346" fmla="*/ 1667940 h 2668812"/>
              <a:gd name="connsiteX347" fmla="*/ 2613862 w 3490099"/>
              <a:gd name="connsiteY347" fmla="*/ 1678761 h 2668812"/>
              <a:gd name="connsiteX348" fmla="*/ 2485368 w 3490099"/>
              <a:gd name="connsiteY348" fmla="*/ 1698823 h 2668812"/>
              <a:gd name="connsiteX349" fmla="*/ 2492582 w 3490099"/>
              <a:gd name="connsiteY349" fmla="*/ 1736245 h 2668812"/>
              <a:gd name="connsiteX350" fmla="*/ 2443213 w 3490099"/>
              <a:gd name="connsiteY350" fmla="*/ 1763747 h 2668812"/>
              <a:gd name="connsiteX351" fmla="*/ 2446143 w 3490099"/>
              <a:gd name="connsiteY351" fmla="*/ 1769833 h 2668812"/>
              <a:gd name="connsiteX352" fmla="*/ 2487848 w 3490099"/>
              <a:gd name="connsiteY352" fmla="*/ 1763070 h 2668812"/>
              <a:gd name="connsiteX353" fmla="*/ 2489876 w 3490099"/>
              <a:gd name="connsiteY353" fmla="*/ 1769382 h 2668812"/>
              <a:gd name="connsiteX354" fmla="*/ 2422474 w 3490099"/>
              <a:gd name="connsiteY354" fmla="*/ 1796434 h 2668812"/>
              <a:gd name="connsiteX355" fmla="*/ 2423376 w 3490099"/>
              <a:gd name="connsiteY355" fmla="*/ 1777498 h 2668812"/>
              <a:gd name="connsiteX356" fmla="*/ 2358903 w 3490099"/>
              <a:gd name="connsiteY356" fmla="*/ 1846253 h 2668812"/>
              <a:gd name="connsiteX357" fmla="*/ 2333655 w 3490099"/>
              <a:gd name="connsiteY357" fmla="*/ 1804550 h 2668812"/>
              <a:gd name="connsiteX358" fmla="*/ 2149706 w 3490099"/>
              <a:gd name="connsiteY358" fmla="*/ 1911177 h 2668812"/>
              <a:gd name="connsiteX359" fmla="*/ 2161429 w 3490099"/>
              <a:gd name="connsiteY359" fmla="*/ 1918390 h 2668812"/>
              <a:gd name="connsiteX360" fmla="*/ 2160076 w 3490099"/>
              <a:gd name="connsiteY360" fmla="*/ 1921547 h 2668812"/>
              <a:gd name="connsiteX361" fmla="*/ 2118372 w 3490099"/>
              <a:gd name="connsiteY361" fmla="*/ 1907119 h 2668812"/>
              <a:gd name="connsiteX362" fmla="*/ 2145423 w 3490099"/>
              <a:gd name="connsiteY362" fmla="*/ 1888408 h 2668812"/>
              <a:gd name="connsiteX363" fmla="*/ 2144070 w 3490099"/>
              <a:gd name="connsiteY363" fmla="*/ 1884350 h 2668812"/>
              <a:gd name="connsiteX364" fmla="*/ 2087262 w 3490099"/>
              <a:gd name="connsiteY364" fmla="*/ 1899004 h 2668812"/>
              <a:gd name="connsiteX365" fmla="*/ 2084557 w 3490099"/>
              <a:gd name="connsiteY365" fmla="*/ 1891339 h 2668812"/>
              <a:gd name="connsiteX366" fmla="*/ 2133475 w 3490099"/>
              <a:gd name="connsiteY366" fmla="*/ 1871050 h 2668812"/>
              <a:gd name="connsiteX367" fmla="*/ 2112285 w 3490099"/>
              <a:gd name="connsiteY367" fmla="*/ 1857750 h 2668812"/>
              <a:gd name="connsiteX368" fmla="*/ 2131446 w 3490099"/>
              <a:gd name="connsiteY368" fmla="*/ 1813567 h 2668812"/>
              <a:gd name="connsiteX369" fmla="*/ 2028426 w 3490099"/>
              <a:gd name="connsiteY369" fmla="*/ 1845803 h 2668812"/>
              <a:gd name="connsiteX370" fmla="*/ 2049165 w 3490099"/>
              <a:gd name="connsiteY370" fmla="*/ 1841068 h 2668812"/>
              <a:gd name="connsiteX371" fmla="*/ 2049616 w 3490099"/>
              <a:gd name="connsiteY371" fmla="*/ 1854143 h 2668812"/>
              <a:gd name="connsiteX372" fmla="*/ 1992583 w 3490099"/>
              <a:gd name="connsiteY372" fmla="*/ 1882321 h 2668812"/>
              <a:gd name="connsiteX373" fmla="*/ 1980861 w 3490099"/>
              <a:gd name="connsiteY373" fmla="*/ 1873079 h 2668812"/>
              <a:gd name="connsiteX374" fmla="*/ 1977254 w 3490099"/>
              <a:gd name="connsiteY374" fmla="*/ 1924702 h 2668812"/>
              <a:gd name="connsiteX375" fmla="*/ 1965757 w 3490099"/>
              <a:gd name="connsiteY375" fmla="*/ 1946569 h 2668812"/>
              <a:gd name="connsiteX376" fmla="*/ 1945469 w 3490099"/>
              <a:gd name="connsiteY376" fmla="*/ 1928535 h 2668812"/>
              <a:gd name="connsiteX377" fmla="*/ 1945920 w 3490099"/>
              <a:gd name="connsiteY377" fmla="*/ 1897200 h 2668812"/>
              <a:gd name="connsiteX378" fmla="*/ 1868373 w 3490099"/>
              <a:gd name="connsiteY378" fmla="*/ 1930338 h 2668812"/>
              <a:gd name="connsiteX379" fmla="*/ 1842223 w 3490099"/>
              <a:gd name="connsiteY379" fmla="*/ 1905766 h 2668812"/>
              <a:gd name="connsiteX380" fmla="*/ 1821709 w 3490099"/>
              <a:gd name="connsiteY380" fmla="*/ 1916136 h 2668812"/>
              <a:gd name="connsiteX381" fmla="*/ 1804577 w 3490099"/>
              <a:gd name="connsiteY381" fmla="*/ 1924702 h 2668812"/>
              <a:gd name="connsiteX382" fmla="*/ 1757595 w 3490099"/>
              <a:gd name="connsiteY382" fmla="*/ 1917189 h 2668812"/>
              <a:gd name="connsiteX383" fmla="*/ 1744503 w 3490099"/>
              <a:gd name="connsiteY383" fmla="*/ 1930225 h 2668812"/>
              <a:gd name="connsiteX384" fmla="*/ 1744162 w 3490099"/>
              <a:gd name="connsiteY384" fmla="*/ 1929887 h 2668812"/>
              <a:gd name="connsiteX385" fmla="*/ 1743084 w 3490099"/>
              <a:gd name="connsiteY385" fmla="*/ 1930696 h 2668812"/>
              <a:gd name="connsiteX386" fmla="*/ 1707642 w 3490099"/>
              <a:gd name="connsiteY386" fmla="*/ 1912754 h 2668812"/>
              <a:gd name="connsiteX387" fmla="*/ 1701105 w 3490099"/>
              <a:gd name="connsiteY387" fmla="*/ 1949499 h 2668812"/>
              <a:gd name="connsiteX388" fmla="*/ 1638661 w 3490099"/>
              <a:gd name="connsiteY388" fmla="*/ 1949499 h 2668812"/>
              <a:gd name="connsiteX389" fmla="*/ 1677661 w 3490099"/>
              <a:gd name="connsiteY389" fmla="*/ 1943187 h 2668812"/>
              <a:gd name="connsiteX390" fmla="*/ 1714800 w 3490099"/>
              <a:gd name="connsiteY390" fmla="*/ 1951922 h 2668812"/>
              <a:gd name="connsiteX391" fmla="*/ 1743084 w 3490099"/>
              <a:gd name="connsiteY391" fmla="*/ 1930696 h 2668812"/>
              <a:gd name="connsiteX392" fmla="*/ 1743711 w 3490099"/>
              <a:gd name="connsiteY392" fmla="*/ 1931014 h 2668812"/>
              <a:gd name="connsiteX393" fmla="*/ 1744503 w 3490099"/>
              <a:gd name="connsiteY393" fmla="*/ 1930225 h 2668812"/>
              <a:gd name="connsiteX394" fmla="*/ 1749431 w 3490099"/>
              <a:gd name="connsiteY394" fmla="*/ 1935100 h 2668812"/>
              <a:gd name="connsiteX395" fmla="*/ 1753855 w 3490099"/>
              <a:gd name="connsiteY395" fmla="*/ 1937777 h 2668812"/>
              <a:gd name="connsiteX396" fmla="*/ 1778426 w 3490099"/>
              <a:gd name="connsiteY396" fmla="*/ 1926280 h 2668812"/>
              <a:gd name="connsiteX397" fmla="*/ 1783612 w 3490099"/>
              <a:gd name="connsiteY397" fmla="*/ 1938904 h 2668812"/>
              <a:gd name="connsiteX398" fmla="*/ 1474776 w 3490099"/>
              <a:gd name="connsiteY398" fmla="*/ 2043728 h 2668812"/>
              <a:gd name="connsiteX399" fmla="*/ 1476128 w 3490099"/>
              <a:gd name="connsiteY399" fmla="*/ 2052294 h 2668812"/>
              <a:gd name="connsiteX400" fmla="*/ 1526624 w 3490099"/>
              <a:gd name="connsiteY400" fmla="*/ 2048236 h 2668812"/>
              <a:gd name="connsiteX401" fmla="*/ 1529104 w 3490099"/>
              <a:gd name="connsiteY401" fmla="*/ 2072132 h 2668812"/>
              <a:gd name="connsiteX402" fmla="*/ 1540375 w 3490099"/>
              <a:gd name="connsiteY402" fmla="*/ 2050040 h 2668812"/>
              <a:gd name="connsiteX403" fmla="*/ 1574415 w 3490099"/>
              <a:gd name="connsiteY403" fmla="*/ 2035162 h 2668812"/>
              <a:gd name="connsiteX404" fmla="*/ 1630546 w 3490099"/>
              <a:gd name="connsiteY404" fmla="*/ 2030202 h 2668812"/>
              <a:gd name="connsiteX405" fmla="*/ 1687129 w 3490099"/>
              <a:gd name="connsiteY405" fmla="*/ 2029977 h 2668812"/>
              <a:gd name="connsiteX406" fmla="*/ 1727254 w 3490099"/>
              <a:gd name="connsiteY406" fmla="*/ 2021186 h 2668812"/>
              <a:gd name="connsiteX407" fmla="*/ 1740330 w 3490099"/>
              <a:gd name="connsiteY407" fmla="*/ 1976551 h 2668812"/>
              <a:gd name="connsiteX408" fmla="*/ 1744612 w 3490099"/>
              <a:gd name="connsiteY408" fmla="*/ 1985568 h 2668812"/>
              <a:gd name="connsiteX409" fmla="*/ 1883476 w 3490099"/>
              <a:gd name="connsiteY409" fmla="*/ 1944990 h 2668812"/>
              <a:gd name="connsiteX410" fmla="*/ 1869950 w 3490099"/>
              <a:gd name="connsiteY410" fmla="*/ 1974747 h 2668812"/>
              <a:gd name="connsiteX411" fmla="*/ 1785866 w 3490099"/>
              <a:gd name="connsiteY411" fmla="*/ 2001799 h 2668812"/>
              <a:gd name="connsiteX412" fmla="*/ 1788571 w 3490099"/>
              <a:gd name="connsiteY412" fmla="*/ 2010815 h 2668812"/>
              <a:gd name="connsiteX413" fmla="*/ 1901510 w 3490099"/>
              <a:gd name="connsiteY413" fmla="*/ 1994585 h 2668812"/>
              <a:gd name="connsiteX414" fmla="*/ 2020987 w 3490099"/>
              <a:gd name="connsiteY414" fmla="*/ 1972042 h 2668812"/>
              <a:gd name="connsiteX415" fmla="*/ 2255432 w 3490099"/>
              <a:gd name="connsiteY415" fmla="*/ 1889761 h 2668812"/>
              <a:gd name="connsiteX416" fmla="*/ 2411202 w 3490099"/>
              <a:gd name="connsiteY416" fmla="*/ 1835658 h 2668812"/>
              <a:gd name="connsiteX417" fmla="*/ 2668641 w 3490099"/>
              <a:gd name="connsiteY417" fmla="*/ 1705812 h 2668812"/>
              <a:gd name="connsiteX418" fmla="*/ 2771886 w 3490099"/>
              <a:gd name="connsiteY418" fmla="*/ 1645848 h 2668812"/>
              <a:gd name="connsiteX419" fmla="*/ 2789695 w 3490099"/>
              <a:gd name="connsiteY419" fmla="*/ 1647426 h 2668812"/>
              <a:gd name="connsiteX420" fmla="*/ 2622428 w 3490099"/>
              <a:gd name="connsiteY420" fmla="*/ 1766452 h 2668812"/>
              <a:gd name="connsiteX421" fmla="*/ 2438705 w 3490099"/>
              <a:gd name="connsiteY421" fmla="*/ 1849184 h 2668812"/>
              <a:gd name="connsiteX422" fmla="*/ 2248218 w 3490099"/>
              <a:gd name="connsiteY422" fmla="*/ 1919517 h 2668812"/>
              <a:gd name="connsiteX423" fmla="*/ 2263998 w 3490099"/>
              <a:gd name="connsiteY423" fmla="*/ 1921997 h 2668812"/>
              <a:gd name="connsiteX424" fmla="*/ 2266703 w 3490099"/>
              <a:gd name="connsiteY424" fmla="*/ 1932141 h 2668812"/>
              <a:gd name="connsiteX425" fmla="*/ 2078245 w 3490099"/>
              <a:gd name="connsiteY425" fmla="*/ 1985117 h 2668812"/>
              <a:gd name="connsiteX426" fmla="*/ 2047362 w 3490099"/>
              <a:gd name="connsiteY426" fmla="*/ 2015775 h 2668812"/>
              <a:gd name="connsiteX427" fmla="*/ 2008363 w 3490099"/>
              <a:gd name="connsiteY427" fmla="*/ 2042150 h 2668812"/>
              <a:gd name="connsiteX428" fmla="*/ 2002727 w 3490099"/>
              <a:gd name="connsiteY428" fmla="*/ 2029977 h 2668812"/>
              <a:gd name="connsiteX429" fmla="*/ 2029779 w 3490099"/>
              <a:gd name="connsiteY429" fmla="*/ 2020509 h 2668812"/>
              <a:gd name="connsiteX430" fmla="*/ 2028201 w 3490099"/>
              <a:gd name="connsiteY430" fmla="*/ 2013972 h 2668812"/>
              <a:gd name="connsiteX431" fmla="*/ 1950879 w 3490099"/>
              <a:gd name="connsiteY431" fmla="*/ 2032006 h 2668812"/>
              <a:gd name="connsiteX432" fmla="*/ 1972971 w 3490099"/>
              <a:gd name="connsiteY432" fmla="*/ 2006532 h 2668812"/>
              <a:gd name="connsiteX433" fmla="*/ 1903314 w 3490099"/>
              <a:gd name="connsiteY433" fmla="*/ 2028850 h 2668812"/>
              <a:gd name="connsiteX434" fmla="*/ 1872205 w 3490099"/>
              <a:gd name="connsiteY434" fmla="*/ 2036965 h 2668812"/>
              <a:gd name="connsiteX435" fmla="*/ 1857552 w 3490099"/>
              <a:gd name="connsiteY435" fmla="*/ 2025018 h 2668812"/>
              <a:gd name="connsiteX436" fmla="*/ 1824188 w 3490099"/>
              <a:gd name="connsiteY436" fmla="*/ 2036515 h 2668812"/>
              <a:gd name="connsiteX437" fmla="*/ 1784062 w 3490099"/>
              <a:gd name="connsiteY437" fmla="*/ 2052294 h 2668812"/>
              <a:gd name="connsiteX438" fmla="*/ 1684423 w 3490099"/>
              <a:gd name="connsiteY438" fmla="*/ 2089940 h 2668812"/>
              <a:gd name="connsiteX439" fmla="*/ 1675406 w 3490099"/>
              <a:gd name="connsiteY439" fmla="*/ 2075062 h 2668812"/>
              <a:gd name="connsiteX440" fmla="*/ 1580952 w 3490099"/>
              <a:gd name="connsiteY440" fmla="*/ 2099860 h 2668812"/>
              <a:gd name="connsiteX441" fmla="*/ 1512422 w 3490099"/>
              <a:gd name="connsiteY441" fmla="*/ 2138633 h 2668812"/>
              <a:gd name="connsiteX442" fmla="*/ 1476354 w 3490099"/>
              <a:gd name="connsiteY442" fmla="*/ 2143367 h 2668812"/>
              <a:gd name="connsiteX443" fmla="*/ 1472522 w 3490099"/>
              <a:gd name="connsiteY443" fmla="*/ 2174476 h 2668812"/>
              <a:gd name="connsiteX444" fmla="*/ 1638661 w 3490099"/>
              <a:gd name="connsiteY444" fmla="*/ 2122628 h 2668812"/>
              <a:gd name="connsiteX445" fmla="*/ 1806380 w 3490099"/>
              <a:gd name="connsiteY445" fmla="*/ 2077542 h 2668812"/>
              <a:gd name="connsiteX446" fmla="*/ 1717336 w 3490099"/>
              <a:gd name="connsiteY446" fmla="*/ 2119698 h 2668812"/>
              <a:gd name="connsiteX447" fmla="*/ 1610934 w 3490099"/>
              <a:gd name="connsiteY447" fmla="*/ 2163656 h 2668812"/>
              <a:gd name="connsiteX448" fmla="*/ 1615668 w 3490099"/>
              <a:gd name="connsiteY448" fmla="*/ 2199499 h 2668812"/>
              <a:gd name="connsiteX449" fmla="*/ 1666163 w 3490099"/>
              <a:gd name="connsiteY449" fmla="*/ 2182141 h 2668812"/>
              <a:gd name="connsiteX450" fmla="*/ 1796010 w 3490099"/>
              <a:gd name="connsiteY450" fmla="*/ 2146297 h 2668812"/>
              <a:gd name="connsiteX451" fmla="*/ 1800293 w 3490099"/>
              <a:gd name="connsiteY451" fmla="*/ 2166811 h 2668812"/>
              <a:gd name="connsiteX452" fmla="*/ 1806830 w 3490099"/>
              <a:gd name="connsiteY452" fmla="*/ 2165008 h 2668812"/>
              <a:gd name="connsiteX453" fmla="*/ 1873332 w 3490099"/>
              <a:gd name="connsiteY453" fmla="*/ 2124206 h 2668812"/>
              <a:gd name="connsiteX454" fmla="*/ 1898129 w 3490099"/>
              <a:gd name="connsiteY454" fmla="*/ 2093547 h 2668812"/>
              <a:gd name="connsiteX455" fmla="*/ 1918868 w 3490099"/>
              <a:gd name="connsiteY455" fmla="*/ 2101663 h 2668812"/>
              <a:gd name="connsiteX456" fmla="*/ 1903314 w 3490099"/>
              <a:gd name="connsiteY456" fmla="*/ 2118570 h 2668812"/>
              <a:gd name="connsiteX457" fmla="*/ 1936226 w 3490099"/>
              <a:gd name="connsiteY457" fmla="*/ 2113611 h 2668812"/>
              <a:gd name="connsiteX458" fmla="*/ 1937579 w 3490099"/>
              <a:gd name="connsiteY458" fmla="*/ 2117893 h 2668812"/>
              <a:gd name="connsiteX459" fmla="*/ 1903314 w 3490099"/>
              <a:gd name="connsiteY459" fmla="*/ 2135477 h 2668812"/>
              <a:gd name="connsiteX460" fmla="*/ 1904441 w 3490099"/>
              <a:gd name="connsiteY460" fmla="*/ 2140887 h 2668812"/>
              <a:gd name="connsiteX461" fmla="*/ 1959219 w 3490099"/>
              <a:gd name="connsiteY461" fmla="*/ 2131870 h 2668812"/>
              <a:gd name="connsiteX462" fmla="*/ 1978381 w 3490099"/>
              <a:gd name="connsiteY462" fmla="*/ 2081600 h 2668812"/>
              <a:gd name="connsiteX463" fmla="*/ 2001826 w 3490099"/>
              <a:gd name="connsiteY463" fmla="*/ 2135251 h 2668812"/>
              <a:gd name="connsiteX464" fmla="*/ 1932394 w 3490099"/>
              <a:gd name="connsiteY464" fmla="*/ 2152835 h 2668812"/>
              <a:gd name="connsiteX465" fmla="*/ 1876713 w 3490099"/>
              <a:gd name="connsiteY465" fmla="*/ 2199047 h 2668812"/>
              <a:gd name="connsiteX466" fmla="*/ 1892043 w 3490099"/>
              <a:gd name="connsiteY466" fmla="*/ 2212348 h 2668812"/>
              <a:gd name="connsiteX467" fmla="*/ 1869725 w 3490099"/>
              <a:gd name="connsiteY467" fmla="*/ 2223844 h 2668812"/>
              <a:gd name="connsiteX468" fmla="*/ 1845153 w 3490099"/>
              <a:gd name="connsiteY468" fmla="*/ 2172222 h 2668812"/>
              <a:gd name="connsiteX469" fmla="*/ 1746416 w 3490099"/>
              <a:gd name="connsiteY469" fmla="*/ 2197469 h 2668812"/>
              <a:gd name="connsiteX470" fmla="*/ 1748220 w 3490099"/>
              <a:gd name="connsiteY470" fmla="*/ 2205360 h 2668812"/>
              <a:gd name="connsiteX471" fmla="*/ 1763549 w 3490099"/>
              <a:gd name="connsiteY471" fmla="*/ 2201978 h 2668812"/>
              <a:gd name="connsiteX472" fmla="*/ 1780456 w 3490099"/>
              <a:gd name="connsiteY472" fmla="*/ 2203782 h 2668812"/>
              <a:gd name="connsiteX473" fmla="*/ 1773918 w 3490099"/>
              <a:gd name="connsiteY473" fmla="*/ 2220689 h 2668812"/>
              <a:gd name="connsiteX474" fmla="*/ 1739428 w 3490099"/>
              <a:gd name="connsiteY474" fmla="*/ 2247515 h 2668812"/>
              <a:gd name="connsiteX475" fmla="*/ 1710798 w 3490099"/>
              <a:gd name="connsiteY475" fmla="*/ 2242781 h 2668812"/>
              <a:gd name="connsiteX476" fmla="*/ 1645424 w 3490099"/>
              <a:gd name="connsiteY476" fmla="*/ 2259237 h 2668812"/>
              <a:gd name="connsiteX477" fmla="*/ 1583206 w 3490099"/>
              <a:gd name="connsiteY477" fmla="*/ 2295080 h 2668812"/>
              <a:gd name="connsiteX478" fmla="*/ 1594027 w 3490099"/>
              <a:gd name="connsiteY478" fmla="*/ 2255855 h 2668812"/>
              <a:gd name="connsiteX479" fmla="*/ 1554577 w 3490099"/>
              <a:gd name="connsiteY479" fmla="*/ 2291924 h 2668812"/>
              <a:gd name="connsiteX480" fmla="*/ 1471620 w 3490099"/>
              <a:gd name="connsiteY480" fmla="*/ 2334530 h 2668812"/>
              <a:gd name="connsiteX481" fmla="*/ 1466660 w 3490099"/>
              <a:gd name="connsiteY481" fmla="*/ 2328894 h 2668812"/>
              <a:gd name="connsiteX482" fmla="*/ 1484243 w 3490099"/>
              <a:gd name="connsiteY482" fmla="*/ 2303872 h 2668812"/>
              <a:gd name="connsiteX483" fmla="*/ 1458996 w 3490099"/>
              <a:gd name="connsiteY483" fmla="*/ 2312889 h 2668812"/>
              <a:gd name="connsiteX484" fmla="*/ 1400159 w 3490099"/>
              <a:gd name="connsiteY484" fmla="*/ 2363835 h 2668812"/>
              <a:gd name="connsiteX485" fmla="*/ 1391368 w 3490099"/>
              <a:gd name="connsiteY485" fmla="*/ 2356171 h 2668812"/>
              <a:gd name="connsiteX486" fmla="*/ 1408951 w 3490099"/>
              <a:gd name="connsiteY486" fmla="*/ 2334530 h 2668812"/>
              <a:gd name="connsiteX487" fmla="*/ 1367697 w 3490099"/>
              <a:gd name="connsiteY487" fmla="*/ 2340617 h 2668812"/>
              <a:gd name="connsiteX488" fmla="*/ 1368599 w 3490099"/>
              <a:gd name="connsiteY488" fmla="*/ 2360454 h 2668812"/>
              <a:gd name="connsiteX489" fmla="*/ 1340871 w 3490099"/>
              <a:gd name="connsiteY489" fmla="*/ 2394494 h 2668812"/>
              <a:gd name="connsiteX490" fmla="*/ 1278203 w 3490099"/>
              <a:gd name="connsiteY490" fmla="*/ 2412979 h 2668812"/>
              <a:gd name="connsiteX491" fmla="*/ 1256787 w 3490099"/>
              <a:gd name="connsiteY491" fmla="*/ 2410950 h 2668812"/>
              <a:gd name="connsiteX492" fmla="*/ 1252279 w 3490099"/>
              <a:gd name="connsiteY492" fmla="*/ 2419065 h 2668812"/>
              <a:gd name="connsiteX493" fmla="*/ 1274596 w 3490099"/>
              <a:gd name="connsiteY493" fmla="*/ 2428533 h 2668812"/>
              <a:gd name="connsiteX494" fmla="*/ 1598987 w 3490099"/>
              <a:gd name="connsiteY494" fmla="*/ 2369020 h 2668812"/>
              <a:gd name="connsiteX495" fmla="*/ 1692990 w 3490099"/>
              <a:gd name="connsiteY495" fmla="*/ 2350761 h 2668812"/>
              <a:gd name="connsiteX496" fmla="*/ 1702458 w 3490099"/>
              <a:gd name="connsiteY496" fmla="*/ 2371049 h 2668812"/>
              <a:gd name="connsiteX497" fmla="*/ 1664585 w 3490099"/>
              <a:gd name="connsiteY497" fmla="*/ 2400129 h 2668812"/>
              <a:gd name="connsiteX498" fmla="*/ 1671123 w 3490099"/>
              <a:gd name="connsiteY498" fmla="*/ 2412528 h 2668812"/>
              <a:gd name="connsiteX499" fmla="*/ 1956289 w 3490099"/>
              <a:gd name="connsiteY499" fmla="*/ 2342419 h 2668812"/>
              <a:gd name="connsiteX500" fmla="*/ 1981537 w 3490099"/>
              <a:gd name="connsiteY500" fmla="*/ 2342419 h 2668812"/>
              <a:gd name="connsiteX501" fmla="*/ 2047362 w 3490099"/>
              <a:gd name="connsiteY501" fmla="*/ 2335657 h 2668812"/>
              <a:gd name="connsiteX502" fmla="*/ 2103944 w 3490099"/>
              <a:gd name="connsiteY502" fmla="*/ 2318975 h 2668812"/>
              <a:gd name="connsiteX503" fmla="*/ 2145874 w 3490099"/>
              <a:gd name="connsiteY503" fmla="*/ 2315368 h 2668812"/>
              <a:gd name="connsiteX504" fmla="*/ 2344926 w 3490099"/>
              <a:gd name="connsiteY504" fmla="*/ 2268705 h 2668812"/>
              <a:gd name="connsiteX505" fmla="*/ 2414584 w 3490099"/>
              <a:gd name="connsiteY505" fmla="*/ 2249544 h 2668812"/>
              <a:gd name="connsiteX506" fmla="*/ 2415035 w 3490099"/>
              <a:gd name="connsiteY506" fmla="*/ 2257434 h 2668812"/>
              <a:gd name="connsiteX507" fmla="*/ 2382348 w 3490099"/>
              <a:gd name="connsiteY507" fmla="*/ 2294855 h 2668812"/>
              <a:gd name="connsiteX508" fmla="*/ 2380769 w 3490099"/>
              <a:gd name="connsiteY508" fmla="*/ 2288317 h 2668812"/>
              <a:gd name="connsiteX509" fmla="*/ 2232889 w 3490099"/>
              <a:gd name="connsiteY509" fmla="*/ 2352113 h 2668812"/>
              <a:gd name="connsiteX510" fmla="*/ 2229733 w 3490099"/>
              <a:gd name="connsiteY510" fmla="*/ 2345125 h 2668812"/>
              <a:gd name="connsiteX511" fmla="*/ 2244161 w 3490099"/>
              <a:gd name="connsiteY511" fmla="*/ 2334079 h 2668812"/>
              <a:gd name="connsiteX512" fmla="*/ 2095378 w 3490099"/>
              <a:gd name="connsiteY512" fmla="*/ 2385702 h 2668812"/>
              <a:gd name="connsiteX513" fmla="*/ 2095378 w 3490099"/>
              <a:gd name="connsiteY513" fmla="*/ 2357073 h 2668812"/>
              <a:gd name="connsiteX514" fmla="*/ 2042853 w 3490099"/>
              <a:gd name="connsiteY514" fmla="*/ 2370373 h 2668812"/>
              <a:gd name="connsiteX515" fmla="*/ 2040825 w 3490099"/>
              <a:gd name="connsiteY515" fmla="*/ 2426504 h 2668812"/>
              <a:gd name="connsiteX516" fmla="*/ 2025496 w 3490099"/>
              <a:gd name="connsiteY516" fmla="*/ 2379390 h 2668812"/>
              <a:gd name="connsiteX517" fmla="*/ 1993935 w 3490099"/>
              <a:gd name="connsiteY517" fmla="*/ 2378038 h 2668812"/>
              <a:gd name="connsiteX518" fmla="*/ 1919545 w 3490099"/>
              <a:gd name="connsiteY518" fmla="*/ 2416135 h 2668812"/>
              <a:gd name="connsiteX519" fmla="*/ 1908724 w 3490099"/>
              <a:gd name="connsiteY519" fmla="*/ 2387730 h 2668812"/>
              <a:gd name="connsiteX520" fmla="*/ 1900383 w 3490099"/>
              <a:gd name="connsiteY520" fmla="*/ 2390661 h 2668812"/>
              <a:gd name="connsiteX521" fmla="*/ 1907597 w 3490099"/>
              <a:gd name="connsiteY521" fmla="*/ 2418840 h 2668812"/>
              <a:gd name="connsiteX522" fmla="*/ 1892268 w 3490099"/>
              <a:gd name="connsiteY522" fmla="*/ 2408695 h 2668812"/>
              <a:gd name="connsiteX523" fmla="*/ 1857326 w 3490099"/>
              <a:gd name="connsiteY523" fmla="*/ 2399678 h 2668812"/>
              <a:gd name="connsiteX524" fmla="*/ 1777300 w 3490099"/>
              <a:gd name="connsiteY524" fmla="*/ 2423799 h 2668812"/>
              <a:gd name="connsiteX525" fmla="*/ 1729283 w 3490099"/>
              <a:gd name="connsiteY525" fmla="*/ 2444989 h 2668812"/>
              <a:gd name="connsiteX526" fmla="*/ 1680591 w 3490099"/>
              <a:gd name="connsiteY526" fmla="*/ 2451527 h 2668812"/>
              <a:gd name="connsiteX527" fmla="*/ 1656470 w 3490099"/>
              <a:gd name="connsiteY527" fmla="*/ 2460319 h 2668812"/>
              <a:gd name="connsiteX528" fmla="*/ 1614766 w 3490099"/>
              <a:gd name="connsiteY528" fmla="*/ 2473619 h 2668812"/>
              <a:gd name="connsiteX529" fmla="*/ 1539473 w 3490099"/>
              <a:gd name="connsiteY529" fmla="*/ 2506982 h 2668812"/>
              <a:gd name="connsiteX530" fmla="*/ 1518284 w 3490099"/>
              <a:gd name="connsiteY530" fmla="*/ 2499768 h 2668812"/>
              <a:gd name="connsiteX531" fmla="*/ 1359582 w 3490099"/>
              <a:gd name="connsiteY531" fmla="*/ 2550264 h 2668812"/>
              <a:gd name="connsiteX532" fmla="*/ 1300069 w 3490099"/>
              <a:gd name="connsiteY532" fmla="*/ 2530652 h 2668812"/>
              <a:gd name="connsiteX533" fmla="*/ 1268960 w 3490099"/>
              <a:gd name="connsiteY533" fmla="*/ 2566495 h 2668812"/>
              <a:gd name="connsiteX534" fmla="*/ 1259717 w 3490099"/>
              <a:gd name="connsiteY534" fmla="*/ 2539895 h 2668812"/>
              <a:gd name="connsiteX535" fmla="*/ 1204263 w 3490099"/>
              <a:gd name="connsiteY535" fmla="*/ 2578668 h 2668812"/>
              <a:gd name="connsiteX536" fmla="*/ 1159403 w 3490099"/>
              <a:gd name="connsiteY536" fmla="*/ 2587009 h 2668812"/>
              <a:gd name="connsiteX537" fmla="*/ 1153090 w 3490099"/>
              <a:gd name="connsiteY537" fmla="*/ 2568299 h 2668812"/>
              <a:gd name="connsiteX538" fmla="*/ 1179015 w 3490099"/>
              <a:gd name="connsiteY538" fmla="*/ 2521860 h 2668812"/>
              <a:gd name="connsiteX539" fmla="*/ 1076671 w 3490099"/>
              <a:gd name="connsiteY539" fmla="*/ 2566269 h 2668812"/>
              <a:gd name="connsiteX540" fmla="*/ 1057509 w 3490099"/>
              <a:gd name="connsiteY540" fmla="*/ 2527045 h 2668812"/>
              <a:gd name="connsiteX541" fmla="*/ 1041278 w 3490099"/>
              <a:gd name="connsiteY541" fmla="*/ 2555224 h 2668812"/>
              <a:gd name="connsiteX542" fmla="*/ 1044885 w 3490099"/>
              <a:gd name="connsiteY542" fmla="*/ 2567172 h 2668812"/>
              <a:gd name="connsiteX543" fmla="*/ 978835 w 3490099"/>
              <a:gd name="connsiteY543" fmla="*/ 2565368 h 2668812"/>
              <a:gd name="connsiteX544" fmla="*/ 976130 w 3490099"/>
              <a:gd name="connsiteY544" fmla="*/ 2526369 h 2668812"/>
              <a:gd name="connsiteX545" fmla="*/ 985823 w 3490099"/>
              <a:gd name="connsiteY545" fmla="*/ 2532681 h 2668812"/>
              <a:gd name="connsiteX546" fmla="*/ 1068780 w 3490099"/>
              <a:gd name="connsiteY546" fmla="*/ 2465052 h 2668812"/>
              <a:gd name="connsiteX547" fmla="*/ 1001603 w 3490099"/>
              <a:gd name="connsiteY547" fmla="*/ 2446342 h 2668812"/>
              <a:gd name="connsiteX548" fmla="*/ 940287 w 3490099"/>
              <a:gd name="connsiteY548" fmla="*/ 2467757 h 2668812"/>
              <a:gd name="connsiteX549" fmla="*/ 948627 w 3490099"/>
              <a:gd name="connsiteY549" fmla="*/ 2500444 h 2668812"/>
              <a:gd name="connsiteX550" fmla="*/ 878294 w 3490099"/>
              <a:gd name="connsiteY550" fmla="*/ 2547108 h 2668812"/>
              <a:gd name="connsiteX551" fmla="*/ 922478 w 3490099"/>
              <a:gd name="connsiteY551" fmla="*/ 2569651 h 2668812"/>
              <a:gd name="connsiteX552" fmla="*/ 835914 w 3490099"/>
              <a:gd name="connsiteY552" fmla="*/ 2589263 h 2668812"/>
              <a:gd name="connsiteX553" fmla="*/ 834110 w 3490099"/>
              <a:gd name="connsiteY553" fmla="*/ 2584303 h 2668812"/>
              <a:gd name="connsiteX554" fmla="*/ 879647 w 3490099"/>
              <a:gd name="connsiteY554" fmla="*/ 2562888 h 2668812"/>
              <a:gd name="connsiteX555" fmla="*/ 727708 w 3490099"/>
              <a:gd name="connsiteY555" fmla="*/ 2612257 h 2668812"/>
              <a:gd name="connsiteX556" fmla="*/ 769863 w 3490099"/>
              <a:gd name="connsiteY556" fmla="*/ 2610003 h 2668812"/>
              <a:gd name="connsiteX557" fmla="*/ 793533 w 3490099"/>
              <a:gd name="connsiteY557" fmla="*/ 2630066 h 2668812"/>
              <a:gd name="connsiteX558" fmla="*/ 708772 w 3490099"/>
              <a:gd name="connsiteY558" fmla="*/ 2653059 h 2668812"/>
              <a:gd name="connsiteX559" fmla="*/ 715084 w 3490099"/>
              <a:gd name="connsiteY559" fmla="*/ 2659371 h 2668812"/>
              <a:gd name="connsiteX560" fmla="*/ 708181 w 3490099"/>
              <a:gd name="connsiteY560" fmla="*/ 2667938 h 2668812"/>
              <a:gd name="connsiteX561" fmla="*/ 707024 w 3490099"/>
              <a:gd name="connsiteY561" fmla="*/ 2668812 h 26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3490099" h="2668812">
                <a:moveTo>
                  <a:pt x="1551647" y="2424250"/>
                </a:moveTo>
                <a:cubicBezTo>
                  <a:pt x="1557057" y="2433042"/>
                  <a:pt x="1561115" y="2439579"/>
                  <a:pt x="1561566" y="2440256"/>
                </a:cubicBezTo>
                <a:cubicBezTo>
                  <a:pt x="1592674" y="2432365"/>
                  <a:pt x="1619275" y="2425603"/>
                  <a:pt x="1645650" y="2418840"/>
                </a:cubicBezTo>
                <a:cubicBezTo>
                  <a:pt x="1644748" y="2414782"/>
                  <a:pt x="1643621" y="2410950"/>
                  <a:pt x="1642719" y="2406892"/>
                </a:cubicBezTo>
                <a:cubicBezTo>
                  <a:pt x="1612963" y="2412527"/>
                  <a:pt x="1583206" y="2418163"/>
                  <a:pt x="1551647" y="2424250"/>
                </a:cubicBezTo>
                <a:close/>
                <a:moveTo>
                  <a:pt x="2684393" y="1436454"/>
                </a:moveTo>
                <a:cubicBezTo>
                  <a:pt x="2671684" y="1446119"/>
                  <a:pt x="2669543" y="1458067"/>
                  <a:pt x="2674502" y="1474748"/>
                </a:cubicBezTo>
                <a:cubicBezTo>
                  <a:pt x="2700651" y="1455137"/>
                  <a:pt x="2725674" y="1436200"/>
                  <a:pt x="2757685" y="1411854"/>
                </a:cubicBezTo>
                <a:cubicBezTo>
                  <a:pt x="2720377" y="1419406"/>
                  <a:pt x="2697101" y="1426789"/>
                  <a:pt x="2684393" y="1436454"/>
                </a:cubicBezTo>
                <a:close/>
                <a:moveTo>
                  <a:pt x="2167064" y="1797786"/>
                </a:moveTo>
                <a:cubicBezTo>
                  <a:pt x="2175405" y="1833629"/>
                  <a:pt x="2187578" y="1847831"/>
                  <a:pt x="2216433" y="1832277"/>
                </a:cubicBezTo>
                <a:cubicBezTo>
                  <a:pt x="2233114" y="1823260"/>
                  <a:pt x="2255432" y="1820103"/>
                  <a:pt x="2266703" y="1807029"/>
                </a:cubicBezTo>
                <a:cubicBezTo>
                  <a:pt x="2284061" y="1787192"/>
                  <a:pt x="2280905" y="1784712"/>
                  <a:pt x="2302321" y="1795758"/>
                </a:cubicBezTo>
                <a:cubicBezTo>
                  <a:pt x="2303899" y="1796659"/>
                  <a:pt x="2306604" y="1795307"/>
                  <a:pt x="2310661" y="1794630"/>
                </a:cubicBezTo>
                <a:cubicBezTo>
                  <a:pt x="2312690" y="1787643"/>
                  <a:pt x="2315170" y="1779752"/>
                  <a:pt x="2316523" y="1774793"/>
                </a:cubicBezTo>
                <a:cubicBezTo>
                  <a:pt x="2325991" y="1775469"/>
                  <a:pt x="2339967" y="1777498"/>
                  <a:pt x="2340418" y="1776371"/>
                </a:cubicBezTo>
                <a:cubicBezTo>
                  <a:pt x="2349209" y="1738048"/>
                  <a:pt x="2375359" y="1757435"/>
                  <a:pt x="2400156" y="1759689"/>
                </a:cubicBezTo>
                <a:cubicBezTo>
                  <a:pt x="2375585" y="1731961"/>
                  <a:pt x="2405566" y="1734216"/>
                  <a:pt x="2416162" y="1724973"/>
                </a:cubicBezTo>
                <a:cubicBezTo>
                  <a:pt x="2415260" y="1721817"/>
                  <a:pt x="2414133" y="1718661"/>
                  <a:pt x="2413231" y="1715280"/>
                </a:cubicBezTo>
                <a:cubicBezTo>
                  <a:pt x="2330950" y="1742782"/>
                  <a:pt x="2248669" y="1770510"/>
                  <a:pt x="2167064" y="1797786"/>
                </a:cubicBezTo>
                <a:close/>
                <a:moveTo>
                  <a:pt x="2478155" y="1447697"/>
                </a:moveTo>
                <a:cubicBezTo>
                  <a:pt x="2461698" y="1462801"/>
                  <a:pt x="2441861" y="1481060"/>
                  <a:pt x="2421798" y="1499320"/>
                </a:cubicBezTo>
                <a:cubicBezTo>
                  <a:pt x="2439832" y="1518030"/>
                  <a:pt x="2480859" y="1510817"/>
                  <a:pt x="2486720" y="1489626"/>
                </a:cubicBezTo>
                <a:cubicBezTo>
                  <a:pt x="2488298" y="1483540"/>
                  <a:pt x="2490102" y="1476777"/>
                  <a:pt x="2488749" y="1470916"/>
                </a:cubicBezTo>
                <a:cubicBezTo>
                  <a:pt x="2487397" y="1464153"/>
                  <a:pt x="2483114" y="1458067"/>
                  <a:pt x="2478155" y="1447697"/>
                </a:cubicBezTo>
                <a:close/>
                <a:moveTo>
                  <a:pt x="2015143" y="1776328"/>
                </a:moveTo>
                <a:cubicBezTo>
                  <a:pt x="2009250" y="1781541"/>
                  <a:pt x="2004925" y="1787360"/>
                  <a:pt x="2002727" y="1793503"/>
                </a:cubicBezTo>
                <a:cubicBezTo>
                  <a:pt x="2046461" y="1807029"/>
                  <a:pt x="2062466" y="1761492"/>
                  <a:pt x="2095378" y="1753377"/>
                </a:cubicBezTo>
                <a:cubicBezTo>
                  <a:pt x="2064607" y="1750503"/>
                  <a:pt x="2032822" y="1760689"/>
                  <a:pt x="2015143" y="1776328"/>
                </a:cubicBezTo>
                <a:close/>
                <a:moveTo>
                  <a:pt x="1873585" y="1847835"/>
                </a:moveTo>
                <a:cubicBezTo>
                  <a:pt x="1867668" y="1853312"/>
                  <a:pt x="1863413" y="1859328"/>
                  <a:pt x="1861384" y="1865640"/>
                </a:cubicBezTo>
                <a:cubicBezTo>
                  <a:pt x="1881673" y="1857299"/>
                  <a:pt x="1900834" y="1849409"/>
                  <a:pt x="1919995" y="1841745"/>
                </a:cubicBezTo>
                <a:cubicBezTo>
                  <a:pt x="1920897" y="1844224"/>
                  <a:pt x="1921573" y="1846704"/>
                  <a:pt x="1922475" y="1849184"/>
                </a:cubicBezTo>
                <a:cubicBezTo>
                  <a:pt x="1933746" y="1839265"/>
                  <a:pt x="1945243" y="1829346"/>
                  <a:pt x="1956515" y="1819653"/>
                </a:cubicBezTo>
                <a:cubicBezTo>
                  <a:pt x="1924053" y="1819822"/>
                  <a:pt x="1891338" y="1831403"/>
                  <a:pt x="1873585" y="1847835"/>
                </a:cubicBezTo>
                <a:close/>
                <a:moveTo>
                  <a:pt x="2207416" y="1581827"/>
                </a:moveTo>
                <a:cubicBezTo>
                  <a:pt x="2226803" y="1593999"/>
                  <a:pt x="2236721" y="1600086"/>
                  <a:pt x="2246640" y="1606173"/>
                </a:cubicBezTo>
                <a:cubicBezTo>
                  <a:pt x="2247542" y="1603919"/>
                  <a:pt x="2248669" y="1601664"/>
                  <a:pt x="2249570" y="1599410"/>
                </a:cubicBezTo>
                <a:cubicBezTo>
                  <a:pt x="2247542" y="1595127"/>
                  <a:pt x="2245739" y="1591069"/>
                  <a:pt x="2243935" y="1587237"/>
                </a:cubicBezTo>
                <a:cubicBezTo>
                  <a:pt x="2291500" y="1573937"/>
                  <a:pt x="2336811" y="1561087"/>
                  <a:pt x="2384827" y="1547787"/>
                </a:cubicBezTo>
                <a:cubicBezTo>
                  <a:pt x="2367469" y="1515325"/>
                  <a:pt x="2353267" y="1503152"/>
                  <a:pt x="2332979" y="1534036"/>
                </a:cubicBezTo>
                <a:cubicBezTo>
                  <a:pt x="2331175" y="1536741"/>
                  <a:pt x="2329146" y="1541701"/>
                  <a:pt x="2327794" y="1541475"/>
                </a:cubicBezTo>
                <a:cubicBezTo>
                  <a:pt x="2282483" y="1534937"/>
                  <a:pt x="2257460" y="1577994"/>
                  <a:pt x="2207416" y="1581827"/>
                </a:cubicBezTo>
                <a:close/>
                <a:moveTo>
                  <a:pt x="1167517" y="2323033"/>
                </a:moveTo>
                <a:cubicBezTo>
                  <a:pt x="1217337" y="2341293"/>
                  <a:pt x="1235597" y="2338362"/>
                  <a:pt x="1266706" y="2311987"/>
                </a:cubicBezTo>
                <a:cubicBezTo>
                  <a:pt x="1268960" y="2309958"/>
                  <a:pt x="1271440" y="2307253"/>
                  <a:pt x="1274145" y="2306576"/>
                </a:cubicBezTo>
                <a:cubicBezTo>
                  <a:pt x="1303225" y="2299138"/>
                  <a:pt x="1332756" y="2293277"/>
                  <a:pt x="1361611" y="2284485"/>
                </a:cubicBezTo>
                <a:cubicBezTo>
                  <a:pt x="1374460" y="2280652"/>
                  <a:pt x="1385506" y="2271410"/>
                  <a:pt x="1398807" y="2263745"/>
                </a:cubicBezTo>
                <a:cubicBezTo>
                  <a:pt x="1390240" y="2257659"/>
                  <a:pt x="1383928" y="2253376"/>
                  <a:pt x="1378067" y="2249318"/>
                </a:cubicBezTo>
                <a:cubicBezTo>
                  <a:pt x="1363866" y="2264422"/>
                  <a:pt x="1352819" y="2285387"/>
                  <a:pt x="1328248" y="2265549"/>
                </a:cubicBezTo>
                <a:cubicBezTo>
                  <a:pt x="1324866" y="2262844"/>
                  <a:pt x="1316526" y="2263520"/>
                  <a:pt x="1311566" y="2265549"/>
                </a:cubicBezTo>
                <a:cubicBezTo>
                  <a:pt x="1265579" y="2283358"/>
                  <a:pt x="1219817" y="2302068"/>
                  <a:pt x="1167517" y="2323033"/>
                </a:cubicBezTo>
                <a:close/>
                <a:moveTo>
                  <a:pt x="2043755" y="1654414"/>
                </a:moveTo>
                <a:cubicBezTo>
                  <a:pt x="2045559" y="1659824"/>
                  <a:pt x="2047362" y="1665460"/>
                  <a:pt x="2049390" y="1670870"/>
                </a:cubicBezTo>
                <a:cubicBezTo>
                  <a:pt x="2106199" y="1651483"/>
                  <a:pt x="2163007" y="1632322"/>
                  <a:pt x="2219588" y="1612936"/>
                </a:cubicBezTo>
                <a:cubicBezTo>
                  <a:pt x="2218011" y="1608427"/>
                  <a:pt x="2216658" y="1603918"/>
                  <a:pt x="2215080" y="1599635"/>
                </a:cubicBezTo>
                <a:cubicBezTo>
                  <a:pt x="2157821" y="1617895"/>
                  <a:pt x="2100788" y="1636155"/>
                  <a:pt x="2043755" y="1654414"/>
                </a:cubicBezTo>
                <a:close/>
                <a:moveTo>
                  <a:pt x="1088843" y="2342419"/>
                </a:moveTo>
                <a:cubicBezTo>
                  <a:pt x="1134831" y="2365413"/>
                  <a:pt x="1144299" y="2362708"/>
                  <a:pt x="1147229" y="2320102"/>
                </a:cubicBezTo>
                <a:cubicBezTo>
                  <a:pt x="1126715" y="2327992"/>
                  <a:pt x="1109132" y="2334755"/>
                  <a:pt x="1088843" y="2342419"/>
                </a:cubicBezTo>
                <a:close/>
                <a:moveTo>
                  <a:pt x="852229" y="2484749"/>
                </a:moveTo>
                <a:cubicBezTo>
                  <a:pt x="848256" y="2488891"/>
                  <a:pt x="848312" y="2495936"/>
                  <a:pt x="852145" y="2506982"/>
                </a:cubicBezTo>
                <a:cubicBezTo>
                  <a:pt x="877618" y="2498416"/>
                  <a:pt x="903091" y="2489624"/>
                  <a:pt x="928564" y="2481058"/>
                </a:cubicBezTo>
                <a:cubicBezTo>
                  <a:pt x="927437" y="2479255"/>
                  <a:pt x="926536" y="2477451"/>
                  <a:pt x="925408" y="2475647"/>
                </a:cubicBezTo>
                <a:cubicBezTo>
                  <a:pt x="908952" y="2477225"/>
                  <a:pt x="892721" y="2480607"/>
                  <a:pt x="876491" y="2479930"/>
                </a:cubicBezTo>
                <a:cubicBezTo>
                  <a:pt x="864205" y="2479367"/>
                  <a:pt x="856202" y="2480607"/>
                  <a:pt x="852229" y="2484749"/>
                </a:cubicBezTo>
                <a:close/>
                <a:moveTo>
                  <a:pt x="1393622" y="2067849"/>
                </a:moveTo>
                <a:cubicBezTo>
                  <a:pt x="1394298" y="2071230"/>
                  <a:pt x="1395200" y="2074837"/>
                  <a:pt x="1395876" y="2078219"/>
                </a:cubicBezTo>
                <a:cubicBezTo>
                  <a:pt x="1415714" y="2073484"/>
                  <a:pt x="1435777" y="2069652"/>
                  <a:pt x="1454487" y="2062439"/>
                </a:cubicBezTo>
                <a:cubicBezTo>
                  <a:pt x="1456516" y="2061536"/>
                  <a:pt x="1450429" y="2039896"/>
                  <a:pt x="1449077" y="2033133"/>
                </a:cubicBezTo>
                <a:cubicBezTo>
                  <a:pt x="1427436" y="2046659"/>
                  <a:pt x="1410529" y="2057254"/>
                  <a:pt x="1393622" y="2067849"/>
                </a:cubicBezTo>
                <a:close/>
                <a:moveTo>
                  <a:pt x="1989878" y="1624433"/>
                </a:moveTo>
                <a:cubicBezTo>
                  <a:pt x="1991005" y="1627588"/>
                  <a:pt x="1992132" y="1630744"/>
                  <a:pt x="1993259" y="1633900"/>
                </a:cubicBezTo>
                <a:cubicBezTo>
                  <a:pt x="2034062" y="1620826"/>
                  <a:pt x="2074864" y="1607525"/>
                  <a:pt x="2115441" y="1594225"/>
                </a:cubicBezTo>
                <a:cubicBezTo>
                  <a:pt x="2113412" y="1588364"/>
                  <a:pt x="2111609" y="1582503"/>
                  <a:pt x="2109580" y="1576416"/>
                </a:cubicBezTo>
                <a:cubicBezTo>
                  <a:pt x="2069679" y="1592422"/>
                  <a:pt x="2029779" y="1608427"/>
                  <a:pt x="1989878" y="1624433"/>
                </a:cubicBezTo>
                <a:close/>
                <a:moveTo>
                  <a:pt x="3032847" y="826052"/>
                </a:moveTo>
                <a:cubicBezTo>
                  <a:pt x="3023295" y="834928"/>
                  <a:pt x="3015912" y="846820"/>
                  <a:pt x="3007684" y="857528"/>
                </a:cubicBezTo>
                <a:cubicBezTo>
                  <a:pt x="3004753" y="860909"/>
                  <a:pt x="3003852" y="865643"/>
                  <a:pt x="3002274" y="869926"/>
                </a:cubicBezTo>
                <a:cubicBezTo>
                  <a:pt x="3012418" y="864967"/>
                  <a:pt x="3023238" y="860683"/>
                  <a:pt x="3033157" y="855048"/>
                </a:cubicBezTo>
                <a:cubicBezTo>
                  <a:pt x="3049162" y="845805"/>
                  <a:pt x="3065168" y="836112"/>
                  <a:pt x="3080047" y="825291"/>
                </a:cubicBezTo>
                <a:cubicBezTo>
                  <a:pt x="3083428" y="822812"/>
                  <a:pt x="3082751" y="814470"/>
                  <a:pt x="3083879" y="808835"/>
                </a:cubicBezTo>
                <a:cubicBezTo>
                  <a:pt x="3079595" y="810188"/>
                  <a:pt x="3075312" y="813118"/>
                  <a:pt x="3071030" y="812667"/>
                </a:cubicBezTo>
                <a:cubicBezTo>
                  <a:pt x="3054122" y="811315"/>
                  <a:pt x="3042400" y="817176"/>
                  <a:pt x="3032847" y="826052"/>
                </a:cubicBezTo>
                <a:close/>
                <a:moveTo>
                  <a:pt x="1636182" y="1715956"/>
                </a:moveTo>
                <a:cubicBezTo>
                  <a:pt x="1666389" y="1731736"/>
                  <a:pt x="1703134" y="1721592"/>
                  <a:pt x="1731538" y="1687101"/>
                </a:cubicBezTo>
                <a:cubicBezTo>
                  <a:pt x="1695244" y="1698147"/>
                  <a:pt x="1667742" y="1706488"/>
                  <a:pt x="1636182" y="1715956"/>
                </a:cubicBezTo>
                <a:close/>
                <a:moveTo>
                  <a:pt x="2547586" y="525923"/>
                </a:moveTo>
                <a:cubicBezTo>
                  <a:pt x="2550292" y="530657"/>
                  <a:pt x="2552771" y="535166"/>
                  <a:pt x="2555476" y="539900"/>
                </a:cubicBezTo>
                <a:cubicBezTo>
                  <a:pt x="2576892" y="532461"/>
                  <a:pt x="2598082" y="525021"/>
                  <a:pt x="2619948" y="517357"/>
                </a:cubicBezTo>
                <a:cubicBezTo>
                  <a:pt x="2614989" y="507438"/>
                  <a:pt x="2611608" y="500675"/>
                  <a:pt x="2606422" y="490080"/>
                </a:cubicBezTo>
                <a:cubicBezTo>
                  <a:pt x="2585458" y="502704"/>
                  <a:pt x="2566522" y="514201"/>
                  <a:pt x="2547586" y="525923"/>
                </a:cubicBezTo>
                <a:close/>
                <a:moveTo>
                  <a:pt x="2286541" y="582326"/>
                </a:moveTo>
                <a:cubicBezTo>
                  <a:pt x="2266689" y="594721"/>
                  <a:pt x="2253177" y="607190"/>
                  <a:pt x="2250021" y="618348"/>
                </a:cubicBezTo>
                <a:cubicBezTo>
                  <a:pt x="2274142" y="615644"/>
                  <a:pt x="2296009" y="616094"/>
                  <a:pt x="2316297" y="610458"/>
                </a:cubicBezTo>
                <a:cubicBezTo>
                  <a:pt x="2387758" y="591072"/>
                  <a:pt x="2458317" y="569430"/>
                  <a:pt x="2529777" y="548466"/>
                </a:cubicBezTo>
                <a:cubicBezTo>
                  <a:pt x="2529326" y="535842"/>
                  <a:pt x="2528650" y="522993"/>
                  <a:pt x="2527974" y="510143"/>
                </a:cubicBezTo>
                <a:cubicBezTo>
                  <a:pt x="2462713" y="508622"/>
                  <a:pt x="2346096" y="545141"/>
                  <a:pt x="2286541" y="582326"/>
                </a:cubicBezTo>
                <a:close/>
                <a:moveTo>
                  <a:pt x="1949075" y="635706"/>
                </a:moveTo>
                <a:cubicBezTo>
                  <a:pt x="1942989" y="636833"/>
                  <a:pt x="1938706" y="646076"/>
                  <a:pt x="1933521" y="651712"/>
                </a:cubicBezTo>
                <a:cubicBezTo>
                  <a:pt x="1941185" y="653740"/>
                  <a:pt x="1949751" y="659151"/>
                  <a:pt x="1956515" y="657573"/>
                </a:cubicBezTo>
                <a:cubicBezTo>
                  <a:pt x="2006785" y="645400"/>
                  <a:pt x="2056830" y="633001"/>
                  <a:pt x="2106424" y="618574"/>
                </a:cubicBezTo>
                <a:cubicBezTo>
                  <a:pt x="2150382" y="605724"/>
                  <a:pt x="2193890" y="589944"/>
                  <a:pt x="2237623" y="575517"/>
                </a:cubicBezTo>
                <a:cubicBezTo>
                  <a:pt x="2237172" y="572812"/>
                  <a:pt x="2236721" y="570107"/>
                  <a:pt x="2236271" y="567627"/>
                </a:cubicBezTo>
                <a:cubicBezTo>
                  <a:pt x="2223421" y="567627"/>
                  <a:pt x="2209670" y="564471"/>
                  <a:pt x="2198173" y="568078"/>
                </a:cubicBezTo>
                <a:cubicBezTo>
                  <a:pt x="2139562" y="586338"/>
                  <a:pt x="2082078" y="607528"/>
                  <a:pt x="2023241" y="624886"/>
                </a:cubicBezTo>
                <a:cubicBezTo>
                  <a:pt x="1999571" y="631874"/>
                  <a:pt x="1973647" y="630973"/>
                  <a:pt x="1949075" y="635706"/>
                </a:cubicBezTo>
                <a:close/>
                <a:moveTo>
                  <a:pt x="2240687" y="370480"/>
                </a:moveTo>
                <a:cubicBezTo>
                  <a:pt x="2237158" y="375197"/>
                  <a:pt x="2235763" y="381199"/>
                  <a:pt x="2235143" y="388863"/>
                </a:cubicBezTo>
                <a:cubicBezTo>
                  <a:pt x="2275945" y="369927"/>
                  <a:pt x="2326666" y="394724"/>
                  <a:pt x="2366793" y="352569"/>
                </a:cubicBezTo>
                <a:cubicBezTo>
                  <a:pt x="2281074" y="353753"/>
                  <a:pt x="2251275" y="356331"/>
                  <a:pt x="2240687" y="370480"/>
                </a:cubicBezTo>
                <a:close/>
                <a:moveTo>
                  <a:pt x="2644289" y="1986"/>
                </a:moveTo>
                <a:lnTo>
                  <a:pt x="2645647" y="1353"/>
                </a:lnTo>
                <a:cubicBezTo>
                  <a:pt x="2645647" y="1353"/>
                  <a:pt x="2646549" y="2255"/>
                  <a:pt x="2646549" y="2255"/>
                </a:cubicBezTo>
                <a:close/>
                <a:moveTo>
                  <a:pt x="1938255" y="470693"/>
                </a:moveTo>
                <a:cubicBezTo>
                  <a:pt x="1927209" y="476554"/>
                  <a:pt x="1924053" y="497294"/>
                  <a:pt x="1917290" y="511270"/>
                </a:cubicBezTo>
                <a:cubicBezTo>
                  <a:pt x="1921123" y="512623"/>
                  <a:pt x="1924954" y="514201"/>
                  <a:pt x="1928787" y="515554"/>
                </a:cubicBezTo>
                <a:cubicBezTo>
                  <a:pt x="1947272" y="506311"/>
                  <a:pt x="1984017" y="528403"/>
                  <a:pt x="1984242" y="492334"/>
                </a:cubicBezTo>
                <a:cubicBezTo>
                  <a:pt x="1984468" y="475878"/>
                  <a:pt x="1958092" y="459873"/>
                  <a:pt x="1938255" y="470693"/>
                </a:cubicBezTo>
                <a:close/>
                <a:moveTo>
                  <a:pt x="1832980" y="496167"/>
                </a:moveTo>
                <a:cubicBezTo>
                  <a:pt x="1862962" y="506987"/>
                  <a:pt x="1885955" y="515328"/>
                  <a:pt x="1912331" y="524796"/>
                </a:cubicBezTo>
                <a:cubicBezTo>
                  <a:pt x="1912331" y="500224"/>
                  <a:pt x="1912331" y="485571"/>
                  <a:pt x="1912331" y="468439"/>
                </a:cubicBezTo>
                <a:cubicBezTo>
                  <a:pt x="1887308" y="477005"/>
                  <a:pt x="1864766" y="484895"/>
                  <a:pt x="1832980" y="496167"/>
                </a:cubicBezTo>
                <a:close/>
                <a:moveTo>
                  <a:pt x="1758138" y="499548"/>
                </a:moveTo>
                <a:cubicBezTo>
                  <a:pt x="1787894" y="510368"/>
                  <a:pt x="1812466" y="519386"/>
                  <a:pt x="1844251" y="531108"/>
                </a:cubicBezTo>
                <a:cubicBezTo>
                  <a:pt x="1815171" y="477682"/>
                  <a:pt x="1792178" y="468890"/>
                  <a:pt x="1758138" y="499548"/>
                </a:cubicBezTo>
                <a:close/>
                <a:moveTo>
                  <a:pt x="2195693" y="126014"/>
                </a:moveTo>
                <a:cubicBezTo>
                  <a:pt x="2196821" y="140216"/>
                  <a:pt x="2197497" y="149909"/>
                  <a:pt x="2198624" y="164112"/>
                </a:cubicBezTo>
                <a:cubicBezTo>
                  <a:pt x="2244837" y="154869"/>
                  <a:pt x="2288570" y="146077"/>
                  <a:pt x="2332528" y="137511"/>
                </a:cubicBezTo>
                <a:cubicBezTo>
                  <a:pt x="2332077" y="134581"/>
                  <a:pt x="2331626" y="131424"/>
                  <a:pt x="2331175" y="128494"/>
                </a:cubicBezTo>
                <a:cubicBezTo>
                  <a:pt x="2311338" y="130072"/>
                  <a:pt x="2291500" y="131875"/>
                  <a:pt x="2272113" y="133679"/>
                </a:cubicBezTo>
                <a:cubicBezTo>
                  <a:pt x="2274142" y="123309"/>
                  <a:pt x="2275720" y="114968"/>
                  <a:pt x="2277749" y="103697"/>
                </a:cubicBezTo>
                <a:cubicBezTo>
                  <a:pt x="2248218" y="117223"/>
                  <a:pt x="2233114" y="158250"/>
                  <a:pt x="2195693" y="126014"/>
                </a:cubicBezTo>
                <a:close/>
                <a:moveTo>
                  <a:pt x="1659401" y="488728"/>
                </a:moveTo>
                <a:cubicBezTo>
                  <a:pt x="1662331" y="500675"/>
                  <a:pt x="1665262" y="512397"/>
                  <a:pt x="1670447" y="533362"/>
                </a:cubicBezTo>
                <a:cubicBezTo>
                  <a:pt x="1687354" y="517583"/>
                  <a:pt x="1695018" y="510368"/>
                  <a:pt x="1710347" y="496167"/>
                </a:cubicBezTo>
                <a:cubicBezTo>
                  <a:pt x="1687129" y="492785"/>
                  <a:pt x="1673152" y="490756"/>
                  <a:pt x="1659401" y="488728"/>
                </a:cubicBezTo>
                <a:close/>
                <a:moveTo>
                  <a:pt x="0" y="1713471"/>
                </a:moveTo>
                <a:lnTo>
                  <a:pt x="2001716" y="232051"/>
                </a:lnTo>
                <a:lnTo>
                  <a:pt x="2002953" y="245040"/>
                </a:lnTo>
                <a:cubicBezTo>
                  <a:pt x="2045784" y="239404"/>
                  <a:pt x="2088615" y="233543"/>
                  <a:pt x="2131446" y="227908"/>
                </a:cubicBezTo>
                <a:cubicBezTo>
                  <a:pt x="2130770" y="223174"/>
                  <a:pt x="2130094" y="218440"/>
                  <a:pt x="2129417" y="213706"/>
                </a:cubicBezTo>
                <a:lnTo>
                  <a:pt x="2003742" y="230551"/>
                </a:lnTo>
                <a:lnTo>
                  <a:pt x="2215145" y="74097"/>
                </a:lnTo>
                <a:lnTo>
                  <a:pt x="2311282" y="56921"/>
                </a:lnTo>
                <a:cubicBezTo>
                  <a:pt x="2345828" y="49651"/>
                  <a:pt x="2380319" y="41930"/>
                  <a:pt x="2415035" y="35618"/>
                </a:cubicBezTo>
                <a:cubicBezTo>
                  <a:pt x="2458993" y="27502"/>
                  <a:pt x="2504980" y="27953"/>
                  <a:pt x="2546910" y="14427"/>
                </a:cubicBezTo>
                <a:cubicBezTo>
                  <a:pt x="2573961" y="5636"/>
                  <a:pt x="2600561" y="3382"/>
                  <a:pt x="2627613" y="0"/>
                </a:cubicBezTo>
                <a:lnTo>
                  <a:pt x="2644289" y="1986"/>
                </a:lnTo>
                <a:lnTo>
                  <a:pt x="2611495" y="17273"/>
                </a:lnTo>
                <a:cubicBezTo>
                  <a:pt x="2600111" y="22543"/>
                  <a:pt x="2588614" y="27390"/>
                  <a:pt x="2576666" y="30659"/>
                </a:cubicBezTo>
                <a:cubicBezTo>
                  <a:pt x="2527523" y="44409"/>
                  <a:pt x="2477703" y="54779"/>
                  <a:pt x="2428109" y="66727"/>
                </a:cubicBezTo>
                <a:cubicBezTo>
                  <a:pt x="2424277" y="67628"/>
                  <a:pt x="2420896" y="71235"/>
                  <a:pt x="2417063" y="71235"/>
                </a:cubicBezTo>
                <a:cubicBezTo>
                  <a:pt x="2389562" y="71686"/>
                  <a:pt x="2362059" y="71461"/>
                  <a:pt x="2333655" y="71461"/>
                </a:cubicBezTo>
                <a:cubicBezTo>
                  <a:pt x="2348534" y="113390"/>
                  <a:pt x="2367019" y="115870"/>
                  <a:pt x="2465305" y="90848"/>
                </a:cubicBezTo>
                <a:cubicBezTo>
                  <a:pt x="2462374" y="101668"/>
                  <a:pt x="2459895" y="110234"/>
                  <a:pt x="2457415" y="119026"/>
                </a:cubicBezTo>
                <a:cubicBezTo>
                  <a:pt x="2455836" y="115870"/>
                  <a:pt x="2454259" y="112939"/>
                  <a:pt x="2452681" y="109784"/>
                </a:cubicBezTo>
                <a:cubicBezTo>
                  <a:pt x="2415936" y="115645"/>
                  <a:pt x="2379192" y="121505"/>
                  <a:pt x="2342447" y="127141"/>
                </a:cubicBezTo>
                <a:cubicBezTo>
                  <a:pt x="2342898" y="130748"/>
                  <a:pt x="2343349" y="134581"/>
                  <a:pt x="2343574" y="138187"/>
                </a:cubicBezTo>
                <a:cubicBezTo>
                  <a:pt x="2372879" y="133228"/>
                  <a:pt x="2402185" y="128043"/>
                  <a:pt x="2431716" y="123084"/>
                </a:cubicBezTo>
                <a:cubicBezTo>
                  <a:pt x="2432618" y="126240"/>
                  <a:pt x="2433520" y="129170"/>
                  <a:pt x="2434647" y="132326"/>
                </a:cubicBezTo>
                <a:cubicBezTo>
                  <a:pt x="2338164" y="161181"/>
                  <a:pt x="2241455" y="190261"/>
                  <a:pt x="2142492" y="219792"/>
                </a:cubicBezTo>
                <a:cubicBezTo>
                  <a:pt x="2196821" y="217312"/>
                  <a:pt x="2249570" y="214833"/>
                  <a:pt x="2301644" y="212353"/>
                </a:cubicBezTo>
                <a:cubicBezTo>
                  <a:pt x="2298714" y="220919"/>
                  <a:pt x="2293529" y="231289"/>
                  <a:pt x="2291951" y="242110"/>
                </a:cubicBezTo>
                <a:cubicBezTo>
                  <a:pt x="2284287" y="291703"/>
                  <a:pt x="2251825" y="307484"/>
                  <a:pt x="2208317" y="283813"/>
                </a:cubicBezTo>
                <a:cubicBezTo>
                  <a:pt x="2203133" y="280883"/>
                  <a:pt x="2191410" y="288097"/>
                  <a:pt x="2183971" y="292380"/>
                </a:cubicBezTo>
                <a:cubicBezTo>
                  <a:pt x="2178561" y="295536"/>
                  <a:pt x="2175179" y="304778"/>
                  <a:pt x="2169994" y="305455"/>
                </a:cubicBezTo>
                <a:cubicBezTo>
                  <a:pt x="2165486" y="306131"/>
                  <a:pt x="2160301" y="297790"/>
                  <a:pt x="2154891" y="294634"/>
                </a:cubicBezTo>
                <a:cubicBezTo>
                  <a:pt x="2149030" y="291253"/>
                  <a:pt x="2137533" y="286293"/>
                  <a:pt x="2137082" y="286970"/>
                </a:cubicBezTo>
                <a:cubicBezTo>
                  <a:pt x="2119725" y="319206"/>
                  <a:pt x="2087037" y="296663"/>
                  <a:pt x="2063368" y="310189"/>
                </a:cubicBezTo>
                <a:cubicBezTo>
                  <a:pt x="2066297" y="312894"/>
                  <a:pt x="2070355" y="316275"/>
                  <a:pt x="2078471" y="323264"/>
                </a:cubicBezTo>
                <a:cubicBezTo>
                  <a:pt x="2023241" y="329576"/>
                  <a:pt x="1971844" y="335436"/>
                  <a:pt x="1920446" y="341298"/>
                </a:cubicBezTo>
                <a:cubicBezTo>
                  <a:pt x="1920897" y="344904"/>
                  <a:pt x="1921348" y="348286"/>
                  <a:pt x="1921799" y="351893"/>
                </a:cubicBezTo>
                <a:cubicBezTo>
                  <a:pt x="2200879" y="379170"/>
                  <a:pt x="2469138" y="313119"/>
                  <a:pt x="2742806" y="256086"/>
                </a:cubicBezTo>
                <a:cubicBezTo>
                  <a:pt x="2745286" y="276600"/>
                  <a:pt x="2747766" y="299819"/>
                  <a:pt x="2750471" y="323038"/>
                </a:cubicBezTo>
                <a:cubicBezTo>
                  <a:pt x="2747992" y="323489"/>
                  <a:pt x="2745286" y="323940"/>
                  <a:pt x="2742806" y="324616"/>
                </a:cubicBezTo>
                <a:cubicBezTo>
                  <a:pt x="2737847" y="318304"/>
                  <a:pt x="2732888" y="311992"/>
                  <a:pt x="2724546" y="301397"/>
                </a:cubicBezTo>
                <a:cubicBezTo>
                  <a:pt x="2725899" y="320559"/>
                  <a:pt x="2726801" y="333408"/>
                  <a:pt x="2727928" y="351442"/>
                </a:cubicBezTo>
                <a:cubicBezTo>
                  <a:pt x="2703357" y="332957"/>
                  <a:pt x="2695917" y="317853"/>
                  <a:pt x="2719587" y="296663"/>
                </a:cubicBezTo>
                <a:cubicBezTo>
                  <a:pt x="2724096" y="292606"/>
                  <a:pt x="2722743" y="282010"/>
                  <a:pt x="2724321" y="274571"/>
                </a:cubicBezTo>
                <a:cubicBezTo>
                  <a:pt x="2720715" y="272768"/>
                  <a:pt x="2717108" y="270964"/>
                  <a:pt x="2713501" y="268935"/>
                </a:cubicBezTo>
                <a:cubicBezTo>
                  <a:pt x="2700652" y="283813"/>
                  <a:pt x="2687802" y="298917"/>
                  <a:pt x="2676080" y="312668"/>
                </a:cubicBezTo>
                <a:cubicBezTo>
                  <a:pt x="2663907" y="270063"/>
                  <a:pt x="2631671" y="304778"/>
                  <a:pt x="2608677" y="307033"/>
                </a:cubicBezTo>
                <a:cubicBezTo>
                  <a:pt x="2569678" y="310639"/>
                  <a:pt x="2531806" y="323940"/>
                  <a:pt x="2492807" y="330477"/>
                </a:cubicBezTo>
                <a:cubicBezTo>
                  <a:pt x="2458091" y="336338"/>
                  <a:pt x="2422925" y="338367"/>
                  <a:pt x="2380995" y="343101"/>
                </a:cubicBezTo>
                <a:cubicBezTo>
                  <a:pt x="2392717" y="365419"/>
                  <a:pt x="2399255" y="377817"/>
                  <a:pt x="2405792" y="390216"/>
                </a:cubicBezTo>
                <a:cubicBezTo>
                  <a:pt x="2408272" y="389089"/>
                  <a:pt x="2410977" y="388187"/>
                  <a:pt x="2413456" y="387060"/>
                </a:cubicBezTo>
                <a:cubicBezTo>
                  <a:pt x="2417289" y="401487"/>
                  <a:pt x="2372654" y="418619"/>
                  <a:pt x="2432618" y="430567"/>
                </a:cubicBezTo>
                <a:cubicBezTo>
                  <a:pt x="2378290" y="443868"/>
                  <a:pt x="2339742" y="453110"/>
                  <a:pt x="2293529" y="464381"/>
                </a:cubicBezTo>
                <a:cubicBezTo>
                  <a:pt x="2320129" y="434850"/>
                  <a:pt x="2336811" y="404868"/>
                  <a:pt x="2377839" y="415238"/>
                </a:cubicBezTo>
                <a:cubicBezTo>
                  <a:pt x="2295558" y="386383"/>
                  <a:pt x="2263096" y="390215"/>
                  <a:pt x="2246640" y="428989"/>
                </a:cubicBezTo>
                <a:cubicBezTo>
                  <a:pt x="2260391" y="429891"/>
                  <a:pt x="2273917" y="430793"/>
                  <a:pt x="2290598" y="431920"/>
                </a:cubicBezTo>
                <a:cubicBezTo>
                  <a:pt x="2258813" y="465283"/>
                  <a:pt x="2224323" y="484444"/>
                  <a:pt x="2179237" y="480161"/>
                </a:cubicBezTo>
                <a:cubicBezTo>
                  <a:pt x="2189156" y="504733"/>
                  <a:pt x="2210571" y="506311"/>
                  <a:pt x="2246189" y="485797"/>
                </a:cubicBezTo>
                <a:cubicBezTo>
                  <a:pt x="2250923" y="492560"/>
                  <a:pt x="2255882" y="499548"/>
                  <a:pt x="2259038" y="504057"/>
                </a:cubicBezTo>
                <a:cubicBezTo>
                  <a:pt x="2288795" y="494138"/>
                  <a:pt x="2316523" y="484895"/>
                  <a:pt x="2349435" y="474075"/>
                </a:cubicBezTo>
                <a:cubicBezTo>
                  <a:pt x="2351239" y="476329"/>
                  <a:pt x="2357099" y="483768"/>
                  <a:pt x="2362735" y="490982"/>
                </a:cubicBezTo>
                <a:cubicBezTo>
                  <a:pt x="2342672" y="497519"/>
                  <a:pt x="2327118" y="502704"/>
                  <a:pt x="2311338" y="507889"/>
                </a:cubicBezTo>
                <a:cubicBezTo>
                  <a:pt x="2310887" y="510594"/>
                  <a:pt x="2310436" y="513299"/>
                  <a:pt x="2309985" y="515779"/>
                </a:cubicBezTo>
                <a:cubicBezTo>
                  <a:pt x="2319228" y="518935"/>
                  <a:pt x="2329146" y="525923"/>
                  <a:pt x="2337713" y="524345"/>
                </a:cubicBezTo>
                <a:cubicBezTo>
                  <a:pt x="2476125" y="501126"/>
                  <a:pt x="2615890" y="483543"/>
                  <a:pt x="2752049" y="450856"/>
                </a:cubicBezTo>
                <a:cubicBezTo>
                  <a:pt x="2892040" y="417267"/>
                  <a:pt x="3029550" y="372407"/>
                  <a:pt x="3165709" y="325292"/>
                </a:cubicBezTo>
                <a:cubicBezTo>
                  <a:pt x="3224771" y="305004"/>
                  <a:pt x="3275943" y="262624"/>
                  <a:pt x="3334103" y="238278"/>
                </a:cubicBezTo>
                <a:cubicBezTo>
                  <a:pt x="3384825" y="216862"/>
                  <a:pt x="3420893" y="178088"/>
                  <a:pt x="3463949" y="147881"/>
                </a:cubicBezTo>
                <a:cubicBezTo>
                  <a:pt x="3470938" y="142921"/>
                  <a:pt x="3480181" y="141569"/>
                  <a:pt x="3490099" y="137736"/>
                </a:cubicBezTo>
                <a:cubicBezTo>
                  <a:pt x="3457863" y="177412"/>
                  <a:pt x="3428332" y="213706"/>
                  <a:pt x="3396321" y="252705"/>
                </a:cubicBezTo>
                <a:cubicBezTo>
                  <a:pt x="3398350" y="243688"/>
                  <a:pt x="3399477" y="237826"/>
                  <a:pt x="3400830" y="231965"/>
                </a:cubicBezTo>
                <a:cubicBezTo>
                  <a:pt x="3398575" y="231289"/>
                  <a:pt x="3396321" y="230387"/>
                  <a:pt x="3394067" y="229711"/>
                </a:cubicBezTo>
                <a:cubicBezTo>
                  <a:pt x="3389107" y="242786"/>
                  <a:pt x="3384374" y="255861"/>
                  <a:pt x="3375808" y="278403"/>
                </a:cubicBezTo>
                <a:cubicBezTo>
                  <a:pt x="3367467" y="264878"/>
                  <a:pt x="3361380" y="255185"/>
                  <a:pt x="3358450" y="250450"/>
                </a:cubicBezTo>
                <a:cubicBezTo>
                  <a:pt x="3309531" y="275698"/>
                  <a:pt x="3260163" y="301171"/>
                  <a:pt x="3211020" y="326870"/>
                </a:cubicBezTo>
                <a:cubicBezTo>
                  <a:pt x="3207187" y="328899"/>
                  <a:pt x="3203355" y="332506"/>
                  <a:pt x="3201777" y="336339"/>
                </a:cubicBezTo>
                <a:cubicBezTo>
                  <a:pt x="3191407" y="362488"/>
                  <a:pt x="3180587" y="354823"/>
                  <a:pt x="3169091" y="336113"/>
                </a:cubicBezTo>
                <a:cubicBezTo>
                  <a:pt x="3136854" y="378043"/>
                  <a:pt x="3086809" y="380748"/>
                  <a:pt x="3042625" y="396528"/>
                </a:cubicBezTo>
                <a:cubicBezTo>
                  <a:pt x="3028649" y="401487"/>
                  <a:pt x="3016927" y="412984"/>
                  <a:pt x="2998667" y="424932"/>
                </a:cubicBezTo>
                <a:cubicBezTo>
                  <a:pt x="2992355" y="427185"/>
                  <a:pt x="2978604" y="431694"/>
                  <a:pt x="2964177" y="436654"/>
                </a:cubicBezTo>
                <a:cubicBezTo>
                  <a:pt x="2951778" y="433498"/>
                  <a:pt x="2935547" y="429440"/>
                  <a:pt x="2916611" y="424706"/>
                </a:cubicBezTo>
                <a:cubicBezTo>
                  <a:pt x="2915259" y="437104"/>
                  <a:pt x="2914131" y="449052"/>
                  <a:pt x="2912779" y="461000"/>
                </a:cubicBezTo>
                <a:cubicBezTo>
                  <a:pt x="2912103" y="460775"/>
                  <a:pt x="2909849" y="461000"/>
                  <a:pt x="2908722" y="459872"/>
                </a:cubicBezTo>
                <a:cubicBezTo>
                  <a:pt x="2899930" y="450179"/>
                  <a:pt x="2891589" y="440486"/>
                  <a:pt x="2883023" y="430567"/>
                </a:cubicBezTo>
                <a:cubicBezTo>
                  <a:pt x="2877612" y="443417"/>
                  <a:pt x="2872653" y="456266"/>
                  <a:pt x="2867017" y="469115"/>
                </a:cubicBezTo>
                <a:cubicBezTo>
                  <a:pt x="2860930" y="483317"/>
                  <a:pt x="2854393" y="497293"/>
                  <a:pt x="2848532" y="510594"/>
                </a:cubicBezTo>
                <a:cubicBezTo>
                  <a:pt x="2833428" y="489629"/>
                  <a:pt x="2821932" y="473624"/>
                  <a:pt x="2810661" y="457393"/>
                </a:cubicBezTo>
                <a:cubicBezTo>
                  <a:pt x="2804122" y="470918"/>
                  <a:pt x="2797585" y="484444"/>
                  <a:pt x="2791499" y="496843"/>
                </a:cubicBezTo>
                <a:cubicBezTo>
                  <a:pt x="2782933" y="444544"/>
                  <a:pt x="2744159" y="492785"/>
                  <a:pt x="2719137" y="482415"/>
                </a:cubicBezTo>
                <a:cubicBezTo>
                  <a:pt x="2711472" y="479259"/>
                  <a:pt x="2699524" y="486248"/>
                  <a:pt x="2692762" y="491658"/>
                </a:cubicBezTo>
                <a:cubicBezTo>
                  <a:pt x="2672473" y="503155"/>
                  <a:pt x="2653086" y="517582"/>
                  <a:pt x="2631446" y="525923"/>
                </a:cubicBezTo>
                <a:cubicBezTo>
                  <a:pt x="2549615" y="557032"/>
                  <a:pt x="2466883" y="586112"/>
                  <a:pt x="2384602" y="616094"/>
                </a:cubicBezTo>
                <a:cubicBezTo>
                  <a:pt x="2379417" y="617897"/>
                  <a:pt x="2374908" y="621054"/>
                  <a:pt x="2371077" y="628718"/>
                </a:cubicBezTo>
                <a:cubicBezTo>
                  <a:pt x="2414133" y="621730"/>
                  <a:pt x="2457190" y="614967"/>
                  <a:pt x="2500246" y="607979"/>
                </a:cubicBezTo>
                <a:cubicBezTo>
                  <a:pt x="2501599" y="611360"/>
                  <a:pt x="2502952" y="614516"/>
                  <a:pt x="2504304" y="617897"/>
                </a:cubicBezTo>
                <a:cubicBezTo>
                  <a:pt x="2438028" y="632100"/>
                  <a:pt x="2363186" y="629394"/>
                  <a:pt x="2321257" y="700855"/>
                </a:cubicBezTo>
                <a:cubicBezTo>
                  <a:pt x="2388434" y="715057"/>
                  <a:pt x="2447496" y="698150"/>
                  <a:pt x="2506108" y="682821"/>
                </a:cubicBezTo>
                <a:cubicBezTo>
                  <a:pt x="2558181" y="669295"/>
                  <a:pt x="2608903" y="650584"/>
                  <a:pt x="2660299" y="634579"/>
                </a:cubicBezTo>
                <a:cubicBezTo>
                  <a:pt x="2665935" y="632776"/>
                  <a:pt x="2676756" y="632776"/>
                  <a:pt x="2677883" y="635255"/>
                </a:cubicBezTo>
                <a:cubicBezTo>
                  <a:pt x="2690732" y="662532"/>
                  <a:pt x="2709443" y="647654"/>
                  <a:pt x="2726801" y="643145"/>
                </a:cubicBezTo>
                <a:cubicBezTo>
                  <a:pt x="2757459" y="635255"/>
                  <a:pt x="2785863" y="617221"/>
                  <a:pt x="2820354" y="640215"/>
                </a:cubicBezTo>
                <a:cubicBezTo>
                  <a:pt x="2831174" y="647429"/>
                  <a:pt x="2858225" y="632325"/>
                  <a:pt x="2876936" y="625111"/>
                </a:cubicBezTo>
                <a:cubicBezTo>
                  <a:pt x="2894744" y="618348"/>
                  <a:pt x="2910750" y="606626"/>
                  <a:pt x="2928785" y="600314"/>
                </a:cubicBezTo>
                <a:cubicBezTo>
                  <a:pt x="2974546" y="584083"/>
                  <a:pt x="3020984" y="569882"/>
                  <a:pt x="3069677" y="554101"/>
                </a:cubicBezTo>
                <a:cubicBezTo>
                  <a:pt x="3043076" y="574615"/>
                  <a:pt x="3017152" y="594679"/>
                  <a:pt x="2983112" y="620828"/>
                </a:cubicBezTo>
                <a:cubicBezTo>
                  <a:pt x="3102814" y="626238"/>
                  <a:pt x="3163905" y="535842"/>
                  <a:pt x="3254978" y="492560"/>
                </a:cubicBezTo>
                <a:lnTo>
                  <a:pt x="3099698" y="626655"/>
                </a:lnTo>
                <a:lnTo>
                  <a:pt x="3098982" y="626013"/>
                </a:lnTo>
                <a:lnTo>
                  <a:pt x="3098831" y="627543"/>
                </a:lnTo>
                <a:lnTo>
                  <a:pt x="3029325" y="699277"/>
                </a:lnTo>
                <a:cubicBezTo>
                  <a:pt x="3051642" y="692740"/>
                  <a:pt x="3073959" y="684173"/>
                  <a:pt x="3089740" y="668844"/>
                </a:cubicBezTo>
                <a:cubicBezTo>
                  <a:pt x="3094136" y="664674"/>
                  <a:pt x="3095770" y="657629"/>
                  <a:pt x="3096644" y="649796"/>
                </a:cubicBezTo>
                <a:lnTo>
                  <a:pt x="3098831" y="627543"/>
                </a:lnTo>
                <a:lnTo>
                  <a:pt x="3099658" y="626689"/>
                </a:lnTo>
                <a:lnTo>
                  <a:pt x="3099698" y="626655"/>
                </a:lnTo>
                <a:lnTo>
                  <a:pt x="3110676" y="636495"/>
                </a:lnTo>
                <a:cubicBezTo>
                  <a:pt x="3114931" y="640271"/>
                  <a:pt x="3119722" y="644498"/>
                  <a:pt x="3125583" y="649683"/>
                </a:cubicBezTo>
                <a:cubicBezTo>
                  <a:pt x="3182165" y="605274"/>
                  <a:pt x="3242129" y="558159"/>
                  <a:pt x="3302318" y="511270"/>
                </a:cubicBezTo>
                <a:cubicBezTo>
                  <a:pt x="3304347" y="513525"/>
                  <a:pt x="3306375" y="515554"/>
                  <a:pt x="3308404" y="517807"/>
                </a:cubicBezTo>
                <a:cubicBezTo>
                  <a:pt x="3300289" y="524796"/>
                  <a:pt x="3292399" y="532461"/>
                  <a:pt x="3284059" y="538998"/>
                </a:cubicBezTo>
                <a:cubicBezTo>
                  <a:pt x="3245510" y="569205"/>
                  <a:pt x="3206511" y="598511"/>
                  <a:pt x="3168639" y="629394"/>
                </a:cubicBezTo>
                <a:cubicBezTo>
                  <a:pt x="3162102" y="634580"/>
                  <a:pt x="3142490" y="641117"/>
                  <a:pt x="3162102" y="654868"/>
                </a:cubicBezTo>
                <a:cubicBezTo>
                  <a:pt x="3156466" y="661180"/>
                  <a:pt x="3151281" y="668394"/>
                  <a:pt x="3144744" y="674029"/>
                </a:cubicBezTo>
                <a:cubicBezTo>
                  <a:pt x="3131218" y="685526"/>
                  <a:pt x="3117017" y="696121"/>
                  <a:pt x="3103040" y="706941"/>
                </a:cubicBezTo>
                <a:cubicBezTo>
                  <a:pt x="3104844" y="709872"/>
                  <a:pt x="3106872" y="712577"/>
                  <a:pt x="3108675" y="715508"/>
                </a:cubicBezTo>
                <a:cubicBezTo>
                  <a:pt x="3126710" y="703560"/>
                  <a:pt x="3144744" y="691612"/>
                  <a:pt x="3168639" y="676058"/>
                </a:cubicBezTo>
                <a:cubicBezTo>
                  <a:pt x="3158721" y="702659"/>
                  <a:pt x="3150605" y="724299"/>
                  <a:pt x="3142264" y="746842"/>
                </a:cubicBezTo>
                <a:cubicBezTo>
                  <a:pt x="3163229" y="737825"/>
                  <a:pt x="3188477" y="726779"/>
                  <a:pt x="3213500" y="716184"/>
                </a:cubicBezTo>
                <a:cubicBezTo>
                  <a:pt x="3237169" y="738952"/>
                  <a:pt x="3260389" y="699502"/>
                  <a:pt x="3287890" y="708970"/>
                </a:cubicBezTo>
                <a:cubicBezTo>
                  <a:pt x="3258585" y="736923"/>
                  <a:pt x="3222291" y="742784"/>
                  <a:pt x="3187801" y="753605"/>
                </a:cubicBezTo>
                <a:cubicBezTo>
                  <a:pt x="3167963" y="759917"/>
                  <a:pt x="3150831" y="770512"/>
                  <a:pt x="3162102" y="796662"/>
                </a:cubicBezTo>
                <a:cubicBezTo>
                  <a:pt x="3087711" y="800269"/>
                  <a:pt x="3077116" y="880295"/>
                  <a:pt x="3022562" y="912306"/>
                </a:cubicBezTo>
                <a:cubicBezTo>
                  <a:pt x="3028423" y="916589"/>
                  <a:pt x="3034059" y="920647"/>
                  <a:pt x="3036989" y="922676"/>
                </a:cubicBezTo>
                <a:cubicBezTo>
                  <a:pt x="3024365" y="938907"/>
                  <a:pt x="3013320" y="952883"/>
                  <a:pt x="3002274" y="966860"/>
                </a:cubicBezTo>
                <a:cubicBezTo>
                  <a:pt x="3005655" y="969565"/>
                  <a:pt x="3009037" y="972496"/>
                  <a:pt x="3012192" y="975201"/>
                </a:cubicBezTo>
                <a:cubicBezTo>
                  <a:pt x="3116115" y="882099"/>
                  <a:pt x="3232886" y="802748"/>
                  <a:pt x="3317647" y="687104"/>
                </a:cubicBezTo>
                <a:cubicBezTo>
                  <a:pt x="3310208" y="684850"/>
                  <a:pt x="3304798" y="683497"/>
                  <a:pt x="3299162" y="681694"/>
                </a:cubicBezTo>
                <a:cubicBezTo>
                  <a:pt x="3300289" y="679890"/>
                  <a:pt x="3300740" y="677861"/>
                  <a:pt x="3301867" y="677185"/>
                </a:cubicBezTo>
                <a:cubicBezTo>
                  <a:pt x="3325311" y="667492"/>
                  <a:pt x="3348756" y="658475"/>
                  <a:pt x="3371975" y="648330"/>
                </a:cubicBezTo>
                <a:cubicBezTo>
                  <a:pt x="3376484" y="646301"/>
                  <a:pt x="3378963" y="640215"/>
                  <a:pt x="3382345" y="635932"/>
                </a:cubicBezTo>
                <a:cubicBezTo>
                  <a:pt x="3377611" y="632325"/>
                  <a:pt x="3372877" y="628718"/>
                  <a:pt x="3371750" y="627816"/>
                </a:cubicBezTo>
                <a:cubicBezTo>
                  <a:pt x="3399027" y="603921"/>
                  <a:pt x="3427430" y="578899"/>
                  <a:pt x="3456060" y="553876"/>
                </a:cubicBezTo>
                <a:cubicBezTo>
                  <a:pt x="3457412" y="555003"/>
                  <a:pt x="3458765" y="556356"/>
                  <a:pt x="3460117" y="557483"/>
                </a:cubicBezTo>
                <a:cubicBezTo>
                  <a:pt x="3456736" y="564020"/>
                  <a:pt x="3453354" y="570557"/>
                  <a:pt x="3453129" y="571008"/>
                </a:cubicBezTo>
                <a:cubicBezTo>
                  <a:pt x="3461470" y="583182"/>
                  <a:pt x="3474319" y="598511"/>
                  <a:pt x="3472741" y="600089"/>
                </a:cubicBezTo>
                <a:cubicBezTo>
                  <a:pt x="3457638" y="615643"/>
                  <a:pt x="3443886" y="641117"/>
                  <a:pt x="3416835" y="616996"/>
                </a:cubicBezTo>
                <a:cubicBezTo>
                  <a:pt x="3400830" y="646076"/>
                  <a:pt x="3367467" y="689809"/>
                  <a:pt x="3354392" y="697924"/>
                </a:cubicBezTo>
                <a:cubicBezTo>
                  <a:pt x="3360027" y="702884"/>
                  <a:pt x="3365438" y="707618"/>
                  <a:pt x="3367918" y="709872"/>
                </a:cubicBezTo>
                <a:cubicBezTo>
                  <a:pt x="3356871" y="718889"/>
                  <a:pt x="3346727" y="727230"/>
                  <a:pt x="3335681" y="736247"/>
                </a:cubicBezTo>
                <a:cubicBezTo>
                  <a:pt x="3333652" y="731287"/>
                  <a:pt x="3330046" y="722270"/>
                  <a:pt x="3322832" y="704011"/>
                </a:cubicBezTo>
                <a:cubicBezTo>
                  <a:pt x="3312237" y="721369"/>
                  <a:pt x="3304798" y="733993"/>
                  <a:pt x="3297133" y="746842"/>
                </a:cubicBezTo>
                <a:cubicBezTo>
                  <a:pt x="3293076" y="747969"/>
                  <a:pt x="3283833" y="747969"/>
                  <a:pt x="3278648" y="752478"/>
                </a:cubicBezTo>
                <a:cubicBezTo>
                  <a:pt x="3261966" y="767356"/>
                  <a:pt x="3245510" y="782911"/>
                  <a:pt x="3231083" y="800043"/>
                </a:cubicBezTo>
                <a:cubicBezTo>
                  <a:pt x="3221164" y="811991"/>
                  <a:pt x="3215303" y="827320"/>
                  <a:pt x="3206061" y="839944"/>
                </a:cubicBezTo>
                <a:cubicBezTo>
                  <a:pt x="3197720" y="851441"/>
                  <a:pt x="3186899" y="861585"/>
                  <a:pt x="3172472" y="877591"/>
                </a:cubicBezTo>
                <a:cubicBezTo>
                  <a:pt x="3172697" y="880521"/>
                  <a:pt x="3173599" y="891792"/>
                  <a:pt x="3174726" y="907798"/>
                </a:cubicBezTo>
                <a:cubicBezTo>
                  <a:pt x="3163229" y="898555"/>
                  <a:pt x="3154663" y="891792"/>
                  <a:pt x="3138882" y="879169"/>
                </a:cubicBezTo>
                <a:cubicBezTo>
                  <a:pt x="3132346" y="895624"/>
                  <a:pt x="3127160" y="909601"/>
                  <a:pt x="3121299" y="923127"/>
                </a:cubicBezTo>
                <a:cubicBezTo>
                  <a:pt x="3119721" y="926734"/>
                  <a:pt x="3115213" y="929213"/>
                  <a:pt x="3112282" y="932144"/>
                </a:cubicBezTo>
                <a:cubicBezTo>
                  <a:pt x="3084329" y="961449"/>
                  <a:pt x="3055474" y="990079"/>
                  <a:pt x="3029099" y="1020512"/>
                </a:cubicBezTo>
                <a:cubicBezTo>
                  <a:pt x="3008586" y="1044182"/>
                  <a:pt x="3001147" y="1078897"/>
                  <a:pt x="2965303" y="1089717"/>
                </a:cubicBezTo>
                <a:cubicBezTo>
                  <a:pt x="2961922" y="1090845"/>
                  <a:pt x="2964402" y="1112035"/>
                  <a:pt x="2964177" y="1123983"/>
                </a:cubicBezTo>
                <a:cubicBezTo>
                  <a:pt x="2947720" y="1136832"/>
                  <a:pt x="2938928" y="1132324"/>
                  <a:pt x="2939605" y="1107752"/>
                </a:cubicBezTo>
                <a:cubicBezTo>
                  <a:pt x="2897675" y="1137283"/>
                  <a:pt x="2862283" y="1165010"/>
                  <a:pt x="2872878" y="1212125"/>
                </a:cubicBezTo>
                <a:cubicBezTo>
                  <a:pt x="2854393" y="1225876"/>
                  <a:pt x="2840642" y="1236246"/>
                  <a:pt x="2824637" y="1248193"/>
                </a:cubicBezTo>
                <a:cubicBezTo>
                  <a:pt x="2824637" y="1241431"/>
                  <a:pt x="2824637" y="1236246"/>
                  <a:pt x="2824637" y="1231061"/>
                </a:cubicBezTo>
                <a:cubicBezTo>
                  <a:pt x="2822382" y="1231061"/>
                  <a:pt x="2820128" y="1230836"/>
                  <a:pt x="2817874" y="1230836"/>
                </a:cubicBezTo>
                <a:cubicBezTo>
                  <a:pt x="2817874" y="1254956"/>
                  <a:pt x="2817874" y="1279077"/>
                  <a:pt x="2817874" y="1304551"/>
                </a:cubicBezTo>
                <a:cubicBezTo>
                  <a:pt x="2851688" y="1285614"/>
                  <a:pt x="2884600" y="1265326"/>
                  <a:pt x="2919090" y="1248193"/>
                </a:cubicBezTo>
                <a:cubicBezTo>
                  <a:pt x="2949298" y="1233090"/>
                  <a:pt x="2960119" y="1212801"/>
                  <a:pt x="2954934" y="1179889"/>
                </a:cubicBezTo>
                <a:cubicBezTo>
                  <a:pt x="2953356" y="1169068"/>
                  <a:pt x="2960795" y="1157121"/>
                  <a:pt x="2963951" y="1145624"/>
                </a:cubicBezTo>
                <a:cubicBezTo>
                  <a:pt x="2963951" y="1160277"/>
                  <a:pt x="2963951" y="1174704"/>
                  <a:pt x="2963951" y="1189357"/>
                </a:cubicBezTo>
                <a:cubicBezTo>
                  <a:pt x="2965980" y="1189582"/>
                  <a:pt x="2968008" y="1189582"/>
                  <a:pt x="2969812" y="1189808"/>
                </a:cubicBezTo>
                <a:cubicBezTo>
                  <a:pt x="2980182" y="1157797"/>
                  <a:pt x="2990777" y="1125561"/>
                  <a:pt x="3001147" y="1093550"/>
                </a:cubicBezTo>
                <a:cubicBezTo>
                  <a:pt x="3003852" y="1093775"/>
                  <a:pt x="3006783" y="1094001"/>
                  <a:pt x="3009488" y="1094226"/>
                </a:cubicBezTo>
                <a:cubicBezTo>
                  <a:pt x="3008361" y="1108428"/>
                  <a:pt x="3007008" y="1122630"/>
                  <a:pt x="3005880" y="1135029"/>
                </a:cubicBezTo>
                <a:cubicBezTo>
                  <a:pt x="3014898" y="1133000"/>
                  <a:pt x="3029776" y="1129618"/>
                  <a:pt x="3044654" y="1126012"/>
                </a:cubicBezTo>
                <a:cubicBezTo>
                  <a:pt x="3045105" y="1127815"/>
                  <a:pt x="3045781" y="1129393"/>
                  <a:pt x="3046232" y="1131196"/>
                </a:cubicBezTo>
                <a:cubicBezTo>
                  <a:pt x="3082301" y="1099862"/>
                  <a:pt x="3118594" y="1068528"/>
                  <a:pt x="3154663" y="1037193"/>
                </a:cubicBezTo>
                <a:cubicBezTo>
                  <a:pt x="3156466" y="1038095"/>
                  <a:pt x="3158270" y="1038996"/>
                  <a:pt x="3160299" y="1039673"/>
                </a:cubicBezTo>
                <a:cubicBezTo>
                  <a:pt x="3139334" y="1074614"/>
                  <a:pt x="3118143" y="1109330"/>
                  <a:pt x="3097179" y="1144271"/>
                </a:cubicBezTo>
                <a:cubicBezTo>
                  <a:pt x="3098081" y="1145849"/>
                  <a:pt x="3099208" y="1147653"/>
                  <a:pt x="3100109" y="1149231"/>
                </a:cubicBezTo>
                <a:cubicBezTo>
                  <a:pt x="3115439" y="1138635"/>
                  <a:pt x="3130542" y="1128266"/>
                  <a:pt x="3145871" y="1117671"/>
                </a:cubicBezTo>
                <a:cubicBezTo>
                  <a:pt x="3132796" y="1141115"/>
                  <a:pt x="3131218" y="1175380"/>
                  <a:pt x="3090866" y="1173126"/>
                </a:cubicBezTo>
                <a:cubicBezTo>
                  <a:pt x="3088387" y="1172901"/>
                  <a:pt x="3086133" y="1187328"/>
                  <a:pt x="3081849" y="1193640"/>
                </a:cubicBezTo>
                <a:cubicBezTo>
                  <a:pt x="3066521" y="1217085"/>
                  <a:pt x="3050290" y="1240078"/>
                  <a:pt x="3034510" y="1263297"/>
                </a:cubicBezTo>
                <a:cubicBezTo>
                  <a:pt x="3020308" y="1284036"/>
                  <a:pt x="3006331" y="1304775"/>
                  <a:pt x="2994158" y="1322585"/>
                </a:cubicBezTo>
                <a:cubicBezTo>
                  <a:pt x="2951327" y="1307481"/>
                  <a:pt x="2964627" y="1357977"/>
                  <a:pt x="2937801" y="1363387"/>
                </a:cubicBezTo>
                <a:cubicBezTo>
                  <a:pt x="2937801" y="1348509"/>
                  <a:pt x="2937801" y="1334533"/>
                  <a:pt x="2937801" y="1319429"/>
                </a:cubicBezTo>
                <a:cubicBezTo>
                  <a:pt x="2934871" y="1321683"/>
                  <a:pt x="2929460" y="1327318"/>
                  <a:pt x="2922923" y="1330926"/>
                </a:cubicBezTo>
                <a:cubicBezTo>
                  <a:pt x="2915259" y="1335208"/>
                  <a:pt x="2906692" y="1337914"/>
                  <a:pt x="2898577" y="1341295"/>
                </a:cubicBezTo>
                <a:cubicBezTo>
                  <a:pt x="2892941" y="1317850"/>
                  <a:pt x="2885727" y="1341972"/>
                  <a:pt x="2879190" y="1340619"/>
                </a:cubicBezTo>
                <a:cubicBezTo>
                  <a:pt x="2890011" y="1377814"/>
                  <a:pt x="2848757" y="1383225"/>
                  <a:pt x="2838387" y="1407346"/>
                </a:cubicBezTo>
                <a:cubicBezTo>
                  <a:pt x="2835457" y="1413883"/>
                  <a:pt x="2835006" y="1421322"/>
                  <a:pt x="2833879" y="1426281"/>
                </a:cubicBezTo>
                <a:cubicBezTo>
                  <a:pt x="2827568" y="1433720"/>
                  <a:pt x="2820354" y="1441385"/>
                  <a:pt x="2814492" y="1449726"/>
                </a:cubicBezTo>
                <a:cubicBezTo>
                  <a:pt x="2808406" y="1458292"/>
                  <a:pt x="2803446" y="1467535"/>
                  <a:pt x="2792851" y="1484893"/>
                </a:cubicBezTo>
                <a:cubicBezTo>
                  <a:pt x="2790372" y="1466182"/>
                  <a:pt x="2789245" y="1458067"/>
                  <a:pt x="2786765" y="1440483"/>
                </a:cubicBezTo>
                <a:cubicBezTo>
                  <a:pt x="2769632" y="1463251"/>
                  <a:pt x="2755656" y="1481736"/>
                  <a:pt x="2736945" y="1506759"/>
                </a:cubicBezTo>
                <a:cubicBezTo>
                  <a:pt x="2740102" y="1493234"/>
                  <a:pt x="2741453" y="1486922"/>
                  <a:pt x="2743032" y="1480609"/>
                </a:cubicBezTo>
                <a:cubicBezTo>
                  <a:pt x="2716431" y="1507436"/>
                  <a:pt x="2667965" y="1515776"/>
                  <a:pt x="2671797" y="1567173"/>
                </a:cubicBezTo>
                <a:cubicBezTo>
                  <a:pt x="2666387" y="1567625"/>
                  <a:pt x="2660751" y="1568977"/>
                  <a:pt x="2655566" y="1568075"/>
                </a:cubicBezTo>
                <a:cubicBezTo>
                  <a:pt x="2641589" y="1566047"/>
                  <a:pt x="2625133" y="1557030"/>
                  <a:pt x="2614312" y="1561763"/>
                </a:cubicBezTo>
                <a:cubicBezTo>
                  <a:pt x="2593799" y="1570555"/>
                  <a:pt x="2575990" y="1586560"/>
                  <a:pt x="2591995" y="1616993"/>
                </a:cubicBezTo>
                <a:cubicBezTo>
                  <a:pt x="2600336" y="1612710"/>
                  <a:pt x="2608000" y="1608878"/>
                  <a:pt x="2615890" y="1604820"/>
                </a:cubicBezTo>
                <a:cubicBezTo>
                  <a:pt x="2617243" y="1606173"/>
                  <a:pt x="2618596" y="1607525"/>
                  <a:pt x="2619948" y="1608652"/>
                </a:cubicBezTo>
                <a:cubicBezTo>
                  <a:pt x="2612509" y="1618571"/>
                  <a:pt x="2605295" y="1628265"/>
                  <a:pt x="2596729" y="1639536"/>
                </a:cubicBezTo>
                <a:cubicBezTo>
                  <a:pt x="2586360" y="1622403"/>
                  <a:pt x="2577343" y="1607300"/>
                  <a:pt x="2570580" y="1596029"/>
                </a:cubicBezTo>
                <a:cubicBezTo>
                  <a:pt x="2512870" y="1628716"/>
                  <a:pt x="2454710" y="1661853"/>
                  <a:pt x="2396549" y="1694766"/>
                </a:cubicBezTo>
                <a:cubicBezTo>
                  <a:pt x="2390012" y="1698373"/>
                  <a:pt x="2383249" y="1701754"/>
                  <a:pt x="2376486" y="1705135"/>
                </a:cubicBezTo>
                <a:cubicBezTo>
                  <a:pt x="2378966" y="1708742"/>
                  <a:pt x="2381445" y="1712349"/>
                  <a:pt x="2383926" y="1715956"/>
                </a:cubicBezTo>
                <a:cubicBezTo>
                  <a:pt x="2459669" y="1699951"/>
                  <a:pt x="2535413" y="1683945"/>
                  <a:pt x="2611157" y="1667940"/>
                </a:cubicBezTo>
                <a:cubicBezTo>
                  <a:pt x="2612058" y="1671547"/>
                  <a:pt x="2612960" y="1675154"/>
                  <a:pt x="2613862" y="1678761"/>
                </a:cubicBezTo>
                <a:cubicBezTo>
                  <a:pt x="2570805" y="1685073"/>
                  <a:pt x="2535864" y="1720465"/>
                  <a:pt x="2485368" y="1698823"/>
                </a:cubicBezTo>
                <a:cubicBezTo>
                  <a:pt x="2488524" y="1715054"/>
                  <a:pt x="2490553" y="1725649"/>
                  <a:pt x="2492582" y="1736245"/>
                </a:cubicBezTo>
                <a:cubicBezTo>
                  <a:pt x="2476576" y="1745262"/>
                  <a:pt x="2459895" y="1754504"/>
                  <a:pt x="2443213" y="1763747"/>
                </a:cubicBezTo>
                <a:cubicBezTo>
                  <a:pt x="2444114" y="1765775"/>
                  <a:pt x="2445242" y="1767805"/>
                  <a:pt x="2446143" y="1769833"/>
                </a:cubicBezTo>
                <a:cubicBezTo>
                  <a:pt x="2460120" y="1767579"/>
                  <a:pt x="2473871" y="1765324"/>
                  <a:pt x="2487848" y="1763070"/>
                </a:cubicBezTo>
                <a:cubicBezTo>
                  <a:pt x="2488524" y="1765099"/>
                  <a:pt x="2489200" y="1767354"/>
                  <a:pt x="2489876" y="1769382"/>
                </a:cubicBezTo>
                <a:cubicBezTo>
                  <a:pt x="2468235" y="1778174"/>
                  <a:pt x="2446369" y="1786741"/>
                  <a:pt x="2422474" y="1796434"/>
                </a:cubicBezTo>
                <a:cubicBezTo>
                  <a:pt x="2422699" y="1789671"/>
                  <a:pt x="2423150" y="1783584"/>
                  <a:pt x="2423376" y="1777498"/>
                </a:cubicBezTo>
                <a:cubicBezTo>
                  <a:pt x="2413908" y="1810861"/>
                  <a:pt x="2339742" y="1785162"/>
                  <a:pt x="2358903" y="1846253"/>
                </a:cubicBezTo>
                <a:cubicBezTo>
                  <a:pt x="2349886" y="1831375"/>
                  <a:pt x="2340869" y="1816722"/>
                  <a:pt x="2333655" y="1804550"/>
                </a:cubicBezTo>
                <a:cubicBezTo>
                  <a:pt x="2274142" y="1839039"/>
                  <a:pt x="2211924" y="1875108"/>
                  <a:pt x="2149706" y="1911177"/>
                </a:cubicBezTo>
                <a:cubicBezTo>
                  <a:pt x="2153087" y="1913206"/>
                  <a:pt x="2157145" y="1915911"/>
                  <a:pt x="2161429" y="1918390"/>
                </a:cubicBezTo>
                <a:cubicBezTo>
                  <a:pt x="2160977" y="1919517"/>
                  <a:pt x="2160527" y="1920419"/>
                  <a:pt x="2160076" y="1921547"/>
                </a:cubicBezTo>
                <a:cubicBezTo>
                  <a:pt x="2147001" y="1917038"/>
                  <a:pt x="2133701" y="1912304"/>
                  <a:pt x="2118372" y="1907119"/>
                </a:cubicBezTo>
                <a:cubicBezTo>
                  <a:pt x="2128065" y="1900356"/>
                  <a:pt x="2136857" y="1894269"/>
                  <a:pt x="2145423" y="1888408"/>
                </a:cubicBezTo>
                <a:cubicBezTo>
                  <a:pt x="2144972" y="1887056"/>
                  <a:pt x="2144522" y="1885704"/>
                  <a:pt x="2144070" y="1884350"/>
                </a:cubicBezTo>
                <a:cubicBezTo>
                  <a:pt x="2125135" y="1889310"/>
                  <a:pt x="2106199" y="1894044"/>
                  <a:pt x="2087262" y="1899004"/>
                </a:cubicBezTo>
                <a:cubicBezTo>
                  <a:pt x="2086361" y="1896524"/>
                  <a:pt x="2085459" y="1893819"/>
                  <a:pt x="2084557" y="1891339"/>
                </a:cubicBezTo>
                <a:cubicBezTo>
                  <a:pt x="2097858" y="1885928"/>
                  <a:pt x="2110932" y="1880293"/>
                  <a:pt x="2133475" y="1871050"/>
                </a:cubicBezTo>
                <a:cubicBezTo>
                  <a:pt x="2122429" y="1864288"/>
                  <a:pt x="2115441" y="1859779"/>
                  <a:pt x="2112285" y="1857750"/>
                </a:cubicBezTo>
                <a:cubicBezTo>
                  <a:pt x="2119048" y="1842195"/>
                  <a:pt x="2125135" y="1827993"/>
                  <a:pt x="2131446" y="1813567"/>
                </a:cubicBezTo>
                <a:cubicBezTo>
                  <a:pt x="2096280" y="1808381"/>
                  <a:pt x="2031356" y="1828219"/>
                  <a:pt x="2028426" y="1845803"/>
                </a:cubicBezTo>
                <a:cubicBezTo>
                  <a:pt x="2035189" y="1844224"/>
                  <a:pt x="2041726" y="1842872"/>
                  <a:pt x="2049165" y="1841068"/>
                </a:cubicBezTo>
                <a:cubicBezTo>
                  <a:pt x="2049390" y="1845803"/>
                  <a:pt x="2051194" y="1853242"/>
                  <a:pt x="2049616" y="1854143"/>
                </a:cubicBezTo>
                <a:cubicBezTo>
                  <a:pt x="2030905" y="1864062"/>
                  <a:pt x="2011744" y="1873079"/>
                  <a:pt x="1992583" y="1882321"/>
                </a:cubicBezTo>
                <a:cubicBezTo>
                  <a:pt x="1988751" y="1879166"/>
                  <a:pt x="1984693" y="1876236"/>
                  <a:pt x="1980861" y="1873079"/>
                </a:cubicBezTo>
                <a:cubicBezTo>
                  <a:pt x="1979734" y="1890212"/>
                  <a:pt x="1979959" y="1907570"/>
                  <a:pt x="1977254" y="1924702"/>
                </a:cubicBezTo>
                <a:cubicBezTo>
                  <a:pt x="1976126" y="1932367"/>
                  <a:pt x="1969589" y="1939355"/>
                  <a:pt x="1965757" y="1946569"/>
                </a:cubicBezTo>
                <a:cubicBezTo>
                  <a:pt x="1958769" y="1940707"/>
                  <a:pt x="1948174" y="1935974"/>
                  <a:pt x="1945469" y="1928535"/>
                </a:cubicBezTo>
                <a:cubicBezTo>
                  <a:pt x="1942087" y="1919292"/>
                  <a:pt x="1945469" y="1907795"/>
                  <a:pt x="1945920" y="1897200"/>
                </a:cubicBezTo>
                <a:cubicBezTo>
                  <a:pt x="1912782" y="1893593"/>
                  <a:pt x="1874910" y="1908697"/>
                  <a:pt x="1868373" y="1930338"/>
                </a:cubicBezTo>
                <a:cubicBezTo>
                  <a:pt x="1859356" y="1921321"/>
                  <a:pt x="1852141" y="1911177"/>
                  <a:pt x="1842223" y="1905766"/>
                </a:cubicBezTo>
                <a:cubicBezTo>
                  <a:pt x="1838391" y="1903738"/>
                  <a:pt x="1828697" y="1912529"/>
                  <a:pt x="1821709" y="1916136"/>
                </a:cubicBezTo>
                <a:cubicBezTo>
                  <a:pt x="1815848" y="1919292"/>
                  <a:pt x="1805928" y="1925829"/>
                  <a:pt x="1804577" y="1924702"/>
                </a:cubicBezTo>
                <a:cubicBezTo>
                  <a:pt x="1786824" y="1905428"/>
                  <a:pt x="1771734" y="1906316"/>
                  <a:pt x="1757595" y="1917189"/>
                </a:cubicBezTo>
                <a:lnTo>
                  <a:pt x="1744503" y="1930225"/>
                </a:lnTo>
                <a:lnTo>
                  <a:pt x="1744162" y="1929887"/>
                </a:lnTo>
                <a:lnTo>
                  <a:pt x="1743084" y="1930696"/>
                </a:lnTo>
                <a:lnTo>
                  <a:pt x="1707642" y="1912754"/>
                </a:lnTo>
                <a:cubicBezTo>
                  <a:pt x="1705614" y="1924477"/>
                  <a:pt x="1703359" y="1936875"/>
                  <a:pt x="1701105" y="1949499"/>
                </a:cubicBezTo>
                <a:cubicBezTo>
                  <a:pt x="1671123" y="1916587"/>
                  <a:pt x="1657598" y="1915911"/>
                  <a:pt x="1638661" y="1949499"/>
                </a:cubicBezTo>
                <a:cubicBezTo>
                  <a:pt x="1653765" y="1946794"/>
                  <a:pt x="1671574" y="1938002"/>
                  <a:pt x="1677661" y="1943187"/>
                </a:cubicBezTo>
                <a:cubicBezTo>
                  <a:pt x="1692539" y="1955248"/>
                  <a:pt x="1704317" y="1956149"/>
                  <a:pt x="1714800" y="1951922"/>
                </a:cubicBezTo>
                <a:lnTo>
                  <a:pt x="1743084" y="1930696"/>
                </a:lnTo>
                <a:lnTo>
                  <a:pt x="1743711" y="1931014"/>
                </a:lnTo>
                <a:lnTo>
                  <a:pt x="1744503" y="1930225"/>
                </a:lnTo>
                <a:lnTo>
                  <a:pt x="1749431" y="1935100"/>
                </a:lnTo>
                <a:cubicBezTo>
                  <a:pt x="1751150" y="1936819"/>
                  <a:pt x="1752728" y="1938115"/>
                  <a:pt x="1753855" y="1937777"/>
                </a:cubicBezTo>
                <a:cubicBezTo>
                  <a:pt x="1762421" y="1935072"/>
                  <a:pt x="1770311" y="1930338"/>
                  <a:pt x="1778426" y="1926280"/>
                </a:cubicBezTo>
                <a:cubicBezTo>
                  <a:pt x="1780230" y="1930563"/>
                  <a:pt x="1782034" y="1934621"/>
                  <a:pt x="1783612" y="1938904"/>
                </a:cubicBezTo>
                <a:cubicBezTo>
                  <a:pt x="1680591" y="1973845"/>
                  <a:pt x="1577571" y="2008786"/>
                  <a:pt x="1474776" y="2043728"/>
                </a:cubicBezTo>
                <a:cubicBezTo>
                  <a:pt x="1475226" y="2046658"/>
                  <a:pt x="1475677" y="2049364"/>
                  <a:pt x="1476128" y="2052294"/>
                </a:cubicBezTo>
                <a:cubicBezTo>
                  <a:pt x="1492359" y="2050942"/>
                  <a:pt x="1508590" y="2049589"/>
                  <a:pt x="1526624" y="2048236"/>
                </a:cubicBezTo>
                <a:cubicBezTo>
                  <a:pt x="1527075" y="2051618"/>
                  <a:pt x="1527526" y="2056803"/>
                  <a:pt x="1529104" y="2072132"/>
                </a:cubicBezTo>
                <a:cubicBezTo>
                  <a:pt x="1535191" y="2059959"/>
                  <a:pt x="1536317" y="2052520"/>
                  <a:pt x="1540375" y="2050040"/>
                </a:cubicBezTo>
                <a:cubicBezTo>
                  <a:pt x="1551196" y="2043503"/>
                  <a:pt x="1566074" y="2032006"/>
                  <a:pt x="1574415" y="2035162"/>
                </a:cubicBezTo>
                <a:cubicBezTo>
                  <a:pt x="1595605" y="2043052"/>
                  <a:pt x="1610257" y="2041248"/>
                  <a:pt x="1630546" y="2030202"/>
                </a:cubicBezTo>
                <a:cubicBezTo>
                  <a:pt x="1645199" y="2022312"/>
                  <a:pt x="1668193" y="2031329"/>
                  <a:pt x="1687129" y="2029977"/>
                </a:cubicBezTo>
                <a:cubicBezTo>
                  <a:pt x="1702683" y="2028850"/>
                  <a:pt x="1717787" y="2023214"/>
                  <a:pt x="1727254" y="2021186"/>
                </a:cubicBezTo>
                <a:cubicBezTo>
                  <a:pt x="1731989" y="2005180"/>
                  <a:pt x="1736046" y="1990753"/>
                  <a:pt x="1740330" y="1976551"/>
                </a:cubicBezTo>
                <a:cubicBezTo>
                  <a:pt x="1741682" y="1979481"/>
                  <a:pt x="1743260" y="1982637"/>
                  <a:pt x="1744612" y="1985568"/>
                </a:cubicBezTo>
                <a:cubicBezTo>
                  <a:pt x="1790600" y="1980158"/>
                  <a:pt x="1836136" y="1971816"/>
                  <a:pt x="1883476" y="1944990"/>
                </a:cubicBezTo>
                <a:cubicBezTo>
                  <a:pt x="1876037" y="1961222"/>
                  <a:pt x="1871754" y="1970915"/>
                  <a:pt x="1869950" y="1974747"/>
                </a:cubicBezTo>
                <a:cubicBezTo>
                  <a:pt x="1838841" y="1984666"/>
                  <a:pt x="1812241" y="1993232"/>
                  <a:pt x="1785866" y="2001799"/>
                </a:cubicBezTo>
                <a:cubicBezTo>
                  <a:pt x="1786768" y="2004729"/>
                  <a:pt x="1787670" y="2007885"/>
                  <a:pt x="1788571" y="2010815"/>
                </a:cubicBezTo>
                <a:cubicBezTo>
                  <a:pt x="1826217" y="2005405"/>
                  <a:pt x="1864089" y="2001122"/>
                  <a:pt x="1901510" y="1994585"/>
                </a:cubicBezTo>
                <a:cubicBezTo>
                  <a:pt x="1941411" y="1987822"/>
                  <a:pt x="1980861" y="1975423"/>
                  <a:pt x="2020987" y="1972042"/>
                </a:cubicBezTo>
                <a:cubicBezTo>
                  <a:pt x="2106875" y="1964828"/>
                  <a:pt x="2179237" y="1923124"/>
                  <a:pt x="2255432" y="1889761"/>
                </a:cubicBezTo>
                <a:cubicBezTo>
                  <a:pt x="2305702" y="1867895"/>
                  <a:pt x="2361383" y="1858427"/>
                  <a:pt x="2411202" y="1835658"/>
                </a:cubicBezTo>
                <a:cubicBezTo>
                  <a:pt x="2498443" y="1795758"/>
                  <a:pt x="2583429" y="1750221"/>
                  <a:pt x="2668641" y="1705812"/>
                </a:cubicBezTo>
                <a:cubicBezTo>
                  <a:pt x="2703808" y="1687327"/>
                  <a:pt x="2737396" y="1665460"/>
                  <a:pt x="2771886" y="1645848"/>
                </a:cubicBezTo>
                <a:cubicBezTo>
                  <a:pt x="2775043" y="1644044"/>
                  <a:pt x="2780453" y="1646524"/>
                  <a:pt x="2789695" y="1647426"/>
                </a:cubicBezTo>
                <a:cubicBezTo>
                  <a:pt x="2748668" y="1711222"/>
                  <a:pt x="2663230" y="1710545"/>
                  <a:pt x="2622428" y="1766452"/>
                </a:cubicBezTo>
                <a:cubicBezTo>
                  <a:pt x="2552094" y="1768481"/>
                  <a:pt x="2512645" y="1841519"/>
                  <a:pt x="2438705" y="1849184"/>
                </a:cubicBezTo>
                <a:cubicBezTo>
                  <a:pt x="2372879" y="1855947"/>
                  <a:pt x="2310436" y="1895171"/>
                  <a:pt x="2248218" y="1919517"/>
                </a:cubicBezTo>
                <a:cubicBezTo>
                  <a:pt x="2251825" y="1919968"/>
                  <a:pt x="2257911" y="1921095"/>
                  <a:pt x="2263998" y="1921997"/>
                </a:cubicBezTo>
                <a:cubicBezTo>
                  <a:pt x="2264899" y="1925378"/>
                  <a:pt x="2265801" y="1928760"/>
                  <a:pt x="2266703" y="1932141"/>
                </a:cubicBezTo>
                <a:cubicBezTo>
                  <a:pt x="2203808" y="1949499"/>
                  <a:pt x="2140464" y="1965504"/>
                  <a:pt x="2078245" y="1985117"/>
                </a:cubicBezTo>
                <a:cubicBezTo>
                  <a:pt x="2066072" y="1988949"/>
                  <a:pt x="2058633" y="2006532"/>
                  <a:pt x="2047362" y="2015775"/>
                </a:cubicBezTo>
                <a:cubicBezTo>
                  <a:pt x="2035414" y="2025694"/>
                  <a:pt x="2021438" y="2033358"/>
                  <a:pt x="2008363" y="2042150"/>
                </a:cubicBezTo>
                <a:cubicBezTo>
                  <a:pt x="2006559" y="2038092"/>
                  <a:pt x="2004530" y="2034035"/>
                  <a:pt x="2002727" y="2029977"/>
                </a:cubicBezTo>
                <a:cubicBezTo>
                  <a:pt x="2011744" y="2026821"/>
                  <a:pt x="2020762" y="2023665"/>
                  <a:pt x="2029779" y="2020509"/>
                </a:cubicBezTo>
                <a:cubicBezTo>
                  <a:pt x="2029328" y="2018255"/>
                  <a:pt x="2028651" y="2016226"/>
                  <a:pt x="2028201" y="2013972"/>
                </a:cubicBezTo>
                <a:cubicBezTo>
                  <a:pt x="2003629" y="2019832"/>
                  <a:pt x="1979057" y="2025468"/>
                  <a:pt x="1950879" y="2032006"/>
                </a:cubicBezTo>
                <a:cubicBezTo>
                  <a:pt x="1957867" y="2023890"/>
                  <a:pt x="1962376" y="2018931"/>
                  <a:pt x="1972971" y="2006532"/>
                </a:cubicBezTo>
                <a:cubicBezTo>
                  <a:pt x="1945694" y="2019382"/>
                  <a:pt x="1920897" y="2004729"/>
                  <a:pt x="1903314" y="2028850"/>
                </a:cubicBezTo>
                <a:cubicBezTo>
                  <a:pt x="1898354" y="2035838"/>
                  <a:pt x="1882800" y="2036740"/>
                  <a:pt x="1872205" y="2036965"/>
                </a:cubicBezTo>
                <a:cubicBezTo>
                  <a:pt x="1867471" y="2037191"/>
                  <a:pt x="1861835" y="2024341"/>
                  <a:pt x="1857552" y="2025018"/>
                </a:cubicBezTo>
                <a:cubicBezTo>
                  <a:pt x="1846055" y="2026821"/>
                  <a:pt x="1835234" y="2032231"/>
                  <a:pt x="1824188" y="2036515"/>
                </a:cubicBezTo>
                <a:cubicBezTo>
                  <a:pt x="1810663" y="2041699"/>
                  <a:pt x="1797813" y="2049364"/>
                  <a:pt x="1784062" y="2052294"/>
                </a:cubicBezTo>
                <a:cubicBezTo>
                  <a:pt x="1749572" y="2059959"/>
                  <a:pt x="1710798" y="2054323"/>
                  <a:pt x="1684423" y="2089940"/>
                </a:cubicBezTo>
                <a:cubicBezTo>
                  <a:pt x="1680591" y="2083629"/>
                  <a:pt x="1677435" y="2078669"/>
                  <a:pt x="1675406" y="2075062"/>
                </a:cubicBezTo>
                <a:cubicBezTo>
                  <a:pt x="1643170" y="2083629"/>
                  <a:pt x="1612286" y="2092195"/>
                  <a:pt x="1580952" y="2099860"/>
                </a:cubicBezTo>
                <a:cubicBezTo>
                  <a:pt x="1554352" y="2106172"/>
                  <a:pt x="1529555" y="2113611"/>
                  <a:pt x="1512422" y="2138633"/>
                </a:cubicBezTo>
                <a:cubicBezTo>
                  <a:pt x="1507914" y="2145170"/>
                  <a:pt x="1489429" y="2142014"/>
                  <a:pt x="1476354" y="2143367"/>
                </a:cubicBezTo>
                <a:cubicBezTo>
                  <a:pt x="1475903" y="2147199"/>
                  <a:pt x="1474550" y="2157118"/>
                  <a:pt x="1472522" y="2174476"/>
                </a:cubicBezTo>
                <a:cubicBezTo>
                  <a:pt x="1529555" y="2165459"/>
                  <a:pt x="1583432" y="2143592"/>
                  <a:pt x="1638661" y="2122628"/>
                </a:cubicBezTo>
                <a:cubicBezTo>
                  <a:pt x="1693215" y="2101889"/>
                  <a:pt x="1751601" y="2091744"/>
                  <a:pt x="1806380" y="2077542"/>
                </a:cubicBezTo>
                <a:cubicBezTo>
                  <a:pt x="1790600" y="2114963"/>
                  <a:pt x="1746642" y="2102790"/>
                  <a:pt x="1717336" y="2119698"/>
                </a:cubicBezTo>
                <a:cubicBezTo>
                  <a:pt x="1683747" y="2139084"/>
                  <a:pt x="1644973" y="2149904"/>
                  <a:pt x="1610934" y="2163656"/>
                </a:cubicBezTo>
                <a:cubicBezTo>
                  <a:pt x="1612061" y="2172898"/>
                  <a:pt x="1613414" y="2183268"/>
                  <a:pt x="1615668" y="2199499"/>
                </a:cubicBezTo>
                <a:cubicBezTo>
                  <a:pt x="1630546" y="2194314"/>
                  <a:pt x="1644973" y="2189580"/>
                  <a:pt x="1666163" y="2182141"/>
                </a:cubicBezTo>
                <a:cubicBezTo>
                  <a:pt x="1710347" y="2204233"/>
                  <a:pt x="1747769" y="2156667"/>
                  <a:pt x="1796010" y="2146297"/>
                </a:cubicBezTo>
                <a:cubicBezTo>
                  <a:pt x="1797363" y="2153061"/>
                  <a:pt x="1798941" y="2159823"/>
                  <a:pt x="1800293" y="2166811"/>
                </a:cubicBezTo>
                <a:cubicBezTo>
                  <a:pt x="1802773" y="2166135"/>
                  <a:pt x="1806605" y="2166135"/>
                  <a:pt x="1806830" y="2165008"/>
                </a:cubicBezTo>
                <a:cubicBezTo>
                  <a:pt x="1815848" y="2130518"/>
                  <a:pt x="1848986" y="2129165"/>
                  <a:pt x="1873332" y="2124206"/>
                </a:cubicBezTo>
                <a:cubicBezTo>
                  <a:pt x="1894297" y="2119922"/>
                  <a:pt x="1895874" y="2110680"/>
                  <a:pt x="1898129" y="2093547"/>
                </a:cubicBezTo>
                <a:cubicBezTo>
                  <a:pt x="1905117" y="2096253"/>
                  <a:pt x="1911655" y="2098733"/>
                  <a:pt x="1918868" y="2101663"/>
                </a:cubicBezTo>
                <a:cubicBezTo>
                  <a:pt x="1913909" y="2107073"/>
                  <a:pt x="1910302" y="2111131"/>
                  <a:pt x="1903314" y="2118570"/>
                </a:cubicBezTo>
                <a:cubicBezTo>
                  <a:pt x="1916839" y="2116541"/>
                  <a:pt x="1926532" y="2114963"/>
                  <a:pt x="1936226" y="2113611"/>
                </a:cubicBezTo>
                <a:cubicBezTo>
                  <a:pt x="1936677" y="2114963"/>
                  <a:pt x="1937128" y="2116315"/>
                  <a:pt x="1937579" y="2117893"/>
                </a:cubicBezTo>
                <a:cubicBezTo>
                  <a:pt x="1926082" y="2123755"/>
                  <a:pt x="1914810" y="2129616"/>
                  <a:pt x="1903314" y="2135477"/>
                </a:cubicBezTo>
                <a:cubicBezTo>
                  <a:pt x="1903765" y="2137280"/>
                  <a:pt x="1903989" y="2139084"/>
                  <a:pt x="1904441" y="2140887"/>
                </a:cubicBezTo>
                <a:cubicBezTo>
                  <a:pt x="1922926" y="2138407"/>
                  <a:pt x="1944342" y="2140662"/>
                  <a:pt x="1959219" y="2131870"/>
                </a:cubicBezTo>
                <a:cubicBezTo>
                  <a:pt x="1969138" y="2126009"/>
                  <a:pt x="1970266" y="2104819"/>
                  <a:pt x="1978381" y="2081600"/>
                </a:cubicBezTo>
                <a:cubicBezTo>
                  <a:pt x="1988751" y="2105270"/>
                  <a:pt x="1994386" y="2118119"/>
                  <a:pt x="2001826" y="2135251"/>
                </a:cubicBezTo>
                <a:cubicBezTo>
                  <a:pt x="1978381" y="2140887"/>
                  <a:pt x="1952908" y="2142240"/>
                  <a:pt x="1932394" y="2152835"/>
                </a:cubicBezTo>
                <a:cubicBezTo>
                  <a:pt x="1911429" y="2163656"/>
                  <a:pt x="1894972" y="2183268"/>
                  <a:pt x="1876713" y="2199047"/>
                </a:cubicBezTo>
                <a:cubicBezTo>
                  <a:pt x="1880095" y="2201978"/>
                  <a:pt x="1884829" y="2206036"/>
                  <a:pt x="1892043" y="2212348"/>
                </a:cubicBezTo>
                <a:cubicBezTo>
                  <a:pt x="1883025" y="2216857"/>
                  <a:pt x="1876037" y="2220463"/>
                  <a:pt x="1869725" y="2223844"/>
                </a:cubicBezTo>
                <a:cubicBezTo>
                  <a:pt x="1861610" y="2206712"/>
                  <a:pt x="1854621" y="2192059"/>
                  <a:pt x="1845153" y="2172222"/>
                </a:cubicBezTo>
                <a:cubicBezTo>
                  <a:pt x="1814720" y="2180111"/>
                  <a:pt x="1780681" y="2188903"/>
                  <a:pt x="1746416" y="2197469"/>
                </a:cubicBezTo>
                <a:cubicBezTo>
                  <a:pt x="1747092" y="2200175"/>
                  <a:pt x="1747543" y="2202654"/>
                  <a:pt x="1748220" y="2205360"/>
                </a:cubicBezTo>
                <a:cubicBezTo>
                  <a:pt x="1753404" y="2204233"/>
                  <a:pt x="1758364" y="2202204"/>
                  <a:pt x="1763549" y="2201978"/>
                </a:cubicBezTo>
                <a:cubicBezTo>
                  <a:pt x="1769185" y="2201753"/>
                  <a:pt x="1774820" y="2203105"/>
                  <a:pt x="1780456" y="2203782"/>
                </a:cubicBezTo>
                <a:cubicBezTo>
                  <a:pt x="1778426" y="2209417"/>
                  <a:pt x="1777976" y="2216857"/>
                  <a:pt x="1773918" y="2220689"/>
                </a:cubicBezTo>
                <a:cubicBezTo>
                  <a:pt x="1763774" y="2230157"/>
                  <a:pt x="1751826" y="2238047"/>
                  <a:pt x="1739428" y="2247515"/>
                </a:cubicBezTo>
                <a:cubicBezTo>
                  <a:pt x="1728156" y="2236920"/>
                  <a:pt x="1714180" y="2223394"/>
                  <a:pt x="1710798" y="2242781"/>
                </a:cubicBezTo>
                <a:cubicBezTo>
                  <a:pt x="1683747" y="2248867"/>
                  <a:pt x="1653089" y="2246838"/>
                  <a:pt x="1645424" y="2259237"/>
                </a:cubicBezTo>
                <a:cubicBezTo>
                  <a:pt x="1629419" y="2285387"/>
                  <a:pt x="1602368" y="2274791"/>
                  <a:pt x="1583206" y="2295080"/>
                </a:cubicBezTo>
                <a:cubicBezTo>
                  <a:pt x="1587490" y="2279751"/>
                  <a:pt x="1589969" y="2270508"/>
                  <a:pt x="1594027" y="2255855"/>
                </a:cubicBezTo>
                <a:cubicBezTo>
                  <a:pt x="1566525" y="2263520"/>
                  <a:pt x="1546236" y="2268705"/>
                  <a:pt x="1554577" y="2291924"/>
                </a:cubicBezTo>
                <a:cubicBezTo>
                  <a:pt x="1524370" y="2307478"/>
                  <a:pt x="1497995" y="2321004"/>
                  <a:pt x="1471620" y="2334530"/>
                </a:cubicBezTo>
                <a:cubicBezTo>
                  <a:pt x="1470042" y="2332727"/>
                  <a:pt x="1468464" y="2330698"/>
                  <a:pt x="1466660" y="2328894"/>
                </a:cubicBezTo>
                <a:cubicBezTo>
                  <a:pt x="1470944" y="2322808"/>
                  <a:pt x="1475226" y="2316721"/>
                  <a:pt x="1484243" y="2303872"/>
                </a:cubicBezTo>
                <a:cubicBezTo>
                  <a:pt x="1471169" y="2308380"/>
                  <a:pt x="1458996" y="2311085"/>
                  <a:pt x="1458996" y="2312889"/>
                </a:cubicBezTo>
                <a:cubicBezTo>
                  <a:pt x="1463054" y="2359552"/>
                  <a:pt x="1417968" y="2345125"/>
                  <a:pt x="1400159" y="2363835"/>
                </a:cubicBezTo>
                <a:cubicBezTo>
                  <a:pt x="1397229" y="2361356"/>
                  <a:pt x="1394298" y="2358650"/>
                  <a:pt x="1391368" y="2356171"/>
                </a:cubicBezTo>
                <a:cubicBezTo>
                  <a:pt x="1396327" y="2350084"/>
                  <a:pt x="1401061" y="2344223"/>
                  <a:pt x="1408951" y="2334530"/>
                </a:cubicBezTo>
                <a:cubicBezTo>
                  <a:pt x="1395425" y="2336108"/>
                  <a:pt x="1381449" y="2337460"/>
                  <a:pt x="1367697" y="2340617"/>
                </a:cubicBezTo>
                <a:cubicBezTo>
                  <a:pt x="1366796" y="2340841"/>
                  <a:pt x="1371755" y="2355720"/>
                  <a:pt x="1368599" y="2360454"/>
                </a:cubicBezTo>
                <a:cubicBezTo>
                  <a:pt x="1360709" y="2373303"/>
                  <a:pt x="1348536" y="2395620"/>
                  <a:pt x="1340871" y="2394494"/>
                </a:cubicBezTo>
                <a:cubicBezTo>
                  <a:pt x="1315398" y="2390661"/>
                  <a:pt x="1297590" y="2401482"/>
                  <a:pt x="1278203" y="2412979"/>
                </a:cubicBezTo>
                <a:cubicBezTo>
                  <a:pt x="1273243" y="2415909"/>
                  <a:pt x="1264001" y="2411852"/>
                  <a:pt x="1256787" y="2410950"/>
                </a:cubicBezTo>
                <a:cubicBezTo>
                  <a:pt x="1255209" y="2413655"/>
                  <a:pt x="1253631" y="2416360"/>
                  <a:pt x="1252279" y="2419065"/>
                </a:cubicBezTo>
                <a:cubicBezTo>
                  <a:pt x="1259717" y="2422446"/>
                  <a:pt x="1267833" y="2429660"/>
                  <a:pt x="1274596" y="2428533"/>
                </a:cubicBezTo>
                <a:cubicBezTo>
                  <a:pt x="1382801" y="2409372"/>
                  <a:pt x="1490781" y="2389084"/>
                  <a:pt x="1598987" y="2369020"/>
                </a:cubicBezTo>
                <a:cubicBezTo>
                  <a:pt x="1630771" y="2363159"/>
                  <a:pt x="1662557" y="2356622"/>
                  <a:pt x="1692990" y="2350761"/>
                </a:cubicBezTo>
                <a:cubicBezTo>
                  <a:pt x="1696822" y="2358651"/>
                  <a:pt x="1700429" y="2366541"/>
                  <a:pt x="1702458" y="2371049"/>
                </a:cubicBezTo>
                <a:cubicBezTo>
                  <a:pt x="1689382" y="2381193"/>
                  <a:pt x="1676984" y="2390661"/>
                  <a:pt x="1664585" y="2400129"/>
                </a:cubicBezTo>
                <a:cubicBezTo>
                  <a:pt x="1666840" y="2404187"/>
                  <a:pt x="1668869" y="2408470"/>
                  <a:pt x="1671123" y="2412528"/>
                </a:cubicBezTo>
                <a:cubicBezTo>
                  <a:pt x="1766930" y="2389084"/>
                  <a:pt x="1864991" y="2375107"/>
                  <a:pt x="1956289" y="2342419"/>
                </a:cubicBezTo>
                <a:cubicBezTo>
                  <a:pt x="1965307" y="2342420"/>
                  <a:pt x="1973422" y="2343096"/>
                  <a:pt x="1981537" y="2342419"/>
                </a:cubicBezTo>
                <a:cubicBezTo>
                  <a:pt x="2003629" y="2340617"/>
                  <a:pt x="2025721" y="2339715"/>
                  <a:pt x="2047362" y="2335657"/>
                </a:cubicBezTo>
                <a:cubicBezTo>
                  <a:pt x="2066523" y="2332050"/>
                  <a:pt x="2084783" y="2323258"/>
                  <a:pt x="2103944" y="2318975"/>
                </a:cubicBezTo>
                <a:cubicBezTo>
                  <a:pt x="2117470" y="2316045"/>
                  <a:pt x="2132348" y="2318299"/>
                  <a:pt x="2145874" y="2315368"/>
                </a:cubicBezTo>
                <a:cubicBezTo>
                  <a:pt x="2212600" y="2301167"/>
                  <a:pt x="2280454" y="2289895"/>
                  <a:pt x="2344926" y="2268705"/>
                </a:cubicBezTo>
                <a:cubicBezTo>
                  <a:pt x="2367920" y="2261266"/>
                  <a:pt x="2391815" y="2256983"/>
                  <a:pt x="2414584" y="2249544"/>
                </a:cubicBezTo>
                <a:cubicBezTo>
                  <a:pt x="2414809" y="2252249"/>
                  <a:pt x="2415035" y="2254729"/>
                  <a:pt x="2415035" y="2257434"/>
                </a:cubicBezTo>
                <a:cubicBezTo>
                  <a:pt x="2404214" y="2269832"/>
                  <a:pt x="2393168" y="2282230"/>
                  <a:pt x="2382348" y="2294855"/>
                </a:cubicBezTo>
                <a:cubicBezTo>
                  <a:pt x="2381896" y="2292600"/>
                  <a:pt x="2381220" y="2290346"/>
                  <a:pt x="2380769" y="2288317"/>
                </a:cubicBezTo>
                <a:cubicBezTo>
                  <a:pt x="2331401" y="2309507"/>
                  <a:pt x="2282032" y="2330923"/>
                  <a:pt x="2232889" y="2352113"/>
                </a:cubicBezTo>
                <a:cubicBezTo>
                  <a:pt x="2231762" y="2349859"/>
                  <a:pt x="2230635" y="2347379"/>
                  <a:pt x="2229733" y="2345125"/>
                </a:cubicBezTo>
                <a:cubicBezTo>
                  <a:pt x="2234241" y="2341518"/>
                  <a:pt x="2238975" y="2338137"/>
                  <a:pt x="2244161" y="2334079"/>
                </a:cubicBezTo>
                <a:cubicBezTo>
                  <a:pt x="2192763" y="2311536"/>
                  <a:pt x="2114314" y="2341067"/>
                  <a:pt x="2095378" y="2385702"/>
                </a:cubicBezTo>
                <a:cubicBezTo>
                  <a:pt x="2095378" y="2377361"/>
                  <a:pt x="2095378" y="2369246"/>
                  <a:pt x="2095378" y="2357073"/>
                </a:cubicBezTo>
                <a:cubicBezTo>
                  <a:pt x="2076893" y="2346928"/>
                  <a:pt x="2052998" y="2346477"/>
                  <a:pt x="2042853" y="2370373"/>
                </a:cubicBezTo>
                <a:cubicBezTo>
                  <a:pt x="2036541" y="2385476"/>
                  <a:pt x="2046235" y="2407117"/>
                  <a:pt x="2040825" y="2426504"/>
                </a:cubicBezTo>
                <a:cubicBezTo>
                  <a:pt x="2035640" y="2410950"/>
                  <a:pt x="2030680" y="2395395"/>
                  <a:pt x="2025496" y="2379390"/>
                </a:cubicBezTo>
                <a:cubicBezTo>
                  <a:pt x="2015576" y="2378939"/>
                  <a:pt x="2004305" y="2378488"/>
                  <a:pt x="1993935" y="2378038"/>
                </a:cubicBezTo>
                <a:cubicBezTo>
                  <a:pt x="1970266" y="2390210"/>
                  <a:pt x="1945018" y="2403060"/>
                  <a:pt x="1919545" y="2416135"/>
                </a:cubicBezTo>
                <a:cubicBezTo>
                  <a:pt x="1915261" y="2404863"/>
                  <a:pt x="1911880" y="2396297"/>
                  <a:pt x="1908724" y="2387730"/>
                </a:cubicBezTo>
                <a:cubicBezTo>
                  <a:pt x="1906019" y="2388632"/>
                  <a:pt x="1903088" y="2389759"/>
                  <a:pt x="1900383" y="2390661"/>
                </a:cubicBezTo>
                <a:cubicBezTo>
                  <a:pt x="1902187" y="2398100"/>
                  <a:pt x="1904216" y="2405765"/>
                  <a:pt x="1907597" y="2418840"/>
                </a:cubicBezTo>
                <a:cubicBezTo>
                  <a:pt x="1899481" y="2413655"/>
                  <a:pt x="1894071" y="2412077"/>
                  <a:pt x="1892268" y="2408695"/>
                </a:cubicBezTo>
                <a:cubicBezTo>
                  <a:pt x="1883701" y="2391788"/>
                  <a:pt x="1876939" y="2388858"/>
                  <a:pt x="1857326" y="2399678"/>
                </a:cubicBezTo>
                <a:cubicBezTo>
                  <a:pt x="1833656" y="2412978"/>
                  <a:pt x="1803900" y="2415008"/>
                  <a:pt x="1777300" y="2423799"/>
                </a:cubicBezTo>
                <a:cubicBezTo>
                  <a:pt x="1760843" y="2429209"/>
                  <a:pt x="1745965" y="2440030"/>
                  <a:pt x="1729283" y="2444989"/>
                </a:cubicBezTo>
                <a:cubicBezTo>
                  <a:pt x="1713729" y="2449498"/>
                  <a:pt x="1696822" y="2448596"/>
                  <a:pt x="1680591" y="2451527"/>
                </a:cubicBezTo>
                <a:cubicBezTo>
                  <a:pt x="1672025" y="2452879"/>
                  <a:pt x="1660077" y="2454683"/>
                  <a:pt x="1656470" y="2460319"/>
                </a:cubicBezTo>
                <a:cubicBezTo>
                  <a:pt x="1644973" y="2478578"/>
                  <a:pt x="1631899" y="2472492"/>
                  <a:pt x="1614766" y="2473619"/>
                </a:cubicBezTo>
                <a:cubicBezTo>
                  <a:pt x="1589744" y="2475197"/>
                  <a:pt x="1566074" y="2494358"/>
                  <a:pt x="1539473" y="2506982"/>
                </a:cubicBezTo>
                <a:cubicBezTo>
                  <a:pt x="1536317" y="2505855"/>
                  <a:pt x="1525722" y="2497514"/>
                  <a:pt x="1518284" y="2499768"/>
                </a:cubicBezTo>
                <a:cubicBezTo>
                  <a:pt x="1465082" y="2515999"/>
                  <a:pt x="1413234" y="2536513"/>
                  <a:pt x="1359582" y="2550264"/>
                </a:cubicBezTo>
                <a:cubicBezTo>
                  <a:pt x="1346959" y="2553420"/>
                  <a:pt x="1320133" y="2577090"/>
                  <a:pt x="1300069" y="2530652"/>
                </a:cubicBezTo>
                <a:cubicBezTo>
                  <a:pt x="1289700" y="2542825"/>
                  <a:pt x="1279104" y="2554773"/>
                  <a:pt x="1268960" y="2566495"/>
                </a:cubicBezTo>
                <a:cubicBezTo>
                  <a:pt x="1268735" y="2565819"/>
                  <a:pt x="1265805" y="2557252"/>
                  <a:pt x="1259717" y="2539895"/>
                </a:cubicBezTo>
                <a:cubicBezTo>
                  <a:pt x="1240105" y="2554096"/>
                  <a:pt x="1223424" y="2568749"/>
                  <a:pt x="1204263" y="2578668"/>
                </a:cubicBezTo>
                <a:cubicBezTo>
                  <a:pt x="1191188" y="2585431"/>
                  <a:pt x="1174506" y="2585657"/>
                  <a:pt x="1159403" y="2587009"/>
                </a:cubicBezTo>
                <a:cubicBezTo>
                  <a:pt x="1157599" y="2587234"/>
                  <a:pt x="1151062" y="2573032"/>
                  <a:pt x="1153090" y="2568299"/>
                </a:cubicBezTo>
                <a:cubicBezTo>
                  <a:pt x="1160079" y="2552293"/>
                  <a:pt x="1170223" y="2537415"/>
                  <a:pt x="1179015" y="2521860"/>
                </a:cubicBezTo>
                <a:cubicBezTo>
                  <a:pt x="1130096" y="2505179"/>
                  <a:pt x="1110034" y="2559732"/>
                  <a:pt x="1076671" y="2566269"/>
                </a:cubicBezTo>
                <a:cubicBezTo>
                  <a:pt x="1069006" y="2550490"/>
                  <a:pt x="1063370" y="2538767"/>
                  <a:pt x="1057509" y="2527045"/>
                </a:cubicBezTo>
                <a:cubicBezTo>
                  <a:pt x="1052099" y="2536513"/>
                  <a:pt x="1046688" y="2545756"/>
                  <a:pt x="1041278" y="2555224"/>
                </a:cubicBezTo>
                <a:cubicBezTo>
                  <a:pt x="1042406" y="2559282"/>
                  <a:pt x="1043533" y="2563113"/>
                  <a:pt x="1044885" y="2567172"/>
                </a:cubicBezTo>
                <a:cubicBezTo>
                  <a:pt x="1022793" y="2567171"/>
                  <a:pt x="1000476" y="2568749"/>
                  <a:pt x="978835" y="2565368"/>
                </a:cubicBezTo>
                <a:cubicBezTo>
                  <a:pt x="976130" y="2564917"/>
                  <a:pt x="977031" y="2539894"/>
                  <a:pt x="976130" y="2526369"/>
                </a:cubicBezTo>
                <a:cubicBezTo>
                  <a:pt x="979285" y="2528398"/>
                  <a:pt x="982667" y="2530652"/>
                  <a:pt x="985823" y="2532681"/>
                </a:cubicBezTo>
                <a:cubicBezTo>
                  <a:pt x="1013325" y="2510138"/>
                  <a:pt x="1041052" y="2487820"/>
                  <a:pt x="1068780" y="2465052"/>
                </a:cubicBezTo>
                <a:cubicBezTo>
                  <a:pt x="1046238" y="2432591"/>
                  <a:pt x="1036093" y="2430562"/>
                  <a:pt x="1001603" y="2446342"/>
                </a:cubicBezTo>
                <a:cubicBezTo>
                  <a:pt x="982216" y="2455134"/>
                  <a:pt x="961477" y="2460544"/>
                  <a:pt x="940287" y="2467757"/>
                </a:cubicBezTo>
                <a:cubicBezTo>
                  <a:pt x="942991" y="2477902"/>
                  <a:pt x="945922" y="2489624"/>
                  <a:pt x="948627" y="2500444"/>
                </a:cubicBezTo>
                <a:cubicBezTo>
                  <a:pt x="926310" y="2515323"/>
                  <a:pt x="904669" y="2529750"/>
                  <a:pt x="878294" y="2547108"/>
                </a:cubicBezTo>
                <a:cubicBezTo>
                  <a:pt x="892947" y="2554547"/>
                  <a:pt x="903993" y="2560183"/>
                  <a:pt x="922478" y="2569651"/>
                </a:cubicBezTo>
                <a:cubicBezTo>
                  <a:pt x="889565" y="2577090"/>
                  <a:pt x="862740" y="2583177"/>
                  <a:pt x="835914" y="2589263"/>
                </a:cubicBezTo>
                <a:cubicBezTo>
                  <a:pt x="835237" y="2587686"/>
                  <a:pt x="834787" y="2586107"/>
                  <a:pt x="834110" y="2584303"/>
                </a:cubicBezTo>
                <a:cubicBezTo>
                  <a:pt x="847861" y="2577767"/>
                  <a:pt x="861838" y="2571229"/>
                  <a:pt x="879647" y="2562888"/>
                </a:cubicBezTo>
                <a:cubicBezTo>
                  <a:pt x="844029" y="2549588"/>
                  <a:pt x="783614" y="2570102"/>
                  <a:pt x="727708" y="2612257"/>
                </a:cubicBezTo>
                <a:cubicBezTo>
                  <a:pt x="744616" y="2611129"/>
                  <a:pt x="757916" y="2607523"/>
                  <a:pt x="769863" y="2610003"/>
                </a:cubicBezTo>
                <a:cubicBezTo>
                  <a:pt x="778204" y="2611806"/>
                  <a:pt x="784741" y="2622176"/>
                  <a:pt x="793533" y="2630066"/>
                </a:cubicBezTo>
                <a:cubicBezTo>
                  <a:pt x="766031" y="2637504"/>
                  <a:pt x="737402" y="2645395"/>
                  <a:pt x="708772" y="2653059"/>
                </a:cubicBezTo>
                <a:cubicBezTo>
                  <a:pt x="710801" y="2655088"/>
                  <a:pt x="713055" y="2657116"/>
                  <a:pt x="715084" y="2659371"/>
                </a:cubicBezTo>
                <a:cubicBezTo>
                  <a:pt x="712717" y="2661851"/>
                  <a:pt x="710520" y="2665120"/>
                  <a:pt x="708181" y="2667938"/>
                </a:cubicBezTo>
                <a:lnTo>
                  <a:pt x="707024" y="266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BE4A0A3-A9A8-54CB-0D6F-11EBF27A44D2}"/>
              </a:ext>
            </a:extLst>
          </p:cNvPr>
          <p:cNvSpPr/>
          <p:nvPr/>
        </p:nvSpPr>
        <p:spPr>
          <a:xfrm rot="12778829">
            <a:off x="8971993" y="4940558"/>
            <a:ext cx="3334297" cy="2495590"/>
          </a:xfrm>
          <a:custGeom>
            <a:avLst/>
            <a:gdLst>
              <a:gd name="connsiteX0" fmla="*/ 2179230 w 3334297"/>
              <a:gd name="connsiteY0" fmla="*/ 235624 h 2495590"/>
              <a:gd name="connsiteX1" fmla="*/ 2210991 w 3334297"/>
              <a:gd name="connsiteY1" fmla="*/ 214832 h 2495590"/>
              <a:gd name="connsiteX2" fmla="*/ 2079341 w 3334297"/>
              <a:gd name="connsiteY2" fmla="*/ 251126 h 2495590"/>
              <a:gd name="connsiteX3" fmla="*/ 2179230 w 3334297"/>
              <a:gd name="connsiteY3" fmla="*/ 235624 h 2495590"/>
              <a:gd name="connsiteX4" fmla="*/ 2081820 w 3334297"/>
              <a:gd name="connsiteY4" fmla="*/ 437780 h 2495590"/>
              <a:gd name="connsiteX5" fmla="*/ 2080468 w 3334297"/>
              <a:gd name="connsiteY5" fmla="*/ 429890 h 2495590"/>
              <a:gd name="connsiteX6" fmla="*/ 2042370 w 3334297"/>
              <a:gd name="connsiteY6" fmla="*/ 430341 h 2495590"/>
              <a:gd name="connsiteX7" fmla="*/ 1867439 w 3334297"/>
              <a:gd name="connsiteY7" fmla="*/ 487149 h 2495590"/>
              <a:gd name="connsiteX8" fmla="*/ 1793272 w 3334297"/>
              <a:gd name="connsiteY8" fmla="*/ 497969 h 2495590"/>
              <a:gd name="connsiteX9" fmla="*/ 1777718 w 3334297"/>
              <a:gd name="connsiteY9" fmla="*/ 513974 h 2495590"/>
              <a:gd name="connsiteX10" fmla="*/ 1800712 w 3334297"/>
              <a:gd name="connsiteY10" fmla="*/ 519836 h 2495590"/>
              <a:gd name="connsiteX11" fmla="*/ 1950621 w 3334297"/>
              <a:gd name="connsiteY11" fmla="*/ 480837 h 2495590"/>
              <a:gd name="connsiteX12" fmla="*/ 2081820 w 3334297"/>
              <a:gd name="connsiteY12" fmla="*/ 437780 h 2495590"/>
              <a:gd name="connsiteX13" fmla="*/ 2373975 w 3334297"/>
              <a:gd name="connsiteY13" fmla="*/ 410728 h 2495590"/>
              <a:gd name="connsiteX14" fmla="*/ 2372172 w 3334297"/>
              <a:gd name="connsiteY14" fmla="*/ 372406 h 2495590"/>
              <a:gd name="connsiteX15" fmla="*/ 2094219 w 3334297"/>
              <a:gd name="connsiteY15" fmla="*/ 480611 h 2495590"/>
              <a:gd name="connsiteX16" fmla="*/ 2160495 w 3334297"/>
              <a:gd name="connsiteY16" fmla="*/ 472721 h 2495590"/>
              <a:gd name="connsiteX17" fmla="*/ 2373975 w 3334297"/>
              <a:gd name="connsiteY17" fmla="*/ 410728 h 2495590"/>
              <a:gd name="connsiteX18" fmla="*/ 2464146 w 3334297"/>
              <a:gd name="connsiteY18" fmla="*/ 379620 h 2495590"/>
              <a:gd name="connsiteX19" fmla="*/ 2450620 w 3334297"/>
              <a:gd name="connsiteY19" fmla="*/ 352343 h 2495590"/>
              <a:gd name="connsiteX20" fmla="*/ 2391784 w 3334297"/>
              <a:gd name="connsiteY20" fmla="*/ 388186 h 2495590"/>
              <a:gd name="connsiteX21" fmla="*/ 2399674 w 3334297"/>
              <a:gd name="connsiteY21" fmla="*/ 402163 h 2495590"/>
              <a:gd name="connsiteX22" fmla="*/ 2464146 w 3334297"/>
              <a:gd name="connsiteY22" fmla="*/ 379620 h 2495590"/>
              <a:gd name="connsiteX23" fmla="*/ 1553101 w 3334297"/>
              <a:gd name="connsiteY23" fmla="*/ 1570642 h 2495590"/>
              <a:gd name="connsiteX24" fmla="*/ 1575735 w 3334297"/>
              <a:gd name="connsiteY24" fmla="*/ 1549365 h 2495590"/>
              <a:gd name="connsiteX25" fmla="*/ 1480380 w 3334297"/>
              <a:gd name="connsiteY25" fmla="*/ 1578219 h 2495590"/>
              <a:gd name="connsiteX26" fmla="*/ 1553101 w 3334297"/>
              <a:gd name="connsiteY26" fmla="*/ 1570642 h 2495590"/>
              <a:gd name="connsiteX27" fmla="*/ 2924245 w 3334297"/>
              <a:gd name="connsiteY27" fmla="*/ 687554 h 2495590"/>
              <a:gd name="connsiteX28" fmla="*/ 2928076 w 3334297"/>
              <a:gd name="connsiteY28" fmla="*/ 671098 h 2495590"/>
              <a:gd name="connsiteX29" fmla="*/ 2915228 w 3334297"/>
              <a:gd name="connsiteY29" fmla="*/ 674930 h 2495590"/>
              <a:gd name="connsiteX30" fmla="*/ 2851882 w 3334297"/>
              <a:gd name="connsiteY30" fmla="*/ 719791 h 2495590"/>
              <a:gd name="connsiteX31" fmla="*/ 2846471 w 3334297"/>
              <a:gd name="connsiteY31" fmla="*/ 732189 h 2495590"/>
              <a:gd name="connsiteX32" fmla="*/ 2877355 w 3334297"/>
              <a:gd name="connsiteY32" fmla="*/ 717311 h 2495590"/>
              <a:gd name="connsiteX33" fmla="*/ 2924245 w 3334297"/>
              <a:gd name="connsiteY33" fmla="*/ 687554 h 2495590"/>
              <a:gd name="connsiteX34" fmla="*/ 1959638 w 3334297"/>
              <a:gd name="connsiteY34" fmla="*/ 1456488 h 2495590"/>
              <a:gd name="connsiteX35" fmla="*/ 1953778 w 3334297"/>
              <a:gd name="connsiteY35" fmla="*/ 1438679 h 2495590"/>
              <a:gd name="connsiteX36" fmla="*/ 1834076 w 3334297"/>
              <a:gd name="connsiteY36" fmla="*/ 1486695 h 2495590"/>
              <a:gd name="connsiteX37" fmla="*/ 1837457 w 3334297"/>
              <a:gd name="connsiteY37" fmla="*/ 1496163 h 2495590"/>
              <a:gd name="connsiteX38" fmla="*/ 1959638 w 3334297"/>
              <a:gd name="connsiteY38" fmla="*/ 1456488 h 2495590"/>
              <a:gd name="connsiteX39" fmla="*/ 1298685 w 3334297"/>
              <a:gd name="connsiteY39" fmla="*/ 1924701 h 2495590"/>
              <a:gd name="connsiteX40" fmla="*/ 1293274 w 3334297"/>
              <a:gd name="connsiteY40" fmla="*/ 1895396 h 2495590"/>
              <a:gd name="connsiteX41" fmla="*/ 1237820 w 3334297"/>
              <a:gd name="connsiteY41" fmla="*/ 1930111 h 2495590"/>
              <a:gd name="connsiteX42" fmla="*/ 1240073 w 3334297"/>
              <a:gd name="connsiteY42" fmla="*/ 1940482 h 2495590"/>
              <a:gd name="connsiteX43" fmla="*/ 1298685 w 3334297"/>
              <a:gd name="connsiteY43" fmla="*/ 1924701 h 2495590"/>
              <a:gd name="connsiteX44" fmla="*/ 2063786 w 3334297"/>
              <a:gd name="connsiteY44" fmla="*/ 1475198 h 2495590"/>
              <a:gd name="connsiteX45" fmla="*/ 2059278 w 3334297"/>
              <a:gd name="connsiteY45" fmla="*/ 1461898 h 2495590"/>
              <a:gd name="connsiteX46" fmla="*/ 1887952 w 3334297"/>
              <a:gd name="connsiteY46" fmla="*/ 1516677 h 2495590"/>
              <a:gd name="connsiteX47" fmla="*/ 1893588 w 3334297"/>
              <a:gd name="connsiteY47" fmla="*/ 1533133 h 2495590"/>
              <a:gd name="connsiteX48" fmla="*/ 2063786 w 3334297"/>
              <a:gd name="connsiteY48" fmla="*/ 1475198 h 2495590"/>
              <a:gd name="connsiteX49" fmla="*/ 772762 w 3334297"/>
              <a:gd name="connsiteY49" fmla="*/ 2343321 h 2495590"/>
              <a:gd name="connsiteX50" fmla="*/ 769606 w 3334297"/>
              <a:gd name="connsiteY50" fmla="*/ 2337911 h 2495590"/>
              <a:gd name="connsiteX51" fmla="*/ 720689 w 3334297"/>
              <a:gd name="connsiteY51" fmla="*/ 2342194 h 2495590"/>
              <a:gd name="connsiteX52" fmla="*/ 696343 w 3334297"/>
              <a:gd name="connsiteY52" fmla="*/ 2369244 h 2495590"/>
              <a:gd name="connsiteX53" fmla="*/ 772762 w 3334297"/>
              <a:gd name="connsiteY53" fmla="*/ 2343321 h 2495590"/>
              <a:gd name="connsiteX54" fmla="*/ 978380 w 3334297"/>
              <a:gd name="connsiteY54" fmla="*/ 2218124 h 2495590"/>
              <a:gd name="connsiteX55" fmla="*/ 991426 w 3334297"/>
              <a:gd name="connsiteY55" fmla="*/ 2182366 h 2495590"/>
              <a:gd name="connsiteX56" fmla="*/ 933041 w 3334297"/>
              <a:gd name="connsiteY56" fmla="*/ 2204683 h 2495590"/>
              <a:gd name="connsiteX57" fmla="*/ 978380 w 3334297"/>
              <a:gd name="connsiteY57" fmla="*/ 2218124 h 2495590"/>
              <a:gd name="connsiteX58" fmla="*/ 2229025 w 3334297"/>
              <a:gd name="connsiteY58" fmla="*/ 1410050 h 2495590"/>
              <a:gd name="connsiteX59" fmla="*/ 2177177 w 3334297"/>
              <a:gd name="connsiteY59" fmla="*/ 1396299 h 2495590"/>
              <a:gd name="connsiteX60" fmla="*/ 2171992 w 3334297"/>
              <a:gd name="connsiteY60" fmla="*/ 1403738 h 2495590"/>
              <a:gd name="connsiteX61" fmla="*/ 2051613 w 3334297"/>
              <a:gd name="connsiteY61" fmla="*/ 1444090 h 2495590"/>
              <a:gd name="connsiteX62" fmla="*/ 2090838 w 3334297"/>
              <a:gd name="connsiteY62" fmla="*/ 1468436 h 2495590"/>
              <a:gd name="connsiteX63" fmla="*/ 2093768 w 3334297"/>
              <a:gd name="connsiteY63" fmla="*/ 1461673 h 2495590"/>
              <a:gd name="connsiteX64" fmla="*/ 2088132 w 3334297"/>
              <a:gd name="connsiteY64" fmla="*/ 1449500 h 2495590"/>
              <a:gd name="connsiteX65" fmla="*/ 2229025 w 3334297"/>
              <a:gd name="connsiteY65" fmla="*/ 1410050 h 2495590"/>
              <a:gd name="connsiteX66" fmla="*/ 1766673 w 3334297"/>
              <a:gd name="connsiteY66" fmla="*/ 1711447 h 2495590"/>
              <a:gd name="connsiteX67" fmla="*/ 1800712 w 3334297"/>
              <a:gd name="connsiteY67" fmla="*/ 1681916 h 2495590"/>
              <a:gd name="connsiteX68" fmla="*/ 1705581 w 3334297"/>
              <a:gd name="connsiteY68" fmla="*/ 1727903 h 2495590"/>
              <a:gd name="connsiteX69" fmla="*/ 1764193 w 3334297"/>
              <a:gd name="connsiteY69" fmla="*/ 1704007 h 2495590"/>
              <a:gd name="connsiteX70" fmla="*/ 1766673 w 3334297"/>
              <a:gd name="connsiteY70" fmla="*/ 1711447 h 2495590"/>
              <a:gd name="connsiteX71" fmla="*/ 2320838 w 3334297"/>
              <a:gd name="connsiteY71" fmla="*/ 1364975 h 2495590"/>
              <a:gd name="connsiteX72" fmla="*/ 2330918 w 3334297"/>
              <a:gd name="connsiteY72" fmla="*/ 1351889 h 2495590"/>
              <a:gd name="connsiteX73" fmla="*/ 2332947 w 3334297"/>
              <a:gd name="connsiteY73" fmla="*/ 1333179 h 2495590"/>
              <a:gd name="connsiteX74" fmla="*/ 2322352 w 3334297"/>
              <a:gd name="connsiteY74" fmla="*/ 1309960 h 2495590"/>
              <a:gd name="connsiteX75" fmla="*/ 2265996 w 3334297"/>
              <a:gd name="connsiteY75" fmla="*/ 1361583 h 2495590"/>
              <a:gd name="connsiteX76" fmla="*/ 2320838 w 3334297"/>
              <a:gd name="connsiteY76" fmla="*/ 1364975 h 2495590"/>
              <a:gd name="connsiteX77" fmla="*/ 1897309 w 3334297"/>
              <a:gd name="connsiteY77" fmla="*/ 1643818 h 2495590"/>
              <a:gd name="connsiteX78" fmla="*/ 1939576 w 3334297"/>
              <a:gd name="connsiteY78" fmla="*/ 1615640 h 2495590"/>
              <a:gd name="connsiteX79" fmla="*/ 1846925 w 3334297"/>
              <a:gd name="connsiteY79" fmla="*/ 1655766 h 2495590"/>
              <a:gd name="connsiteX80" fmla="*/ 1897309 w 3334297"/>
              <a:gd name="connsiteY80" fmla="*/ 1643818 h 2495590"/>
              <a:gd name="connsiteX81" fmla="*/ 637731 w 3334297"/>
              <a:gd name="connsiteY81" fmla="*/ 2492329 h 2495590"/>
              <a:gd name="connsiteX82" fmla="*/ 625709 w 3334297"/>
              <a:gd name="connsiteY82" fmla="*/ 2495590 h 2495590"/>
              <a:gd name="connsiteX83" fmla="*/ 610690 w 3334297"/>
              <a:gd name="connsiteY83" fmla="*/ 2472446 h 2495590"/>
              <a:gd name="connsiteX84" fmla="*/ 614060 w 3334297"/>
              <a:gd name="connsiteY84" fmla="*/ 2472266 h 2495590"/>
              <a:gd name="connsiteX85" fmla="*/ 637731 w 3334297"/>
              <a:gd name="connsiteY85" fmla="*/ 2492329 h 2495590"/>
              <a:gd name="connsiteX86" fmla="*/ 1243005 w 3334297"/>
              <a:gd name="connsiteY86" fmla="*/ 2126009 h 2495590"/>
              <a:gd name="connsiteX87" fmla="*/ 1222265 w 3334297"/>
              <a:gd name="connsiteY87" fmla="*/ 2111581 h 2495590"/>
              <a:gd name="connsiteX88" fmla="*/ 1172445 w 3334297"/>
              <a:gd name="connsiteY88" fmla="*/ 2127812 h 2495590"/>
              <a:gd name="connsiteX89" fmla="*/ 1155764 w 3334297"/>
              <a:gd name="connsiteY89" fmla="*/ 2127812 h 2495590"/>
              <a:gd name="connsiteX90" fmla="*/ 1011715 w 3334297"/>
              <a:gd name="connsiteY90" fmla="*/ 2185296 h 2495590"/>
              <a:gd name="connsiteX91" fmla="*/ 1110903 w 3334297"/>
              <a:gd name="connsiteY91" fmla="*/ 2174250 h 2495590"/>
              <a:gd name="connsiteX92" fmla="*/ 1118343 w 3334297"/>
              <a:gd name="connsiteY92" fmla="*/ 2168839 h 2495590"/>
              <a:gd name="connsiteX93" fmla="*/ 1205809 w 3334297"/>
              <a:gd name="connsiteY93" fmla="*/ 2146748 h 2495590"/>
              <a:gd name="connsiteX94" fmla="*/ 1243005 w 3334297"/>
              <a:gd name="connsiteY94" fmla="*/ 2126009 h 2495590"/>
              <a:gd name="connsiteX95" fmla="*/ 2518700 w 3334297"/>
              <a:gd name="connsiteY95" fmla="*/ 1337011 h 2495590"/>
              <a:gd name="connsiteX96" fmla="*/ 2601883 w 3334297"/>
              <a:gd name="connsiteY96" fmla="*/ 1274117 h 2495590"/>
              <a:gd name="connsiteX97" fmla="*/ 2518700 w 3334297"/>
              <a:gd name="connsiteY97" fmla="*/ 1337011 h 2495590"/>
              <a:gd name="connsiteX98" fmla="*/ 2244354 w 3334297"/>
              <a:gd name="connsiteY98" fmla="*/ 1621952 h 2495590"/>
              <a:gd name="connsiteX99" fmla="*/ 2260360 w 3334297"/>
              <a:gd name="connsiteY99" fmla="*/ 1587237 h 2495590"/>
              <a:gd name="connsiteX100" fmla="*/ 2257429 w 3334297"/>
              <a:gd name="connsiteY100" fmla="*/ 1577543 h 2495590"/>
              <a:gd name="connsiteX101" fmla="*/ 2011262 w 3334297"/>
              <a:gd name="connsiteY101" fmla="*/ 1660049 h 2495590"/>
              <a:gd name="connsiteX102" fmla="*/ 2060631 w 3334297"/>
              <a:gd name="connsiteY102" fmla="*/ 1694540 h 2495590"/>
              <a:gd name="connsiteX103" fmla="*/ 2110901 w 3334297"/>
              <a:gd name="connsiteY103" fmla="*/ 1669292 h 2495590"/>
              <a:gd name="connsiteX104" fmla="*/ 2146518 w 3334297"/>
              <a:gd name="connsiteY104" fmla="*/ 1658020 h 2495590"/>
              <a:gd name="connsiteX105" fmla="*/ 2154859 w 3334297"/>
              <a:gd name="connsiteY105" fmla="*/ 1656894 h 2495590"/>
              <a:gd name="connsiteX106" fmla="*/ 2160720 w 3334297"/>
              <a:gd name="connsiteY106" fmla="*/ 1637056 h 2495590"/>
              <a:gd name="connsiteX107" fmla="*/ 2184615 w 3334297"/>
              <a:gd name="connsiteY107" fmla="*/ 1638634 h 2495590"/>
              <a:gd name="connsiteX108" fmla="*/ 2244354 w 3334297"/>
              <a:gd name="connsiteY108" fmla="*/ 1621952 h 2495590"/>
              <a:gd name="connsiteX109" fmla="*/ 1489848 w 3334297"/>
              <a:gd name="connsiteY109" fmla="*/ 2281103 h 2495590"/>
              <a:gd name="connsiteX110" fmla="*/ 1486917 w 3334297"/>
              <a:gd name="connsiteY110" fmla="*/ 2269155 h 2495590"/>
              <a:gd name="connsiteX111" fmla="*/ 1395845 w 3334297"/>
              <a:gd name="connsiteY111" fmla="*/ 2286513 h 2495590"/>
              <a:gd name="connsiteX112" fmla="*/ 1405763 w 3334297"/>
              <a:gd name="connsiteY112" fmla="*/ 2302519 h 2495590"/>
              <a:gd name="connsiteX113" fmla="*/ 1489848 w 3334297"/>
              <a:gd name="connsiteY113" fmla="*/ 2281103 h 2495590"/>
              <a:gd name="connsiteX114" fmla="*/ 2226546 w 3334297"/>
              <a:gd name="connsiteY114" fmla="*/ 2157118 h 2495590"/>
              <a:gd name="connsiteX115" fmla="*/ 2224967 w 3334297"/>
              <a:gd name="connsiteY115" fmla="*/ 2150580 h 2495590"/>
              <a:gd name="connsiteX116" fmla="*/ 2077087 w 3334297"/>
              <a:gd name="connsiteY116" fmla="*/ 2214376 h 2495590"/>
              <a:gd name="connsiteX117" fmla="*/ 2073930 w 3334297"/>
              <a:gd name="connsiteY117" fmla="*/ 2207388 h 2495590"/>
              <a:gd name="connsiteX118" fmla="*/ 2088359 w 3334297"/>
              <a:gd name="connsiteY118" fmla="*/ 2196342 h 2495590"/>
              <a:gd name="connsiteX119" fmla="*/ 1939576 w 3334297"/>
              <a:gd name="connsiteY119" fmla="*/ 2247965 h 2495590"/>
              <a:gd name="connsiteX120" fmla="*/ 1939576 w 3334297"/>
              <a:gd name="connsiteY120" fmla="*/ 2219336 h 2495590"/>
              <a:gd name="connsiteX121" fmla="*/ 1887051 w 3334297"/>
              <a:gd name="connsiteY121" fmla="*/ 2232636 h 2495590"/>
              <a:gd name="connsiteX122" fmla="*/ 1885022 w 3334297"/>
              <a:gd name="connsiteY122" fmla="*/ 2288767 h 2495590"/>
              <a:gd name="connsiteX123" fmla="*/ 1869693 w 3334297"/>
              <a:gd name="connsiteY123" fmla="*/ 2241653 h 2495590"/>
              <a:gd name="connsiteX124" fmla="*/ 1838133 w 3334297"/>
              <a:gd name="connsiteY124" fmla="*/ 2240300 h 2495590"/>
              <a:gd name="connsiteX125" fmla="*/ 1763742 w 3334297"/>
              <a:gd name="connsiteY125" fmla="*/ 2278398 h 2495590"/>
              <a:gd name="connsiteX126" fmla="*/ 1752921 w 3334297"/>
              <a:gd name="connsiteY126" fmla="*/ 2249994 h 2495590"/>
              <a:gd name="connsiteX127" fmla="*/ 1744581 w 3334297"/>
              <a:gd name="connsiteY127" fmla="*/ 2252924 h 2495590"/>
              <a:gd name="connsiteX128" fmla="*/ 1751794 w 3334297"/>
              <a:gd name="connsiteY128" fmla="*/ 2281103 h 2495590"/>
              <a:gd name="connsiteX129" fmla="*/ 1736466 w 3334297"/>
              <a:gd name="connsiteY129" fmla="*/ 2270958 h 2495590"/>
              <a:gd name="connsiteX130" fmla="*/ 1701524 w 3334297"/>
              <a:gd name="connsiteY130" fmla="*/ 2261941 h 2495590"/>
              <a:gd name="connsiteX131" fmla="*/ 1621497 w 3334297"/>
              <a:gd name="connsiteY131" fmla="*/ 2286062 h 2495590"/>
              <a:gd name="connsiteX132" fmla="*/ 1573481 w 3334297"/>
              <a:gd name="connsiteY132" fmla="*/ 2307252 h 2495590"/>
              <a:gd name="connsiteX133" fmla="*/ 1524789 w 3334297"/>
              <a:gd name="connsiteY133" fmla="*/ 2313790 h 2495590"/>
              <a:gd name="connsiteX134" fmla="*/ 1500668 w 3334297"/>
              <a:gd name="connsiteY134" fmla="*/ 2322582 h 2495590"/>
              <a:gd name="connsiteX135" fmla="*/ 1458964 w 3334297"/>
              <a:gd name="connsiteY135" fmla="*/ 2335882 h 2495590"/>
              <a:gd name="connsiteX136" fmla="*/ 1383671 w 3334297"/>
              <a:gd name="connsiteY136" fmla="*/ 2369245 h 2495590"/>
              <a:gd name="connsiteX137" fmla="*/ 1362481 w 3334297"/>
              <a:gd name="connsiteY137" fmla="*/ 2362031 h 2495590"/>
              <a:gd name="connsiteX138" fmla="*/ 1203780 w 3334297"/>
              <a:gd name="connsiteY138" fmla="*/ 2412527 h 2495590"/>
              <a:gd name="connsiteX139" fmla="*/ 1144267 w 3334297"/>
              <a:gd name="connsiteY139" fmla="*/ 2392915 h 2495590"/>
              <a:gd name="connsiteX140" fmla="*/ 1113157 w 3334297"/>
              <a:gd name="connsiteY140" fmla="*/ 2428758 h 2495590"/>
              <a:gd name="connsiteX141" fmla="*/ 1103915 w 3334297"/>
              <a:gd name="connsiteY141" fmla="*/ 2402157 h 2495590"/>
              <a:gd name="connsiteX142" fmla="*/ 1048460 w 3334297"/>
              <a:gd name="connsiteY142" fmla="*/ 2440931 h 2495590"/>
              <a:gd name="connsiteX143" fmla="*/ 1003601 w 3334297"/>
              <a:gd name="connsiteY143" fmla="*/ 2449272 h 2495590"/>
              <a:gd name="connsiteX144" fmla="*/ 997288 w 3334297"/>
              <a:gd name="connsiteY144" fmla="*/ 2430561 h 2495590"/>
              <a:gd name="connsiteX145" fmla="*/ 1023213 w 3334297"/>
              <a:gd name="connsiteY145" fmla="*/ 2384123 h 2495590"/>
              <a:gd name="connsiteX146" fmla="*/ 920868 w 3334297"/>
              <a:gd name="connsiteY146" fmla="*/ 2428533 h 2495590"/>
              <a:gd name="connsiteX147" fmla="*/ 901707 w 3334297"/>
              <a:gd name="connsiteY147" fmla="*/ 2389308 h 2495590"/>
              <a:gd name="connsiteX148" fmla="*/ 885476 w 3334297"/>
              <a:gd name="connsiteY148" fmla="*/ 2417486 h 2495590"/>
              <a:gd name="connsiteX149" fmla="*/ 889083 w 3334297"/>
              <a:gd name="connsiteY149" fmla="*/ 2429434 h 2495590"/>
              <a:gd name="connsiteX150" fmla="*/ 823032 w 3334297"/>
              <a:gd name="connsiteY150" fmla="*/ 2427630 h 2495590"/>
              <a:gd name="connsiteX151" fmla="*/ 820328 w 3334297"/>
              <a:gd name="connsiteY151" fmla="*/ 2388632 h 2495590"/>
              <a:gd name="connsiteX152" fmla="*/ 830021 w 3334297"/>
              <a:gd name="connsiteY152" fmla="*/ 2394944 h 2495590"/>
              <a:gd name="connsiteX153" fmla="*/ 912978 w 3334297"/>
              <a:gd name="connsiteY153" fmla="*/ 2327316 h 2495590"/>
              <a:gd name="connsiteX154" fmla="*/ 845800 w 3334297"/>
              <a:gd name="connsiteY154" fmla="*/ 2308605 h 2495590"/>
              <a:gd name="connsiteX155" fmla="*/ 784484 w 3334297"/>
              <a:gd name="connsiteY155" fmla="*/ 2330020 h 2495590"/>
              <a:gd name="connsiteX156" fmla="*/ 792825 w 3334297"/>
              <a:gd name="connsiteY156" fmla="*/ 2362708 h 2495590"/>
              <a:gd name="connsiteX157" fmla="*/ 722492 w 3334297"/>
              <a:gd name="connsiteY157" fmla="*/ 2409371 h 2495590"/>
              <a:gd name="connsiteX158" fmla="*/ 766676 w 3334297"/>
              <a:gd name="connsiteY158" fmla="*/ 2431914 h 2495590"/>
              <a:gd name="connsiteX159" fmla="*/ 680111 w 3334297"/>
              <a:gd name="connsiteY159" fmla="*/ 2451526 h 2495590"/>
              <a:gd name="connsiteX160" fmla="*/ 678308 w 3334297"/>
              <a:gd name="connsiteY160" fmla="*/ 2446567 h 2495590"/>
              <a:gd name="connsiteX161" fmla="*/ 723844 w 3334297"/>
              <a:gd name="connsiteY161" fmla="*/ 2425151 h 2495590"/>
              <a:gd name="connsiteX162" fmla="*/ 614222 w 3334297"/>
              <a:gd name="connsiteY162" fmla="*/ 2447152 h 2495590"/>
              <a:gd name="connsiteX163" fmla="*/ 600173 w 3334297"/>
              <a:gd name="connsiteY163" fmla="*/ 2456238 h 2495590"/>
              <a:gd name="connsiteX164" fmla="*/ 0 w 3334297"/>
              <a:gd name="connsiteY164" fmla="*/ 1531363 h 2495590"/>
              <a:gd name="connsiteX165" fmla="*/ 1779020 w 3334297"/>
              <a:gd name="connsiteY165" fmla="*/ 376915 h 2495590"/>
              <a:gd name="connsiteX166" fmla="*/ 1789416 w 3334297"/>
              <a:gd name="connsiteY166" fmla="*/ 375362 h 2495590"/>
              <a:gd name="connsiteX167" fmla="*/ 1828440 w 3334297"/>
              <a:gd name="connsiteY167" fmla="*/ 354597 h 2495590"/>
              <a:gd name="connsiteX168" fmla="*/ 1823588 w 3334297"/>
              <a:gd name="connsiteY168" fmla="*/ 347994 h 2495590"/>
              <a:gd name="connsiteX169" fmla="*/ 2031967 w 3334297"/>
              <a:gd name="connsiteY169" fmla="*/ 212772 h 2495590"/>
              <a:gd name="connsiteX170" fmla="*/ 2178529 w 3334297"/>
              <a:gd name="connsiteY170" fmla="*/ 197869 h 2495590"/>
              <a:gd name="connsiteX171" fmla="*/ 2587004 w 3334297"/>
              <a:gd name="connsiteY171" fmla="*/ 118349 h 2495590"/>
              <a:gd name="connsiteX172" fmla="*/ 2594669 w 3334297"/>
              <a:gd name="connsiteY172" fmla="*/ 185301 h 2495590"/>
              <a:gd name="connsiteX173" fmla="*/ 2587004 w 3334297"/>
              <a:gd name="connsiteY173" fmla="*/ 186879 h 2495590"/>
              <a:gd name="connsiteX174" fmla="*/ 2568744 w 3334297"/>
              <a:gd name="connsiteY174" fmla="*/ 163660 h 2495590"/>
              <a:gd name="connsiteX175" fmla="*/ 2572126 w 3334297"/>
              <a:gd name="connsiteY175" fmla="*/ 213705 h 2495590"/>
              <a:gd name="connsiteX176" fmla="*/ 2563785 w 3334297"/>
              <a:gd name="connsiteY176" fmla="*/ 158927 h 2495590"/>
              <a:gd name="connsiteX177" fmla="*/ 2568519 w 3334297"/>
              <a:gd name="connsiteY177" fmla="*/ 136834 h 2495590"/>
              <a:gd name="connsiteX178" fmla="*/ 2557699 w 3334297"/>
              <a:gd name="connsiteY178" fmla="*/ 131198 h 2495590"/>
              <a:gd name="connsiteX179" fmla="*/ 2520277 w 3334297"/>
              <a:gd name="connsiteY179" fmla="*/ 174931 h 2495590"/>
              <a:gd name="connsiteX180" fmla="*/ 2452875 w 3334297"/>
              <a:gd name="connsiteY180" fmla="*/ 169295 h 2495590"/>
              <a:gd name="connsiteX181" fmla="*/ 2337005 w 3334297"/>
              <a:gd name="connsiteY181" fmla="*/ 192740 h 2495590"/>
              <a:gd name="connsiteX182" fmla="*/ 2225192 w 3334297"/>
              <a:gd name="connsiteY182" fmla="*/ 205364 h 2495590"/>
              <a:gd name="connsiteX183" fmla="*/ 2249990 w 3334297"/>
              <a:gd name="connsiteY183" fmla="*/ 252479 h 2495590"/>
              <a:gd name="connsiteX184" fmla="*/ 2257654 w 3334297"/>
              <a:gd name="connsiteY184" fmla="*/ 249323 h 2495590"/>
              <a:gd name="connsiteX185" fmla="*/ 2276815 w 3334297"/>
              <a:gd name="connsiteY185" fmla="*/ 292830 h 2495590"/>
              <a:gd name="connsiteX186" fmla="*/ 2137727 w 3334297"/>
              <a:gd name="connsiteY186" fmla="*/ 326644 h 2495590"/>
              <a:gd name="connsiteX187" fmla="*/ 2222037 w 3334297"/>
              <a:gd name="connsiteY187" fmla="*/ 277501 h 2495590"/>
              <a:gd name="connsiteX188" fmla="*/ 2090838 w 3334297"/>
              <a:gd name="connsiteY188" fmla="*/ 291252 h 2495590"/>
              <a:gd name="connsiteX189" fmla="*/ 2134796 w 3334297"/>
              <a:gd name="connsiteY189" fmla="*/ 294182 h 2495590"/>
              <a:gd name="connsiteX190" fmla="*/ 2023435 w 3334297"/>
              <a:gd name="connsiteY190" fmla="*/ 342424 h 2495590"/>
              <a:gd name="connsiteX191" fmla="*/ 2090387 w 3334297"/>
              <a:gd name="connsiteY191" fmla="*/ 348060 h 2495590"/>
              <a:gd name="connsiteX192" fmla="*/ 2103236 w 3334297"/>
              <a:gd name="connsiteY192" fmla="*/ 366319 h 2495590"/>
              <a:gd name="connsiteX193" fmla="*/ 2193633 w 3334297"/>
              <a:gd name="connsiteY193" fmla="*/ 336338 h 2495590"/>
              <a:gd name="connsiteX194" fmla="*/ 2206933 w 3334297"/>
              <a:gd name="connsiteY194" fmla="*/ 353245 h 2495590"/>
              <a:gd name="connsiteX195" fmla="*/ 2155535 w 3334297"/>
              <a:gd name="connsiteY195" fmla="*/ 370152 h 2495590"/>
              <a:gd name="connsiteX196" fmla="*/ 2154183 w 3334297"/>
              <a:gd name="connsiteY196" fmla="*/ 378041 h 2495590"/>
              <a:gd name="connsiteX197" fmla="*/ 2181910 w 3334297"/>
              <a:gd name="connsiteY197" fmla="*/ 386608 h 2495590"/>
              <a:gd name="connsiteX198" fmla="*/ 2596247 w 3334297"/>
              <a:gd name="connsiteY198" fmla="*/ 313119 h 2495590"/>
              <a:gd name="connsiteX199" fmla="*/ 3009907 w 3334297"/>
              <a:gd name="connsiteY199" fmla="*/ 187555 h 2495590"/>
              <a:gd name="connsiteX200" fmla="*/ 3178301 w 3334297"/>
              <a:gd name="connsiteY200" fmla="*/ 100541 h 2495590"/>
              <a:gd name="connsiteX201" fmla="*/ 3308147 w 3334297"/>
              <a:gd name="connsiteY201" fmla="*/ 10144 h 2495590"/>
              <a:gd name="connsiteX202" fmla="*/ 3334297 w 3334297"/>
              <a:gd name="connsiteY202" fmla="*/ 0 h 2495590"/>
              <a:gd name="connsiteX203" fmla="*/ 3240518 w 3334297"/>
              <a:gd name="connsiteY203" fmla="*/ 114968 h 2495590"/>
              <a:gd name="connsiteX204" fmla="*/ 3245027 w 3334297"/>
              <a:gd name="connsiteY204" fmla="*/ 94228 h 2495590"/>
              <a:gd name="connsiteX205" fmla="*/ 3238265 w 3334297"/>
              <a:gd name="connsiteY205" fmla="*/ 91974 h 2495590"/>
              <a:gd name="connsiteX206" fmla="*/ 3220006 w 3334297"/>
              <a:gd name="connsiteY206" fmla="*/ 140666 h 2495590"/>
              <a:gd name="connsiteX207" fmla="*/ 3202647 w 3334297"/>
              <a:gd name="connsiteY207" fmla="*/ 112713 h 2495590"/>
              <a:gd name="connsiteX208" fmla="*/ 3055218 w 3334297"/>
              <a:gd name="connsiteY208" fmla="*/ 189134 h 2495590"/>
              <a:gd name="connsiteX209" fmla="*/ 3045975 w 3334297"/>
              <a:gd name="connsiteY209" fmla="*/ 198602 h 2495590"/>
              <a:gd name="connsiteX210" fmla="*/ 3013288 w 3334297"/>
              <a:gd name="connsiteY210" fmla="*/ 198376 h 2495590"/>
              <a:gd name="connsiteX211" fmla="*/ 2886823 w 3334297"/>
              <a:gd name="connsiteY211" fmla="*/ 258791 h 2495590"/>
              <a:gd name="connsiteX212" fmla="*/ 2842865 w 3334297"/>
              <a:gd name="connsiteY212" fmla="*/ 287195 h 2495590"/>
              <a:gd name="connsiteX213" fmla="*/ 2808374 w 3334297"/>
              <a:gd name="connsiteY213" fmla="*/ 298917 h 2495590"/>
              <a:gd name="connsiteX214" fmla="*/ 2760809 w 3334297"/>
              <a:gd name="connsiteY214" fmla="*/ 286969 h 2495590"/>
              <a:gd name="connsiteX215" fmla="*/ 2756976 w 3334297"/>
              <a:gd name="connsiteY215" fmla="*/ 323263 h 2495590"/>
              <a:gd name="connsiteX216" fmla="*/ 2752919 w 3334297"/>
              <a:gd name="connsiteY216" fmla="*/ 322136 h 2495590"/>
              <a:gd name="connsiteX217" fmla="*/ 2727220 w 3334297"/>
              <a:gd name="connsiteY217" fmla="*/ 292830 h 2495590"/>
              <a:gd name="connsiteX218" fmla="*/ 2711215 w 3334297"/>
              <a:gd name="connsiteY218" fmla="*/ 331378 h 2495590"/>
              <a:gd name="connsiteX219" fmla="*/ 2692729 w 3334297"/>
              <a:gd name="connsiteY219" fmla="*/ 372857 h 2495590"/>
              <a:gd name="connsiteX220" fmla="*/ 2654858 w 3334297"/>
              <a:gd name="connsiteY220" fmla="*/ 319656 h 2495590"/>
              <a:gd name="connsiteX221" fmla="*/ 2635697 w 3334297"/>
              <a:gd name="connsiteY221" fmla="*/ 359106 h 2495590"/>
              <a:gd name="connsiteX222" fmla="*/ 2563335 w 3334297"/>
              <a:gd name="connsiteY222" fmla="*/ 344678 h 2495590"/>
              <a:gd name="connsiteX223" fmla="*/ 2536960 w 3334297"/>
              <a:gd name="connsiteY223" fmla="*/ 353921 h 2495590"/>
              <a:gd name="connsiteX224" fmla="*/ 2475643 w 3334297"/>
              <a:gd name="connsiteY224" fmla="*/ 388186 h 2495590"/>
              <a:gd name="connsiteX225" fmla="*/ 2228800 w 3334297"/>
              <a:gd name="connsiteY225" fmla="*/ 478357 h 2495590"/>
              <a:gd name="connsiteX226" fmla="*/ 2215274 w 3334297"/>
              <a:gd name="connsiteY226" fmla="*/ 490981 h 2495590"/>
              <a:gd name="connsiteX227" fmla="*/ 2344444 w 3334297"/>
              <a:gd name="connsiteY227" fmla="*/ 470242 h 2495590"/>
              <a:gd name="connsiteX228" fmla="*/ 2348502 w 3334297"/>
              <a:gd name="connsiteY228" fmla="*/ 480160 h 2495590"/>
              <a:gd name="connsiteX229" fmla="*/ 2165454 w 3334297"/>
              <a:gd name="connsiteY229" fmla="*/ 563118 h 2495590"/>
              <a:gd name="connsiteX230" fmla="*/ 2350306 w 3334297"/>
              <a:gd name="connsiteY230" fmla="*/ 545084 h 2495590"/>
              <a:gd name="connsiteX231" fmla="*/ 2504496 w 3334297"/>
              <a:gd name="connsiteY231" fmla="*/ 496843 h 2495590"/>
              <a:gd name="connsiteX232" fmla="*/ 2522081 w 3334297"/>
              <a:gd name="connsiteY232" fmla="*/ 497518 h 2495590"/>
              <a:gd name="connsiteX233" fmla="*/ 2570999 w 3334297"/>
              <a:gd name="connsiteY233" fmla="*/ 505408 h 2495590"/>
              <a:gd name="connsiteX234" fmla="*/ 2664551 w 3334297"/>
              <a:gd name="connsiteY234" fmla="*/ 502478 h 2495590"/>
              <a:gd name="connsiteX235" fmla="*/ 2721133 w 3334297"/>
              <a:gd name="connsiteY235" fmla="*/ 487374 h 2495590"/>
              <a:gd name="connsiteX236" fmla="*/ 2772982 w 3334297"/>
              <a:gd name="connsiteY236" fmla="*/ 462577 h 2495590"/>
              <a:gd name="connsiteX237" fmla="*/ 2913875 w 3334297"/>
              <a:gd name="connsiteY237" fmla="*/ 416364 h 2495590"/>
              <a:gd name="connsiteX238" fmla="*/ 2827310 w 3334297"/>
              <a:gd name="connsiteY238" fmla="*/ 483091 h 2495590"/>
              <a:gd name="connsiteX239" fmla="*/ 3099176 w 3334297"/>
              <a:gd name="connsiteY239" fmla="*/ 354823 h 2495590"/>
              <a:gd name="connsiteX240" fmla="*/ 2943895 w 3334297"/>
              <a:gd name="connsiteY240" fmla="*/ 488918 h 2495590"/>
              <a:gd name="connsiteX241" fmla="*/ 2943179 w 3334297"/>
              <a:gd name="connsiteY241" fmla="*/ 488276 h 2495590"/>
              <a:gd name="connsiteX242" fmla="*/ 2943029 w 3334297"/>
              <a:gd name="connsiteY242" fmla="*/ 489806 h 2495590"/>
              <a:gd name="connsiteX243" fmla="*/ 2873523 w 3334297"/>
              <a:gd name="connsiteY243" fmla="*/ 561540 h 2495590"/>
              <a:gd name="connsiteX244" fmla="*/ 2933937 w 3334297"/>
              <a:gd name="connsiteY244" fmla="*/ 531107 h 2495590"/>
              <a:gd name="connsiteX245" fmla="*/ 2940841 w 3334297"/>
              <a:gd name="connsiteY245" fmla="*/ 512059 h 2495590"/>
              <a:gd name="connsiteX246" fmla="*/ 2943029 w 3334297"/>
              <a:gd name="connsiteY246" fmla="*/ 489806 h 2495590"/>
              <a:gd name="connsiteX247" fmla="*/ 2943856 w 3334297"/>
              <a:gd name="connsiteY247" fmla="*/ 488953 h 2495590"/>
              <a:gd name="connsiteX248" fmla="*/ 2943895 w 3334297"/>
              <a:gd name="connsiteY248" fmla="*/ 488918 h 2495590"/>
              <a:gd name="connsiteX249" fmla="*/ 2954875 w 3334297"/>
              <a:gd name="connsiteY249" fmla="*/ 498758 h 2495590"/>
              <a:gd name="connsiteX250" fmla="*/ 2969781 w 3334297"/>
              <a:gd name="connsiteY250" fmla="*/ 511946 h 2495590"/>
              <a:gd name="connsiteX251" fmla="*/ 3146515 w 3334297"/>
              <a:gd name="connsiteY251" fmla="*/ 373534 h 2495590"/>
              <a:gd name="connsiteX252" fmla="*/ 3152602 w 3334297"/>
              <a:gd name="connsiteY252" fmla="*/ 380070 h 2495590"/>
              <a:gd name="connsiteX253" fmla="*/ 3128256 w 3334297"/>
              <a:gd name="connsiteY253" fmla="*/ 401261 h 2495590"/>
              <a:gd name="connsiteX254" fmla="*/ 3012837 w 3334297"/>
              <a:gd name="connsiteY254" fmla="*/ 491657 h 2495590"/>
              <a:gd name="connsiteX255" fmla="*/ 3006300 w 3334297"/>
              <a:gd name="connsiteY255" fmla="*/ 517131 h 2495590"/>
              <a:gd name="connsiteX256" fmla="*/ 2988942 w 3334297"/>
              <a:gd name="connsiteY256" fmla="*/ 536292 h 2495590"/>
              <a:gd name="connsiteX257" fmla="*/ 2947238 w 3334297"/>
              <a:gd name="connsiteY257" fmla="*/ 569204 h 2495590"/>
              <a:gd name="connsiteX258" fmla="*/ 2952873 w 3334297"/>
              <a:gd name="connsiteY258" fmla="*/ 577771 h 2495590"/>
              <a:gd name="connsiteX259" fmla="*/ 3012837 w 3334297"/>
              <a:gd name="connsiteY259" fmla="*/ 538321 h 2495590"/>
              <a:gd name="connsiteX260" fmla="*/ 2986462 w 3334297"/>
              <a:gd name="connsiteY260" fmla="*/ 609106 h 2495590"/>
              <a:gd name="connsiteX261" fmla="*/ 3057697 w 3334297"/>
              <a:gd name="connsiteY261" fmla="*/ 578447 h 2495590"/>
              <a:gd name="connsiteX262" fmla="*/ 3132088 w 3334297"/>
              <a:gd name="connsiteY262" fmla="*/ 571233 h 2495590"/>
              <a:gd name="connsiteX263" fmla="*/ 3031998 w 3334297"/>
              <a:gd name="connsiteY263" fmla="*/ 615868 h 2495590"/>
              <a:gd name="connsiteX264" fmla="*/ 3006300 w 3334297"/>
              <a:gd name="connsiteY264" fmla="*/ 658925 h 2495590"/>
              <a:gd name="connsiteX265" fmla="*/ 2866760 w 3334297"/>
              <a:gd name="connsiteY265" fmla="*/ 774569 h 2495590"/>
              <a:gd name="connsiteX266" fmla="*/ 2881187 w 3334297"/>
              <a:gd name="connsiteY266" fmla="*/ 784939 h 2495590"/>
              <a:gd name="connsiteX267" fmla="*/ 2846472 w 3334297"/>
              <a:gd name="connsiteY267" fmla="*/ 829123 h 2495590"/>
              <a:gd name="connsiteX268" fmla="*/ 2856390 w 3334297"/>
              <a:gd name="connsiteY268" fmla="*/ 837464 h 2495590"/>
              <a:gd name="connsiteX269" fmla="*/ 3161845 w 3334297"/>
              <a:gd name="connsiteY269" fmla="*/ 549367 h 2495590"/>
              <a:gd name="connsiteX270" fmla="*/ 3143359 w 3334297"/>
              <a:gd name="connsiteY270" fmla="*/ 543957 h 2495590"/>
              <a:gd name="connsiteX271" fmla="*/ 3146065 w 3334297"/>
              <a:gd name="connsiteY271" fmla="*/ 539448 h 2495590"/>
              <a:gd name="connsiteX272" fmla="*/ 3216173 w 3334297"/>
              <a:gd name="connsiteY272" fmla="*/ 510593 h 2495590"/>
              <a:gd name="connsiteX273" fmla="*/ 3226543 w 3334297"/>
              <a:gd name="connsiteY273" fmla="*/ 498195 h 2495590"/>
              <a:gd name="connsiteX274" fmla="*/ 3215948 w 3334297"/>
              <a:gd name="connsiteY274" fmla="*/ 490079 h 2495590"/>
              <a:gd name="connsiteX275" fmla="*/ 3300257 w 3334297"/>
              <a:gd name="connsiteY275" fmla="*/ 416139 h 2495590"/>
              <a:gd name="connsiteX276" fmla="*/ 3304315 w 3334297"/>
              <a:gd name="connsiteY276" fmla="*/ 419745 h 2495590"/>
              <a:gd name="connsiteX277" fmla="*/ 3297327 w 3334297"/>
              <a:gd name="connsiteY277" fmla="*/ 433271 h 2495590"/>
              <a:gd name="connsiteX278" fmla="*/ 3316939 w 3334297"/>
              <a:gd name="connsiteY278" fmla="*/ 462352 h 2495590"/>
              <a:gd name="connsiteX279" fmla="*/ 3261033 w 3334297"/>
              <a:gd name="connsiteY279" fmla="*/ 479259 h 2495590"/>
              <a:gd name="connsiteX280" fmla="*/ 3198589 w 3334297"/>
              <a:gd name="connsiteY280" fmla="*/ 560187 h 2495590"/>
              <a:gd name="connsiteX281" fmla="*/ 3212116 w 3334297"/>
              <a:gd name="connsiteY281" fmla="*/ 572135 h 2495590"/>
              <a:gd name="connsiteX282" fmla="*/ 3179879 w 3334297"/>
              <a:gd name="connsiteY282" fmla="*/ 598510 h 2495590"/>
              <a:gd name="connsiteX283" fmla="*/ 3167030 w 3334297"/>
              <a:gd name="connsiteY283" fmla="*/ 566274 h 2495590"/>
              <a:gd name="connsiteX284" fmla="*/ 3141330 w 3334297"/>
              <a:gd name="connsiteY284" fmla="*/ 609106 h 2495590"/>
              <a:gd name="connsiteX285" fmla="*/ 3122846 w 3334297"/>
              <a:gd name="connsiteY285" fmla="*/ 614741 h 2495590"/>
              <a:gd name="connsiteX286" fmla="*/ 3075281 w 3334297"/>
              <a:gd name="connsiteY286" fmla="*/ 662306 h 2495590"/>
              <a:gd name="connsiteX287" fmla="*/ 3050259 w 3334297"/>
              <a:gd name="connsiteY287" fmla="*/ 702207 h 2495590"/>
              <a:gd name="connsiteX288" fmla="*/ 3016670 w 3334297"/>
              <a:gd name="connsiteY288" fmla="*/ 739853 h 2495590"/>
              <a:gd name="connsiteX289" fmla="*/ 3018924 w 3334297"/>
              <a:gd name="connsiteY289" fmla="*/ 770061 h 2495590"/>
              <a:gd name="connsiteX290" fmla="*/ 2983080 w 3334297"/>
              <a:gd name="connsiteY290" fmla="*/ 741431 h 2495590"/>
              <a:gd name="connsiteX291" fmla="*/ 2965497 w 3334297"/>
              <a:gd name="connsiteY291" fmla="*/ 785390 h 2495590"/>
              <a:gd name="connsiteX292" fmla="*/ 2956480 w 3334297"/>
              <a:gd name="connsiteY292" fmla="*/ 794407 h 2495590"/>
              <a:gd name="connsiteX293" fmla="*/ 2873297 w 3334297"/>
              <a:gd name="connsiteY293" fmla="*/ 882775 h 2495590"/>
              <a:gd name="connsiteX294" fmla="*/ 2809501 w 3334297"/>
              <a:gd name="connsiteY294" fmla="*/ 951981 h 2495590"/>
              <a:gd name="connsiteX295" fmla="*/ 2808375 w 3334297"/>
              <a:gd name="connsiteY295" fmla="*/ 986246 h 2495590"/>
              <a:gd name="connsiteX296" fmla="*/ 2783802 w 3334297"/>
              <a:gd name="connsiteY296" fmla="*/ 970016 h 2495590"/>
              <a:gd name="connsiteX297" fmla="*/ 2717076 w 3334297"/>
              <a:gd name="connsiteY297" fmla="*/ 1074388 h 2495590"/>
              <a:gd name="connsiteX298" fmla="*/ 2668834 w 3334297"/>
              <a:gd name="connsiteY298" fmla="*/ 1110456 h 2495590"/>
              <a:gd name="connsiteX299" fmla="*/ 2668834 w 3334297"/>
              <a:gd name="connsiteY299" fmla="*/ 1093324 h 2495590"/>
              <a:gd name="connsiteX300" fmla="*/ 2662072 w 3334297"/>
              <a:gd name="connsiteY300" fmla="*/ 1093099 h 2495590"/>
              <a:gd name="connsiteX301" fmla="*/ 2662072 w 3334297"/>
              <a:gd name="connsiteY301" fmla="*/ 1166814 h 2495590"/>
              <a:gd name="connsiteX302" fmla="*/ 2763288 w 3334297"/>
              <a:gd name="connsiteY302" fmla="*/ 1110456 h 2495590"/>
              <a:gd name="connsiteX303" fmla="*/ 2799132 w 3334297"/>
              <a:gd name="connsiteY303" fmla="*/ 1042152 h 2495590"/>
              <a:gd name="connsiteX304" fmla="*/ 2808149 w 3334297"/>
              <a:gd name="connsiteY304" fmla="*/ 1007887 h 2495590"/>
              <a:gd name="connsiteX305" fmla="*/ 2808149 w 3334297"/>
              <a:gd name="connsiteY305" fmla="*/ 1051620 h 2495590"/>
              <a:gd name="connsiteX306" fmla="*/ 2814010 w 3334297"/>
              <a:gd name="connsiteY306" fmla="*/ 1052071 h 2495590"/>
              <a:gd name="connsiteX307" fmla="*/ 2845344 w 3334297"/>
              <a:gd name="connsiteY307" fmla="*/ 955813 h 2495590"/>
              <a:gd name="connsiteX308" fmla="*/ 2853685 w 3334297"/>
              <a:gd name="connsiteY308" fmla="*/ 956489 h 2495590"/>
              <a:gd name="connsiteX309" fmla="*/ 2850078 w 3334297"/>
              <a:gd name="connsiteY309" fmla="*/ 997292 h 2495590"/>
              <a:gd name="connsiteX310" fmla="*/ 2888852 w 3334297"/>
              <a:gd name="connsiteY310" fmla="*/ 988275 h 2495590"/>
              <a:gd name="connsiteX311" fmla="*/ 2890430 w 3334297"/>
              <a:gd name="connsiteY311" fmla="*/ 993459 h 2495590"/>
              <a:gd name="connsiteX312" fmla="*/ 2998860 w 3334297"/>
              <a:gd name="connsiteY312" fmla="*/ 899456 h 2495590"/>
              <a:gd name="connsiteX313" fmla="*/ 3004496 w 3334297"/>
              <a:gd name="connsiteY313" fmla="*/ 901936 h 2495590"/>
              <a:gd name="connsiteX314" fmla="*/ 2941376 w 3334297"/>
              <a:gd name="connsiteY314" fmla="*/ 1006534 h 2495590"/>
              <a:gd name="connsiteX315" fmla="*/ 2944307 w 3334297"/>
              <a:gd name="connsiteY315" fmla="*/ 1011493 h 2495590"/>
              <a:gd name="connsiteX316" fmla="*/ 2990069 w 3334297"/>
              <a:gd name="connsiteY316" fmla="*/ 979934 h 2495590"/>
              <a:gd name="connsiteX317" fmla="*/ 2935064 w 3334297"/>
              <a:gd name="connsiteY317" fmla="*/ 1035389 h 2495590"/>
              <a:gd name="connsiteX318" fmla="*/ 2926047 w 3334297"/>
              <a:gd name="connsiteY318" fmla="*/ 1055903 h 2495590"/>
              <a:gd name="connsiteX319" fmla="*/ 2878708 w 3334297"/>
              <a:gd name="connsiteY319" fmla="*/ 1125560 h 2495590"/>
              <a:gd name="connsiteX320" fmla="*/ 2838356 w 3334297"/>
              <a:gd name="connsiteY320" fmla="*/ 1184848 h 2495590"/>
              <a:gd name="connsiteX321" fmla="*/ 2781999 w 3334297"/>
              <a:gd name="connsiteY321" fmla="*/ 1225650 h 2495590"/>
              <a:gd name="connsiteX322" fmla="*/ 2781999 w 3334297"/>
              <a:gd name="connsiteY322" fmla="*/ 1181692 h 2495590"/>
              <a:gd name="connsiteX323" fmla="*/ 2767120 w 3334297"/>
              <a:gd name="connsiteY323" fmla="*/ 1193189 h 2495590"/>
              <a:gd name="connsiteX324" fmla="*/ 2742775 w 3334297"/>
              <a:gd name="connsiteY324" fmla="*/ 1203558 h 2495590"/>
              <a:gd name="connsiteX325" fmla="*/ 2723388 w 3334297"/>
              <a:gd name="connsiteY325" fmla="*/ 1202882 h 2495590"/>
              <a:gd name="connsiteX326" fmla="*/ 2682585 w 3334297"/>
              <a:gd name="connsiteY326" fmla="*/ 1269609 h 2495590"/>
              <a:gd name="connsiteX327" fmla="*/ 2678077 w 3334297"/>
              <a:gd name="connsiteY327" fmla="*/ 1288545 h 2495590"/>
              <a:gd name="connsiteX328" fmla="*/ 2658690 w 3334297"/>
              <a:gd name="connsiteY328" fmla="*/ 1311989 h 2495590"/>
              <a:gd name="connsiteX329" fmla="*/ 2637049 w 3334297"/>
              <a:gd name="connsiteY329" fmla="*/ 1347155 h 2495590"/>
              <a:gd name="connsiteX330" fmla="*/ 2630962 w 3334297"/>
              <a:gd name="connsiteY330" fmla="*/ 1302747 h 2495590"/>
              <a:gd name="connsiteX331" fmla="*/ 2581143 w 3334297"/>
              <a:gd name="connsiteY331" fmla="*/ 1369022 h 2495590"/>
              <a:gd name="connsiteX332" fmla="*/ 2587229 w 3334297"/>
              <a:gd name="connsiteY332" fmla="*/ 1342872 h 2495590"/>
              <a:gd name="connsiteX333" fmla="*/ 2515995 w 3334297"/>
              <a:gd name="connsiteY333" fmla="*/ 1429436 h 2495590"/>
              <a:gd name="connsiteX334" fmla="*/ 2499764 w 3334297"/>
              <a:gd name="connsiteY334" fmla="*/ 1430338 h 2495590"/>
              <a:gd name="connsiteX335" fmla="*/ 2458510 w 3334297"/>
              <a:gd name="connsiteY335" fmla="*/ 1424027 h 2495590"/>
              <a:gd name="connsiteX336" fmla="*/ 2436193 w 3334297"/>
              <a:gd name="connsiteY336" fmla="*/ 1479256 h 2495590"/>
              <a:gd name="connsiteX337" fmla="*/ 2460088 w 3334297"/>
              <a:gd name="connsiteY337" fmla="*/ 1467083 h 2495590"/>
              <a:gd name="connsiteX338" fmla="*/ 2464146 w 3334297"/>
              <a:gd name="connsiteY338" fmla="*/ 1470915 h 2495590"/>
              <a:gd name="connsiteX339" fmla="*/ 2440927 w 3334297"/>
              <a:gd name="connsiteY339" fmla="*/ 1501799 h 2495590"/>
              <a:gd name="connsiteX340" fmla="*/ 2414778 w 3334297"/>
              <a:gd name="connsiteY340" fmla="*/ 1458291 h 2495590"/>
              <a:gd name="connsiteX341" fmla="*/ 2240747 w 3334297"/>
              <a:gd name="connsiteY341" fmla="*/ 1557029 h 2495590"/>
              <a:gd name="connsiteX342" fmla="*/ 2220684 w 3334297"/>
              <a:gd name="connsiteY342" fmla="*/ 1567399 h 2495590"/>
              <a:gd name="connsiteX343" fmla="*/ 2228123 w 3334297"/>
              <a:gd name="connsiteY343" fmla="*/ 1578219 h 2495590"/>
              <a:gd name="connsiteX344" fmla="*/ 2455355 w 3334297"/>
              <a:gd name="connsiteY344" fmla="*/ 1530203 h 2495590"/>
              <a:gd name="connsiteX345" fmla="*/ 2458060 w 3334297"/>
              <a:gd name="connsiteY345" fmla="*/ 1541023 h 2495590"/>
              <a:gd name="connsiteX346" fmla="*/ 2329566 w 3334297"/>
              <a:gd name="connsiteY346" fmla="*/ 1561086 h 2495590"/>
              <a:gd name="connsiteX347" fmla="*/ 2336779 w 3334297"/>
              <a:gd name="connsiteY347" fmla="*/ 1598508 h 2495590"/>
              <a:gd name="connsiteX348" fmla="*/ 2287411 w 3334297"/>
              <a:gd name="connsiteY348" fmla="*/ 1626010 h 2495590"/>
              <a:gd name="connsiteX349" fmla="*/ 2290341 w 3334297"/>
              <a:gd name="connsiteY349" fmla="*/ 1632096 h 2495590"/>
              <a:gd name="connsiteX350" fmla="*/ 2332046 w 3334297"/>
              <a:gd name="connsiteY350" fmla="*/ 1625333 h 2495590"/>
              <a:gd name="connsiteX351" fmla="*/ 2334074 w 3334297"/>
              <a:gd name="connsiteY351" fmla="*/ 1631645 h 2495590"/>
              <a:gd name="connsiteX352" fmla="*/ 2266672 w 3334297"/>
              <a:gd name="connsiteY352" fmla="*/ 1658697 h 2495590"/>
              <a:gd name="connsiteX353" fmla="*/ 2267573 w 3334297"/>
              <a:gd name="connsiteY353" fmla="*/ 1639761 h 2495590"/>
              <a:gd name="connsiteX354" fmla="*/ 2203101 w 3334297"/>
              <a:gd name="connsiteY354" fmla="*/ 1708516 h 2495590"/>
              <a:gd name="connsiteX355" fmla="*/ 2177853 w 3334297"/>
              <a:gd name="connsiteY355" fmla="*/ 1666813 h 2495590"/>
              <a:gd name="connsiteX356" fmla="*/ 1993903 w 3334297"/>
              <a:gd name="connsiteY356" fmla="*/ 1773440 h 2495590"/>
              <a:gd name="connsiteX357" fmla="*/ 2005626 w 3334297"/>
              <a:gd name="connsiteY357" fmla="*/ 1780653 h 2495590"/>
              <a:gd name="connsiteX358" fmla="*/ 2004273 w 3334297"/>
              <a:gd name="connsiteY358" fmla="*/ 1783810 h 2495590"/>
              <a:gd name="connsiteX359" fmla="*/ 1962569 w 3334297"/>
              <a:gd name="connsiteY359" fmla="*/ 1769382 h 2495590"/>
              <a:gd name="connsiteX360" fmla="*/ 1989621 w 3334297"/>
              <a:gd name="connsiteY360" fmla="*/ 1750671 h 2495590"/>
              <a:gd name="connsiteX361" fmla="*/ 1988268 w 3334297"/>
              <a:gd name="connsiteY361" fmla="*/ 1746613 h 2495590"/>
              <a:gd name="connsiteX362" fmla="*/ 1931460 w 3334297"/>
              <a:gd name="connsiteY362" fmla="*/ 1761267 h 2495590"/>
              <a:gd name="connsiteX363" fmla="*/ 1928755 w 3334297"/>
              <a:gd name="connsiteY363" fmla="*/ 1753602 h 2495590"/>
              <a:gd name="connsiteX364" fmla="*/ 1977673 w 3334297"/>
              <a:gd name="connsiteY364" fmla="*/ 1733313 h 2495590"/>
              <a:gd name="connsiteX365" fmla="*/ 1956483 w 3334297"/>
              <a:gd name="connsiteY365" fmla="*/ 1720013 h 2495590"/>
              <a:gd name="connsiteX366" fmla="*/ 1975644 w 3334297"/>
              <a:gd name="connsiteY366" fmla="*/ 1675830 h 2495590"/>
              <a:gd name="connsiteX367" fmla="*/ 1872624 w 3334297"/>
              <a:gd name="connsiteY367" fmla="*/ 1708066 h 2495590"/>
              <a:gd name="connsiteX368" fmla="*/ 1893363 w 3334297"/>
              <a:gd name="connsiteY368" fmla="*/ 1703331 h 2495590"/>
              <a:gd name="connsiteX369" fmla="*/ 1893814 w 3334297"/>
              <a:gd name="connsiteY369" fmla="*/ 1716406 h 2495590"/>
              <a:gd name="connsiteX370" fmla="*/ 1836781 w 3334297"/>
              <a:gd name="connsiteY370" fmla="*/ 1744585 h 2495590"/>
              <a:gd name="connsiteX371" fmla="*/ 1825059 w 3334297"/>
              <a:gd name="connsiteY371" fmla="*/ 1735342 h 2495590"/>
              <a:gd name="connsiteX372" fmla="*/ 1821452 w 3334297"/>
              <a:gd name="connsiteY372" fmla="*/ 1786965 h 2495590"/>
              <a:gd name="connsiteX373" fmla="*/ 1809955 w 3334297"/>
              <a:gd name="connsiteY373" fmla="*/ 1808832 h 2495590"/>
              <a:gd name="connsiteX374" fmla="*/ 1789667 w 3334297"/>
              <a:gd name="connsiteY374" fmla="*/ 1790798 h 2495590"/>
              <a:gd name="connsiteX375" fmla="*/ 1790117 w 3334297"/>
              <a:gd name="connsiteY375" fmla="*/ 1759463 h 2495590"/>
              <a:gd name="connsiteX376" fmla="*/ 1712571 w 3334297"/>
              <a:gd name="connsiteY376" fmla="*/ 1792601 h 2495590"/>
              <a:gd name="connsiteX377" fmla="*/ 1686420 w 3334297"/>
              <a:gd name="connsiteY377" fmla="*/ 1768029 h 2495590"/>
              <a:gd name="connsiteX378" fmla="*/ 1665906 w 3334297"/>
              <a:gd name="connsiteY378" fmla="*/ 1778399 h 2495590"/>
              <a:gd name="connsiteX379" fmla="*/ 1648775 w 3334297"/>
              <a:gd name="connsiteY379" fmla="*/ 1786965 h 2495590"/>
              <a:gd name="connsiteX380" fmla="*/ 1601793 w 3334297"/>
              <a:gd name="connsiteY380" fmla="*/ 1779452 h 2495590"/>
              <a:gd name="connsiteX381" fmla="*/ 1588701 w 3334297"/>
              <a:gd name="connsiteY381" fmla="*/ 1792488 h 2495590"/>
              <a:gd name="connsiteX382" fmla="*/ 1588359 w 3334297"/>
              <a:gd name="connsiteY382" fmla="*/ 1792150 h 2495590"/>
              <a:gd name="connsiteX383" fmla="*/ 1587379 w 3334297"/>
              <a:gd name="connsiteY383" fmla="*/ 1793009 h 2495590"/>
              <a:gd name="connsiteX384" fmla="*/ 1551840 w 3334297"/>
              <a:gd name="connsiteY384" fmla="*/ 1775017 h 2495590"/>
              <a:gd name="connsiteX385" fmla="*/ 1545302 w 3334297"/>
              <a:gd name="connsiteY385" fmla="*/ 1811763 h 2495590"/>
              <a:gd name="connsiteX386" fmla="*/ 1482859 w 3334297"/>
              <a:gd name="connsiteY386" fmla="*/ 1811762 h 2495590"/>
              <a:gd name="connsiteX387" fmla="*/ 1521858 w 3334297"/>
              <a:gd name="connsiteY387" fmla="*/ 1805450 h 2495590"/>
              <a:gd name="connsiteX388" fmla="*/ 1573974 w 3334297"/>
              <a:gd name="connsiteY388" fmla="*/ 1804753 h 2495590"/>
              <a:gd name="connsiteX389" fmla="*/ 1587379 w 3334297"/>
              <a:gd name="connsiteY389" fmla="*/ 1793009 h 2495590"/>
              <a:gd name="connsiteX390" fmla="*/ 1587908 w 3334297"/>
              <a:gd name="connsiteY390" fmla="*/ 1793277 h 2495590"/>
              <a:gd name="connsiteX391" fmla="*/ 1588701 w 3334297"/>
              <a:gd name="connsiteY391" fmla="*/ 1792488 h 2495590"/>
              <a:gd name="connsiteX392" fmla="*/ 1593629 w 3334297"/>
              <a:gd name="connsiteY392" fmla="*/ 1797363 h 2495590"/>
              <a:gd name="connsiteX393" fmla="*/ 1598053 w 3334297"/>
              <a:gd name="connsiteY393" fmla="*/ 1800040 h 2495590"/>
              <a:gd name="connsiteX394" fmla="*/ 1622624 w 3334297"/>
              <a:gd name="connsiteY394" fmla="*/ 1788543 h 2495590"/>
              <a:gd name="connsiteX395" fmla="*/ 1627809 w 3334297"/>
              <a:gd name="connsiteY395" fmla="*/ 1801167 h 2495590"/>
              <a:gd name="connsiteX396" fmla="*/ 1318973 w 3334297"/>
              <a:gd name="connsiteY396" fmla="*/ 1905991 h 2495590"/>
              <a:gd name="connsiteX397" fmla="*/ 1320326 w 3334297"/>
              <a:gd name="connsiteY397" fmla="*/ 1914557 h 2495590"/>
              <a:gd name="connsiteX398" fmla="*/ 1370822 w 3334297"/>
              <a:gd name="connsiteY398" fmla="*/ 1910499 h 2495590"/>
              <a:gd name="connsiteX399" fmla="*/ 1373302 w 3334297"/>
              <a:gd name="connsiteY399" fmla="*/ 1934395 h 2495590"/>
              <a:gd name="connsiteX400" fmla="*/ 1384573 w 3334297"/>
              <a:gd name="connsiteY400" fmla="*/ 1912303 h 2495590"/>
              <a:gd name="connsiteX401" fmla="*/ 1418613 w 3334297"/>
              <a:gd name="connsiteY401" fmla="*/ 1897425 h 2495590"/>
              <a:gd name="connsiteX402" fmla="*/ 1474744 w 3334297"/>
              <a:gd name="connsiteY402" fmla="*/ 1892465 h 2495590"/>
              <a:gd name="connsiteX403" fmla="*/ 1531326 w 3334297"/>
              <a:gd name="connsiteY403" fmla="*/ 1892240 h 2495590"/>
              <a:gd name="connsiteX404" fmla="*/ 1571452 w 3334297"/>
              <a:gd name="connsiteY404" fmla="*/ 1883449 h 2495590"/>
              <a:gd name="connsiteX405" fmla="*/ 1584528 w 3334297"/>
              <a:gd name="connsiteY405" fmla="*/ 1838814 h 2495590"/>
              <a:gd name="connsiteX406" fmla="*/ 1588810 w 3334297"/>
              <a:gd name="connsiteY406" fmla="*/ 1847831 h 2495590"/>
              <a:gd name="connsiteX407" fmla="*/ 1727674 w 3334297"/>
              <a:gd name="connsiteY407" fmla="*/ 1807253 h 2495590"/>
              <a:gd name="connsiteX408" fmla="*/ 1714148 w 3334297"/>
              <a:gd name="connsiteY408" fmla="*/ 1837010 h 2495590"/>
              <a:gd name="connsiteX409" fmla="*/ 1630063 w 3334297"/>
              <a:gd name="connsiteY409" fmla="*/ 1864062 h 2495590"/>
              <a:gd name="connsiteX410" fmla="*/ 1632769 w 3334297"/>
              <a:gd name="connsiteY410" fmla="*/ 1873079 h 2495590"/>
              <a:gd name="connsiteX411" fmla="*/ 1745708 w 3334297"/>
              <a:gd name="connsiteY411" fmla="*/ 1856848 h 2495590"/>
              <a:gd name="connsiteX412" fmla="*/ 1865185 w 3334297"/>
              <a:gd name="connsiteY412" fmla="*/ 1834305 h 2495590"/>
              <a:gd name="connsiteX413" fmla="*/ 2099630 w 3334297"/>
              <a:gd name="connsiteY413" fmla="*/ 1752024 h 2495590"/>
              <a:gd name="connsiteX414" fmla="*/ 2255400 w 3334297"/>
              <a:gd name="connsiteY414" fmla="*/ 1697921 h 2495590"/>
              <a:gd name="connsiteX415" fmla="*/ 2512839 w 3334297"/>
              <a:gd name="connsiteY415" fmla="*/ 1568075 h 2495590"/>
              <a:gd name="connsiteX416" fmla="*/ 2616084 w 3334297"/>
              <a:gd name="connsiteY416" fmla="*/ 1508111 h 2495590"/>
              <a:gd name="connsiteX417" fmla="*/ 2633893 w 3334297"/>
              <a:gd name="connsiteY417" fmla="*/ 1509689 h 2495590"/>
              <a:gd name="connsiteX418" fmla="*/ 2466626 w 3334297"/>
              <a:gd name="connsiteY418" fmla="*/ 1628715 h 2495590"/>
              <a:gd name="connsiteX419" fmla="*/ 2282903 w 3334297"/>
              <a:gd name="connsiteY419" fmla="*/ 1711447 h 2495590"/>
              <a:gd name="connsiteX420" fmla="*/ 2092416 w 3334297"/>
              <a:gd name="connsiteY420" fmla="*/ 1781780 h 2495590"/>
              <a:gd name="connsiteX421" fmla="*/ 2108196 w 3334297"/>
              <a:gd name="connsiteY421" fmla="*/ 1784260 h 2495590"/>
              <a:gd name="connsiteX422" fmla="*/ 2110901 w 3334297"/>
              <a:gd name="connsiteY422" fmla="*/ 1794404 h 2495590"/>
              <a:gd name="connsiteX423" fmla="*/ 1922443 w 3334297"/>
              <a:gd name="connsiteY423" fmla="*/ 1847380 h 2495590"/>
              <a:gd name="connsiteX424" fmla="*/ 1891560 w 3334297"/>
              <a:gd name="connsiteY424" fmla="*/ 1878038 h 2495590"/>
              <a:gd name="connsiteX425" fmla="*/ 1852561 w 3334297"/>
              <a:gd name="connsiteY425" fmla="*/ 1904413 h 2495590"/>
              <a:gd name="connsiteX426" fmla="*/ 1846925 w 3334297"/>
              <a:gd name="connsiteY426" fmla="*/ 1892240 h 2495590"/>
              <a:gd name="connsiteX427" fmla="*/ 1873976 w 3334297"/>
              <a:gd name="connsiteY427" fmla="*/ 1882772 h 2495590"/>
              <a:gd name="connsiteX428" fmla="*/ 1872399 w 3334297"/>
              <a:gd name="connsiteY428" fmla="*/ 1876235 h 2495590"/>
              <a:gd name="connsiteX429" fmla="*/ 1795076 w 3334297"/>
              <a:gd name="connsiteY429" fmla="*/ 1894269 h 2495590"/>
              <a:gd name="connsiteX430" fmla="*/ 1817169 w 3334297"/>
              <a:gd name="connsiteY430" fmla="*/ 1868795 h 2495590"/>
              <a:gd name="connsiteX431" fmla="*/ 1747512 w 3334297"/>
              <a:gd name="connsiteY431" fmla="*/ 1891113 h 2495590"/>
              <a:gd name="connsiteX432" fmla="*/ 1716402 w 3334297"/>
              <a:gd name="connsiteY432" fmla="*/ 1899228 h 2495590"/>
              <a:gd name="connsiteX433" fmla="*/ 1701750 w 3334297"/>
              <a:gd name="connsiteY433" fmla="*/ 1887280 h 2495590"/>
              <a:gd name="connsiteX434" fmla="*/ 1668386 w 3334297"/>
              <a:gd name="connsiteY434" fmla="*/ 1898777 h 2495590"/>
              <a:gd name="connsiteX435" fmla="*/ 1628260 w 3334297"/>
              <a:gd name="connsiteY435" fmla="*/ 1914557 h 2495590"/>
              <a:gd name="connsiteX436" fmla="*/ 1528621 w 3334297"/>
              <a:gd name="connsiteY436" fmla="*/ 1952204 h 2495590"/>
              <a:gd name="connsiteX437" fmla="*/ 1519604 w 3334297"/>
              <a:gd name="connsiteY437" fmla="*/ 1937325 h 2495590"/>
              <a:gd name="connsiteX438" fmla="*/ 1425149 w 3334297"/>
              <a:gd name="connsiteY438" fmla="*/ 1962123 h 2495590"/>
              <a:gd name="connsiteX439" fmla="*/ 1356619 w 3334297"/>
              <a:gd name="connsiteY439" fmla="*/ 2000896 h 2495590"/>
              <a:gd name="connsiteX440" fmla="*/ 1320551 w 3334297"/>
              <a:gd name="connsiteY440" fmla="*/ 2005630 h 2495590"/>
              <a:gd name="connsiteX441" fmla="*/ 1316719 w 3334297"/>
              <a:gd name="connsiteY441" fmla="*/ 2036739 h 2495590"/>
              <a:gd name="connsiteX442" fmla="*/ 1482859 w 3334297"/>
              <a:gd name="connsiteY442" fmla="*/ 1984891 h 2495590"/>
              <a:gd name="connsiteX443" fmla="*/ 1650577 w 3334297"/>
              <a:gd name="connsiteY443" fmla="*/ 1939806 h 2495590"/>
              <a:gd name="connsiteX444" fmla="*/ 1561534 w 3334297"/>
              <a:gd name="connsiteY444" fmla="*/ 1981960 h 2495590"/>
              <a:gd name="connsiteX445" fmla="*/ 1455131 w 3334297"/>
              <a:gd name="connsiteY445" fmla="*/ 2025919 h 2495590"/>
              <a:gd name="connsiteX446" fmla="*/ 1459866 w 3334297"/>
              <a:gd name="connsiteY446" fmla="*/ 2061761 h 2495590"/>
              <a:gd name="connsiteX447" fmla="*/ 1510361 w 3334297"/>
              <a:gd name="connsiteY447" fmla="*/ 2044403 h 2495590"/>
              <a:gd name="connsiteX448" fmla="*/ 1640208 w 3334297"/>
              <a:gd name="connsiteY448" fmla="*/ 2008560 h 2495590"/>
              <a:gd name="connsiteX449" fmla="*/ 1644490 w 3334297"/>
              <a:gd name="connsiteY449" fmla="*/ 2029074 h 2495590"/>
              <a:gd name="connsiteX450" fmla="*/ 1651028 w 3334297"/>
              <a:gd name="connsiteY450" fmla="*/ 2027271 h 2495590"/>
              <a:gd name="connsiteX451" fmla="*/ 1717530 w 3334297"/>
              <a:gd name="connsiteY451" fmla="*/ 1986469 h 2495590"/>
              <a:gd name="connsiteX452" fmla="*/ 1742326 w 3334297"/>
              <a:gd name="connsiteY452" fmla="*/ 1955810 h 2495590"/>
              <a:gd name="connsiteX453" fmla="*/ 1763066 w 3334297"/>
              <a:gd name="connsiteY453" fmla="*/ 1963926 h 2495590"/>
              <a:gd name="connsiteX454" fmla="*/ 1747512 w 3334297"/>
              <a:gd name="connsiteY454" fmla="*/ 1980833 h 2495590"/>
              <a:gd name="connsiteX455" fmla="*/ 1780423 w 3334297"/>
              <a:gd name="connsiteY455" fmla="*/ 1975874 h 2495590"/>
              <a:gd name="connsiteX456" fmla="*/ 1781777 w 3334297"/>
              <a:gd name="connsiteY456" fmla="*/ 1980157 h 2495590"/>
              <a:gd name="connsiteX457" fmla="*/ 1747512 w 3334297"/>
              <a:gd name="connsiteY457" fmla="*/ 1997740 h 2495590"/>
              <a:gd name="connsiteX458" fmla="*/ 1748639 w 3334297"/>
              <a:gd name="connsiteY458" fmla="*/ 2003150 h 2495590"/>
              <a:gd name="connsiteX459" fmla="*/ 1803417 w 3334297"/>
              <a:gd name="connsiteY459" fmla="*/ 1994133 h 2495590"/>
              <a:gd name="connsiteX460" fmla="*/ 1822579 w 3334297"/>
              <a:gd name="connsiteY460" fmla="*/ 1943863 h 2495590"/>
              <a:gd name="connsiteX461" fmla="*/ 1846023 w 3334297"/>
              <a:gd name="connsiteY461" fmla="*/ 1997515 h 2495590"/>
              <a:gd name="connsiteX462" fmla="*/ 1776591 w 3334297"/>
              <a:gd name="connsiteY462" fmla="*/ 2015098 h 2495590"/>
              <a:gd name="connsiteX463" fmla="*/ 1720911 w 3334297"/>
              <a:gd name="connsiteY463" fmla="*/ 2061311 h 2495590"/>
              <a:gd name="connsiteX464" fmla="*/ 1736240 w 3334297"/>
              <a:gd name="connsiteY464" fmla="*/ 2074611 h 2495590"/>
              <a:gd name="connsiteX465" fmla="*/ 1713923 w 3334297"/>
              <a:gd name="connsiteY465" fmla="*/ 2086107 h 2495590"/>
              <a:gd name="connsiteX466" fmla="*/ 1689351 w 3334297"/>
              <a:gd name="connsiteY466" fmla="*/ 2034485 h 2495590"/>
              <a:gd name="connsiteX467" fmla="*/ 1590613 w 3334297"/>
              <a:gd name="connsiteY467" fmla="*/ 2059733 h 2495590"/>
              <a:gd name="connsiteX468" fmla="*/ 1592418 w 3334297"/>
              <a:gd name="connsiteY468" fmla="*/ 2067622 h 2495590"/>
              <a:gd name="connsiteX469" fmla="*/ 1607746 w 3334297"/>
              <a:gd name="connsiteY469" fmla="*/ 2064241 h 2495590"/>
              <a:gd name="connsiteX470" fmla="*/ 1624654 w 3334297"/>
              <a:gd name="connsiteY470" fmla="*/ 2066045 h 2495590"/>
              <a:gd name="connsiteX471" fmla="*/ 1618116 w 3334297"/>
              <a:gd name="connsiteY471" fmla="*/ 2082951 h 2495590"/>
              <a:gd name="connsiteX472" fmla="*/ 1583625 w 3334297"/>
              <a:gd name="connsiteY472" fmla="*/ 2109778 h 2495590"/>
              <a:gd name="connsiteX473" fmla="*/ 1554996 w 3334297"/>
              <a:gd name="connsiteY473" fmla="*/ 2105044 h 2495590"/>
              <a:gd name="connsiteX474" fmla="*/ 1489622 w 3334297"/>
              <a:gd name="connsiteY474" fmla="*/ 2121500 h 2495590"/>
              <a:gd name="connsiteX475" fmla="*/ 1427404 w 3334297"/>
              <a:gd name="connsiteY475" fmla="*/ 2157342 h 2495590"/>
              <a:gd name="connsiteX476" fmla="*/ 1438224 w 3334297"/>
              <a:gd name="connsiteY476" fmla="*/ 2118118 h 2495590"/>
              <a:gd name="connsiteX477" fmla="*/ 1398775 w 3334297"/>
              <a:gd name="connsiteY477" fmla="*/ 2154186 h 2495590"/>
              <a:gd name="connsiteX478" fmla="*/ 1315818 w 3334297"/>
              <a:gd name="connsiteY478" fmla="*/ 2196793 h 2495590"/>
              <a:gd name="connsiteX479" fmla="*/ 1310858 w 3334297"/>
              <a:gd name="connsiteY479" fmla="*/ 2191157 h 2495590"/>
              <a:gd name="connsiteX480" fmla="*/ 1328441 w 3334297"/>
              <a:gd name="connsiteY480" fmla="*/ 2166135 h 2495590"/>
              <a:gd name="connsiteX481" fmla="*/ 1303194 w 3334297"/>
              <a:gd name="connsiteY481" fmla="*/ 2175151 h 2495590"/>
              <a:gd name="connsiteX482" fmla="*/ 1244357 w 3334297"/>
              <a:gd name="connsiteY482" fmla="*/ 2226098 h 2495590"/>
              <a:gd name="connsiteX483" fmla="*/ 1235566 w 3334297"/>
              <a:gd name="connsiteY483" fmla="*/ 2218434 h 2495590"/>
              <a:gd name="connsiteX484" fmla="*/ 1253149 w 3334297"/>
              <a:gd name="connsiteY484" fmla="*/ 2196793 h 2495590"/>
              <a:gd name="connsiteX485" fmla="*/ 1211895 w 3334297"/>
              <a:gd name="connsiteY485" fmla="*/ 2202880 h 2495590"/>
              <a:gd name="connsiteX486" fmla="*/ 1212797 w 3334297"/>
              <a:gd name="connsiteY486" fmla="*/ 2222717 h 2495590"/>
              <a:gd name="connsiteX487" fmla="*/ 1185069 w 3334297"/>
              <a:gd name="connsiteY487" fmla="*/ 2256757 h 2495590"/>
              <a:gd name="connsiteX488" fmla="*/ 1122400 w 3334297"/>
              <a:gd name="connsiteY488" fmla="*/ 2275241 h 2495590"/>
              <a:gd name="connsiteX489" fmla="*/ 1100985 w 3334297"/>
              <a:gd name="connsiteY489" fmla="*/ 2273213 h 2495590"/>
              <a:gd name="connsiteX490" fmla="*/ 1096476 w 3334297"/>
              <a:gd name="connsiteY490" fmla="*/ 2281328 h 2495590"/>
              <a:gd name="connsiteX491" fmla="*/ 1118794 w 3334297"/>
              <a:gd name="connsiteY491" fmla="*/ 2290796 h 2495590"/>
              <a:gd name="connsiteX492" fmla="*/ 1443185 w 3334297"/>
              <a:gd name="connsiteY492" fmla="*/ 2231283 h 2495590"/>
              <a:gd name="connsiteX493" fmla="*/ 1537187 w 3334297"/>
              <a:gd name="connsiteY493" fmla="*/ 2213024 h 2495590"/>
              <a:gd name="connsiteX494" fmla="*/ 1546655 w 3334297"/>
              <a:gd name="connsiteY494" fmla="*/ 2233312 h 2495590"/>
              <a:gd name="connsiteX495" fmla="*/ 1508783 w 3334297"/>
              <a:gd name="connsiteY495" fmla="*/ 2262392 h 2495590"/>
              <a:gd name="connsiteX496" fmla="*/ 1515321 w 3334297"/>
              <a:gd name="connsiteY496" fmla="*/ 2274791 h 2495590"/>
              <a:gd name="connsiteX497" fmla="*/ 1800487 w 3334297"/>
              <a:gd name="connsiteY497" fmla="*/ 2204683 h 2495590"/>
              <a:gd name="connsiteX498" fmla="*/ 1825735 w 3334297"/>
              <a:gd name="connsiteY498" fmla="*/ 2204683 h 2495590"/>
              <a:gd name="connsiteX499" fmla="*/ 1891560 w 3334297"/>
              <a:gd name="connsiteY499" fmla="*/ 2197920 h 2495590"/>
              <a:gd name="connsiteX500" fmla="*/ 1948142 w 3334297"/>
              <a:gd name="connsiteY500" fmla="*/ 2181238 h 2495590"/>
              <a:gd name="connsiteX501" fmla="*/ 1990071 w 3334297"/>
              <a:gd name="connsiteY501" fmla="*/ 2177632 h 2495590"/>
              <a:gd name="connsiteX502" fmla="*/ 2189124 w 3334297"/>
              <a:gd name="connsiteY502" fmla="*/ 2130968 h 2495590"/>
              <a:gd name="connsiteX503" fmla="*/ 2258781 w 3334297"/>
              <a:gd name="connsiteY503" fmla="*/ 2111807 h 2495590"/>
              <a:gd name="connsiteX504" fmla="*/ 2259233 w 3334297"/>
              <a:gd name="connsiteY504" fmla="*/ 2119697 h 2495590"/>
              <a:gd name="connsiteX505" fmla="*/ 2226546 w 3334297"/>
              <a:gd name="connsiteY505" fmla="*/ 2157118 h 249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3334297" h="2495590">
                <a:moveTo>
                  <a:pt x="2179230" y="235624"/>
                </a:moveTo>
                <a:cubicBezTo>
                  <a:pt x="2190265" y="231726"/>
                  <a:pt x="2200959" y="225371"/>
                  <a:pt x="2210991" y="214832"/>
                </a:cubicBezTo>
                <a:cubicBezTo>
                  <a:pt x="2096699" y="216410"/>
                  <a:pt x="2081820" y="220468"/>
                  <a:pt x="2079341" y="251126"/>
                </a:cubicBezTo>
                <a:cubicBezTo>
                  <a:pt x="2109942" y="236924"/>
                  <a:pt x="2146123" y="247322"/>
                  <a:pt x="2179230" y="235624"/>
                </a:cubicBezTo>
                <a:close/>
                <a:moveTo>
                  <a:pt x="2081820" y="437780"/>
                </a:moveTo>
                <a:cubicBezTo>
                  <a:pt x="2081370" y="435075"/>
                  <a:pt x="2080918" y="432370"/>
                  <a:pt x="2080468" y="429890"/>
                </a:cubicBezTo>
                <a:cubicBezTo>
                  <a:pt x="2067619" y="429891"/>
                  <a:pt x="2053868" y="426734"/>
                  <a:pt x="2042370" y="430341"/>
                </a:cubicBezTo>
                <a:cubicBezTo>
                  <a:pt x="1983759" y="448601"/>
                  <a:pt x="1926275" y="469791"/>
                  <a:pt x="1867439" y="487149"/>
                </a:cubicBezTo>
                <a:cubicBezTo>
                  <a:pt x="1843769" y="494138"/>
                  <a:pt x="1817845" y="493236"/>
                  <a:pt x="1793272" y="497969"/>
                </a:cubicBezTo>
                <a:cubicBezTo>
                  <a:pt x="1787186" y="499097"/>
                  <a:pt x="1782904" y="508339"/>
                  <a:pt x="1777718" y="513974"/>
                </a:cubicBezTo>
                <a:cubicBezTo>
                  <a:pt x="1785383" y="516004"/>
                  <a:pt x="1793949" y="521414"/>
                  <a:pt x="1800712" y="519836"/>
                </a:cubicBezTo>
                <a:cubicBezTo>
                  <a:pt x="1850983" y="507663"/>
                  <a:pt x="1901028" y="495264"/>
                  <a:pt x="1950621" y="480837"/>
                </a:cubicBezTo>
                <a:cubicBezTo>
                  <a:pt x="1994580" y="467987"/>
                  <a:pt x="2038087" y="452207"/>
                  <a:pt x="2081820" y="437780"/>
                </a:cubicBezTo>
                <a:close/>
                <a:moveTo>
                  <a:pt x="2373975" y="410728"/>
                </a:moveTo>
                <a:cubicBezTo>
                  <a:pt x="2373524" y="398105"/>
                  <a:pt x="2372848" y="385256"/>
                  <a:pt x="2372172" y="372406"/>
                </a:cubicBezTo>
                <a:cubicBezTo>
                  <a:pt x="2285157" y="370378"/>
                  <a:pt x="2106844" y="435977"/>
                  <a:pt x="2094219" y="480611"/>
                </a:cubicBezTo>
                <a:cubicBezTo>
                  <a:pt x="2118340" y="477907"/>
                  <a:pt x="2140207" y="478357"/>
                  <a:pt x="2160495" y="472721"/>
                </a:cubicBezTo>
                <a:cubicBezTo>
                  <a:pt x="2231955" y="453335"/>
                  <a:pt x="2302514" y="431693"/>
                  <a:pt x="2373975" y="410728"/>
                </a:cubicBezTo>
                <a:close/>
                <a:moveTo>
                  <a:pt x="2464146" y="379620"/>
                </a:moveTo>
                <a:cubicBezTo>
                  <a:pt x="2459186" y="369701"/>
                  <a:pt x="2455805" y="362939"/>
                  <a:pt x="2450620" y="352343"/>
                </a:cubicBezTo>
                <a:cubicBezTo>
                  <a:pt x="2429655" y="364967"/>
                  <a:pt x="2410720" y="376464"/>
                  <a:pt x="2391784" y="388186"/>
                </a:cubicBezTo>
                <a:cubicBezTo>
                  <a:pt x="2394489" y="392921"/>
                  <a:pt x="2396968" y="397428"/>
                  <a:pt x="2399674" y="402163"/>
                </a:cubicBezTo>
                <a:cubicBezTo>
                  <a:pt x="2421089" y="394724"/>
                  <a:pt x="2442279" y="387285"/>
                  <a:pt x="2464146" y="379620"/>
                </a:cubicBezTo>
                <a:close/>
                <a:moveTo>
                  <a:pt x="1553101" y="1570642"/>
                </a:moveTo>
                <a:cubicBezTo>
                  <a:pt x="1561012" y="1565088"/>
                  <a:pt x="1568634" y="1557987"/>
                  <a:pt x="1575735" y="1549365"/>
                </a:cubicBezTo>
                <a:cubicBezTo>
                  <a:pt x="1539442" y="1560410"/>
                  <a:pt x="1511940" y="1568751"/>
                  <a:pt x="1480380" y="1578219"/>
                </a:cubicBezTo>
                <a:cubicBezTo>
                  <a:pt x="1503035" y="1590054"/>
                  <a:pt x="1529368" y="1587306"/>
                  <a:pt x="1553101" y="1570642"/>
                </a:cubicBezTo>
                <a:close/>
                <a:moveTo>
                  <a:pt x="2924245" y="687554"/>
                </a:moveTo>
                <a:cubicBezTo>
                  <a:pt x="2927626" y="685074"/>
                  <a:pt x="2926949" y="676733"/>
                  <a:pt x="2928076" y="671098"/>
                </a:cubicBezTo>
                <a:cubicBezTo>
                  <a:pt x="2923793" y="672451"/>
                  <a:pt x="2919510" y="675381"/>
                  <a:pt x="2915228" y="674930"/>
                </a:cubicBezTo>
                <a:cubicBezTo>
                  <a:pt x="2881412" y="672225"/>
                  <a:pt x="2868338" y="698375"/>
                  <a:pt x="2851882" y="719791"/>
                </a:cubicBezTo>
                <a:cubicBezTo>
                  <a:pt x="2848951" y="723172"/>
                  <a:pt x="2848050" y="727906"/>
                  <a:pt x="2846471" y="732189"/>
                </a:cubicBezTo>
                <a:cubicBezTo>
                  <a:pt x="2856616" y="727229"/>
                  <a:pt x="2867436" y="722946"/>
                  <a:pt x="2877355" y="717311"/>
                </a:cubicBezTo>
                <a:cubicBezTo>
                  <a:pt x="2893360" y="708068"/>
                  <a:pt x="2909366" y="698375"/>
                  <a:pt x="2924245" y="687554"/>
                </a:cubicBezTo>
                <a:close/>
                <a:moveTo>
                  <a:pt x="1959638" y="1456488"/>
                </a:moveTo>
                <a:cubicBezTo>
                  <a:pt x="1957610" y="1450627"/>
                  <a:pt x="1955807" y="1444766"/>
                  <a:pt x="1953778" y="1438679"/>
                </a:cubicBezTo>
                <a:cubicBezTo>
                  <a:pt x="1913877" y="1454685"/>
                  <a:pt x="1873977" y="1470690"/>
                  <a:pt x="1834076" y="1486695"/>
                </a:cubicBezTo>
                <a:cubicBezTo>
                  <a:pt x="1835203" y="1489851"/>
                  <a:pt x="1836330" y="1493008"/>
                  <a:pt x="1837457" y="1496163"/>
                </a:cubicBezTo>
                <a:cubicBezTo>
                  <a:pt x="1878260" y="1483089"/>
                  <a:pt x="1919061" y="1469788"/>
                  <a:pt x="1959638" y="1456488"/>
                </a:cubicBezTo>
                <a:close/>
                <a:moveTo>
                  <a:pt x="1298685" y="1924701"/>
                </a:moveTo>
                <a:cubicBezTo>
                  <a:pt x="1300714" y="1923799"/>
                  <a:pt x="1294627" y="1902159"/>
                  <a:pt x="1293274" y="1895396"/>
                </a:cubicBezTo>
                <a:cubicBezTo>
                  <a:pt x="1271634" y="1908921"/>
                  <a:pt x="1254726" y="1919517"/>
                  <a:pt x="1237820" y="1930111"/>
                </a:cubicBezTo>
                <a:cubicBezTo>
                  <a:pt x="1238495" y="1933493"/>
                  <a:pt x="1239397" y="1937100"/>
                  <a:pt x="1240073" y="1940482"/>
                </a:cubicBezTo>
                <a:cubicBezTo>
                  <a:pt x="1259912" y="1935747"/>
                  <a:pt x="1279975" y="1931915"/>
                  <a:pt x="1298685" y="1924701"/>
                </a:cubicBezTo>
                <a:close/>
                <a:moveTo>
                  <a:pt x="2063786" y="1475198"/>
                </a:moveTo>
                <a:cubicBezTo>
                  <a:pt x="2062208" y="1470690"/>
                  <a:pt x="2060856" y="1466181"/>
                  <a:pt x="2059278" y="1461898"/>
                </a:cubicBezTo>
                <a:cubicBezTo>
                  <a:pt x="2002019" y="1480158"/>
                  <a:pt x="1944986" y="1498418"/>
                  <a:pt x="1887952" y="1516677"/>
                </a:cubicBezTo>
                <a:cubicBezTo>
                  <a:pt x="1889756" y="1522087"/>
                  <a:pt x="1891560" y="1527723"/>
                  <a:pt x="1893588" y="1533133"/>
                </a:cubicBezTo>
                <a:cubicBezTo>
                  <a:pt x="1950397" y="1513747"/>
                  <a:pt x="2007204" y="1494585"/>
                  <a:pt x="2063786" y="1475198"/>
                </a:cubicBezTo>
                <a:close/>
                <a:moveTo>
                  <a:pt x="772762" y="2343321"/>
                </a:moveTo>
                <a:cubicBezTo>
                  <a:pt x="771634" y="2341518"/>
                  <a:pt x="770733" y="2339714"/>
                  <a:pt x="769606" y="2337911"/>
                </a:cubicBezTo>
                <a:cubicBezTo>
                  <a:pt x="753150" y="2339488"/>
                  <a:pt x="736919" y="2342870"/>
                  <a:pt x="720689" y="2342194"/>
                </a:cubicBezTo>
                <a:cubicBezTo>
                  <a:pt x="696117" y="2341067"/>
                  <a:pt x="688678" y="2347153"/>
                  <a:pt x="696343" y="2369244"/>
                </a:cubicBezTo>
                <a:cubicBezTo>
                  <a:pt x="721816" y="2360679"/>
                  <a:pt x="747289" y="2351887"/>
                  <a:pt x="772762" y="2343321"/>
                </a:cubicBezTo>
                <a:close/>
                <a:moveTo>
                  <a:pt x="978380" y="2218124"/>
                </a:moveTo>
                <a:cubicBezTo>
                  <a:pt x="986862" y="2214996"/>
                  <a:pt x="989962" y="2203668"/>
                  <a:pt x="991426" y="2182366"/>
                </a:cubicBezTo>
                <a:cubicBezTo>
                  <a:pt x="970913" y="2190255"/>
                  <a:pt x="953330" y="2197018"/>
                  <a:pt x="933041" y="2204683"/>
                </a:cubicBezTo>
                <a:cubicBezTo>
                  <a:pt x="956035" y="2216179"/>
                  <a:pt x="969899" y="2221251"/>
                  <a:pt x="978380" y="2218124"/>
                </a:cubicBezTo>
                <a:close/>
                <a:moveTo>
                  <a:pt x="2229025" y="1410050"/>
                </a:moveTo>
                <a:cubicBezTo>
                  <a:pt x="2211667" y="1377589"/>
                  <a:pt x="2197465" y="1365415"/>
                  <a:pt x="2177177" y="1396299"/>
                </a:cubicBezTo>
                <a:cubicBezTo>
                  <a:pt x="2175373" y="1399004"/>
                  <a:pt x="2173344" y="1403964"/>
                  <a:pt x="2171992" y="1403738"/>
                </a:cubicBezTo>
                <a:cubicBezTo>
                  <a:pt x="2126680" y="1397200"/>
                  <a:pt x="2101658" y="1440258"/>
                  <a:pt x="2051613" y="1444090"/>
                </a:cubicBezTo>
                <a:cubicBezTo>
                  <a:pt x="2071001" y="1456262"/>
                  <a:pt x="2080918" y="1462349"/>
                  <a:pt x="2090838" y="1468436"/>
                </a:cubicBezTo>
                <a:cubicBezTo>
                  <a:pt x="2091739" y="1466182"/>
                  <a:pt x="2092866" y="1463927"/>
                  <a:pt x="2093768" y="1461673"/>
                </a:cubicBezTo>
                <a:cubicBezTo>
                  <a:pt x="2091739" y="1457390"/>
                  <a:pt x="2089937" y="1453332"/>
                  <a:pt x="2088132" y="1449500"/>
                </a:cubicBezTo>
                <a:cubicBezTo>
                  <a:pt x="2135698" y="1436200"/>
                  <a:pt x="2181009" y="1423350"/>
                  <a:pt x="2229025" y="1410050"/>
                </a:cubicBezTo>
                <a:close/>
                <a:moveTo>
                  <a:pt x="1766673" y="1711447"/>
                </a:moveTo>
                <a:cubicBezTo>
                  <a:pt x="1777944" y="1701528"/>
                  <a:pt x="1789441" y="1691609"/>
                  <a:pt x="1800712" y="1681916"/>
                </a:cubicBezTo>
                <a:cubicBezTo>
                  <a:pt x="1757430" y="1682142"/>
                  <a:pt x="1713697" y="1702655"/>
                  <a:pt x="1705581" y="1727903"/>
                </a:cubicBezTo>
                <a:cubicBezTo>
                  <a:pt x="1725870" y="1719563"/>
                  <a:pt x="1745031" y="1711673"/>
                  <a:pt x="1764193" y="1704007"/>
                </a:cubicBezTo>
                <a:cubicBezTo>
                  <a:pt x="1765095" y="1706487"/>
                  <a:pt x="1765771" y="1708967"/>
                  <a:pt x="1766673" y="1711447"/>
                </a:cubicBezTo>
                <a:close/>
                <a:moveTo>
                  <a:pt x="2320838" y="1364975"/>
                </a:moveTo>
                <a:cubicBezTo>
                  <a:pt x="2325790" y="1361611"/>
                  <a:pt x="2329453" y="1357187"/>
                  <a:pt x="2330918" y="1351889"/>
                </a:cubicBezTo>
                <a:cubicBezTo>
                  <a:pt x="2332496" y="1345803"/>
                  <a:pt x="2334299" y="1339040"/>
                  <a:pt x="2332947" y="1333179"/>
                </a:cubicBezTo>
                <a:cubicBezTo>
                  <a:pt x="2331594" y="1326416"/>
                  <a:pt x="2327311" y="1320330"/>
                  <a:pt x="2322352" y="1309960"/>
                </a:cubicBezTo>
                <a:cubicBezTo>
                  <a:pt x="2305895" y="1325064"/>
                  <a:pt x="2286058" y="1343323"/>
                  <a:pt x="2265996" y="1361583"/>
                </a:cubicBezTo>
                <a:cubicBezTo>
                  <a:pt x="2279521" y="1375616"/>
                  <a:pt x="2305980" y="1375067"/>
                  <a:pt x="2320838" y="1364975"/>
                </a:cubicBezTo>
                <a:close/>
                <a:moveTo>
                  <a:pt x="1897309" y="1643818"/>
                </a:moveTo>
                <a:cubicBezTo>
                  <a:pt x="1910891" y="1633111"/>
                  <a:pt x="1923120" y="1619698"/>
                  <a:pt x="1939576" y="1615640"/>
                </a:cubicBezTo>
                <a:cubicBezTo>
                  <a:pt x="1898548" y="1611808"/>
                  <a:pt x="1855717" y="1631194"/>
                  <a:pt x="1846925" y="1655766"/>
                </a:cubicBezTo>
                <a:cubicBezTo>
                  <a:pt x="1868792" y="1662529"/>
                  <a:pt x="1883727" y="1654526"/>
                  <a:pt x="1897309" y="1643818"/>
                </a:cubicBezTo>
                <a:close/>
                <a:moveTo>
                  <a:pt x="637731" y="2492329"/>
                </a:moveTo>
                <a:lnTo>
                  <a:pt x="625709" y="2495590"/>
                </a:lnTo>
                <a:lnTo>
                  <a:pt x="610690" y="2472446"/>
                </a:lnTo>
                <a:lnTo>
                  <a:pt x="614060" y="2472266"/>
                </a:lnTo>
                <a:cubicBezTo>
                  <a:pt x="622402" y="2474069"/>
                  <a:pt x="628939" y="2484438"/>
                  <a:pt x="637731" y="2492329"/>
                </a:cubicBezTo>
                <a:close/>
                <a:moveTo>
                  <a:pt x="1243005" y="2126009"/>
                </a:moveTo>
                <a:cubicBezTo>
                  <a:pt x="1234438" y="2119922"/>
                  <a:pt x="1228126" y="2115639"/>
                  <a:pt x="1222265" y="2111581"/>
                </a:cubicBezTo>
                <a:cubicBezTo>
                  <a:pt x="1208063" y="2126685"/>
                  <a:pt x="1197017" y="2147650"/>
                  <a:pt x="1172445" y="2127812"/>
                </a:cubicBezTo>
                <a:cubicBezTo>
                  <a:pt x="1169064" y="2125107"/>
                  <a:pt x="1160724" y="2125783"/>
                  <a:pt x="1155764" y="2127812"/>
                </a:cubicBezTo>
                <a:cubicBezTo>
                  <a:pt x="1109777" y="2145621"/>
                  <a:pt x="1064015" y="2164331"/>
                  <a:pt x="1011715" y="2185296"/>
                </a:cubicBezTo>
                <a:cubicBezTo>
                  <a:pt x="1061535" y="2203556"/>
                  <a:pt x="1079794" y="2200625"/>
                  <a:pt x="1110903" y="2174250"/>
                </a:cubicBezTo>
                <a:cubicBezTo>
                  <a:pt x="1113157" y="2172221"/>
                  <a:pt x="1115638" y="2169516"/>
                  <a:pt x="1118343" y="2168839"/>
                </a:cubicBezTo>
                <a:cubicBezTo>
                  <a:pt x="1147423" y="2161401"/>
                  <a:pt x="1176954" y="2155540"/>
                  <a:pt x="1205809" y="2146748"/>
                </a:cubicBezTo>
                <a:cubicBezTo>
                  <a:pt x="1218658" y="2142916"/>
                  <a:pt x="1229704" y="2133673"/>
                  <a:pt x="1243005" y="2126009"/>
                </a:cubicBezTo>
                <a:close/>
                <a:moveTo>
                  <a:pt x="2518700" y="1337011"/>
                </a:moveTo>
                <a:cubicBezTo>
                  <a:pt x="2544850" y="1317399"/>
                  <a:pt x="2569871" y="1298463"/>
                  <a:pt x="2601883" y="1274117"/>
                </a:cubicBezTo>
                <a:cubicBezTo>
                  <a:pt x="2527266" y="1289221"/>
                  <a:pt x="2508781" y="1303648"/>
                  <a:pt x="2518700" y="1337011"/>
                </a:cubicBezTo>
                <a:close/>
                <a:moveTo>
                  <a:pt x="2244354" y="1621952"/>
                </a:moveTo>
                <a:cubicBezTo>
                  <a:pt x="2219782" y="1594225"/>
                  <a:pt x="2249764" y="1596478"/>
                  <a:pt x="2260360" y="1587237"/>
                </a:cubicBezTo>
                <a:cubicBezTo>
                  <a:pt x="2259458" y="1584080"/>
                  <a:pt x="2258331" y="1580924"/>
                  <a:pt x="2257429" y="1577543"/>
                </a:cubicBezTo>
                <a:cubicBezTo>
                  <a:pt x="2175148" y="1605045"/>
                  <a:pt x="2092866" y="1632773"/>
                  <a:pt x="2011262" y="1660049"/>
                </a:cubicBezTo>
                <a:cubicBezTo>
                  <a:pt x="2019602" y="1695892"/>
                  <a:pt x="2031776" y="1710094"/>
                  <a:pt x="2060631" y="1694540"/>
                </a:cubicBezTo>
                <a:cubicBezTo>
                  <a:pt x="2077312" y="1685523"/>
                  <a:pt x="2099629" y="1682366"/>
                  <a:pt x="2110901" y="1669292"/>
                </a:cubicBezTo>
                <a:cubicBezTo>
                  <a:pt x="2128258" y="1649455"/>
                  <a:pt x="2125103" y="1646975"/>
                  <a:pt x="2146518" y="1658020"/>
                </a:cubicBezTo>
                <a:cubicBezTo>
                  <a:pt x="2148097" y="1658922"/>
                  <a:pt x="2150801" y="1657570"/>
                  <a:pt x="2154859" y="1656894"/>
                </a:cubicBezTo>
                <a:cubicBezTo>
                  <a:pt x="2156888" y="1649905"/>
                  <a:pt x="2159368" y="1642015"/>
                  <a:pt x="2160720" y="1637056"/>
                </a:cubicBezTo>
                <a:cubicBezTo>
                  <a:pt x="2170189" y="1637732"/>
                  <a:pt x="2184165" y="1639761"/>
                  <a:pt x="2184615" y="1638634"/>
                </a:cubicBezTo>
                <a:cubicBezTo>
                  <a:pt x="2193407" y="1600311"/>
                  <a:pt x="2219557" y="1619698"/>
                  <a:pt x="2244354" y="1621952"/>
                </a:cubicBezTo>
                <a:close/>
                <a:moveTo>
                  <a:pt x="1489848" y="2281103"/>
                </a:moveTo>
                <a:cubicBezTo>
                  <a:pt x="1488946" y="2277045"/>
                  <a:pt x="1487819" y="2273213"/>
                  <a:pt x="1486917" y="2269155"/>
                </a:cubicBezTo>
                <a:cubicBezTo>
                  <a:pt x="1457160" y="2274790"/>
                  <a:pt x="1427404" y="2280426"/>
                  <a:pt x="1395845" y="2286513"/>
                </a:cubicBezTo>
                <a:cubicBezTo>
                  <a:pt x="1401255" y="2295305"/>
                  <a:pt x="1405312" y="2301842"/>
                  <a:pt x="1405763" y="2302519"/>
                </a:cubicBezTo>
                <a:cubicBezTo>
                  <a:pt x="1436872" y="2294628"/>
                  <a:pt x="1463472" y="2287866"/>
                  <a:pt x="1489848" y="2281103"/>
                </a:cubicBezTo>
                <a:close/>
                <a:moveTo>
                  <a:pt x="2226546" y="2157118"/>
                </a:moveTo>
                <a:cubicBezTo>
                  <a:pt x="2226094" y="2154864"/>
                  <a:pt x="2225418" y="2152609"/>
                  <a:pt x="2224967" y="2150580"/>
                </a:cubicBezTo>
                <a:cubicBezTo>
                  <a:pt x="2175598" y="2171771"/>
                  <a:pt x="2126230" y="2193186"/>
                  <a:pt x="2077087" y="2214376"/>
                </a:cubicBezTo>
                <a:cubicBezTo>
                  <a:pt x="2075959" y="2212122"/>
                  <a:pt x="2074833" y="2209642"/>
                  <a:pt x="2073930" y="2207388"/>
                </a:cubicBezTo>
                <a:cubicBezTo>
                  <a:pt x="2078439" y="2203781"/>
                  <a:pt x="2083173" y="2200400"/>
                  <a:pt x="2088359" y="2196342"/>
                </a:cubicBezTo>
                <a:cubicBezTo>
                  <a:pt x="2036961" y="2173799"/>
                  <a:pt x="1958511" y="2203330"/>
                  <a:pt x="1939576" y="2247965"/>
                </a:cubicBezTo>
                <a:cubicBezTo>
                  <a:pt x="1939576" y="2239624"/>
                  <a:pt x="1939576" y="2231508"/>
                  <a:pt x="1939576" y="2219336"/>
                </a:cubicBezTo>
                <a:cubicBezTo>
                  <a:pt x="1921091" y="2209191"/>
                  <a:pt x="1897196" y="2208740"/>
                  <a:pt x="1887051" y="2232636"/>
                </a:cubicBezTo>
                <a:cubicBezTo>
                  <a:pt x="1880739" y="2247739"/>
                  <a:pt x="1890433" y="2269380"/>
                  <a:pt x="1885022" y="2288767"/>
                </a:cubicBezTo>
                <a:cubicBezTo>
                  <a:pt x="1879837" y="2273213"/>
                  <a:pt x="1874878" y="2257658"/>
                  <a:pt x="1869693" y="2241653"/>
                </a:cubicBezTo>
                <a:cubicBezTo>
                  <a:pt x="1859774" y="2241202"/>
                  <a:pt x="1848502" y="2240751"/>
                  <a:pt x="1838133" y="2240300"/>
                </a:cubicBezTo>
                <a:cubicBezTo>
                  <a:pt x="1814463" y="2252473"/>
                  <a:pt x="1789215" y="2265323"/>
                  <a:pt x="1763742" y="2278398"/>
                </a:cubicBezTo>
                <a:cubicBezTo>
                  <a:pt x="1759458" y="2267127"/>
                  <a:pt x="1756077" y="2258560"/>
                  <a:pt x="1752921" y="2249994"/>
                </a:cubicBezTo>
                <a:cubicBezTo>
                  <a:pt x="1750216" y="2250896"/>
                  <a:pt x="1747286" y="2252022"/>
                  <a:pt x="1744581" y="2252924"/>
                </a:cubicBezTo>
                <a:cubicBezTo>
                  <a:pt x="1746385" y="2260363"/>
                  <a:pt x="1748414" y="2268028"/>
                  <a:pt x="1751794" y="2281103"/>
                </a:cubicBezTo>
                <a:cubicBezTo>
                  <a:pt x="1743679" y="2275917"/>
                  <a:pt x="1738269" y="2274340"/>
                  <a:pt x="1736466" y="2270958"/>
                </a:cubicBezTo>
                <a:cubicBezTo>
                  <a:pt x="1727899" y="2254051"/>
                  <a:pt x="1721136" y="2251121"/>
                  <a:pt x="1701524" y="2261941"/>
                </a:cubicBezTo>
                <a:cubicBezTo>
                  <a:pt x="1677854" y="2275241"/>
                  <a:pt x="1648098" y="2277271"/>
                  <a:pt x="1621497" y="2286062"/>
                </a:cubicBezTo>
                <a:cubicBezTo>
                  <a:pt x="1605040" y="2291472"/>
                  <a:pt x="1590163" y="2302293"/>
                  <a:pt x="1573481" y="2307252"/>
                </a:cubicBezTo>
                <a:cubicBezTo>
                  <a:pt x="1557927" y="2311761"/>
                  <a:pt x="1541020" y="2310859"/>
                  <a:pt x="1524789" y="2313790"/>
                </a:cubicBezTo>
                <a:cubicBezTo>
                  <a:pt x="1516223" y="2315142"/>
                  <a:pt x="1504275" y="2316946"/>
                  <a:pt x="1500668" y="2322582"/>
                </a:cubicBezTo>
                <a:cubicBezTo>
                  <a:pt x="1489171" y="2340841"/>
                  <a:pt x="1476097" y="2334755"/>
                  <a:pt x="1458964" y="2335882"/>
                </a:cubicBezTo>
                <a:cubicBezTo>
                  <a:pt x="1433942" y="2337460"/>
                  <a:pt x="1410271" y="2356621"/>
                  <a:pt x="1383671" y="2369245"/>
                </a:cubicBezTo>
                <a:cubicBezTo>
                  <a:pt x="1380515" y="2368118"/>
                  <a:pt x="1369920" y="2359777"/>
                  <a:pt x="1362481" y="2362031"/>
                </a:cubicBezTo>
                <a:cubicBezTo>
                  <a:pt x="1309279" y="2378262"/>
                  <a:pt x="1257431" y="2398776"/>
                  <a:pt x="1203780" y="2412527"/>
                </a:cubicBezTo>
                <a:cubicBezTo>
                  <a:pt x="1191157" y="2415682"/>
                  <a:pt x="1164331" y="2439353"/>
                  <a:pt x="1144267" y="2392915"/>
                </a:cubicBezTo>
                <a:cubicBezTo>
                  <a:pt x="1133897" y="2405088"/>
                  <a:pt x="1123302" y="2417036"/>
                  <a:pt x="1113157" y="2428758"/>
                </a:cubicBezTo>
                <a:cubicBezTo>
                  <a:pt x="1112933" y="2428081"/>
                  <a:pt x="1110003" y="2419516"/>
                  <a:pt x="1103915" y="2402157"/>
                </a:cubicBezTo>
                <a:cubicBezTo>
                  <a:pt x="1084303" y="2416359"/>
                  <a:pt x="1067621" y="2431012"/>
                  <a:pt x="1048460" y="2440931"/>
                </a:cubicBezTo>
                <a:cubicBezTo>
                  <a:pt x="1035386" y="2447694"/>
                  <a:pt x="1018704" y="2447919"/>
                  <a:pt x="1003601" y="2449272"/>
                </a:cubicBezTo>
                <a:cubicBezTo>
                  <a:pt x="1001797" y="2449497"/>
                  <a:pt x="995259" y="2435295"/>
                  <a:pt x="997288" y="2430561"/>
                </a:cubicBezTo>
                <a:cubicBezTo>
                  <a:pt x="1004277" y="2414556"/>
                  <a:pt x="1014420" y="2399678"/>
                  <a:pt x="1023213" y="2384123"/>
                </a:cubicBezTo>
                <a:cubicBezTo>
                  <a:pt x="974294" y="2367441"/>
                  <a:pt x="954232" y="2421995"/>
                  <a:pt x="920868" y="2428533"/>
                </a:cubicBezTo>
                <a:cubicBezTo>
                  <a:pt x="913204" y="2412752"/>
                  <a:pt x="907568" y="2401030"/>
                  <a:pt x="901707" y="2389308"/>
                </a:cubicBezTo>
                <a:cubicBezTo>
                  <a:pt x="896297" y="2398776"/>
                  <a:pt x="890886" y="2408019"/>
                  <a:pt x="885476" y="2417486"/>
                </a:cubicBezTo>
                <a:cubicBezTo>
                  <a:pt x="886604" y="2421544"/>
                  <a:pt x="887730" y="2425376"/>
                  <a:pt x="889083" y="2429434"/>
                </a:cubicBezTo>
                <a:cubicBezTo>
                  <a:pt x="866991" y="2429434"/>
                  <a:pt x="844674" y="2431012"/>
                  <a:pt x="823032" y="2427630"/>
                </a:cubicBezTo>
                <a:cubicBezTo>
                  <a:pt x="820328" y="2427180"/>
                  <a:pt x="821229" y="2402158"/>
                  <a:pt x="820328" y="2388632"/>
                </a:cubicBezTo>
                <a:cubicBezTo>
                  <a:pt x="823483" y="2390660"/>
                  <a:pt x="826865" y="2392915"/>
                  <a:pt x="830021" y="2394944"/>
                </a:cubicBezTo>
                <a:cubicBezTo>
                  <a:pt x="857523" y="2372401"/>
                  <a:pt x="885251" y="2350083"/>
                  <a:pt x="912978" y="2327316"/>
                </a:cubicBezTo>
                <a:cubicBezTo>
                  <a:pt x="890436" y="2294854"/>
                  <a:pt x="880291" y="2292826"/>
                  <a:pt x="845800" y="2308605"/>
                </a:cubicBezTo>
                <a:cubicBezTo>
                  <a:pt x="826414" y="2317396"/>
                  <a:pt x="805674" y="2322807"/>
                  <a:pt x="784484" y="2330020"/>
                </a:cubicBezTo>
                <a:cubicBezTo>
                  <a:pt x="787189" y="2340165"/>
                  <a:pt x="790120" y="2351887"/>
                  <a:pt x="792825" y="2362708"/>
                </a:cubicBezTo>
                <a:cubicBezTo>
                  <a:pt x="770508" y="2377586"/>
                  <a:pt x="748867" y="2392013"/>
                  <a:pt x="722492" y="2409371"/>
                </a:cubicBezTo>
                <a:cubicBezTo>
                  <a:pt x="737144" y="2416810"/>
                  <a:pt x="748190" y="2422446"/>
                  <a:pt x="766676" y="2431914"/>
                </a:cubicBezTo>
                <a:cubicBezTo>
                  <a:pt x="733763" y="2439353"/>
                  <a:pt x="706937" y="2445440"/>
                  <a:pt x="680111" y="2451526"/>
                </a:cubicBezTo>
                <a:cubicBezTo>
                  <a:pt x="679436" y="2449948"/>
                  <a:pt x="678985" y="2448370"/>
                  <a:pt x="678308" y="2446567"/>
                </a:cubicBezTo>
                <a:cubicBezTo>
                  <a:pt x="692059" y="2440029"/>
                  <a:pt x="706036" y="2433491"/>
                  <a:pt x="723844" y="2425151"/>
                </a:cubicBezTo>
                <a:cubicBezTo>
                  <a:pt x="697131" y="2415176"/>
                  <a:pt x="656469" y="2424221"/>
                  <a:pt x="614222" y="2447152"/>
                </a:cubicBezTo>
                <a:lnTo>
                  <a:pt x="600173" y="2456238"/>
                </a:lnTo>
                <a:lnTo>
                  <a:pt x="0" y="1531363"/>
                </a:lnTo>
                <a:lnTo>
                  <a:pt x="1779020" y="376915"/>
                </a:lnTo>
                <a:lnTo>
                  <a:pt x="1789416" y="375362"/>
                </a:lnTo>
                <a:cubicBezTo>
                  <a:pt x="1807560" y="375985"/>
                  <a:pt x="1828271" y="381649"/>
                  <a:pt x="1828440" y="354597"/>
                </a:cubicBezTo>
                <a:lnTo>
                  <a:pt x="1823588" y="347994"/>
                </a:lnTo>
                <a:lnTo>
                  <a:pt x="2031967" y="212772"/>
                </a:lnTo>
                <a:lnTo>
                  <a:pt x="2178529" y="197869"/>
                </a:lnTo>
                <a:cubicBezTo>
                  <a:pt x="2314687" y="177637"/>
                  <a:pt x="2450169" y="146866"/>
                  <a:pt x="2587004" y="118349"/>
                </a:cubicBezTo>
                <a:cubicBezTo>
                  <a:pt x="2589484" y="138863"/>
                  <a:pt x="2591963" y="162082"/>
                  <a:pt x="2594669" y="185301"/>
                </a:cubicBezTo>
                <a:cubicBezTo>
                  <a:pt x="2592189" y="185752"/>
                  <a:pt x="2589484" y="186203"/>
                  <a:pt x="2587004" y="186879"/>
                </a:cubicBezTo>
                <a:cubicBezTo>
                  <a:pt x="2582045" y="180567"/>
                  <a:pt x="2577085" y="174256"/>
                  <a:pt x="2568744" y="163660"/>
                </a:cubicBezTo>
                <a:cubicBezTo>
                  <a:pt x="2570097" y="182821"/>
                  <a:pt x="2570999" y="195670"/>
                  <a:pt x="2572126" y="213705"/>
                </a:cubicBezTo>
                <a:cubicBezTo>
                  <a:pt x="2547555" y="195220"/>
                  <a:pt x="2540115" y="180116"/>
                  <a:pt x="2563785" y="158927"/>
                </a:cubicBezTo>
                <a:cubicBezTo>
                  <a:pt x="2568293" y="154869"/>
                  <a:pt x="2566941" y="144273"/>
                  <a:pt x="2568519" y="136834"/>
                </a:cubicBezTo>
                <a:cubicBezTo>
                  <a:pt x="2564913" y="135031"/>
                  <a:pt x="2561306" y="133227"/>
                  <a:pt x="2557699" y="131198"/>
                </a:cubicBezTo>
                <a:cubicBezTo>
                  <a:pt x="2544849" y="146076"/>
                  <a:pt x="2532000" y="161180"/>
                  <a:pt x="2520277" y="174931"/>
                </a:cubicBezTo>
                <a:cubicBezTo>
                  <a:pt x="2508105" y="132326"/>
                  <a:pt x="2475869" y="167041"/>
                  <a:pt x="2452875" y="169295"/>
                </a:cubicBezTo>
                <a:cubicBezTo>
                  <a:pt x="2413876" y="172902"/>
                  <a:pt x="2376004" y="186203"/>
                  <a:pt x="2337005" y="192740"/>
                </a:cubicBezTo>
                <a:cubicBezTo>
                  <a:pt x="2302289" y="198601"/>
                  <a:pt x="2267122" y="200631"/>
                  <a:pt x="2225192" y="205364"/>
                </a:cubicBezTo>
                <a:cubicBezTo>
                  <a:pt x="2236915" y="227682"/>
                  <a:pt x="2243452" y="240080"/>
                  <a:pt x="2249990" y="252479"/>
                </a:cubicBezTo>
                <a:cubicBezTo>
                  <a:pt x="2252469" y="251352"/>
                  <a:pt x="2255175" y="250449"/>
                  <a:pt x="2257654" y="249323"/>
                </a:cubicBezTo>
                <a:cubicBezTo>
                  <a:pt x="2261486" y="263750"/>
                  <a:pt x="2216852" y="280883"/>
                  <a:pt x="2276815" y="292830"/>
                </a:cubicBezTo>
                <a:cubicBezTo>
                  <a:pt x="2222488" y="306131"/>
                  <a:pt x="2183939" y="315373"/>
                  <a:pt x="2137727" y="326644"/>
                </a:cubicBezTo>
                <a:cubicBezTo>
                  <a:pt x="2164327" y="297113"/>
                  <a:pt x="2181008" y="267131"/>
                  <a:pt x="2222037" y="277501"/>
                </a:cubicBezTo>
                <a:cubicBezTo>
                  <a:pt x="2139756" y="248646"/>
                  <a:pt x="2107294" y="252478"/>
                  <a:pt x="2090838" y="291252"/>
                </a:cubicBezTo>
                <a:cubicBezTo>
                  <a:pt x="2104589" y="292154"/>
                  <a:pt x="2118114" y="293056"/>
                  <a:pt x="2134796" y="294182"/>
                </a:cubicBezTo>
                <a:cubicBezTo>
                  <a:pt x="2103011" y="327546"/>
                  <a:pt x="2068521" y="346707"/>
                  <a:pt x="2023435" y="342424"/>
                </a:cubicBezTo>
                <a:cubicBezTo>
                  <a:pt x="2033353" y="366996"/>
                  <a:pt x="2054769" y="368574"/>
                  <a:pt x="2090387" y="348060"/>
                </a:cubicBezTo>
                <a:cubicBezTo>
                  <a:pt x="2095121" y="354823"/>
                  <a:pt x="2100080" y="361811"/>
                  <a:pt x="2103236" y="366319"/>
                </a:cubicBezTo>
                <a:cubicBezTo>
                  <a:pt x="2132993" y="356401"/>
                  <a:pt x="2160721" y="347158"/>
                  <a:pt x="2193633" y="336338"/>
                </a:cubicBezTo>
                <a:cubicBezTo>
                  <a:pt x="2195437" y="338591"/>
                  <a:pt x="2201297" y="346031"/>
                  <a:pt x="2206933" y="353245"/>
                </a:cubicBezTo>
                <a:cubicBezTo>
                  <a:pt x="2186870" y="359782"/>
                  <a:pt x="2171315" y="364967"/>
                  <a:pt x="2155535" y="370152"/>
                </a:cubicBezTo>
                <a:cubicBezTo>
                  <a:pt x="2155085" y="372856"/>
                  <a:pt x="2154634" y="375562"/>
                  <a:pt x="2154183" y="378041"/>
                </a:cubicBezTo>
                <a:cubicBezTo>
                  <a:pt x="2163425" y="381198"/>
                  <a:pt x="2173344" y="388186"/>
                  <a:pt x="2181910" y="386608"/>
                </a:cubicBezTo>
                <a:cubicBezTo>
                  <a:pt x="2320323" y="363389"/>
                  <a:pt x="2460088" y="345806"/>
                  <a:pt x="2596247" y="313119"/>
                </a:cubicBezTo>
                <a:cubicBezTo>
                  <a:pt x="2736237" y="279530"/>
                  <a:pt x="2873748" y="234670"/>
                  <a:pt x="3009907" y="187555"/>
                </a:cubicBezTo>
                <a:cubicBezTo>
                  <a:pt x="3068969" y="167267"/>
                  <a:pt x="3120141" y="124886"/>
                  <a:pt x="3178301" y="100541"/>
                </a:cubicBezTo>
                <a:cubicBezTo>
                  <a:pt x="3229022" y="79125"/>
                  <a:pt x="3265091" y="40351"/>
                  <a:pt x="3308147" y="10144"/>
                </a:cubicBezTo>
                <a:cubicBezTo>
                  <a:pt x="3315135" y="5184"/>
                  <a:pt x="3324379" y="3832"/>
                  <a:pt x="3334297" y="0"/>
                </a:cubicBezTo>
                <a:cubicBezTo>
                  <a:pt x="3302061" y="39675"/>
                  <a:pt x="3272530" y="75968"/>
                  <a:pt x="3240518" y="114968"/>
                </a:cubicBezTo>
                <a:cubicBezTo>
                  <a:pt x="3242548" y="105951"/>
                  <a:pt x="3243675" y="100090"/>
                  <a:pt x="3245027" y="94228"/>
                </a:cubicBezTo>
                <a:cubicBezTo>
                  <a:pt x="3242773" y="93552"/>
                  <a:pt x="3240519" y="92650"/>
                  <a:pt x="3238265" y="91974"/>
                </a:cubicBezTo>
                <a:cubicBezTo>
                  <a:pt x="3233305" y="105048"/>
                  <a:pt x="3228572" y="118123"/>
                  <a:pt x="3220006" y="140666"/>
                </a:cubicBezTo>
                <a:cubicBezTo>
                  <a:pt x="3211664" y="127141"/>
                  <a:pt x="3205578" y="117448"/>
                  <a:pt x="3202647" y="112713"/>
                </a:cubicBezTo>
                <a:cubicBezTo>
                  <a:pt x="3153729" y="137961"/>
                  <a:pt x="3104361" y="163434"/>
                  <a:pt x="3055218" y="189134"/>
                </a:cubicBezTo>
                <a:cubicBezTo>
                  <a:pt x="3051385" y="191162"/>
                  <a:pt x="3047553" y="194769"/>
                  <a:pt x="3045975" y="198602"/>
                </a:cubicBezTo>
                <a:cubicBezTo>
                  <a:pt x="3035605" y="224751"/>
                  <a:pt x="3024785" y="217086"/>
                  <a:pt x="3013288" y="198376"/>
                </a:cubicBezTo>
                <a:cubicBezTo>
                  <a:pt x="2981052" y="240306"/>
                  <a:pt x="2931007" y="243011"/>
                  <a:pt x="2886823" y="258791"/>
                </a:cubicBezTo>
                <a:cubicBezTo>
                  <a:pt x="2872846" y="263750"/>
                  <a:pt x="2861124" y="275247"/>
                  <a:pt x="2842865" y="287195"/>
                </a:cubicBezTo>
                <a:cubicBezTo>
                  <a:pt x="2836553" y="289448"/>
                  <a:pt x="2822802" y="293957"/>
                  <a:pt x="2808374" y="298917"/>
                </a:cubicBezTo>
                <a:cubicBezTo>
                  <a:pt x="2795976" y="295761"/>
                  <a:pt x="2779745" y="291703"/>
                  <a:pt x="2760809" y="286969"/>
                </a:cubicBezTo>
                <a:cubicBezTo>
                  <a:pt x="2759456" y="299367"/>
                  <a:pt x="2758329" y="311316"/>
                  <a:pt x="2756976" y="323263"/>
                </a:cubicBezTo>
                <a:cubicBezTo>
                  <a:pt x="2756301" y="323037"/>
                  <a:pt x="2754046" y="323263"/>
                  <a:pt x="2752919" y="322136"/>
                </a:cubicBezTo>
                <a:cubicBezTo>
                  <a:pt x="2744128" y="312442"/>
                  <a:pt x="2735787" y="302748"/>
                  <a:pt x="2727220" y="292830"/>
                </a:cubicBezTo>
                <a:cubicBezTo>
                  <a:pt x="2721810" y="305679"/>
                  <a:pt x="2716851" y="318529"/>
                  <a:pt x="2711215" y="331378"/>
                </a:cubicBezTo>
                <a:cubicBezTo>
                  <a:pt x="2705128" y="345580"/>
                  <a:pt x="2698591" y="359557"/>
                  <a:pt x="2692729" y="372857"/>
                </a:cubicBezTo>
                <a:cubicBezTo>
                  <a:pt x="2677626" y="351892"/>
                  <a:pt x="2666130" y="335887"/>
                  <a:pt x="2654858" y="319656"/>
                </a:cubicBezTo>
                <a:cubicBezTo>
                  <a:pt x="2648320" y="333181"/>
                  <a:pt x="2641783" y="346707"/>
                  <a:pt x="2635697" y="359106"/>
                </a:cubicBezTo>
                <a:cubicBezTo>
                  <a:pt x="2627131" y="306807"/>
                  <a:pt x="2588357" y="355049"/>
                  <a:pt x="2563335" y="344678"/>
                </a:cubicBezTo>
                <a:cubicBezTo>
                  <a:pt x="2555670" y="341523"/>
                  <a:pt x="2543722" y="348510"/>
                  <a:pt x="2536960" y="353921"/>
                </a:cubicBezTo>
                <a:cubicBezTo>
                  <a:pt x="2516671" y="365418"/>
                  <a:pt x="2497283" y="379846"/>
                  <a:pt x="2475643" y="388186"/>
                </a:cubicBezTo>
                <a:cubicBezTo>
                  <a:pt x="2393813" y="419295"/>
                  <a:pt x="2311081" y="448375"/>
                  <a:pt x="2228800" y="478357"/>
                </a:cubicBezTo>
                <a:cubicBezTo>
                  <a:pt x="2223615" y="480160"/>
                  <a:pt x="2219106" y="483317"/>
                  <a:pt x="2215274" y="490981"/>
                </a:cubicBezTo>
                <a:cubicBezTo>
                  <a:pt x="2258330" y="483993"/>
                  <a:pt x="2301388" y="477230"/>
                  <a:pt x="2344444" y="470242"/>
                </a:cubicBezTo>
                <a:cubicBezTo>
                  <a:pt x="2345796" y="473623"/>
                  <a:pt x="2347149" y="476779"/>
                  <a:pt x="2348502" y="480160"/>
                </a:cubicBezTo>
                <a:cubicBezTo>
                  <a:pt x="2282226" y="494363"/>
                  <a:pt x="2207384" y="491657"/>
                  <a:pt x="2165454" y="563118"/>
                </a:cubicBezTo>
                <a:cubicBezTo>
                  <a:pt x="2232632" y="577320"/>
                  <a:pt x="2291694" y="560413"/>
                  <a:pt x="2350306" y="545084"/>
                </a:cubicBezTo>
                <a:cubicBezTo>
                  <a:pt x="2402379" y="531558"/>
                  <a:pt x="2453101" y="512848"/>
                  <a:pt x="2504496" y="496843"/>
                </a:cubicBezTo>
                <a:cubicBezTo>
                  <a:pt x="2510133" y="495039"/>
                  <a:pt x="2520954" y="495039"/>
                  <a:pt x="2522081" y="497518"/>
                </a:cubicBezTo>
                <a:cubicBezTo>
                  <a:pt x="2534930" y="524795"/>
                  <a:pt x="2553641" y="509917"/>
                  <a:pt x="2570999" y="505408"/>
                </a:cubicBezTo>
                <a:cubicBezTo>
                  <a:pt x="2601657" y="497518"/>
                  <a:pt x="2630061" y="479484"/>
                  <a:pt x="2664551" y="502478"/>
                </a:cubicBezTo>
                <a:cubicBezTo>
                  <a:pt x="2675371" y="509692"/>
                  <a:pt x="2702423" y="494588"/>
                  <a:pt x="2721133" y="487374"/>
                </a:cubicBezTo>
                <a:cubicBezTo>
                  <a:pt x="2738942" y="480611"/>
                  <a:pt x="2754948" y="468889"/>
                  <a:pt x="2772982" y="462577"/>
                </a:cubicBezTo>
                <a:cubicBezTo>
                  <a:pt x="2818744" y="446346"/>
                  <a:pt x="2865181" y="432145"/>
                  <a:pt x="2913875" y="416364"/>
                </a:cubicBezTo>
                <a:cubicBezTo>
                  <a:pt x="2887274" y="436878"/>
                  <a:pt x="2861350" y="456942"/>
                  <a:pt x="2827310" y="483091"/>
                </a:cubicBezTo>
                <a:cubicBezTo>
                  <a:pt x="2947012" y="488501"/>
                  <a:pt x="3008103" y="398104"/>
                  <a:pt x="3099176" y="354823"/>
                </a:cubicBezTo>
                <a:lnTo>
                  <a:pt x="2943895" y="488918"/>
                </a:lnTo>
                <a:lnTo>
                  <a:pt x="2943179" y="488276"/>
                </a:lnTo>
                <a:lnTo>
                  <a:pt x="2943029" y="489806"/>
                </a:lnTo>
                <a:lnTo>
                  <a:pt x="2873523" y="561540"/>
                </a:lnTo>
                <a:cubicBezTo>
                  <a:pt x="2895840" y="555003"/>
                  <a:pt x="2918157" y="546436"/>
                  <a:pt x="2933937" y="531107"/>
                </a:cubicBezTo>
                <a:cubicBezTo>
                  <a:pt x="2938333" y="526936"/>
                  <a:pt x="2939968" y="519892"/>
                  <a:pt x="2940841" y="512059"/>
                </a:cubicBezTo>
                <a:lnTo>
                  <a:pt x="2943029" y="489806"/>
                </a:lnTo>
                <a:lnTo>
                  <a:pt x="2943856" y="488953"/>
                </a:lnTo>
                <a:lnTo>
                  <a:pt x="2943895" y="488918"/>
                </a:lnTo>
                <a:lnTo>
                  <a:pt x="2954875" y="498758"/>
                </a:lnTo>
                <a:cubicBezTo>
                  <a:pt x="2959129" y="502534"/>
                  <a:pt x="2963920" y="506761"/>
                  <a:pt x="2969781" y="511946"/>
                </a:cubicBezTo>
                <a:cubicBezTo>
                  <a:pt x="3026362" y="467537"/>
                  <a:pt x="3086326" y="420422"/>
                  <a:pt x="3146515" y="373534"/>
                </a:cubicBezTo>
                <a:cubicBezTo>
                  <a:pt x="3148545" y="375788"/>
                  <a:pt x="3150573" y="377817"/>
                  <a:pt x="3152602" y="380070"/>
                </a:cubicBezTo>
                <a:cubicBezTo>
                  <a:pt x="3144487" y="387059"/>
                  <a:pt x="3136597" y="394724"/>
                  <a:pt x="3128256" y="401261"/>
                </a:cubicBezTo>
                <a:cubicBezTo>
                  <a:pt x="3089708" y="431468"/>
                  <a:pt x="3050709" y="460774"/>
                  <a:pt x="3012837" y="491657"/>
                </a:cubicBezTo>
                <a:cubicBezTo>
                  <a:pt x="3006300" y="496843"/>
                  <a:pt x="2986687" y="503380"/>
                  <a:pt x="3006300" y="517131"/>
                </a:cubicBezTo>
                <a:cubicBezTo>
                  <a:pt x="3000664" y="523443"/>
                  <a:pt x="2995479" y="530656"/>
                  <a:pt x="2988942" y="536292"/>
                </a:cubicBezTo>
                <a:cubicBezTo>
                  <a:pt x="2975416" y="547789"/>
                  <a:pt x="2961214" y="558384"/>
                  <a:pt x="2947238" y="569204"/>
                </a:cubicBezTo>
                <a:cubicBezTo>
                  <a:pt x="2949041" y="572136"/>
                  <a:pt x="2951070" y="574840"/>
                  <a:pt x="2952873" y="577771"/>
                </a:cubicBezTo>
                <a:cubicBezTo>
                  <a:pt x="2970908" y="565823"/>
                  <a:pt x="2988942" y="553875"/>
                  <a:pt x="3012837" y="538321"/>
                </a:cubicBezTo>
                <a:cubicBezTo>
                  <a:pt x="3002918" y="564922"/>
                  <a:pt x="2994803" y="586563"/>
                  <a:pt x="2986462" y="609106"/>
                </a:cubicBezTo>
                <a:cubicBezTo>
                  <a:pt x="3007427" y="600088"/>
                  <a:pt x="3032675" y="589043"/>
                  <a:pt x="3057697" y="578447"/>
                </a:cubicBezTo>
                <a:cubicBezTo>
                  <a:pt x="3081367" y="601215"/>
                  <a:pt x="3104586" y="561766"/>
                  <a:pt x="3132088" y="571233"/>
                </a:cubicBezTo>
                <a:cubicBezTo>
                  <a:pt x="3102783" y="599186"/>
                  <a:pt x="3066489" y="605048"/>
                  <a:pt x="3031998" y="615868"/>
                </a:cubicBezTo>
                <a:cubicBezTo>
                  <a:pt x="3012161" y="622180"/>
                  <a:pt x="2995029" y="632775"/>
                  <a:pt x="3006300" y="658925"/>
                </a:cubicBezTo>
                <a:cubicBezTo>
                  <a:pt x="2931909" y="662532"/>
                  <a:pt x="2921313" y="742559"/>
                  <a:pt x="2866760" y="774569"/>
                </a:cubicBezTo>
                <a:cubicBezTo>
                  <a:pt x="2872621" y="778852"/>
                  <a:pt x="2878257" y="782910"/>
                  <a:pt x="2881187" y="784939"/>
                </a:cubicBezTo>
                <a:cubicBezTo>
                  <a:pt x="2868563" y="801170"/>
                  <a:pt x="2857517" y="815146"/>
                  <a:pt x="2846472" y="829123"/>
                </a:cubicBezTo>
                <a:cubicBezTo>
                  <a:pt x="2849853" y="831828"/>
                  <a:pt x="2853234" y="834759"/>
                  <a:pt x="2856390" y="837464"/>
                </a:cubicBezTo>
                <a:cubicBezTo>
                  <a:pt x="2960313" y="744361"/>
                  <a:pt x="3077084" y="665011"/>
                  <a:pt x="3161845" y="549367"/>
                </a:cubicBezTo>
                <a:cubicBezTo>
                  <a:pt x="3154405" y="547113"/>
                  <a:pt x="3148995" y="545760"/>
                  <a:pt x="3143359" y="543957"/>
                </a:cubicBezTo>
                <a:cubicBezTo>
                  <a:pt x="3144487" y="542153"/>
                  <a:pt x="3144937" y="540125"/>
                  <a:pt x="3146065" y="539448"/>
                </a:cubicBezTo>
                <a:cubicBezTo>
                  <a:pt x="3169509" y="529755"/>
                  <a:pt x="3192954" y="520738"/>
                  <a:pt x="3216173" y="510593"/>
                </a:cubicBezTo>
                <a:cubicBezTo>
                  <a:pt x="3220682" y="508564"/>
                  <a:pt x="3223161" y="502478"/>
                  <a:pt x="3226543" y="498195"/>
                </a:cubicBezTo>
                <a:cubicBezTo>
                  <a:pt x="3221809" y="494588"/>
                  <a:pt x="3217075" y="490981"/>
                  <a:pt x="3215948" y="490079"/>
                </a:cubicBezTo>
                <a:cubicBezTo>
                  <a:pt x="3243224" y="466184"/>
                  <a:pt x="3271628" y="441161"/>
                  <a:pt x="3300257" y="416139"/>
                </a:cubicBezTo>
                <a:cubicBezTo>
                  <a:pt x="3301610" y="417266"/>
                  <a:pt x="3302963" y="418619"/>
                  <a:pt x="3304315" y="419745"/>
                </a:cubicBezTo>
                <a:cubicBezTo>
                  <a:pt x="3300933" y="426283"/>
                  <a:pt x="3297552" y="432820"/>
                  <a:pt x="3297327" y="433271"/>
                </a:cubicBezTo>
                <a:cubicBezTo>
                  <a:pt x="3305668" y="445444"/>
                  <a:pt x="3318517" y="460774"/>
                  <a:pt x="3316939" y="462352"/>
                </a:cubicBezTo>
                <a:cubicBezTo>
                  <a:pt x="3301836" y="477907"/>
                  <a:pt x="3288084" y="503379"/>
                  <a:pt x="3261033" y="479259"/>
                </a:cubicBezTo>
                <a:cubicBezTo>
                  <a:pt x="3245027" y="508339"/>
                  <a:pt x="3211664" y="552072"/>
                  <a:pt x="3198589" y="560187"/>
                </a:cubicBezTo>
                <a:cubicBezTo>
                  <a:pt x="3204225" y="565147"/>
                  <a:pt x="3209635" y="569881"/>
                  <a:pt x="3212116" y="572135"/>
                </a:cubicBezTo>
                <a:cubicBezTo>
                  <a:pt x="3201069" y="581152"/>
                  <a:pt x="3190925" y="589493"/>
                  <a:pt x="3179879" y="598510"/>
                </a:cubicBezTo>
                <a:cubicBezTo>
                  <a:pt x="3177850" y="593551"/>
                  <a:pt x="3174243" y="584534"/>
                  <a:pt x="3167030" y="566274"/>
                </a:cubicBezTo>
                <a:cubicBezTo>
                  <a:pt x="3156435" y="583632"/>
                  <a:pt x="3148995" y="596256"/>
                  <a:pt x="3141330" y="609106"/>
                </a:cubicBezTo>
                <a:cubicBezTo>
                  <a:pt x="3137274" y="610232"/>
                  <a:pt x="3128030" y="610232"/>
                  <a:pt x="3122846" y="614741"/>
                </a:cubicBezTo>
                <a:cubicBezTo>
                  <a:pt x="3106164" y="629619"/>
                  <a:pt x="3089708" y="645174"/>
                  <a:pt x="3075281" y="662306"/>
                </a:cubicBezTo>
                <a:cubicBezTo>
                  <a:pt x="3065361" y="674254"/>
                  <a:pt x="3059501" y="689583"/>
                  <a:pt x="3050259" y="702207"/>
                </a:cubicBezTo>
                <a:cubicBezTo>
                  <a:pt x="3041918" y="713704"/>
                  <a:pt x="3031097" y="723848"/>
                  <a:pt x="3016670" y="739853"/>
                </a:cubicBezTo>
                <a:cubicBezTo>
                  <a:pt x="3016894" y="742784"/>
                  <a:pt x="3017796" y="754055"/>
                  <a:pt x="3018924" y="770061"/>
                </a:cubicBezTo>
                <a:cubicBezTo>
                  <a:pt x="3007427" y="760818"/>
                  <a:pt x="2998861" y="754055"/>
                  <a:pt x="2983080" y="741431"/>
                </a:cubicBezTo>
                <a:cubicBezTo>
                  <a:pt x="2976544" y="757887"/>
                  <a:pt x="2971358" y="771864"/>
                  <a:pt x="2965497" y="785390"/>
                </a:cubicBezTo>
                <a:cubicBezTo>
                  <a:pt x="2963919" y="788997"/>
                  <a:pt x="2959411" y="791476"/>
                  <a:pt x="2956480" y="794407"/>
                </a:cubicBezTo>
                <a:cubicBezTo>
                  <a:pt x="2928527" y="823712"/>
                  <a:pt x="2899672" y="852342"/>
                  <a:pt x="2873297" y="882775"/>
                </a:cubicBezTo>
                <a:cubicBezTo>
                  <a:pt x="2852783" y="906445"/>
                  <a:pt x="2845345" y="941160"/>
                  <a:pt x="2809501" y="951981"/>
                </a:cubicBezTo>
                <a:cubicBezTo>
                  <a:pt x="2806120" y="953108"/>
                  <a:pt x="2808600" y="974298"/>
                  <a:pt x="2808375" y="986246"/>
                </a:cubicBezTo>
                <a:cubicBezTo>
                  <a:pt x="2791917" y="999095"/>
                  <a:pt x="2783126" y="994587"/>
                  <a:pt x="2783802" y="970016"/>
                </a:cubicBezTo>
                <a:cubicBezTo>
                  <a:pt x="2741873" y="999546"/>
                  <a:pt x="2706481" y="1027273"/>
                  <a:pt x="2717076" y="1074388"/>
                </a:cubicBezTo>
                <a:cubicBezTo>
                  <a:pt x="2698591" y="1088139"/>
                  <a:pt x="2684840" y="1098509"/>
                  <a:pt x="2668834" y="1110456"/>
                </a:cubicBezTo>
                <a:cubicBezTo>
                  <a:pt x="2668834" y="1103694"/>
                  <a:pt x="2668835" y="1098509"/>
                  <a:pt x="2668834" y="1093324"/>
                </a:cubicBezTo>
                <a:cubicBezTo>
                  <a:pt x="2666580" y="1093324"/>
                  <a:pt x="2664326" y="1093099"/>
                  <a:pt x="2662072" y="1093099"/>
                </a:cubicBezTo>
                <a:cubicBezTo>
                  <a:pt x="2662072" y="1117219"/>
                  <a:pt x="2662072" y="1141340"/>
                  <a:pt x="2662072" y="1166814"/>
                </a:cubicBezTo>
                <a:cubicBezTo>
                  <a:pt x="2695886" y="1147878"/>
                  <a:pt x="2728798" y="1127589"/>
                  <a:pt x="2763288" y="1110456"/>
                </a:cubicBezTo>
                <a:cubicBezTo>
                  <a:pt x="2793496" y="1095353"/>
                  <a:pt x="2804317" y="1075064"/>
                  <a:pt x="2799132" y="1042152"/>
                </a:cubicBezTo>
                <a:cubicBezTo>
                  <a:pt x="2797553" y="1031331"/>
                  <a:pt x="2804993" y="1019384"/>
                  <a:pt x="2808149" y="1007887"/>
                </a:cubicBezTo>
                <a:cubicBezTo>
                  <a:pt x="2808149" y="1022540"/>
                  <a:pt x="2808149" y="1036967"/>
                  <a:pt x="2808149" y="1051620"/>
                </a:cubicBezTo>
                <a:cubicBezTo>
                  <a:pt x="2810177" y="1051845"/>
                  <a:pt x="2812206" y="1051845"/>
                  <a:pt x="2814010" y="1052071"/>
                </a:cubicBezTo>
                <a:cubicBezTo>
                  <a:pt x="2824380" y="1020060"/>
                  <a:pt x="2834975" y="987823"/>
                  <a:pt x="2845344" y="955813"/>
                </a:cubicBezTo>
                <a:cubicBezTo>
                  <a:pt x="2848050" y="956038"/>
                  <a:pt x="2850981" y="956264"/>
                  <a:pt x="2853685" y="956489"/>
                </a:cubicBezTo>
                <a:cubicBezTo>
                  <a:pt x="2852559" y="970691"/>
                  <a:pt x="2851206" y="984893"/>
                  <a:pt x="2850078" y="997292"/>
                </a:cubicBezTo>
                <a:cubicBezTo>
                  <a:pt x="2859096" y="995263"/>
                  <a:pt x="2873974" y="991882"/>
                  <a:pt x="2888852" y="988275"/>
                </a:cubicBezTo>
                <a:cubicBezTo>
                  <a:pt x="2889303" y="990078"/>
                  <a:pt x="2889979" y="991656"/>
                  <a:pt x="2890430" y="993459"/>
                </a:cubicBezTo>
                <a:cubicBezTo>
                  <a:pt x="2926499" y="962125"/>
                  <a:pt x="2962792" y="930791"/>
                  <a:pt x="2998860" y="899456"/>
                </a:cubicBezTo>
                <a:cubicBezTo>
                  <a:pt x="3000664" y="900358"/>
                  <a:pt x="3002467" y="901260"/>
                  <a:pt x="3004496" y="901936"/>
                </a:cubicBezTo>
                <a:cubicBezTo>
                  <a:pt x="2983531" y="936877"/>
                  <a:pt x="2962341" y="971593"/>
                  <a:pt x="2941376" y="1006534"/>
                </a:cubicBezTo>
                <a:cubicBezTo>
                  <a:pt x="2942279" y="1008112"/>
                  <a:pt x="2943406" y="1009916"/>
                  <a:pt x="2944307" y="1011493"/>
                </a:cubicBezTo>
                <a:cubicBezTo>
                  <a:pt x="2959636" y="1000898"/>
                  <a:pt x="2974740" y="990529"/>
                  <a:pt x="2990069" y="979934"/>
                </a:cubicBezTo>
                <a:cubicBezTo>
                  <a:pt x="2976994" y="1003378"/>
                  <a:pt x="2975416" y="1037643"/>
                  <a:pt x="2935064" y="1035389"/>
                </a:cubicBezTo>
                <a:cubicBezTo>
                  <a:pt x="2932585" y="1035163"/>
                  <a:pt x="2930330" y="1049591"/>
                  <a:pt x="2926047" y="1055903"/>
                </a:cubicBezTo>
                <a:cubicBezTo>
                  <a:pt x="2910718" y="1079348"/>
                  <a:pt x="2894487" y="1102341"/>
                  <a:pt x="2878708" y="1125560"/>
                </a:cubicBezTo>
                <a:cubicBezTo>
                  <a:pt x="2864506" y="1146299"/>
                  <a:pt x="2850529" y="1167039"/>
                  <a:pt x="2838356" y="1184848"/>
                </a:cubicBezTo>
                <a:cubicBezTo>
                  <a:pt x="2795525" y="1169744"/>
                  <a:pt x="2808825" y="1220240"/>
                  <a:pt x="2781999" y="1225650"/>
                </a:cubicBezTo>
                <a:cubicBezTo>
                  <a:pt x="2781999" y="1210772"/>
                  <a:pt x="2781999" y="1196795"/>
                  <a:pt x="2781999" y="1181692"/>
                </a:cubicBezTo>
                <a:cubicBezTo>
                  <a:pt x="2779068" y="1183946"/>
                  <a:pt x="2773658" y="1189581"/>
                  <a:pt x="2767120" y="1193189"/>
                </a:cubicBezTo>
                <a:cubicBezTo>
                  <a:pt x="2759456" y="1197471"/>
                  <a:pt x="2750890" y="1200177"/>
                  <a:pt x="2742775" y="1203558"/>
                </a:cubicBezTo>
                <a:cubicBezTo>
                  <a:pt x="2737139" y="1180113"/>
                  <a:pt x="2729925" y="1204235"/>
                  <a:pt x="2723388" y="1202882"/>
                </a:cubicBezTo>
                <a:cubicBezTo>
                  <a:pt x="2734209" y="1240077"/>
                  <a:pt x="2692955" y="1245488"/>
                  <a:pt x="2682585" y="1269609"/>
                </a:cubicBezTo>
                <a:cubicBezTo>
                  <a:pt x="2679655" y="1276146"/>
                  <a:pt x="2679204" y="1283586"/>
                  <a:pt x="2678077" y="1288545"/>
                </a:cubicBezTo>
                <a:cubicBezTo>
                  <a:pt x="2671766" y="1295983"/>
                  <a:pt x="2664552" y="1303648"/>
                  <a:pt x="2658690" y="1311989"/>
                </a:cubicBezTo>
                <a:cubicBezTo>
                  <a:pt x="2652604" y="1320555"/>
                  <a:pt x="2647644" y="1329798"/>
                  <a:pt x="2637049" y="1347155"/>
                </a:cubicBezTo>
                <a:cubicBezTo>
                  <a:pt x="2634570" y="1328445"/>
                  <a:pt x="2633442" y="1320330"/>
                  <a:pt x="2630962" y="1302747"/>
                </a:cubicBezTo>
                <a:cubicBezTo>
                  <a:pt x="2613830" y="1325514"/>
                  <a:pt x="2599853" y="1343999"/>
                  <a:pt x="2581143" y="1369022"/>
                </a:cubicBezTo>
                <a:cubicBezTo>
                  <a:pt x="2584300" y="1355497"/>
                  <a:pt x="2585651" y="1349184"/>
                  <a:pt x="2587229" y="1342872"/>
                </a:cubicBezTo>
                <a:cubicBezTo>
                  <a:pt x="2560629" y="1369699"/>
                  <a:pt x="2512162" y="1378040"/>
                  <a:pt x="2515995" y="1429436"/>
                </a:cubicBezTo>
                <a:cubicBezTo>
                  <a:pt x="2510585" y="1429887"/>
                  <a:pt x="2504949" y="1431240"/>
                  <a:pt x="2499764" y="1430338"/>
                </a:cubicBezTo>
                <a:cubicBezTo>
                  <a:pt x="2485787" y="1428310"/>
                  <a:pt x="2469331" y="1419293"/>
                  <a:pt x="2458510" y="1424027"/>
                </a:cubicBezTo>
                <a:cubicBezTo>
                  <a:pt x="2437996" y="1432819"/>
                  <a:pt x="2420188" y="1448824"/>
                  <a:pt x="2436193" y="1479256"/>
                </a:cubicBezTo>
                <a:cubicBezTo>
                  <a:pt x="2444534" y="1474973"/>
                  <a:pt x="2452198" y="1471141"/>
                  <a:pt x="2460088" y="1467083"/>
                </a:cubicBezTo>
                <a:cubicBezTo>
                  <a:pt x="2461441" y="1468436"/>
                  <a:pt x="2462793" y="1469788"/>
                  <a:pt x="2464146" y="1470915"/>
                </a:cubicBezTo>
                <a:cubicBezTo>
                  <a:pt x="2456707" y="1480834"/>
                  <a:pt x="2449493" y="1490528"/>
                  <a:pt x="2440927" y="1501799"/>
                </a:cubicBezTo>
                <a:cubicBezTo>
                  <a:pt x="2430558" y="1484666"/>
                  <a:pt x="2421540" y="1469563"/>
                  <a:pt x="2414778" y="1458291"/>
                </a:cubicBezTo>
                <a:cubicBezTo>
                  <a:pt x="2357068" y="1490979"/>
                  <a:pt x="2298908" y="1524116"/>
                  <a:pt x="2240747" y="1557029"/>
                </a:cubicBezTo>
                <a:cubicBezTo>
                  <a:pt x="2234210" y="1560635"/>
                  <a:pt x="2227447" y="1564017"/>
                  <a:pt x="2220684" y="1567399"/>
                </a:cubicBezTo>
                <a:cubicBezTo>
                  <a:pt x="2223164" y="1571005"/>
                  <a:pt x="2225643" y="1574612"/>
                  <a:pt x="2228123" y="1578219"/>
                </a:cubicBezTo>
                <a:cubicBezTo>
                  <a:pt x="2303867" y="1562214"/>
                  <a:pt x="2379610" y="1546208"/>
                  <a:pt x="2455355" y="1530203"/>
                </a:cubicBezTo>
                <a:cubicBezTo>
                  <a:pt x="2456256" y="1533810"/>
                  <a:pt x="2457158" y="1537417"/>
                  <a:pt x="2458060" y="1541023"/>
                </a:cubicBezTo>
                <a:cubicBezTo>
                  <a:pt x="2415002" y="1547336"/>
                  <a:pt x="2380062" y="1582727"/>
                  <a:pt x="2329566" y="1561086"/>
                </a:cubicBezTo>
                <a:cubicBezTo>
                  <a:pt x="2332721" y="1577318"/>
                  <a:pt x="2334750" y="1587912"/>
                  <a:pt x="2336779" y="1598508"/>
                </a:cubicBezTo>
                <a:cubicBezTo>
                  <a:pt x="2320774" y="1607525"/>
                  <a:pt x="2304092" y="1616767"/>
                  <a:pt x="2287411" y="1626010"/>
                </a:cubicBezTo>
                <a:cubicBezTo>
                  <a:pt x="2288312" y="1628039"/>
                  <a:pt x="2289439" y="1630068"/>
                  <a:pt x="2290341" y="1632096"/>
                </a:cubicBezTo>
                <a:cubicBezTo>
                  <a:pt x="2304318" y="1629842"/>
                  <a:pt x="2318068" y="1627587"/>
                  <a:pt x="2332046" y="1625333"/>
                </a:cubicBezTo>
                <a:cubicBezTo>
                  <a:pt x="2332722" y="1627362"/>
                  <a:pt x="2333398" y="1629616"/>
                  <a:pt x="2334074" y="1631645"/>
                </a:cubicBezTo>
                <a:cubicBezTo>
                  <a:pt x="2312433" y="1640437"/>
                  <a:pt x="2290566" y="1649003"/>
                  <a:pt x="2266672" y="1658697"/>
                </a:cubicBezTo>
                <a:cubicBezTo>
                  <a:pt x="2266897" y="1651934"/>
                  <a:pt x="2267348" y="1645847"/>
                  <a:pt x="2267573" y="1639761"/>
                </a:cubicBezTo>
                <a:cubicBezTo>
                  <a:pt x="2258106" y="1673124"/>
                  <a:pt x="2183939" y="1647425"/>
                  <a:pt x="2203101" y="1708516"/>
                </a:cubicBezTo>
                <a:cubicBezTo>
                  <a:pt x="2194084" y="1693638"/>
                  <a:pt x="2185067" y="1678985"/>
                  <a:pt x="2177853" y="1666813"/>
                </a:cubicBezTo>
                <a:cubicBezTo>
                  <a:pt x="2118340" y="1701302"/>
                  <a:pt x="2056122" y="1737371"/>
                  <a:pt x="1993903" y="1773440"/>
                </a:cubicBezTo>
                <a:cubicBezTo>
                  <a:pt x="1997285" y="1775469"/>
                  <a:pt x="2001342" y="1778174"/>
                  <a:pt x="2005626" y="1780653"/>
                </a:cubicBezTo>
                <a:cubicBezTo>
                  <a:pt x="2005175" y="1781780"/>
                  <a:pt x="2004724" y="1782682"/>
                  <a:pt x="2004273" y="1783810"/>
                </a:cubicBezTo>
                <a:cubicBezTo>
                  <a:pt x="1991199" y="1779301"/>
                  <a:pt x="1977899" y="1774567"/>
                  <a:pt x="1962569" y="1769382"/>
                </a:cubicBezTo>
                <a:cubicBezTo>
                  <a:pt x="1972263" y="1762619"/>
                  <a:pt x="1981054" y="1756532"/>
                  <a:pt x="1989621" y="1750671"/>
                </a:cubicBezTo>
                <a:cubicBezTo>
                  <a:pt x="1989170" y="1749319"/>
                  <a:pt x="1988720" y="1747966"/>
                  <a:pt x="1988268" y="1746613"/>
                </a:cubicBezTo>
                <a:cubicBezTo>
                  <a:pt x="1969333" y="1751573"/>
                  <a:pt x="1950396" y="1756307"/>
                  <a:pt x="1931460" y="1761267"/>
                </a:cubicBezTo>
                <a:cubicBezTo>
                  <a:pt x="1930558" y="1758787"/>
                  <a:pt x="1929656" y="1756081"/>
                  <a:pt x="1928755" y="1753602"/>
                </a:cubicBezTo>
                <a:cubicBezTo>
                  <a:pt x="1942055" y="1748192"/>
                  <a:pt x="1955130" y="1742556"/>
                  <a:pt x="1977673" y="1733313"/>
                </a:cubicBezTo>
                <a:cubicBezTo>
                  <a:pt x="1966627" y="1726551"/>
                  <a:pt x="1959638" y="1722042"/>
                  <a:pt x="1956483" y="1720013"/>
                </a:cubicBezTo>
                <a:cubicBezTo>
                  <a:pt x="1963246" y="1704458"/>
                  <a:pt x="1969333" y="1690256"/>
                  <a:pt x="1975644" y="1675830"/>
                </a:cubicBezTo>
                <a:cubicBezTo>
                  <a:pt x="1940477" y="1670644"/>
                  <a:pt x="1875554" y="1690482"/>
                  <a:pt x="1872624" y="1708066"/>
                </a:cubicBezTo>
                <a:cubicBezTo>
                  <a:pt x="1879387" y="1706487"/>
                  <a:pt x="1885924" y="1705135"/>
                  <a:pt x="1893363" y="1703331"/>
                </a:cubicBezTo>
                <a:cubicBezTo>
                  <a:pt x="1893588" y="1708066"/>
                  <a:pt x="1895392" y="1715505"/>
                  <a:pt x="1893814" y="1716406"/>
                </a:cubicBezTo>
                <a:cubicBezTo>
                  <a:pt x="1875103" y="1726325"/>
                  <a:pt x="1855941" y="1735342"/>
                  <a:pt x="1836781" y="1744585"/>
                </a:cubicBezTo>
                <a:cubicBezTo>
                  <a:pt x="1832948" y="1741429"/>
                  <a:pt x="1828891" y="1738498"/>
                  <a:pt x="1825059" y="1735342"/>
                </a:cubicBezTo>
                <a:cubicBezTo>
                  <a:pt x="1823931" y="1752475"/>
                  <a:pt x="1824157" y="1769833"/>
                  <a:pt x="1821452" y="1786965"/>
                </a:cubicBezTo>
                <a:cubicBezTo>
                  <a:pt x="1820324" y="1794630"/>
                  <a:pt x="1813787" y="1801618"/>
                  <a:pt x="1809955" y="1808832"/>
                </a:cubicBezTo>
                <a:cubicBezTo>
                  <a:pt x="1802966" y="1802971"/>
                  <a:pt x="1792372" y="1798236"/>
                  <a:pt x="1789667" y="1790798"/>
                </a:cubicBezTo>
                <a:cubicBezTo>
                  <a:pt x="1786285" y="1781555"/>
                  <a:pt x="1789666" y="1770058"/>
                  <a:pt x="1790117" y="1759463"/>
                </a:cubicBezTo>
                <a:cubicBezTo>
                  <a:pt x="1756980" y="1755856"/>
                  <a:pt x="1719108" y="1770959"/>
                  <a:pt x="1712571" y="1792601"/>
                </a:cubicBezTo>
                <a:cubicBezTo>
                  <a:pt x="1703553" y="1783584"/>
                  <a:pt x="1696339" y="1773440"/>
                  <a:pt x="1686420" y="1768029"/>
                </a:cubicBezTo>
                <a:cubicBezTo>
                  <a:pt x="1682588" y="1766001"/>
                  <a:pt x="1672895" y="1774792"/>
                  <a:pt x="1665906" y="1778399"/>
                </a:cubicBezTo>
                <a:cubicBezTo>
                  <a:pt x="1660046" y="1781555"/>
                  <a:pt x="1650126" y="1788092"/>
                  <a:pt x="1648775" y="1786965"/>
                </a:cubicBezTo>
                <a:cubicBezTo>
                  <a:pt x="1631022" y="1767691"/>
                  <a:pt x="1615932" y="1768579"/>
                  <a:pt x="1601793" y="1779452"/>
                </a:cubicBezTo>
                <a:lnTo>
                  <a:pt x="1588701" y="1792488"/>
                </a:lnTo>
                <a:lnTo>
                  <a:pt x="1588359" y="1792150"/>
                </a:lnTo>
                <a:lnTo>
                  <a:pt x="1587379" y="1793009"/>
                </a:lnTo>
                <a:lnTo>
                  <a:pt x="1551840" y="1775017"/>
                </a:lnTo>
                <a:cubicBezTo>
                  <a:pt x="1549812" y="1786740"/>
                  <a:pt x="1547557" y="1799138"/>
                  <a:pt x="1545302" y="1811763"/>
                </a:cubicBezTo>
                <a:cubicBezTo>
                  <a:pt x="1515321" y="1778850"/>
                  <a:pt x="1501795" y="1778174"/>
                  <a:pt x="1482859" y="1811762"/>
                </a:cubicBezTo>
                <a:cubicBezTo>
                  <a:pt x="1497963" y="1809057"/>
                  <a:pt x="1515771" y="1800266"/>
                  <a:pt x="1521858" y="1805450"/>
                </a:cubicBezTo>
                <a:cubicBezTo>
                  <a:pt x="1544175" y="1823541"/>
                  <a:pt x="1559518" y="1816524"/>
                  <a:pt x="1573974" y="1804753"/>
                </a:cubicBezTo>
                <a:lnTo>
                  <a:pt x="1587379" y="1793009"/>
                </a:lnTo>
                <a:lnTo>
                  <a:pt x="1587908" y="1793277"/>
                </a:lnTo>
                <a:lnTo>
                  <a:pt x="1588701" y="1792488"/>
                </a:lnTo>
                <a:lnTo>
                  <a:pt x="1593629" y="1797363"/>
                </a:lnTo>
                <a:cubicBezTo>
                  <a:pt x="1595348" y="1799082"/>
                  <a:pt x="1596926" y="1800378"/>
                  <a:pt x="1598053" y="1800040"/>
                </a:cubicBezTo>
                <a:cubicBezTo>
                  <a:pt x="1606619" y="1797335"/>
                  <a:pt x="1614509" y="1792601"/>
                  <a:pt x="1622624" y="1788543"/>
                </a:cubicBezTo>
                <a:cubicBezTo>
                  <a:pt x="1624428" y="1792826"/>
                  <a:pt x="1626231" y="1796884"/>
                  <a:pt x="1627809" y="1801167"/>
                </a:cubicBezTo>
                <a:cubicBezTo>
                  <a:pt x="1524788" y="1836109"/>
                  <a:pt x="1421768" y="1871049"/>
                  <a:pt x="1318973" y="1905991"/>
                </a:cubicBezTo>
                <a:cubicBezTo>
                  <a:pt x="1319424" y="1908922"/>
                  <a:pt x="1319875" y="1911626"/>
                  <a:pt x="1320326" y="1914557"/>
                </a:cubicBezTo>
                <a:cubicBezTo>
                  <a:pt x="1336557" y="1913205"/>
                  <a:pt x="1352788" y="1911852"/>
                  <a:pt x="1370822" y="1910499"/>
                </a:cubicBezTo>
                <a:cubicBezTo>
                  <a:pt x="1371273" y="1913881"/>
                  <a:pt x="1371723" y="1919066"/>
                  <a:pt x="1373302" y="1934395"/>
                </a:cubicBezTo>
                <a:cubicBezTo>
                  <a:pt x="1379388" y="1922222"/>
                  <a:pt x="1380515" y="1914783"/>
                  <a:pt x="1384573" y="1912303"/>
                </a:cubicBezTo>
                <a:cubicBezTo>
                  <a:pt x="1395393" y="1905766"/>
                  <a:pt x="1410271" y="1894269"/>
                  <a:pt x="1418613" y="1897425"/>
                </a:cubicBezTo>
                <a:cubicBezTo>
                  <a:pt x="1439803" y="1905314"/>
                  <a:pt x="1454455" y="1903511"/>
                  <a:pt x="1474744" y="1892465"/>
                </a:cubicBezTo>
                <a:cubicBezTo>
                  <a:pt x="1489396" y="1884576"/>
                  <a:pt x="1512391" y="1893592"/>
                  <a:pt x="1531326" y="1892240"/>
                </a:cubicBezTo>
                <a:cubicBezTo>
                  <a:pt x="1546881" y="1891113"/>
                  <a:pt x="1561984" y="1885477"/>
                  <a:pt x="1571452" y="1883449"/>
                </a:cubicBezTo>
                <a:cubicBezTo>
                  <a:pt x="1576187" y="1867443"/>
                  <a:pt x="1580244" y="1853015"/>
                  <a:pt x="1584528" y="1838814"/>
                </a:cubicBezTo>
                <a:cubicBezTo>
                  <a:pt x="1585879" y="1841744"/>
                  <a:pt x="1587458" y="1844900"/>
                  <a:pt x="1588810" y="1847831"/>
                </a:cubicBezTo>
                <a:cubicBezTo>
                  <a:pt x="1634798" y="1842421"/>
                  <a:pt x="1680334" y="1834079"/>
                  <a:pt x="1727674" y="1807253"/>
                </a:cubicBezTo>
                <a:cubicBezTo>
                  <a:pt x="1720235" y="1823485"/>
                  <a:pt x="1715952" y="1833178"/>
                  <a:pt x="1714148" y="1837010"/>
                </a:cubicBezTo>
                <a:cubicBezTo>
                  <a:pt x="1683039" y="1846929"/>
                  <a:pt x="1656438" y="1855495"/>
                  <a:pt x="1630063" y="1864062"/>
                </a:cubicBezTo>
                <a:cubicBezTo>
                  <a:pt x="1630966" y="1866992"/>
                  <a:pt x="1631868" y="1870148"/>
                  <a:pt x="1632769" y="1873079"/>
                </a:cubicBezTo>
                <a:cubicBezTo>
                  <a:pt x="1670415" y="1867668"/>
                  <a:pt x="1708287" y="1863385"/>
                  <a:pt x="1745708" y="1856848"/>
                </a:cubicBezTo>
                <a:cubicBezTo>
                  <a:pt x="1785608" y="1850085"/>
                  <a:pt x="1825058" y="1837687"/>
                  <a:pt x="1865185" y="1834305"/>
                </a:cubicBezTo>
                <a:cubicBezTo>
                  <a:pt x="1951073" y="1827091"/>
                  <a:pt x="2023435" y="1785387"/>
                  <a:pt x="2099630" y="1752024"/>
                </a:cubicBezTo>
                <a:cubicBezTo>
                  <a:pt x="2149900" y="1730157"/>
                  <a:pt x="2205581" y="1720690"/>
                  <a:pt x="2255400" y="1697921"/>
                </a:cubicBezTo>
                <a:cubicBezTo>
                  <a:pt x="2342641" y="1658021"/>
                  <a:pt x="2427627" y="1612484"/>
                  <a:pt x="2512839" y="1568075"/>
                </a:cubicBezTo>
                <a:cubicBezTo>
                  <a:pt x="2548005" y="1549590"/>
                  <a:pt x="2581594" y="1527724"/>
                  <a:pt x="2616084" y="1508111"/>
                </a:cubicBezTo>
                <a:cubicBezTo>
                  <a:pt x="2619240" y="1506308"/>
                  <a:pt x="2624650" y="1508787"/>
                  <a:pt x="2633893" y="1509689"/>
                </a:cubicBezTo>
                <a:cubicBezTo>
                  <a:pt x="2592866" y="1573485"/>
                  <a:pt x="2507428" y="1572809"/>
                  <a:pt x="2466626" y="1628715"/>
                </a:cubicBezTo>
                <a:cubicBezTo>
                  <a:pt x="2396292" y="1630744"/>
                  <a:pt x="2356842" y="1703782"/>
                  <a:pt x="2282903" y="1711447"/>
                </a:cubicBezTo>
                <a:cubicBezTo>
                  <a:pt x="2217077" y="1718210"/>
                  <a:pt x="2154633" y="1757434"/>
                  <a:pt x="2092416" y="1781780"/>
                </a:cubicBezTo>
                <a:cubicBezTo>
                  <a:pt x="2096023" y="1782231"/>
                  <a:pt x="2102109" y="1783358"/>
                  <a:pt x="2108196" y="1784260"/>
                </a:cubicBezTo>
                <a:cubicBezTo>
                  <a:pt x="2109097" y="1787641"/>
                  <a:pt x="2109999" y="1791023"/>
                  <a:pt x="2110901" y="1794404"/>
                </a:cubicBezTo>
                <a:cubicBezTo>
                  <a:pt x="2048006" y="1811762"/>
                  <a:pt x="1984662" y="1827767"/>
                  <a:pt x="1922443" y="1847380"/>
                </a:cubicBezTo>
                <a:cubicBezTo>
                  <a:pt x="1910270" y="1851212"/>
                  <a:pt x="1902831" y="1868795"/>
                  <a:pt x="1891560" y="1878038"/>
                </a:cubicBezTo>
                <a:cubicBezTo>
                  <a:pt x="1879612" y="1887957"/>
                  <a:pt x="1865636" y="1895621"/>
                  <a:pt x="1852561" y="1904413"/>
                </a:cubicBezTo>
                <a:cubicBezTo>
                  <a:pt x="1850757" y="1900355"/>
                  <a:pt x="1848728" y="1896297"/>
                  <a:pt x="1846925" y="1892240"/>
                </a:cubicBezTo>
                <a:cubicBezTo>
                  <a:pt x="1855941" y="1889084"/>
                  <a:pt x="1864959" y="1885928"/>
                  <a:pt x="1873976" y="1882772"/>
                </a:cubicBezTo>
                <a:cubicBezTo>
                  <a:pt x="1873525" y="1880518"/>
                  <a:pt x="1872849" y="1878489"/>
                  <a:pt x="1872399" y="1876235"/>
                </a:cubicBezTo>
                <a:cubicBezTo>
                  <a:pt x="1847826" y="1882096"/>
                  <a:pt x="1823255" y="1887731"/>
                  <a:pt x="1795076" y="1894269"/>
                </a:cubicBezTo>
                <a:cubicBezTo>
                  <a:pt x="1802065" y="1886153"/>
                  <a:pt x="1806574" y="1881194"/>
                  <a:pt x="1817169" y="1868795"/>
                </a:cubicBezTo>
                <a:cubicBezTo>
                  <a:pt x="1789891" y="1881645"/>
                  <a:pt x="1765095" y="1866992"/>
                  <a:pt x="1747512" y="1891113"/>
                </a:cubicBezTo>
                <a:cubicBezTo>
                  <a:pt x="1742551" y="1898101"/>
                  <a:pt x="1726998" y="1899002"/>
                  <a:pt x="1716402" y="1899228"/>
                </a:cubicBezTo>
                <a:cubicBezTo>
                  <a:pt x="1711669" y="1899453"/>
                  <a:pt x="1706032" y="1886604"/>
                  <a:pt x="1701750" y="1887280"/>
                </a:cubicBezTo>
                <a:cubicBezTo>
                  <a:pt x="1690252" y="1889084"/>
                  <a:pt x="1679432" y="1894494"/>
                  <a:pt x="1668386" y="1898777"/>
                </a:cubicBezTo>
                <a:cubicBezTo>
                  <a:pt x="1654860" y="1903962"/>
                  <a:pt x="1642011" y="1911627"/>
                  <a:pt x="1628260" y="1914557"/>
                </a:cubicBezTo>
                <a:cubicBezTo>
                  <a:pt x="1593769" y="1922222"/>
                  <a:pt x="1554996" y="1916586"/>
                  <a:pt x="1528621" y="1952204"/>
                </a:cubicBezTo>
                <a:cubicBezTo>
                  <a:pt x="1524788" y="1945892"/>
                  <a:pt x="1521633" y="1940932"/>
                  <a:pt x="1519604" y="1937325"/>
                </a:cubicBezTo>
                <a:cubicBezTo>
                  <a:pt x="1487368" y="1945892"/>
                  <a:pt x="1456484" y="1954458"/>
                  <a:pt x="1425149" y="1962123"/>
                </a:cubicBezTo>
                <a:cubicBezTo>
                  <a:pt x="1398550" y="1968435"/>
                  <a:pt x="1373752" y="1975874"/>
                  <a:pt x="1356619" y="2000896"/>
                </a:cubicBezTo>
                <a:cubicBezTo>
                  <a:pt x="1352112" y="2007433"/>
                  <a:pt x="1333627" y="2004277"/>
                  <a:pt x="1320551" y="2005630"/>
                </a:cubicBezTo>
                <a:cubicBezTo>
                  <a:pt x="1320101" y="2009462"/>
                  <a:pt x="1318748" y="2019381"/>
                  <a:pt x="1316719" y="2036739"/>
                </a:cubicBezTo>
                <a:cubicBezTo>
                  <a:pt x="1373752" y="2027722"/>
                  <a:pt x="1427629" y="2005856"/>
                  <a:pt x="1482859" y="1984891"/>
                </a:cubicBezTo>
                <a:cubicBezTo>
                  <a:pt x="1537412" y="1964152"/>
                  <a:pt x="1595799" y="1954007"/>
                  <a:pt x="1650577" y="1939806"/>
                </a:cubicBezTo>
                <a:cubicBezTo>
                  <a:pt x="1634798" y="1977226"/>
                  <a:pt x="1590839" y="1965053"/>
                  <a:pt x="1561534" y="1981960"/>
                </a:cubicBezTo>
                <a:cubicBezTo>
                  <a:pt x="1527945" y="2001346"/>
                  <a:pt x="1489171" y="2012167"/>
                  <a:pt x="1455131" y="2025919"/>
                </a:cubicBezTo>
                <a:cubicBezTo>
                  <a:pt x="1456259" y="2035161"/>
                  <a:pt x="1457612" y="2045530"/>
                  <a:pt x="1459866" y="2061761"/>
                </a:cubicBezTo>
                <a:cubicBezTo>
                  <a:pt x="1474744" y="2056577"/>
                  <a:pt x="1489171" y="2051843"/>
                  <a:pt x="1510361" y="2044403"/>
                </a:cubicBezTo>
                <a:cubicBezTo>
                  <a:pt x="1554546" y="2066496"/>
                  <a:pt x="1591966" y="2018930"/>
                  <a:pt x="1640208" y="2008560"/>
                </a:cubicBezTo>
                <a:cubicBezTo>
                  <a:pt x="1641561" y="2015324"/>
                  <a:pt x="1643138" y="2022087"/>
                  <a:pt x="1644490" y="2029074"/>
                </a:cubicBezTo>
                <a:cubicBezTo>
                  <a:pt x="1646971" y="2028398"/>
                  <a:pt x="1650802" y="2028398"/>
                  <a:pt x="1651028" y="2027271"/>
                </a:cubicBezTo>
                <a:cubicBezTo>
                  <a:pt x="1660045" y="1992781"/>
                  <a:pt x="1693184" y="1991428"/>
                  <a:pt x="1717530" y="1986469"/>
                </a:cubicBezTo>
                <a:cubicBezTo>
                  <a:pt x="1738494" y="1982185"/>
                  <a:pt x="1740072" y="1972943"/>
                  <a:pt x="1742326" y="1955810"/>
                </a:cubicBezTo>
                <a:cubicBezTo>
                  <a:pt x="1749314" y="1958516"/>
                  <a:pt x="1755852" y="1960995"/>
                  <a:pt x="1763066" y="1963926"/>
                </a:cubicBezTo>
                <a:cubicBezTo>
                  <a:pt x="1758107" y="1969336"/>
                  <a:pt x="1754500" y="1973394"/>
                  <a:pt x="1747512" y="1980833"/>
                </a:cubicBezTo>
                <a:cubicBezTo>
                  <a:pt x="1761037" y="1978804"/>
                  <a:pt x="1770730" y="1977226"/>
                  <a:pt x="1780423" y="1975874"/>
                </a:cubicBezTo>
                <a:cubicBezTo>
                  <a:pt x="1780875" y="1977226"/>
                  <a:pt x="1781326" y="1978579"/>
                  <a:pt x="1781777" y="1980157"/>
                </a:cubicBezTo>
                <a:cubicBezTo>
                  <a:pt x="1770279" y="1986018"/>
                  <a:pt x="1759008" y="1991879"/>
                  <a:pt x="1747512" y="1997740"/>
                </a:cubicBezTo>
                <a:cubicBezTo>
                  <a:pt x="1747963" y="1999543"/>
                  <a:pt x="1748187" y="2001347"/>
                  <a:pt x="1748639" y="2003150"/>
                </a:cubicBezTo>
                <a:cubicBezTo>
                  <a:pt x="1767124" y="2000670"/>
                  <a:pt x="1788539" y="2002925"/>
                  <a:pt x="1803417" y="1994133"/>
                </a:cubicBezTo>
                <a:cubicBezTo>
                  <a:pt x="1813336" y="1988272"/>
                  <a:pt x="1814464" y="1967082"/>
                  <a:pt x="1822579" y="1943863"/>
                </a:cubicBezTo>
                <a:cubicBezTo>
                  <a:pt x="1832949" y="1967533"/>
                  <a:pt x="1838584" y="1980382"/>
                  <a:pt x="1846023" y="1997515"/>
                </a:cubicBezTo>
                <a:cubicBezTo>
                  <a:pt x="1822578" y="2003150"/>
                  <a:pt x="1797106" y="2004503"/>
                  <a:pt x="1776591" y="2015098"/>
                </a:cubicBezTo>
                <a:cubicBezTo>
                  <a:pt x="1755627" y="2025918"/>
                  <a:pt x="1739170" y="2045531"/>
                  <a:pt x="1720911" y="2061311"/>
                </a:cubicBezTo>
                <a:cubicBezTo>
                  <a:pt x="1724292" y="2064241"/>
                  <a:pt x="1729027" y="2068299"/>
                  <a:pt x="1736240" y="2074611"/>
                </a:cubicBezTo>
                <a:cubicBezTo>
                  <a:pt x="1727223" y="2079119"/>
                  <a:pt x="1720235" y="2082727"/>
                  <a:pt x="1713923" y="2086107"/>
                </a:cubicBezTo>
                <a:cubicBezTo>
                  <a:pt x="1705807" y="2068975"/>
                  <a:pt x="1698819" y="2054322"/>
                  <a:pt x="1689351" y="2034485"/>
                </a:cubicBezTo>
                <a:cubicBezTo>
                  <a:pt x="1658918" y="2042375"/>
                  <a:pt x="1624879" y="2051166"/>
                  <a:pt x="1590613" y="2059733"/>
                </a:cubicBezTo>
                <a:cubicBezTo>
                  <a:pt x="1591290" y="2062438"/>
                  <a:pt x="1591741" y="2064917"/>
                  <a:pt x="1592418" y="2067622"/>
                </a:cubicBezTo>
                <a:cubicBezTo>
                  <a:pt x="1597602" y="2066496"/>
                  <a:pt x="1602561" y="2064467"/>
                  <a:pt x="1607746" y="2064241"/>
                </a:cubicBezTo>
                <a:cubicBezTo>
                  <a:pt x="1613383" y="2064016"/>
                  <a:pt x="1619018" y="2065368"/>
                  <a:pt x="1624654" y="2066045"/>
                </a:cubicBezTo>
                <a:cubicBezTo>
                  <a:pt x="1622624" y="2071680"/>
                  <a:pt x="1622174" y="2079119"/>
                  <a:pt x="1618116" y="2082951"/>
                </a:cubicBezTo>
                <a:cubicBezTo>
                  <a:pt x="1607972" y="2092420"/>
                  <a:pt x="1596023" y="2100310"/>
                  <a:pt x="1583625" y="2109778"/>
                </a:cubicBezTo>
                <a:cubicBezTo>
                  <a:pt x="1572354" y="2099183"/>
                  <a:pt x="1558378" y="2085657"/>
                  <a:pt x="1554996" y="2105044"/>
                </a:cubicBezTo>
                <a:cubicBezTo>
                  <a:pt x="1527945" y="2111130"/>
                  <a:pt x="1497286" y="2109102"/>
                  <a:pt x="1489622" y="2121500"/>
                </a:cubicBezTo>
                <a:cubicBezTo>
                  <a:pt x="1473617" y="2147649"/>
                  <a:pt x="1446566" y="2137054"/>
                  <a:pt x="1427404" y="2157342"/>
                </a:cubicBezTo>
                <a:cubicBezTo>
                  <a:pt x="1431687" y="2142014"/>
                  <a:pt x="1434167" y="2132771"/>
                  <a:pt x="1438224" y="2118118"/>
                </a:cubicBezTo>
                <a:cubicBezTo>
                  <a:pt x="1410723" y="2125783"/>
                  <a:pt x="1390434" y="2130968"/>
                  <a:pt x="1398775" y="2154186"/>
                </a:cubicBezTo>
                <a:cubicBezTo>
                  <a:pt x="1368567" y="2169741"/>
                  <a:pt x="1342192" y="2183267"/>
                  <a:pt x="1315818" y="2196793"/>
                </a:cubicBezTo>
                <a:cubicBezTo>
                  <a:pt x="1314240" y="2194989"/>
                  <a:pt x="1312661" y="2192961"/>
                  <a:pt x="1310858" y="2191157"/>
                </a:cubicBezTo>
                <a:cubicBezTo>
                  <a:pt x="1315142" y="2185071"/>
                  <a:pt x="1319424" y="2178984"/>
                  <a:pt x="1328441" y="2166135"/>
                </a:cubicBezTo>
                <a:cubicBezTo>
                  <a:pt x="1315367" y="2170643"/>
                  <a:pt x="1303193" y="2173348"/>
                  <a:pt x="1303194" y="2175151"/>
                </a:cubicBezTo>
                <a:cubicBezTo>
                  <a:pt x="1307251" y="2221815"/>
                  <a:pt x="1262166" y="2207388"/>
                  <a:pt x="1244357" y="2226098"/>
                </a:cubicBezTo>
                <a:cubicBezTo>
                  <a:pt x="1241427" y="2223618"/>
                  <a:pt x="1238496" y="2220913"/>
                  <a:pt x="1235566" y="2218434"/>
                </a:cubicBezTo>
                <a:cubicBezTo>
                  <a:pt x="1240525" y="2212347"/>
                  <a:pt x="1245259" y="2206486"/>
                  <a:pt x="1253149" y="2196793"/>
                </a:cubicBezTo>
                <a:cubicBezTo>
                  <a:pt x="1239623" y="2198371"/>
                  <a:pt x="1225646" y="2199723"/>
                  <a:pt x="1211895" y="2202880"/>
                </a:cubicBezTo>
                <a:cubicBezTo>
                  <a:pt x="1210994" y="2203104"/>
                  <a:pt x="1215953" y="2217983"/>
                  <a:pt x="1212797" y="2222717"/>
                </a:cubicBezTo>
                <a:cubicBezTo>
                  <a:pt x="1204907" y="2235567"/>
                  <a:pt x="1192733" y="2257884"/>
                  <a:pt x="1185069" y="2256757"/>
                </a:cubicBezTo>
                <a:cubicBezTo>
                  <a:pt x="1159596" y="2252924"/>
                  <a:pt x="1141787" y="2263745"/>
                  <a:pt x="1122400" y="2275241"/>
                </a:cubicBezTo>
                <a:cubicBezTo>
                  <a:pt x="1117441" y="2278172"/>
                  <a:pt x="1108198" y="2274115"/>
                  <a:pt x="1100985" y="2273213"/>
                </a:cubicBezTo>
                <a:cubicBezTo>
                  <a:pt x="1099407" y="2275917"/>
                  <a:pt x="1097829" y="2278623"/>
                  <a:pt x="1096476" y="2281328"/>
                </a:cubicBezTo>
                <a:cubicBezTo>
                  <a:pt x="1103915" y="2284710"/>
                  <a:pt x="1112030" y="2291924"/>
                  <a:pt x="1118794" y="2290796"/>
                </a:cubicBezTo>
                <a:cubicBezTo>
                  <a:pt x="1226999" y="2271635"/>
                  <a:pt x="1334979" y="2251347"/>
                  <a:pt x="1443185" y="2231283"/>
                </a:cubicBezTo>
                <a:cubicBezTo>
                  <a:pt x="1474969" y="2225423"/>
                  <a:pt x="1506755" y="2218885"/>
                  <a:pt x="1537187" y="2213024"/>
                </a:cubicBezTo>
                <a:cubicBezTo>
                  <a:pt x="1541020" y="2220913"/>
                  <a:pt x="1544626" y="2228804"/>
                  <a:pt x="1546655" y="2233312"/>
                </a:cubicBezTo>
                <a:cubicBezTo>
                  <a:pt x="1533580" y="2243456"/>
                  <a:pt x="1521182" y="2252924"/>
                  <a:pt x="1508783" y="2262392"/>
                </a:cubicBezTo>
                <a:cubicBezTo>
                  <a:pt x="1511037" y="2266450"/>
                  <a:pt x="1513067" y="2270733"/>
                  <a:pt x="1515321" y="2274791"/>
                </a:cubicBezTo>
                <a:cubicBezTo>
                  <a:pt x="1611128" y="2251347"/>
                  <a:pt x="1709189" y="2237370"/>
                  <a:pt x="1800487" y="2204683"/>
                </a:cubicBezTo>
                <a:cubicBezTo>
                  <a:pt x="1809504" y="2204683"/>
                  <a:pt x="1817619" y="2205359"/>
                  <a:pt x="1825735" y="2204683"/>
                </a:cubicBezTo>
                <a:cubicBezTo>
                  <a:pt x="1847826" y="2202880"/>
                  <a:pt x="1869918" y="2201978"/>
                  <a:pt x="1891560" y="2197920"/>
                </a:cubicBezTo>
                <a:cubicBezTo>
                  <a:pt x="1910721" y="2194313"/>
                  <a:pt x="1928980" y="2185521"/>
                  <a:pt x="1948142" y="2181238"/>
                </a:cubicBezTo>
                <a:cubicBezTo>
                  <a:pt x="1961668" y="2178308"/>
                  <a:pt x="1976546" y="2180562"/>
                  <a:pt x="1990071" y="2177632"/>
                </a:cubicBezTo>
                <a:cubicBezTo>
                  <a:pt x="2056798" y="2163430"/>
                  <a:pt x="2124652" y="2152158"/>
                  <a:pt x="2189124" y="2130968"/>
                </a:cubicBezTo>
                <a:cubicBezTo>
                  <a:pt x="2212118" y="2123528"/>
                  <a:pt x="2236013" y="2119246"/>
                  <a:pt x="2258781" y="2111807"/>
                </a:cubicBezTo>
                <a:cubicBezTo>
                  <a:pt x="2259007" y="2114512"/>
                  <a:pt x="2259232" y="2116992"/>
                  <a:pt x="2259233" y="2119697"/>
                </a:cubicBezTo>
                <a:cubicBezTo>
                  <a:pt x="2248412" y="2132095"/>
                  <a:pt x="2237365" y="2144493"/>
                  <a:pt x="2226546" y="2157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EE9D3F5-AEFD-A3AF-5EE9-C983EFFDE882}"/>
              </a:ext>
            </a:extLst>
          </p:cNvPr>
          <p:cNvGrpSpPr/>
          <p:nvPr/>
        </p:nvGrpSpPr>
        <p:grpSpPr>
          <a:xfrm>
            <a:off x="6749098" y="2353391"/>
            <a:ext cx="465786" cy="139456"/>
            <a:chOff x="9834093" y="3286124"/>
            <a:chExt cx="954407" cy="2857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270770D-EC92-4A7F-7AE8-809119B693A8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031B172-F8D1-CC84-0FB3-EBBFD542342D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6389E92-99A5-997C-AE38-19EC58F8AB9E}"/>
              </a:ext>
            </a:extLst>
          </p:cNvPr>
          <p:cNvGrpSpPr/>
          <p:nvPr/>
        </p:nvGrpSpPr>
        <p:grpSpPr>
          <a:xfrm rot="10800000">
            <a:off x="5000760" y="2353392"/>
            <a:ext cx="465786" cy="139456"/>
            <a:chOff x="9834093" y="3286124"/>
            <a:chExt cx="954407" cy="28575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1EBD6C8-6B27-3B9A-D3DF-CED77F6EBA36}"/>
                </a:ext>
              </a:extLst>
            </p:cNvPr>
            <p:cNvSpPr/>
            <p:nvPr/>
          </p:nvSpPr>
          <p:spPr>
            <a:xfrm>
              <a:off x="9834093" y="3286124"/>
              <a:ext cx="285750" cy="285750"/>
            </a:xfrm>
            <a:prstGeom prst="ellipse">
              <a:avLst/>
            </a:prstGeom>
            <a:blipFill dpi="0" rotWithShape="1">
              <a:blip r:embed="rId5"/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8F120A6-9DFE-2E34-9A8E-1AB5F5474464}"/>
                </a:ext>
              </a:extLst>
            </p:cNvPr>
            <p:cNvSpPr/>
            <p:nvPr/>
          </p:nvSpPr>
          <p:spPr>
            <a:xfrm>
              <a:off x="10502750" y="3286124"/>
              <a:ext cx="285750" cy="285750"/>
            </a:xfrm>
            <a:prstGeom prst="ellipse">
              <a:avLst/>
            </a:prstGeom>
            <a:blipFill dpi="0" rotWithShape="1">
              <a:blip r:embed="rId5">
                <a:alphaModFix amt="40000"/>
              </a:blip>
              <a:srcRect/>
              <a:tile tx="0" ty="-1663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3F0E0-834A-0523-E35D-7CE710B05F49}"/>
              </a:ext>
            </a:extLst>
          </p:cNvPr>
          <p:cNvGrpSpPr/>
          <p:nvPr/>
        </p:nvGrpSpPr>
        <p:grpSpPr>
          <a:xfrm>
            <a:off x="4214457" y="2986462"/>
            <a:ext cx="3832088" cy="574041"/>
            <a:chOff x="2362441" y="3200718"/>
            <a:chExt cx="3832088" cy="57404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42957D-054A-1045-7B00-BDA0D5012894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507AEE1-BD21-4CF5-313F-E2CD50F62621}"/>
                </a:ext>
              </a:extLst>
            </p:cNvPr>
            <p:cNvSpPr txBox="1"/>
            <p:nvPr/>
          </p:nvSpPr>
          <p:spPr>
            <a:xfrm>
              <a:off x="33966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8AFE398-976E-ECB8-04E5-F980790F7F02}"/>
              </a:ext>
            </a:extLst>
          </p:cNvPr>
          <p:cNvSpPr txBox="1"/>
          <p:nvPr/>
        </p:nvSpPr>
        <p:spPr>
          <a:xfrm>
            <a:off x="3913946" y="3835692"/>
            <a:ext cx="47169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50573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54017-CBCB-1FCD-0729-710FB0D087C9}"/>
              </a:ext>
            </a:extLst>
          </p:cNvPr>
          <p:cNvGrpSpPr/>
          <p:nvPr/>
        </p:nvGrpSpPr>
        <p:grpSpPr>
          <a:xfrm>
            <a:off x="4214457" y="312699"/>
            <a:ext cx="3832088" cy="574041"/>
            <a:chOff x="2362441" y="3200718"/>
            <a:chExt cx="3832088" cy="5740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B81A4E4-79B6-53AF-CC49-586819A2A293}"/>
                </a:ext>
              </a:extLst>
            </p:cNvPr>
            <p:cNvSpPr/>
            <p:nvPr/>
          </p:nvSpPr>
          <p:spPr>
            <a:xfrm>
              <a:off x="2362441" y="3200718"/>
              <a:ext cx="3832088" cy="57404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210820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C19D37-F4B0-84C8-6CEF-C3F5B9A68A7C}"/>
                </a:ext>
              </a:extLst>
            </p:cNvPr>
            <p:cNvSpPr txBox="1"/>
            <p:nvPr/>
          </p:nvSpPr>
          <p:spPr>
            <a:xfrm>
              <a:off x="3815736" y="3282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147F9C-B521-37A6-1FB6-97F9DCBF3345}"/>
              </a:ext>
            </a:extLst>
          </p:cNvPr>
          <p:cNvSpPr txBox="1"/>
          <p:nvPr/>
        </p:nvSpPr>
        <p:spPr>
          <a:xfrm>
            <a:off x="4892759" y="27297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Group 29">
            <a:extLst>
              <a:ext uri="{FF2B5EF4-FFF2-40B4-BE49-F238E27FC236}">
                <a16:creationId xmlns:a16="http://schemas.microsoft.com/office/drawing/2014/main" id="{94D98340-41F0-2751-4780-FF48D973421F}"/>
              </a:ext>
            </a:extLst>
          </p:cNvPr>
          <p:cNvGrpSpPr/>
          <p:nvPr/>
        </p:nvGrpSpPr>
        <p:grpSpPr>
          <a:xfrm>
            <a:off x="1204805" y="2449910"/>
            <a:ext cx="9873673" cy="2265419"/>
            <a:chOff x="1912606" y="3369688"/>
            <a:chExt cx="15797877" cy="3624671"/>
          </a:xfrm>
        </p:grpSpPr>
        <p:sp>
          <p:nvSpPr>
            <p:cNvPr id="3" name="Notched Right Arrow 30">
              <a:extLst>
                <a:ext uri="{FF2B5EF4-FFF2-40B4-BE49-F238E27FC236}">
                  <a16:creationId xmlns:a16="http://schemas.microsoft.com/office/drawing/2014/main" id="{6EFE5252-901D-38DB-A067-BBB1D438749D}"/>
                </a:ext>
              </a:extLst>
            </p:cNvPr>
            <p:cNvSpPr/>
            <p:nvPr/>
          </p:nvSpPr>
          <p:spPr>
            <a:xfrm>
              <a:off x="1912606" y="3369688"/>
              <a:ext cx="15797877" cy="3624671"/>
            </a:xfrm>
            <a:prstGeom prst="notchedRightArrow">
              <a:avLst/>
            </a:prstGeom>
            <a:solidFill>
              <a:schemeClr val="bg1"/>
            </a:solidFill>
            <a:ln w="12700">
              <a:miter lim="400000"/>
            </a:ln>
            <a:effectLst/>
          </p:spPr>
          <p:txBody>
            <a:bodyPr lIns="19045" tIns="19045" rIns="19045" bIns="19045" anchor="ctr"/>
            <a:lstStyle/>
            <a:p>
              <a:pPr algn="r" defTabSz="228600"/>
              <a:endParaRPr lang="zh-CN" altLang="en-US"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cs typeface="+mn-ea"/>
                <a:sym typeface="+mn-lt"/>
              </a:endParaRPr>
            </a:p>
          </p:txBody>
        </p:sp>
        <p:sp>
          <p:nvSpPr>
            <p:cNvPr id="4" name="Oval 31">
              <a:extLst>
                <a:ext uri="{FF2B5EF4-FFF2-40B4-BE49-F238E27FC236}">
                  <a16:creationId xmlns:a16="http://schemas.microsoft.com/office/drawing/2014/main" id="{3268995C-55CE-8CF6-5276-80FAB578B224}"/>
                </a:ext>
              </a:extLst>
            </p:cNvPr>
            <p:cNvSpPr/>
            <p:nvPr/>
          </p:nvSpPr>
          <p:spPr>
            <a:xfrm>
              <a:off x="3040630" y="4278978"/>
              <a:ext cx="1806092" cy="1806092"/>
            </a:xfrm>
            <a:prstGeom prst="ellips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Oval 32">
              <a:extLst>
                <a:ext uri="{FF2B5EF4-FFF2-40B4-BE49-F238E27FC236}">
                  <a16:creationId xmlns:a16="http://schemas.microsoft.com/office/drawing/2014/main" id="{EE090434-A7ED-E5DD-06FD-FEE27DA2CD0C}"/>
                </a:ext>
              </a:extLst>
            </p:cNvPr>
            <p:cNvSpPr/>
            <p:nvPr/>
          </p:nvSpPr>
          <p:spPr>
            <a:xfrm>
              <a:off x="5676770" y="4278978"/>
              <a:ext cx="1806092" cy="1806092"/>
            </a:xfrm>
            <a:prstGeom prst="ellips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Oval 33">
              <a:extLst>
                <a:ext uri="{FF2B5EF4-FFF2-40B4-BE49-F238E27FC236}">
                  <a16:creationId xmlns:a16="http://schemas.microsoft.com/office/drawing/2014/main" id="{5C94EA15-030F-028C-CE22-3E39D3DDDA18}"/>
                </a:ext>
              </a:extLst>
            </p:cNvPr>
            <p:cNvSpPr/>
            <p:nvPr/>
          </p:nvSpPr>
          <p:spPr>
            <a:xfrm>
              <a:off x="8312911" y="4278978"/>
              <a:ext cx="1806092" cy="1806092"/>
            </a:xfrm>
            <a:prstGeom prst="ellips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Oval 34">
              <a:extLst>
                <a:ext uri="{FF2B5EF4-FFF2-40B4-BE49-F238E27FC236}">
                  <a16:creationId xmlns:a16="http://schemas.microsoft.com/office/drawing/2014/main" id="{F6A1F015-48D0-2983-B8E1-26401202210B}"/>
                </a:ext>
              </a:extLst>
            </p:cNvPr>
            <p:cNvSpPr/>
            <p:nvPr/>
          </p:nvSpPr>
          <p:spPr>
            <a:xfrm>
              <a:off x="10949052" y="4278978"/>
              <a:ext cx="1806092" cy="1806092"/>
            </a:xfrm>
            <a:prstGeom prst="ellips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Oval 35">
              <a:extLst>
                <a:ext uri="{FF2B5EF4-FFF2-40B4-BE49-F238E27FC236}">
                  <a16:creationId xmlns:a16="http://schemas.microsoft.com/office/drawing/2014/main" id="{F71EACB5-A1A0-7B76-3A08-C7DC818C8332}"/>
                </a:ext>
              </a:extLst>
            </p:cNvPr>
            <p:cNvSpPr/>
            <p:nvPr/>
          </p:nvSpPr>
          <p:spPr>
            <a:xfrm>
              <a:off x="13585192" y="4278978"/>
              <a:ext cx="1806092" cy="1806092"/>
            </a:xfrm>
            <a:prstGeom prst="ellipse">
              <a:avLst/>
            </a:prstGeom>
            <a:gradFill flip="none" rotWithShape="1">
              <a:gsLst>
                <a:gs pos="0">
                  <a:srgbClr val="99B6CB"/>
                </a:gs>
                <a:gs pos="100000">
                  <a:srgbClr val="D4CB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C4FFAB03-7209-3771-0A8B-8FC003594C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7844" y="4865766"/>
              <a:ext cx="471665" cy="632517"/>
            </a:xfrm>
            <a:custGeom>
              <a:avLst/>
              <a:gdLst>
                <a:gd name="T0" fmla="*/ 429 w 558"/>
                <a:gd name="T1" fmla="*/ 456 h 744"/>
                <a:gd name="T2" fmla="*/ 382 w 558"/>
                <a:gd name="T3" fmla="*/ 511 h 744"/>
                <a:gd name="T4" fmla="*/ 178 w 558"/>
                <a:gd name="T5" fmla="*/ 511 h 744"/>
                <a:gd name="T6" fmla="*/ 144 w 558"/>
                <a:gd name="T7" fmla="*/ 467 h 744"/>
                <a:gd name="T8" fmla="*/ 47 w 558"/>
                <a:gd name="T9" fmla="*/ 278 h 744"/>
                <a:gd name="T10" fmla="*/ 279 w 558"/>
                <a:gd name="T11" fmla="*/ 46 h 744"/>
                <a:gd name="T12" fmla="*/ 511 w 558"/>
                <a:gd name="T13" fmla="*/ 278 h 744"/>
                <a:gd name="T14" fmla="*/ 429 w 558"/>
                <a:gd name="T15" fmla="*/ 456 h 744"/>
                <a:gd name="T16" fmla="*/ 302 w 558"/>
                <a:gd name="T17" fmla="*/ 93 h 744"/>
                <a:gd name="T18" fmla="*/ 279 w 558"/>
                <a:gd name="T19" fmla="*/ 116 h 744"/>
                <a:gd name="T20" fmla="*/ 302 w 558"/>
                <a:gd name="T21" fmla="*/ 139 h 744"/>
                <a:gd name="T22" fmla="*/ 418 w 558"/>
                <a:gd name="T23" fmla="*/ 257 h 744"/>
                <a:gd name="T24" fmla="*/ 441 w 558"/>
                <a:gd name="T25" fmla="*/ 281 h 744"/>
                <a:gd name="T26" fmla="*/ 465 w 558"/>
                <a:gd name="T27" fmla="*/ 257 h 744"/>
                <a:gd name="T28" fmla="*/ 302 w 558"/>
                <a:gd name="T29" fmla="*/ 93 h 744"/>
                <a:gd name="T30" fmla="*/ 374 w 558"/>
                <a:gd name="T31" fmla="*/ 559 h 744"/>
                <a:gd name="T32" fmla="*/ 374 w 558"/>
                <a:gd name="T33" fmla="*/ 604 h 744"/>
                <a:gd name="T34" fmla="*/ 185 w 558"/>
                <a:gd name="T35" fmla="*/ 604 h 744"/>
                <a:gd name="T36" fmla="*/ 185 w 558"/>
                <a:gd name="T37" fmla="*/ 559 h 744"/>
                <a:gd name="T38" fmla="*/ 185 w 558"/>
                <a:gd name="T39" fmla="*/ 557 h 744"/>
                <a:gd name="T40" fmla="*/ 374 w 558"/>
                <a:gd name="T41" fmla="*/ 557 h 744"/>
                <a:gd name="T42" fmla="*/ 374 w 558"/>
                <a:gd name="T43" fmla="*/ 559 h 744"/>
                <a:gd name="T44" fmla="*/ 279 w 558"/>
                <a:gd name="T45" fmla="*/ 698 h 744"/>
                <a:gd name="T46" fmla="*/ 185 w 558"/>
                <a:gd name="T47" fmla="*/ 650 h 744"/>
                <a:gd name="T48" fmla="*/ 374 w 558"/>
                <a:gd name="T49" fmla="*/ 650 h 744"/>
                <a:gd name="T50" fmla="*/ 279 w 558"/>
                <a:gd name="T51" fmla="*/ 698 h 744"/>
                <a:gd name="T52" fmla="*/ 279 w 558"/>
                <a:gd name="T53" fmla="*/ 0 h 744"/>
                <a:gd name="T54" fmla="*/ 0 w 558"/>
                <a:gd name="T55" fmla="*/ 278 h 744"/>
                <a:gd name="T56" fmla="*/ 117 w 558"/>
                <a:gd name="T57" fmla="*/ 505 h 744"/>
                <a:gd name="T58" fmla="*/ 121 w 558"/>
                <a:gd name="T59" fmla="*/ 508 h 744"/>
                <a:gd name="T60" fmla="*/ 139 w 558"/>
                <a:gd name="T61" fmla="*/ 556 h 744"/>
                <a:gd name="T62" fmla="*/ 139 w 558"/>
                <a:gd name="T63" fmla="*/ 558 h 744"/>
                <a:gd name="T64" fmla="*/ 139 w 558"/>
                <a:gd name="T65" fmla="*/ 650 h 744"/>
                <a:gd name="T66" fmla="*/ 164 w 558"/>
                <a:gd name="T67" fmla="*/ 691 h 744"/>
                <a:gd name="T68" fmla="*/ 258 w 558"/>
                <a:gd name="T69" fmla="*/ 739 h 744"/>
                <a:gd name="T70" fmla="*/ 279 w 558"/>
                <a:gd name="T71" fmla="*/ 744 h 744"/>
                <a:gd name="T72" fmla="*/ 300 w 558"/>
                <a:gd name="T73" fmla="*/ 739 h 744"/>
                <a:gd name="T74" fmla="*/ 395 w 558"/>
                <a:gd name="T75" fmla="*/ 691 h 744"/>
                <a:gd name="T76" fmla="*/ 420 w 558"/>
                <a:gd name="T77" fmla="*/ 650 h 744"/>
                <a:gd name="T78" fmla="*/ 420 w 558"/>
                <a:gd name="T79" fmla="*/ 559 h 744"/>
                <a:gd name="T80" fmla="*/ 448 w 558"/>
                <a:gd name="T81" fmla="*/ 498 h 744"/>
                <a:gd name="T82" fmla="*/ 459 w 558"/>
                <a:gd name="T83" fmla="*/ 491 h 744"/>
                <a:gd name="T84" fmla="*/ 558 w 558"/>
                <a:gd name="T85" fmla="*/ 278 h 744"/>
                <a:gd name="T86" fmla="*/ 279 w 558"/>
                <a:gd name="T8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744">
                  <a:moveTo>
                    <a:pt x="429" y="456"/>
                  </a:moveTo>
                  <a:cubicBezTo>
                    <a:pt x="429" y="456"/>
                    <a:pt x="398" y="470"/>
                    <a:pt x="382" y="511"/>
                  </a:cubicBezTo>
                  <a:lnTo>
                    <a:pt x="178" y="511"/>
                  </a:lnTo>
                  <a:cubicBezTo>
                    <a:pt x="172" y="495"/>
                    <a:pt x="162" y="478"/>
                    <a:pt x="144" y="467"/>
                  </a:cubicBezTo>
                  <a:cubicBezTo>
                    <a:pt x="85" y="425"/>
                    <a:pt x="47" y="356"/>
                    <a:pt x="47" y="278"/>
                  </a:cubicBezTo>
                  <a:cubicBezTo>
                    <a:pt x="47" y="150"/>
                    <a:pt x="151" y="46"/>
                    <a:pt x="279" y="46"/>
                  </a:cubicBezTo>
                  <a:cubicBezTo>
                    <a:pt x="407" y="46"/>
                    <a:pt x="511" y="150"/>
                    <a:pt x="511" y="278"/>
                  </a:cubicBezTo>
                  <a:cubicBezTo>
                    <a:pt x="511" y="350"/>
                    <a:pt x="479" y="413"/>
                    <a:pt x="429" y="456"/>
                  </a:cubicBezTo>
                  <a:close/>
                  <a:moveTo>
                    <a:pt x="302" y="93"/>
                  </a:moveTo>
                  <a:cubicBezTo>
                    <a:pt x="289" y="93"/>
                    <a:pt x="279" y="103"/>
                    <a:pt x="279" y="116"/>
                  </a:cubicBezTo>
                  <a:cubicBezTo>
                    <a:pt x="279" y="129"/>
                    <a:pt x="289" y="139"/>
                    <a:pt x="302" y="139"/>
                  </a:cubicBezTo>
                  <a:cubicBezTo>
                    <a:pt x="354" y="139"/>
                    <a:pt x="418" y="187"/>
                    <a:pt x="418" y="257"/>
                  </a:cubicBezTo>
                  <a:cubicBezTo>
                    <a:pt x="418" y="270"/>
                    <a:pt x="429" y="281"/>
                    <a:pt x="441" y="281"/>
                  </a:cubicBezTo>
                  <a:cubicBezTo>
                    <a:pt x="454" y="281"/>
                    <a:pt x="465" y="270"/>
                    <a:pt x="465" y="257"/>
                  </a:cubicBezTo>
                  <a:cubicBezTo>
                    <a:pt x="465" y="151"/>
                    <a:pt x="382" y="93"/>
                    <a:pt x="302" y="93"/>
                  </a:cubicBezTo>
                  <a:close/>
                  <a:moveTo>
                    <a:pt x="374" y="559"/>
                  </a:moveTo>
                  <a:lnTo>
                    <a:pt x="374" y="604"/>
                  </a:lnTo>
                  <a:lnTo>
                    <a:pt x="185" y="604"/>
                  </a:lnTo>
                  <a:lnTo>
                    <a:pt x="185" y="559"/>
                  </a:lnTo>
                  <a:lnTo>
                    <a:pt x="185" y="557"/>
                  </a:lnTo>
                  <a:lnTo>
                    <a:pt x="374" y="557"/>
                  </a:lnTo>
                  <a:lnTo>
                    <a:pt x="374" y="559"/>
                  </a:lnTo>
                  <a:close/>
                  <a:moveTo>
                    <a:pt x="279" y="698"/>
                  </a:moveTo>
                  <a:lnTo>
                    <a:pt x="185" y="650"/>
                  </a:lnTo>
                  <a:lnTo>
                    <a:pt x="374" y="650"/>
                  </a:lnTo>
                  <a:lnTo>
                    <a:pt x="279" y="698"/>
                  </a:lnTo>
                  <a:close/>
                  <a:moveTo>
                    <a:pt x="279" y="0"/>
                  </a:moveTo>
                  <a:cubicBezTo>
                    <a:pt x="125" y="0"/>
                    <a:pt x="0" y="125"/>
                    <a:pt x="0" y="278"/>
                  </a:cubicBezTo>
                  <a:cubicBezTo>
                    <a:pt x="0" y="368"/>
                    <a:pt x="44" y="453"/>
                    <a:pt x="117" y="505"/>
                  </a:cubicBezTo>
                  <a:lnTo>
                    <a:pt x="121" y="508"/>
                  </a:lnTo>
                  <a:cubicBezTo>
                    <a:pt x="138" y="518"/>
                    <a:pt x="139" y="550"/>
                    <a:pt x="139" y="556"/>
                  </a:cubicBezTo>
                  <a:lnTo>
                    <a:pt x="139" y="558"/>
                  </a:lnTo>
                  <a:lnTo>
                    <a:pt x="139" y="650"/>
                  </a:lnTo>
                  <a:cubicBezTo>
                    <a:pt x="139" y="667"/>
                    <a:pt x="148" y="683"/>
                    <a:pt x="164" y="691"/>
                  </a:cubicBezTo>
                  <a:lnTo>
                    <a:pt x="258" y="739"/>
                  </a:lnTo>
                  <a:cubicBezTo>
                    <a:pt x="264" y="743"/>
                    <a:pt x="272" y="744"/>
                    <a:pt x="279" y="744"/>
                  </a:cubicBezTo>
                  <a:cubicBezTo>
                    <a:pt x="286" y="744"/>
                    <a:pt x="293" y="743"/>
                    <a:pt x="300" y="739"/>
                  </a:cubicBezTo>
                  <a:lnTo>
                    <a:pt x="395" y="691"/>
                  </a:lnTo>
                  <a:cubicBezTo>
                    <a:pt x="410" y="684"/>
                    <a:pt x="420" y="668"/>
                    <a:pt x="420" y="650"/>
                  </a:cubicBezTo>
                  <a:lnTo>
                    <a:pt x="420" y="559"/>
                  </a:lnTo>
                  <a:cubicBezTo>
                    <a:pt x="420" y="513"/>
                    <a:pt x="448" y="498"/>
                    <a:pt x="448" y="498"/>
                  </a:cubicBezTo>
                  <a:lnTo>
                    <a:pt x="459" y="491"/>
                  </a:lnTo>
                  <a:cubicBezTo>
                    <a:pt x="522" y="438"/>
                    <a:pt x="558" y="361"/>
                    <a:pt x="558" y="278"/>
                  </a:cubicBezTo>
                  <a:cubicBezTo>
                    <a:pt x="558" y="125"/>
                    <a:pt x="433" y="0"/>
                    <a:pt x="2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44EF8C72-0C46-04D8-33D6-CE7FD269D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6527" y="4901060"/>
              <a:ext cx="486578" cy="561928"/>
            </a:xfrm>
            <a:custGeom>
              <a:avLst/>
              <a:gdLst>
                <a:gd name="T0" fmla="*/ 646 w 696"/>
                <a:gd name="T1" fmla="*/ 746 h 796"/>
                <a:gd name="T2" fmla="*/ 149 w 696"/>
                <a:gd name="T3" fmla="*/ 746 h 796"/>
                <a:gd name="T4" fmla="*/ 149 w 696"/>
                <a:gd name="T5" fmla="*/ 696 h 796"/>
                <a:gd name="T6" fmla="*/ 547 w 696"/>
                <a:gd name="T7" fmla="*/ 696 h 796"/>
                <a:gd name="T8" fmla="*/ 597 w 696"/>
                <a:gd name="T9" fmla="*/ 646 h 796"/>
                <a:gd name="T10" fmla="*/ 597 w 696"/>
                <a:gd name="T11" fmla="*/ 149 h 796"/>
                <a:gd name="T12" fmla="*/ 646 w 696"/>
                <a:gd name="T13" fmla="*/ 149 h 796"/>
                <a:gd name="T14" fmla="*/ 646 w 696"/>
                <a:gd name="T15" fmla="*/ 746 h 796"/>
                <a:gd name="T16" fmla="*/ 472 w 696"/>
                <a:gd name="T17" fmla="*/ 290 h 796"/>
                <a:gd name="T18" fmla="*/ 124 w 696"/>
                <a:gd name="T19" fmla="*/ 290 h 796"/>
                <a:gd name="T20" fmla="*/ 99 w 696"/>
                <a:gd name="T21" fmla="*/ 315 h 796"/>
                <a:gd name="T22" fmla="*/ 124 w 696"/>
                <a:gd name="T23" fmla="*/ 340 h 796"/>
                <a:gd name="T24" fmla="*/ 472 w 696"/>
                <a:gd name="T25" fmla="*/ 340 h 796"/>
                <a:gd name="T26" fmla="*/ 497 w 696"/>
                <a:gd name="T27" fmla="*/ 315 h 796"/>
                <a:gd name="T28" fmla="*/ 472 w 696"/>
                <a:gd name="T29" fmla="*/ 290 h 796"/>
                <a:gd name="T30" fmla="*/ 472 w 696"/>
                <a:gd name="T31" fmla="*/ 190 h 796"/>
                <a:gd name="T32" fmla="*/ 124 w 696"/>
                <a:gd name="T33" fmla="*/ 190 h 796"/>
                <a:gd name="T34" fmla="*/ 99 w 696"/>
                <a:gd name="T35" fmla="*/ 215 h 796"/>
                <a:gd name="T36" fmla="*/ 124 w 696"/>
                <a:gd name="T37" fmla="*/ 240 h 796"/>
                <a:gd name="T38" fmla="*/ 472 w 696"/>
                <a:gd name="T39" fmla="*/ 240 h 796"/>
                <a:gd name="T40" fmla="*/ 497 w 696"/>
                <a:gd name="T41" fmla="*/ 215 h 796"/>
                <a:gd name="T42" fmla="*/ 472 w 696"/>
                <a:gd name="T43" fmla="*/ 190 h 796"/>
                <a:gd name="T44" fmla="*/ 472 w 696"/>
                <a:gd name="T45" fmla="*/ 497 h 796"/>
                <a:gd name="T46" fmla="*/ 124 w 696"/>
                <a:gd name="T47" fmla="*/ 497 h 796"/>
                <a:gd name="T48" fmla="*/ 99 w 696"/>
                <a:gd name="T49" fmla="*/ 522 h 796"/>
                <a:gd name="T50" fmla="*/ 124 w 696"/>
                <a:gd name="T51" fmla="*/ 547 h 796"/>
                <a:gd name="T52" fmla="*/ 472 w 696"/>
                <a:gd name="T53" fmla="*/ 547 h 796"/>
                <a:gd name="T54" fmla="*/ 497 w 696"/>
                <a:gd name="T55" fmla="*/ 522 h 796"/>
                <a:gd name="T56" fmla="*/ 472 w 696"/>
                <a:gd name="T57" fmla="*/ 497 h 796"/>
                <a:gd name="T58" fmla="*/ 472 w 696"/>
                <a:gd name="T59" fmla="*/ 397 h 796"/>
                <a:gd name="T60" fmla="*/ 124 w 696"/>
                <a:gd name="T61" fmla="*/ 397 h 796"/>
                <a:gd name="T62" fmla="*/ 99 w 696"/>
                <a:gd name="T63" fmla="*/ 422 h 796"/>
                <a:gd name="T64" fmla="*/ 124 w 696"/>
                <a:gd name="T65" fmla="*/ 447 h 796"/>
                <a:gd name="T66" fmla="*/ 472 w 696"/>
                <a:gd name="T67" fmla="*/ 447 h 796"/>
                <a:gd name="T68" fmla="*/ 497 w 696"/>
                <a:gd name="T69" fmla="*/ 422 h 796"/>
                <a:gd name="T70" fmla="*/ 472 w 696"/>
                <a:gd name="T71" fmla="*/ 397 h 796"/>
                <a:gd name="T72" fmla="*/ 49 w 696"/>
                <a:gd name="T73" fmla="*/ 646 h 796"/>
                <a:gd name="T74" fmla="*/ 49 w 696"/>
                <a:gd name="T75" fmla="*/ 49 h 796"/>
                <a:gd name="T76" fmla="*/ 547 w 696"/>
                <a:gd name="T77" fmla="*/ 49 h 796"/>
                <a:gd name="T78" fmla="*/ 547 w 696"/>
                <a:gd name="T79" fmla="*/ 646 h 796"/>
                <a:gd name="T80" fmla="*/ 49 w 696"/>
                <a:gd name="T81" fmla="*/ 646 h 796"/>
                <a:gd name="T82" fmla="*/ 646 w 696"/>
                <a:gd name="T83" fmla="*/ 99 h 796"/>
                <a:gd name="T84" fmla="*/ 597 w 696"/>
                <a:gd name="T85" fmla="*/ 99 h 796"/>
                <a:gd name="T86" fmla="*/ 597 w 696"/>
                <a:gd name="T87" fmla="*/ 49 h 796"/>
                <a:gd name="T88" fmla="*/ 547 w 696"/>
                <a:gd name="T89" fmla="*/ 0 h 796"/>
                <a:gd name="T90" fmla="*/ 49 w 696"/>
                <a:gd name="T91" fmla="*/ 0 h 796"/>
                <a:gd name="T92" fmla="*/ 0 w 696"/>
                <a:gd name="T93" fmla="*/ 49 h 796"/>
                <a:gd name="T94" fmla="*/ 0 w 696"/>
                <a:gd name="T95" fmla="*/ 646 h 796"/>
                <a:gd name="T96" fmla="*/ 49 w 696"/>
                <a:gd name="T97" fmla="*/ 696 h 796"/>
                <a:gd name="T98" fmla="*/ 99 w 696"/>
                <a:gd name="T99" fmla="*/ 696 h 796"/>
                <a:gd name="T100" fmla="*/ 99 w 696"/>
                <a:gd name="T101" fmla="*/ 746 h 796"/>
                <a:gd name="T102" fmla="*/ 149 w 696"/>
                <a:gd name="T103" fmla="*/ 796 h 796"/>
                <a:gd name="T104" fmla="*/ 646 w 696"/>
                <a:gd name="T105" fmla="*/ 796 h 796"/>
                <a:gd name="T106" fmla="*/ 696 w 696"/>
                <a:gd name="T107" fmla="*/ 746 h 796"/>
                <a:gd name="T108" fmla="*/ 696 w 696"/>
                <a:gd name="T109" fmla="*/ 149 h 796"/>
                <a:gd name="T110" fmla="*/ 646 w 696"/>
                <a:gd name="T111" fmla="*/ 9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6" h="796">
                  <a:moveTo>
                    <a:pt x="646" y="746"/>
                  </a:moveTo>
                  <a:lnTo>
                    <a:pt x="149" y="746"/>
                  </a:lnTo>
                  <a:lnTo>
                    <a:pt x="149" y="696"/>
                  </a:lnTo>
                  <a:lnTo>
                    <a:pt x="547" y="696"/>
                  </a:lnTo>
                  <a:cubicBezTo>
                    <a:pt x="574" y="696"/>
                    <a:pt x="597" y="674"/>
                    <a:pt x="597" y="646"/>
                  </a:cubicBezTo>
                  <a:lnTo>
                    <a:pt x="597" y="149"/>
                  </a:lnTo>
                  <a:lnTo>
                    <a:pt x="646" y="149"/>
                  </a:lnTo>
                  <a:lnTo>
                    <a:pt x="646" y="746"/>
                  </a:lnTo>
                  <a:close/>
                  <a:moveTo>
                    <a:pt x="472" y="290"/>
                  </a:moveTo>
                  <a:lnTo>
                    <a:pt x="124" y="290"/>
                  </a:lnTo>
                  <a:cubicBezTo>
                    <a:pt x="110" y="290"/>
                    <a:pt x="99" y="301"/>
                    <a:pt x="99" y="315"/>
                  </a:cubicBezTo>
                  <a:cubicBezTo>
                    <a:pt x="99" y="328"/>
                    <a:pt x="110" y="340"/>
                    <a:pt x="124" y="340"/>
                  </a:cubicBezTo>
                  <a:lnTo>
                    <a:pt x="472" y="340"/>
                  </a:lnTo>
                  <a:cubicBezTo>
                    <a:pt x="486" y="340"/>
                    <a:pt x="497" y="328"/>
                    <a:pt x="497" y="315"/>
                  </a:cubicBezTo>
                  <a:cubicBezTo>
                    <a:pt x="497" y="301"/>
                    <a:pt x="486" y="290"/>
                    <a:pt x="472" y="290"/>
                  </a:cubicBezTo>
                  <a:close/>
                  <a:moveTo>
                    <a:pt x="472" y="190"/>
                  </a:moveTo>
                  <a:lnTo>
                    <a:pt x="124" y="190"/>
                  </a:lnTo>
                  <a:cubicBezTo>
                    <a:pt x="110" y="190"/>
                    <a:pt x="99" y="202"/>
                    <a:pt x="99" y="215"/>
                  </a:cubicBezTo>
                  <a:cubicBezTo>
                    <a:pt x="99" y="229"/>
                    <a:pt x="110" y="240"/>
                    <a:pt x="124" y="240"/>
                  </a:cubicBezTo>
                  <a:lnTo>
                    <a:pt x="472" y="240"/>
                  </a:lnTo>
                  <a:cubicBezTo>
                    <a:pt x="486" y="240"/>
                    <a:pt x="497" y="229"/>
                    <a:pt x="497" y="215"/>
                  </a:cubicBezTo>
                  <a:cubicBezTo>
                    <a:pt x="497" y="202"/>
                    <a:pt x="486" y="190"/>
                    <a:pt x="472" y="190"/>
                  </a:cubicBezTo>
                  <a:close/>
                  <a:moveTo>
                    <a:pt x="472" y="497"/>
                  </a:moveTo>
                  <a:lnTo>
                    <a:pt x="124" y="497"/>
                  </a:lnTo>
                  <a:cubicBezTo>
                    <a:pt x="110" y="497"/>
                    <a:pt x="99" y="508"/>
                    <a:pt x="99" y="522"/>
                  </a:cubicBezTo>
                  <a:cubicBezTo>
                    <a:pt x="99" y="536"/>
                    <a:pt x="110" y="547"/>
                    <a:pt x="124" y="547"/>
                  </a:cubicBezTo>
                  <a:lnTo>
                    <a:pt x="472" y="547"/>
                  </a:lnTo>
                  <a:cubicBezTo>
                    <a:pt x="486" y="547"/>
                    <a:pt x="497" y="536"/>
                    <a:pt x="497" y="522"/>
                  </a:cubicBezTo>
                  <a:cubicBezTo>
                    <a:pt x="497" y="508"/>
                    <a:pt x="486" y="497"/>
                    <a:pt x="472" y="497"/>
                  </a:cubicBezTo>
                  <a:close/>
                  <a:moveTo>
                    <a:pt x="472" y="397"/>
                  </a:moveTo>
                  <a:lnTo>
                    <a:pt x="124" y="397"/>
                  </a:lnTo>
                  <a:cubicBezTo>
                    <a:pt x="110" y="397"/>
                    <a:pt x="99" y="409"/>
                    <a:pt x="99" y="422"/>
                  </a:cubicBezTo>
                  <a:cubicBezTo>
                    <a:pt x="99" y="436"/>
                    <a:pt x="110" y="447"/>
                    <a:pt x="124" y="447"/>
                  </a:cubicBezTo>
                  <a:lnTo>
                    <a:pt x="472" y="447"/>
                  </a:lnTo>
                  <a:cubicBezTo>
                    <a:pt x="486" y="447"/>
                    <a:pt x="497" y="436"/>
                    <a:pt x="497" y="422"/>
                  </a:cubicBezTo>
                  <a:cubicBezTo>
                    <a:pt x="497" y="409"/>
                    <a:pt x="486" y="397"/>
                    <a:pt x="472" y="397"/>
                  </a:cubicBezTo>
                  <a:close/>
                  <a:moveTo>
                    <a:pt x="49" y="646"/>
                  </a:moveTo>
                  <a:lnTo>
                    <a:pt x="49" y="49"/>
                  </a:lnTo>
                  <a:lnTo>
                    <a:pt x="547" y="49"/>
                  </a:lnTo>
                  <a:lnTo>
                    <a:pt x="547" y="646"/>
                  </a:lnTo>
                  <a:lnTo>
                    <a:pt x="49" y="646"/>
                  </a:lnTo>
                  <a:close/>
                  <a:moveTo>
                    <a:pt x="646" y="99"/>
                  </a:moveTo>
                  <a:lnTo>
                    <a:pt x="597" y="99"/>
                  </a:lnTo>
                  <a:lnTo>
                    <a:pt x="597" y="49"/>
                  </a:lnTo>
                  <a:cubicBezTo>
                    <a:pt x="597" y="22"/>
                    <a:pt x="574" y="0"/>
                    <a:pt x="547" y="0"/>
                  </a:cubicBezTo>
                  <a:lnTo>
                    <a:pt x="49" y="0"/>
                  </a:lnTo>
                  <a:cubicBezTo>
                    <a:pt x="22" y="0"/>
                    <a:pt x="0" y="22"/>
                    <a:pt x="0" y="49"/>
                  </a:cubicBezTo>
                  <a:lnTo>
                    <a:pt x="0" y="646"/>
                  </a:lnTo>
                  <a:cubicBezTo>
                    <a:pt x="0" y="674"/>
                    <a:pt x="22" y="696"/>
                    <a:pt x="49" y="696"/>
                  </a:cubicBezTo>
                  <a:lnTo>
                    <a:pt x="99" y="696"/>
                  </a:lnTo>
                  <a:lnTo>
                    <a:pt x="99" y="746"/>
                  </a:lnTo>
                  <a:cubicBezTo>
                    <a:pt x="99" y="773"/>
                    <a:pt x="121" y="796"/>
                    <a:pt x="149" y="796"/>
                  </a:cubicBezTo>
                  <a:lnTo>
                    <a:pt x="646" y="796"/>
                  </a:lnTo>
                  <a:cubicBezTo>
                    <a:pt x="674" y="796"/>
                    <a:pt x="696" y="773"/>
                    <a:pt x="696" y="746"/>
                  </a:cubicBezTo>
                  <a:lnTo>
                    <a:pt x="696" y="149"/>
                  </a:lnTo>
                  <a:cubicBezTo>
                    <a:pt x="696" y="121"/>
                    <a:pt x="674" y="99"/>
                    <a:pt x="646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8DBD374B-E4A3-21BF-DB16-E1138E990E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7229" y="4928127"/>
              <a:ext cx="577457" cy="507795"/>
            </a:xfrm>
            <a:custGeom>
              <a:avLst/>
              <a:gdLst>
                <a:gd name="T0" fmla="*/ 343 w 687"/>
                <a:gd name="T1" fmla="*/ 429 h 601"/>
                <a:gd name="T2" fmla="*/ 429 w 687"/>
                <a:gd name="T3" fmla="*/ 343 h 601"/>
                <a:gd name="T4" fmla="*/ 343 w 687"/>
                <a:gd name="T5" fmla="*/ 257 h 601"/>
                <a:gd name="T6" fmla="*/ 257 w 687"/>
                <a:gd name="T7" fmla="*/ 343 h 601"/>
                <a:gd name="T8" fmla="*/ 343 w 687"/>
                <a:gd name="T9" fmla="*/ 429 h 601"/>
                <a:gd name="T10" fmla="*/ 343 w 687"/>
                <a:gd name="T11" fmla="*/ 214 h 601"/>
                <a:gd name="T12" fmla="*/ 472 w 687"/>
                <a:gd name="T13" fmla="*/ 343 h 601"/>
                <a:gd name="T14" fmla="*/ 343 w 687"/>
                <a:gd name="T15" fmla="*/ 472 h 601"/>
                <a:gd name="T16" fmla="*/ 214 w 687"/>
                <a:gd name="T17" fmla="*/ 343 h 601"/>
                <a:gd name="T18" fmla="*/ 343 w 687"/>
                <a:gd name="T19" fmla="*/ 214 h 601"/>
                <a:gd name="T20" fmla="*/ 150 w 687"/>
                <a:gd name="T21" fmla="*/ 214 h 601"/>
                <a:gd name="T22" fmla="*/ 171 w 687"/>
                <a:gd name="T23" fmla="*/ 236 h 601"/>
                <a:gd name="T24" fmla="*/ 150 w 687"/>
                <a:gd name="T25" fmla="*/ 257 h 601"/>
                <a:gd name="T26" fmla="*/ 128 w 687"/>
                <a:gd name="T27" fmla="*/ 236 h 601"/>
                <a:gd name="T28" fmla="*/ 150 w 687"/>
                <a:gd name="T29" fmla="*/ 214 h 601"/>
                <a:gd name="T30" fmla="*/ 601 w 687"/>
                <a:gd name="T31" fmla="*/ 172 h 601"/>
                <a:gd name="T32" fmla="*/ 472 w 687"/>
                <a:gd name="T33" fmla="*/ 172 h 601"/>
                <a:gd name="T34" fmla="*/ 429 w 687"/>
                <a:gd name="T35" fmla="*/ 172 h 601"/>
                <a:gd name="T36" fmla="*/ 429 w 687"/>
                <a:gd name="T37" fmla="*/ 86 h 601"/>
                <a:gd name="T38" fmla="*/ 257 w 687"/>
                <a:gd name="T39" fmla="*/ 86 h 601"/>
                <a:gd name="T40" fmla="*/ 257 w 687"/>
                <a:gd name="T41" fmla="*/ 172 h 601"/>
                <a:gd name="T42" fmla="*/ 214 w 687"/>
                <a:gd name="T43" fmla="*/ 172 h 601"/>
                <a:gd name="T44" fmla="*/ 86 w 687"/>
                <a:gd name="T45" fmla="*/ 172 h 601"/>
                <a:gd name="T46" fmla="*/ 86 w 687"/>
                <a:gd name="T47" fmla="*/ 515 h 601"/>
                <a:gd name="T48" fmla="*/ 601 w 687"/>
                <a:gd name="T49" fmla="*/ 515 h 601"/>
                <a:gd name="T50" fmla="*/ 601 w 687"/>
                <a:gd name="T51" fmla="*/ 172 h 601"/>
                <a:gd name="T52" fmla="*/ 644 w 687"/>
                <a:gd name="T53" fmla="*/ 601 h 601"/>
                <a:gd name="T54" fmla="*/ 43 w 687"/>
                <a:gd name="T55" fmla="*/ 601 h 601"/>
                <a:gd name="T56" fmla="*/ 0 w 687"/>
                <a:gd name="T57" fmla="*/ 558 h 601"/>
                <a:gd name="T58" fmla="*/ 0 w 687"/>
                <a:gd name="T59" fmla="*/ 129 h 601"/>
                <a:gd name="T60" fmla="*/ 43 w 687"/>
                <a:gd name="T61" fmla="*/ 86 h 601"/>
                <a:gd name="T62" fmla="*/ 171 w 687"/>
                <a:gd name="T63" fmla="*/ 86 h 601"/>
                <a:gd name="T64" fmla="*/ 171 w 687"/>
                <a:gd name="T65" fmla="*/ 43 h 601"/>
                <a:gd name="T66" fmla="*/ 214 w 687"/>
                <a:gd name="T67" fmla="*/ 0 h 601"/>
                <a:gd name="T68" fmla="*/ 472 w 687"/>
                <a:gd name="T69" fmla="*/ 0 h 601"/>
                <a:gd name="T70" fmla="*/ 515 w 687"/>
                <a:gd name="T71" fmla="*/ 43 h 601"/>
                <a:gd name="T72" fmla="*/ 515 w 687"/>
                <a:gd name="T73" fmla="*/ 86 h 601"/>
                <a:gd name="T74" fmla="*/ 644 w 687"/>
                <a:gd name="T75" fmla="*/ 86 h 601"/>
                <a:gd name="T76" fmla="*/ 687 w 687"/>
                <a:gd name="T77" fmla="*/ 129 h 601"/>
                <a:gd name="T78" fmla="*/ 687 w 687"/>
                <a:gd name="T79" fmla="*/ 558 h 601"/>
                <a:gd name="T80" fmla="*/ 644 w 687"/>
                <a:gd name="T81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7" h="601">
                  <a:moveTo>
                    <a:pt x="343" y="429"/>
                  </a:moveTo>
                  <a:cubicBezTo>
                    <a:pt x="391" y="429"/>
                    <a:pt x="429" y="391"/>
                    <a:pt x="429" y="343"/>
                  </a:cubicBezTo>
                  <a:cubicBezTo>
                    <a:pt x="429" y="296"/>
                    <a:pt x="391" y="257"/>
                    <a:pt x="343" y="257"/>
                  </a:cubicBezTo>
                  <a:cubicBezTo>
                    <a:pt x="296" y="257"/>
                    <a:pt x="257" y="296"/>
                    <a:pt x="257" y="343"/>
                  </a:cubicBezTo>
                  <a:cubicBezTo>
                    <a:pt x="257" y="391"/>
                    <a:pt x="296" y="429"/>
                    <a:pt x="343" y="429"/>
                  </a:cubicBezTo>
                  <a:close/>
                  <a:moveTo>
                    <a:pt x="343" y="214"/>
                  </a:moveTo>
                  <a:cubicBezTo>
                    <a:pt x="414" y="214"/>
                    <a:pt x="472" y="272"/>
                    <a:pt x="472" y="343"/>
                  </a:cubicBezTo>
                  <a:cubicBezTo>
                    <a:pt x="472" y="414"/>
                    <a:pt x="414" y="472"/>
                    <a:pt x="343" y="472"/>
                  </a:cubicBezTo>
                  <a:cubicBezTo>
                    <a:pt x="272" y="472"/>
                    <a:pt x="214" y="414"/>
                    <a:pt x="214" y="343"/>
                  </a:cubicBezTo>
                  <a:cubicBezTo>
                    <a:pt x="214" y="272"/>
                    <a:pt x="272" y="214"/>
                    <a:pt x="343" y="214"/>
                  </a:cubicBezTo>
                  <a:close/>
                  <a:moveTo>
                    <a:pt x="150" y="214"/>
                  </a:moveTo>
                  <a:cubicBezTo>
                    <a:pt x="162" y="214"/>
                    <a:pt x="171" y="224"/>
                    <a:pt x="171" y="236"/>
                  </a:cubicBezTo>
                  <a:cubicBezTo>
                    <a:pt x="171" y="248"/>
                    <a:pt x="162" y="257"/>
                    <a:pt x="150" y="257"/>
                  </a:cubicBezTo>
                  <a:cubicBezTo>
                    <a:pt x="138" y="257"/>
                    <a:pt x="128" y="248"/>
                    <a:pt x="128" y="236"/>
                  </a:cubicBezTo>
                  <a:cubicBezTo>
                    <a:pt x="128" y="224"/>
                    <a:pt x="138" y="214"/>
                    <a:pt x="150" y="214"/>
                  </a:cubicBezTo>
                  <a:close/>
                  <a:moveTo>
                    <a:pt x="601" y="172"/>
                  </a:moveTo>
                  <a:lnTo>
                    <a:pt x="472" y="172"/>
                  </a:lnTo>
                  <a:lnTo>
                    <a:pt x="429" y="172"/>
                  </a:lnTo>
                  <a:lnTo>
                    <a:pt x="429" y="86"/>
                  </a:lnTo>
                  <a:lnTo>
                    <a:pt x="257" y="86"/>
                  </a:lnTo>
                  <a:lnTo>
                    <a:pt x="257" y="172"/>
                  </a:lnTo>
                  <a:lnTo>
                    <a:pt x="214" y="172"/>
                  </a:lnTo>
                  <a:lnTo>
                    <a:pt x="86" y="172"/>
                  </a:lnTo>
                  <a:lnTo>
                    <a:pt x="86" y="515"/>
                  </a:lnTo>
                  <a:lnTo>
                    <a:pt x="601" y="515"/>
                  </a:lnTo>
                  <a:lnTo>
                    <a:pt x="601" y="172"/>
                  </a:lnTo>
                  <a:close/>
                  <a:moveTo>
                    <a:pt x="644" y="601"/>
                  </a:moveTo>
                  <a:lnTo>
                    <a:pt x="43" y="601"/>
                  </a:lnTo>
                  <a:cubicBezTo>
                    <a:pt x="19" y="601"/>
                    <a:pt x="0" y="582"/>
                    <a:pt x="0" y="558"/>
                  </a:cubicBezTo>
                  <a:lnTo>
                    <a:pt x="0" y="129"/>
                  </a:lnTo>
                  <a:cubicBezTo>
                    <a:pt x="0" y="105"/>
                    <a:pt x="19" y="86"/>
                    <a:pt x="43" y="86"/>
                  </a:cubicBezTo>
                  <a:lnTo>
                    <a:pt x="171" y="86"/>
                  </a:lnTo>
                  <a:lnTo>
                    <a:pt x="171" y="43"/>
                  </a:lnTo>
                  <a:cubicBezTo>
                    <a:pt x="171" y="19"/>
                    <a:pt x="191" y="0"/>
                    <a:pt x="214" y="0"/>
                  </a:cubicBezTo>
                  <a:lnTo>
                    <a:pt x="472" y="0"/>
                  </a:lnTo>
                  <a:cubicBezTo>
                    <a:pt x="496" y="0"/>
                    <a:pt x="515" y="19"/>
                    <a:pt x="515" y="43"/>
                  </a:cubicBezTo>
                  <a:lnTo>
                    <a:pt x="515" y="86"/>
                  </a:lnTo>
                  <a:lnTo>
                    <a:pt x="644" y="86"/>
                  </a:lnTo>
                  <a:cubicBezTo>
                    <a:pt x="668" y="86"/>
                    <a:pt x="687" y="105"/>
                    <a:pt x="687" y="129"/>
                  </a:cubicBezTo>
                  <a:lnTo>
                    <a:pt x="687" y="558"/>
                  </a:lnTo>
                  <a:cubicBezTo>
                    <a:pt x="687" y="582"/>
                    <a:pt x="668" y="601"/>
                    <a:pt x="644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6" name="Freeform 39">
              <a:extLst>
                <a:ext uri="{FF2B5EF4-FFF2-40B4-BE49-F238E27FC236}">
                  <a16:creationId xmlns:a16="http://schemas.microsoft.com/office/drawing/2014/main" id="{C69139BA-5078-1155-A3AB-635501EB9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4094" y="4971836"/>
              <a:ext cx="416008" cy="420376"/>
            </a:xfrm>
            <a:custGeom>
              <a:avLst/>
              <a:gdLst>
                <a:gd name="T0" fmla="*/ 406 w 496"/>
                <a:gd name="T1" fmla="*/ 492 h 496"/>
                <a:gd name="T2" fmla="*/ 5 w 496"/>
                <a:gd name="T3" fmla="*/ 89 h 496"/>
                <a:gd name="T4" fmla="*/ 6 w 496"/>
                <a:gd name="T5" fmla="*/ 0 h 496"/>
                <a:gd name="T6" fmla="*/ 495 w 496"/>
                <a:gd name="T7" fmla="*/ 493 h 496"/>
                <a:gd name="T8" fmla="*/ 406 w 496"/>
                <a:gd name="T9" fmla="*/ 492 h 496"/>
                <a:gd name="T10" fmla="*/ 78 w 496"/>
                <a:gd name="T11" fmla="*/ 419 h 496"/>
                <a:gd name="T12" fmla="*/ 78 w 496"/>
                <a:gd name="T13" fmla="*/ 479 h 496"/>
                <a:gd name="T14" fmla="*/ 17 w 496"/>
                <a:gd name="T15" fmla="*/ 479 h 496"/>
                <a:gd name="T16" fmla="*/ 17 w 496"/>
                <a:gd name="T17" fmla="*/ 419 h 496"/>
                <a:gd name="T18" fmla="*/ 78 w 496"/>
                <a:gd name="T19" fmla="*/ 419 h 496"/>
                <a:gd name="T20" fmla="*/ 227 w 496"/>
                <a:gd name="T21" fmla="*/ 492 h 496"/>
                <a:gd name="T22" fmla="*/ 138 w 496"/>
                <a:gd name="T23" fmla="*/ 492 h 496"/>
                <a:gd name="T24" fmla="*/ 4 w 496"/>
                <a:gd name="T25" fmla="*/ 357 h 496"/>
                <a:gd name="T26" fmla="*/ 5 w 496"/>
                <a:gd name="T27" fmla="*/ 268 h 496"/>
                <a:gd name="T28" fmla="*/ 227 w 496"/>
                <a:gd name="T29" fmla="*/ 492 h 496"/>
                <a:gd name="T30" fmla="*/ 361 w 496"/>
                <a:gd name="T31" fmla="*/ 492 h 496"/>
                <a:gd name="T32" fmla="*/ 272 w 496"/>
                <a:gd name="T33" fmla="*/ 492 h 496"/>
                <a:gd name="T34" fmla="*/ 5 w 496"/>
                <a:gd name="T35" fmla="*/ 223 h 496"/>
                <a:gd name="T36" fmla="*/ 5 w 496"/>
                <a:gd name="T37" fmla="*/ 134 h 496"/>
                <a:gd name="T38" fmla="*/ 361 w 496"/>
                <a:gd name="T3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6" h="496">
                  <a:moveTo>
                    <a:pt x="406" y="492"/>
                  </a:moveTo>
                  <a:cubicBezTo>
                    <a:pt x="407" y="271"/>
                    <a:pt x="227" y="90"/>
                    <a:pt x="5" y="89"/>
                  </a:cubicBezTo>
                  <a:lnTo>
                    <a:pt x="6" y="0"/>
                  </a:lnTo>
                  <a:cubicBezTo>
                    <a:pt x="277" y="1"/>
                    <a:pt x="496" y="222"/>
                    <a:pt x="495" y="493"/>
                  </a:cubicBezTo>
                  <a:lnTo>
                    <a:pt x="406" y="492"/>
                  </a:lnTo>
                  <a:close/>
                  <a:moveTo>
                    <a:pt x="78" y="419"/>
                  </a:moveTo>
                  <a:cubicBezTo>
                    <a:pt x="94" y="436"/>
                    <a:pt x="94" y="463"/>
                    <a:pt x="78" y="479"/>
                  </a:cubicBezTo>
                  <a:cubicBezTo>
                    <a:pt x="61" y="496"/>
                    <a:pt x="34" y="496"/>
                    <a:pt x="17" y="479"/>
                  </a:cubicBezTo>
                  <a:cubicBezTo>
                    <a:pt x="0" y="462"/>
                    <a:pt x="0" y="435"/>
                    <a:pt x="17" y="419"/>
                  </a:cubicBezTo>
                  <a:cubicBezTo>
                    <a:pt x="34" y="402"/>
                    <a:pt x="61" y="402"/>
                    <a:pt x="78" y="419"/>
                  </a:cubicBezTo>
                  <a:close/>
                  <a:moveTo>
                    <a:pt x="227" y="492"/>
                  </a:moveTo>
                  <a:lnTo>
                    <a:pt x="138" y="492"/>
                  </a:lnTo>
                  <a:cubicBezTo>
                    <a:pt x="138" y="418"/>
                    <a:pt x="78" y="357"/>
                    <a:pt x="4" y="357"/>
                  </a:cubicBezTo>
                  <a:lnTo>
                    <a:pt x="5" y="268"/>
                  </a:lnTo>
                  <a:cubicBezTo>
                    <a:pt x="128" y="268"/>
                    <a:pt x="228" y="369"/>
                    <a:pt x="227" y="492"/>
                  </a:cubicBezTo>
                  <a:close/>
                  <a:moveTo>
                    <a:pt x="361" y="492"/>
                  </a:moveTo>
                  <a:lnTo>
                    <a:pt x="272" y="492"/>
                  </a:lnTo>
                  <a:cubicBezTo>
                    <a:pt x="272" y="344"/>
                    <a:pt x="153" y="224"/>
                    <a:pt x="5" y="223"/>
                  </a:cubicBezTo>
                  <a:lnTo>
                    <a:pt x="5" y="134"/>
                  </a:lnTo>
                  <a:cubicBezTo>
                    <a:pt x="202" y="135"/>
                    <a:pt x="362" y="295"/>
                    <a:pt x="361" y="4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B420675B-C11F-0530-6A94-F43F92C71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80190" y="4952580"/>
              <a:ext cx="616096" cy="458888"/>
            </a:xfrm>
            <a:custGeom>
              <a:avLst/>
              <a:gdLst>
                <a:gd name="T0" fmla="*/ 467 w 763"/>
                <a:gd name="T1" fmla="*/ 502 h 568"/>
                <a:gd name="T2" fmla="*/ 312 w 763"/>
                <a:gd name="T3" fmla="*/ 502 h 568"/>
                <a:gd name="T4" fmla="*/ 312 w 763"/>
                <a:gd name="T5" fmla="*/ 484 h 568"/>
                <a:gd name="T6" fmla="*/ 467 w 763"/>
                <a:gd name="T7" fmla="*/ 484 h 568"/>
                <a:gd name="T8" fmla="*/ 467 w 763"/>
                <a:gd name="T9" fmla="*/ 502 h 568"/>
                <a:gd name="T10" fmla="*/ 0 w 763"/>
                <a:gd name="T11" fmla="*/ 473 h 568"/>
                <a:gd name="T12" fmla="*/ 0 w 763"/>
                <a:gd name="T13" fmla="*/ 533 h 568"/>
                <a:gd name="T14" fmla="*/ 763 w 763"/>
                <a:gd name="T15" fmla="*/ 533 h 568"/>
                <a:gd name="T16" fmla="*/ 763 w 763"/>
                <a:gd name="T17" fmla="*/ 473 h 568"/>
                <a:gd name="T18" fmla="*/ 0 w 763"/>
                <a:gd name="T19" fmla="*/ 473 h 568"/>
                <a:gd name="T20" fmla="*/ 660 w 763"/>
                <a:gd name="T21" fmla="*/ 405 h 568"/>
                <a:gd name="T22" fmla="*/ 84 w 763"/>
                <a:gd name="T23" fmla="*/ 405 h 568"/>
                <a:gd name="T24" fmla="*/ 84 w 763"/>
                <a:gd name="T25" fmla="*/ 43 h 568"/>
                <a:gd name="T26" fmla="*/ 660 w 763"/>
                <a:gd name="T27" fmla="*/ 43 h 568"/>
                <a:gd name="T28" fmla="*/ 660 w 763"/>
                <a:gd name="T29" fmla="*/ 405 h 568"/>
                <a:gd name="T30" fmla="*/ 703 w 763"/>
                <a:gd name="T31" fmla="*/ 0 h 568"/>
                <a:gd name="T32" fmla="*/ 41 w 763"/>
                <a:gd name="T33" fmla="*/ 0 h 568"/>
                <a:gd name="T34" fmla="*/ 41 w 763"/>
                <a:gd name="T35" fmla="*/ 448 h 568"/>
                <a:gd name="T36" fmla="*/ 703 w 763"/>
                <a:gd name="T37" fmla="*/ 448 h 568"/>
                <a:gd name="T38" fmla="*/ 703 w 763"/>
                <a:gd name="T3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3" h="568">
                  <a:moveTo>
                    <a:pt x="467" y="502"/>
                  </a:moveTo>
                  <a:lnTo>
                    <a:pt x="312" y="502"/>
                  </a:lnTo>
                  <a:lnTo>
                    <a:pt x="312" y="484"/>
                  </a:lnTo>
                  <a:lnTo>
                    <a:pt x="467" y="484"/>
                  </a:lnTo>
                  <a:lnTo>
                    <a:pt x="467" y="502"/>
                  </a:lnTo>
                  <a:close/>
                  <a:moveTo>
                    <a:pt x="0" y="473"/>
                  </a:moveTo>
                  <a:lnTo>
                    <a:pt x="0" y="533"/>
                  </a:lnTo>
                  <a:cubicBezTo>
                    <a:pt x="107" y="568"/>
                    <a:pt x="737" y="549"/>
                    <a:pt x="763" y="533"/>
                  </a:cubicBezTo>
                  <a:lnTo>
                    <a:pt x="763" y="473"/>
                  </a:lnTo>
                  <a:lnTo>
                    <a:pt x="0" y="473"/>
                  </a:lnTo>
                  <a:close/>
                  <a:moveTo>
                    <a:pt x="660" y="405"/>
                  </a:moveTo>
                  <a:lnTo>
                    <a:pt x="84" y="405"/>
                  </a:lnTo>
                  <a:lnTo>
                    <a:pt x="84" y="43"/>
                  </a:lnTo>
                  <a:lnTo>
                    <a:pt x="660" y="43"/>
                  </a:lnTo>
                  <a:lnTo>
                    <a:pt x="660" y="405"/>
                  </a:lnTo>
                  <a:close/>
                  <a:moveTo>
                    <a:pt x="703" y="0"/>
                  </a:moveTo>
                  <a:lnTo>
                    <a:pt x="41" y="0"/>
                  </a:lnTo>
                  <a:lnTo>
                    <a:pt x="41" y="448"/>
                  </a:lnTo>
                  <a:lnTo>
                    <a:pt x="703" y="448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8B5B697-28F3-B980-5805-DE765B5C09EE}"/>
              </a:ext>
            </a:extLst>
          </p:cNvPr>
          <p:cNvGrpSpPr/>
          <p:nvPr/>
        </p:nvGrpSpPr>
        <p:grpSpPr>
          <a:xfrm>
            <a:off x="2564271" y="4577430"/>
            <a:ext cx="3103481" cy="791122"/>
            <a:chOff x="-94764" y="1931934"/>
            <a:chExt cx="3103481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46C8FA-C7DA-F576-2DD8-8E4692F0B879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0CE6D52-A0E0-784D-FAC9-CDE8248F6E0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6E21900-C8AC-1B88-E888-7E96C46B0E33}"/>
              </a:ext>
            </a:extLst>
          </p:cNvPr>
          <p:cNvGrpSpPr/>
          <p:nvPr/>
        </p:nvGrpSpPr>
        <p:grpSpPr>
          <a:xfrm>
            <a:off x="922482" y="1771148"/>
            <a:ext cx="3103481" cy="791122"/>
            <a:chOff x="-94764" y="1931934"/>
            <a:chExt cx="3103481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18000B2-85C7-D3AD-230C-BBD78BF446A2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01BD4AC-5474-076C-37D5-7F9F1CAF7882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1A9BBED-FC56-BECC-38E5-308BA6585B30}"/>
              </a:ext>
            </a:extLst>
          </p:cNvPr>
          <p:cNvCxnSpPr/>
          <p:nvPr/>
        </p:nvCxnSpPr>
        <p:spPr>
          <a:xfrm>
            <a:off x="2450647" y="4147023"/>
            <a:ext cx="0" cy="1248228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DA3092D-A177-88FC-3EB1-415DBD3DBDEC}"/>
              </a:ext>
            </a:extLst>
          </p:cNvPr>
          <p:cNvCxnSpPr>
            <a:cxnSpLocks/>
          </p:cNvCxnSpPr>
          <p:nvPr/>
        </p:nvCxnSpPr>
        <p:spPr>
          <a:xfrm flipV="1">
            <a:off x="4091184" y="1722721"/>
            <a:ext cx="0" cy="1295495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F06224-05B2-C389-AB3B-660D7F55EAAC}"/>
              </a:ext>
            </a:extLst>
          </p:cNvPr>
          <p:cNvGrpSpPr/>
          <p:nvPr/>
        </p:nvGrpSpPr>
        <p:grpSpPr>
          <a:xfrm>
            <a:off x="4267434" y="1771148"/>
            <a:ext cx="3103481" cy="791122"/>
            <a:chOff x="-94764" y="1931934"/>
            <a:chExt cx="3103481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BFE2E61-6A6A-6F8C-F1F7-0FABD43BFFCF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5C0A752-C984-40DB-2A80-F44D184C7F9B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2A01201-0B05-BAAD-3792-910FD659524B}"/>
              </a:ext>
            </a:extLst>
          </p:cNvPr>
          <p:cNvCxnSpPr>
            <a:cxnSpLocks/>
          </p:cNvCxnSpPr>
          <p:nvPr/>
        </p:nvCxnSpPr>
        <p:spPr>
          <a:xfrm flipV="1">
            <a:off x="7436136" y="1722721"/>
            <a:ext cx="0" cy="1295495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36FE812-7426-6631-FCCE-B5C33EBB891D}"/>
              </a:ext>
            </a:extLst>
          </p:cNvPr>
          <p:cNvGrpSpPr/>
          <p:nvPr/>
        </p:nvGrpSpPr>
        <p:grpSpPr>
          <a:xfrm>
            <a:off x="5884395" y="4577430"/>
            <a:ext cx="3103481" cy="791122"/>
            <a:chOff x="-94764" y="1931934"/>
            <a:chExt cx="3103481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1FC0D4-917A-E3A4-3798-DAF04899E5C5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F1A4082-8698-F32B-3909-1B87213125E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0331272-03E8-E5CE-EE62-55472E73A49E}"/>
              </a:ext>
            </a:extLst>
          </p:cNvPr>
          <p:cNvCxnSpPr/>
          <p:nvPr/>
        </p:nvCxnSpPr>
        <p:spPr>
          <a:xfrm>
            <a:off x="5770771" y="4147023"/>
            <a:ext cx="0" cy="1248228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30C98DF-EA95-2DA2-9461-B0A065BB99EA}"/>
              </a:ext>
            </a:extLst>
          </p:cNvPr>
          <p:cNvGrpSpPr/>
          <p:nvPr/>
        </p:nvGrpSpPr>
        <p:grpSpPr>
          <a:xfrm>
            <a:off x="9226555" y="4771137"/>
            <a:ext cx="2235567" cy="1021955"/>
            <a:chOff x="-94764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864D602-814E-4E6F-6EF1-345868E7D984}"/>
                </a:ext>
              </a:extLst>
            </p:cNvPr>
            <p:cNvSpPr txBox="1"/>
            <p:nvPr/>
          </p:nvSpPr>
          <p:spPr>
            <a:xfrm>
              <a:off x="-94763" y="2190603"/>
              <a:ext cx="2036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B0B9FCE-CA70-32D1-E4CD-5477465004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E65FCFF8-AA6E-E350-FCAD-0E521E570D52}"/>
              </a:ext>
            </a:extLst>
          </p:cNvPr>
          <p:cNvCxnSpPr/>
          <p:nvPr/>
        </p:nvCxnSpPr>
        <p:spPr>
          <a:xfrm>
            <a:off x="9107215" y="4147023"/>
            <a:ext cx="0" cy="1248228"/>
          </a:xfrm>
          <a:prstGeom prst="line">
            <a:avLst/>
          </a:prstGeom>
          <a:ln>
            <a:solidFill>
              <a:srgbClr val="99B6CB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902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539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2351</Words>
  <Application>Microsoft Office PowerPoint</Application>
  <PresentationFormat>宽屏</PresentationFormat>
  <Paragraphs>231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Gill Sans</vt:lpstr>
      <vt:lpstr>HarmonyOS Sans SC Light</vt:lpstr>
      <vt:lpstr>阿里巴巴普惠体 2.0 55 Regular</vt:lpstr>
      <vt:lpstr>阿里巴巴普惠体 2.0 65 Medium</vt:lpstr>
      <vt:lpstr>得意黑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清新文艺水彩风工作汇报ppt模板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</cp:revision>
  <dcterms:created xsi:type="dcterms:W3CDTF">2023-06-15T14:59:57Z</dcterms:created>
  <dcterms:modified xsi:type="dcterms:W3CDTF">2023-06-15T15:07:58Z</dcterms:modified>
</cp:coreProperties>
</file>