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sldIdLst>
    <p:sldId id="318" r:id="rId3"/>
    <p:sldId id="311" r:id="rId4"/>
    <p:sldId id="312" r:id="rId5"/>
    <p:sldId id="322" r:id="rId6"/>
    <p:sldId id="324" r:id="rId7"/>
    <p:sldId id="325" r:id="rId8"/>
    <p:sldId id="326" r:id="rId9"/>
    <p:sldId id="323" r:id="rId10"/>
    <p:sldId id="313" r:id="rId11"/>
    <p:sldId id="319" r:id="rId12"/>
    <p:sldId id="320" r:id="rId13"/>
    <p:sldId id="321" r:id="rId14"/>
    <p:sldId id="327" r:id="rId15"/>
    <p:sldId id="328" r:id="rId16"/>
    <p:sldId id="329" r:id="rId17"/>
    <p:sldId id="330" r:id="rId18"/>
    <p:sldId id="331" r:id="rId19"/>
    <p:sldId id="333" r:id="rId20"/>
    <p:sldId id="332" r:id="rId21"/>
    <p:sldId id="334" r:id="rId22"/>
    <p:sldId id="335" r:id="rId23"/>
    <p:sldId id="336" r:id="rId24"/>
    <p:sldId id="337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52A7DA"/>
    <a:srgbClr val="2F5597"/>
    <a:srgbClr val="F4F7FC"/>
    <a:srgbClr val="0B0B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742" autoAdjust="0"/>
  </p:normalViewPr>
  <p:slideViewPr>
    <p:cSldViewPr snapToGrid="0" showGuides="1">
      <p:cViewPr varScale="1">
        <p:scale>
          <a:sx n="87" d="100"/>
          <a:sy n="87" d="100"/>
        </p:scale>
        <p:origin x="120" y="318"/>
      </p:cViewPr>
      <p:guideLst>
        <p:guide orient="horz" pos="2160"/>
        <p:guide pos="3840"/>
        <p:guide pos="665"/>
        <p:guide pos="7015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56DBA5-17C1-40D5-B2A6-0C0ACA15AB96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C5730-3315-447E-9B95-FADA6A95D2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75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7125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8314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5458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1369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5273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4047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3181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8848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16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950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661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9187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1235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9291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168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2050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48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6665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1581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112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202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3163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CFBAA-4F33-4BF6-B348-50D59E4A3B0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109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76D296-7DA4-7A4D-069D-7A69FA119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9259A1E-82C3-DFF3-5163-514305B7FD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635925-FF0E-C058-423F-C18E01BD9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FB69B-7280-4EB5-8577-CC9A8E1F3FA0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4E3FD-35CD-8A62-7E40-B6D2CD7E5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B81DBF-D467-CE41-9D91-1741038CC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19024-93A1-425B-8B9B-B704A161EC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5343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bg>
      <p:bgPr>
        <a:solidFill>
          <a:srgbClr val="F4F7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B65D5A89-E620-82CC-7932-D042F37080AF}"/>
              </a:ext>
            </a:extLst>
          </p:cNvPr>
          <p:cNvSpPr txBox="1"/>
          <p:nvPr userDrawn="1"/>
        </p:nvSpPr>
        <p:spPr>
          <a:xfrm>
            <a:off x="11497181" y="6559506"/>
            <a:ext cx="551438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51PPT</a:t>
            </a:r>
            <a:r>
              <a:rPr lang="zh-CN" altLang="zh-CN" sz="1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模板网，幻灯片演示模板及素材免费下载！</a:t>
            </a:r>
            <a:endParaRPr lang="zh-CN" altLang="zh-CN" sz="100" dirty="0">
              <a:effectLst/>
            </a:endParaRPr>
          </a:p>
          <a:p>
            <a:pPr marL="0" algn="l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51PPT</a:t>
            </a:r>
            <a:r>
              <a:rPr lang="zh-CN" altLang="zh-CN" sz="1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 唯一访问网址：</a:t>
            </a:r>
            <a:r>
              <a:rPr lang="en-US" altLang="zh-CN" sz="1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www.51pptmoban.com</a:t>
            </a:r>
            <a:endParaRPr lang="zh-CN" altLang="zh-CN" sz="100" dirty="0">
              <a:effectLst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93A1A53-D8DB-1FC4-90B7-253ACBF345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535CF1F-25D8-7BC1-1BAC-B8082B1313F5}"/>
              </a:ext>
            </a:extLst>
          </p:cNvPr>
          <p:cNvSpPr/>
          <p:nvPr userDrawn="1"/>
        </p:nvSpPr>
        <p:spPr>
          <a:xfrm>
            <a:off x="1" y="6695154"/>
            <a:ext cx="8899791" cy="162847"/>
          </a:xfrm>
          <a:custGeom>
            <a:avLst/>
            <a:gdLst>
              <a:gd name="connsiteX0" fmla="*/ 0 w 8899791"/>
              <a:gd name="connsiteY0" fmla="*/ 0 h 162847"/>
              <a:gd name="connsiteX1" fmla="*/ 8899791 w 8899791"/>
              <a:gd name="connsiteY1" fmla="*/ 0 h 162847"/>
              <a:gd name="connsiteX2" fmla="*/ 8850217 w 8899791"/>
              <a:gd name="connsiteY2" fmla="*/ 162847 h 162847"/>
              <a:gd name="connsiteX3" fmla="*/ 0 w 8899791"/>
              <a:gd name="connsiteY3" fmla="*/ 162847 h 16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9791" h="162847">
                <a:moveTo>
                  <a:pt x="0" y="0"/>
                </a:moveTo>
                <a:lnTo>
                  <a:pt x="8899791" y="0"/>
                </a:lnTo>
                <a:lnTo>
                  <a:pt x="8850217" y="162847"/>
                </a:lnTo>
                <a:lnTo>
                  <a:pt x="0" y="162847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/>
            <a:endParaRPr lang="zh-CN" alt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2ED76B7-EC28-1EF8-33D4-96C5E23728DE}"/>
              </a:ext>
            </a:extLst>
          </p:cNvPr>
          <p:cNvSpPr/>
          <p:nvPr userDrawn="1"/>
        </p:nvSpPr>
        <p:spPr>
          <a:xfrm>
            <a:off x="8811851" y="6384124"/>
            <a:ext cx="3380149" cy="473876"/>
          </a:xfrm>
          <a:custGeom>
            <a:avLst/>
            <a:gdLst>
              <a:gd name="connsiteX0" fmla="*/ 144257 w 3380149"/>
              <a:gd name="connsiteY0" fmla="*/ 0 h 473876"/>
              <a:gd name="connsiteX1" fmla="*/ 3380149 w 3380149"/>
              <a:gd name="connsiteY1" fmla="*/ 0 h 473876"/>
              <a:gd name="connsiteX2" fmla="*/ 3380149 w 3380149"/>
              <a:gd name="connsiteY2" fmla="*/ 473876 h 473876"/>
              <a:gd name="connsiteX3" fmla="*/ 0 w 3380149"/>
              <a:gd name="connsiteY3" fmla="*/ 473876 h 47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0149" h="473876">
                <a:moveTo>
                  <a:pt x="144257" y="0"/>
                </a:moveTo>
                <a:lnTo>
                  <a:pt x="3380149" y="0"/>
                </a:lnTo>
                <a:lnTo>
                  <a:pt x="3380149" y="473876"/>
                </a:lnTo>
                <a:lnTo>
                  <a:pt x="0" y="47387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/>
            <a:endParaRPr lang="zh-CN" alt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8BB7E291-CFAC-D310-67EB-770154F29068}"/>
              </a:ext>
            </a:extLst>
          </p:cNvPr>
          <p:cNvSpPr/>
          <p:nvPr/>
        </p:nvSpPr>
        <p:spPr>
          <a:xfrm>
            <a:off x="285750" y="273143"/>
            <a:ext cx="2883377" cy="641579"/>
          </a:xfrm>
          <a:prstGeom prst="parallelogram">
            <a:avLst>
              <a:gd name="adj" fmla="val 317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6C727675-1537-69F2-766A-15BABF2613BF}"/>
              </a:ext>
            </a:extLst>
          </p:cNvPr>
          <p:cNvSpPr/>
          <p:nvPr userDrawn="1"/>
        </p:nvSpPr>
        <p:spPr>
          <a:xfrm>
            <a:off x="3175545" y="106089"/>
            <a:ext cx="249721" cy="167054"/>
          </a:xfrm>
          <a:prstGeom prst="parallelogram">
            <a:avLst>
              <a:gd name="adj" fmla="val 3044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1F0415A2-3D1A-DC32-F056-D08D607C27CC}"/>
              </a:ext>
            </a:extLst>
          </p:cNvPr>
          <p:cNvSpPr/>
          <p:nvPr userDrawn="1"/>
        </p:nvSpPr>
        <p:spPr>
          <a:xfrm>
            <a:off x="-233345" y="918218"/>
            <a:ext cx="519095" cy="347255"/>
          </a:xfrm>
          <a:prstGeom prst="parallelogram">
            <a:avLst>
              <a:gd name="adj" fmla="val 30442"/>
            </a:avLst>
          </a:prstGeom>
          <a:solidFill>
            <a:schemeClr val="bg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1798DB5-5F91-FC97-CB9D-45553E67E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FB69B-7280-4EB5-8577-CC9A8E1F3FA0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7412366-9D2A-023A-C397-4E98DBCB8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35FF674-6CF0-ACE2-DF93-7E357D74E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19024-93A1-425B-8B9B-B704A161EC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505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8209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81A4DBD-29DC-83A0-1860-44B112D6C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AE41D3A-7E0E-C5DC-E60F-DFA72DB2E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B526BF-167A-3C3B-7532-06A54D247A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FB69B-7280-4EB5-8577-CC9A8E1F3FA0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88AEE70-7551-2B21-EF30-B00FCE2CFD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1E7CAE-6572-EADA-1988-F1ABCCC081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19024-93A1-425B-8B9B-B704A161EC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218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691562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DFD51C94-79CE-84B0-C950-F85D464F43A1}"/>
              </a:ext>
            </a:extLst>
          </p:cNvPr>
          <p:cNvSpPr/>
          <p:nvPr/>
        </p:nvSpPr>
        <p:spPr>
          <a:xfrm>
            <a:off x="0" y="0"/>
            <a:ext cx="7724125" cy="6858000"/>
          </a:xfrm>
          <a:custGeom>
            <a:avLst/>
            <a:gdLst>
              <a:gd name="connsiteX0" fmla="*/ 0 w 7724125"/>
              <a:gd name="connsiteY0" fmla="*/ 0 h 6858000"/>
              <a:gd name="connsiteX1" fmla="*/ 7724125 w 7724125"/>
              <a:gd name="connsiteY1" fmla="*/ 0 h 6858000"/>
              <a:gd name="connsiteX2" fmla="*/ 5525092 w 7724125"/>
              <a:gd name="connsiteY2" fmla="*/ 6858000 h 6858000"/>
              <a:gd name="connsiteX3" fmla="*/ 0 w 7724125"/>
              <a:gd name="connsiteY3" fmla="*/ 6858000 h 6858000"/>
              <a:gd name="connsiteX4" fmla="*/ 0 w 772412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24125" h="6858000">
                <a:moveTo>
                  <a:pt x="0" y="0"/>
                </a:moveTo>
                <a:lnTo>
                  <a:pt x="7724125" y="0"/>
                </a:lnTo>
                <a:lnTo>
                  <a:pt x="552509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9" name="图片 48" descr="D:\51PPT模板网\51pptmoban.com\图片01.jpg">
            <a:extLst>
              <a:ext uri="{FF2B5EF4-FFF2-40B4-BE49-F238E27FC236}">
                <a16:creationId xmlns:a16="http://schemas.microsoft.com/office/drawing/2014/main" id="{C2BBEDCB-8DC0-94F7-7760-259BBB9D47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95" name="平行四边形 94">
            <a:extLst>
              <a:ext uri="{FF2B5EF4-FFF2-40B4-BE49-F238E27FC236}">
                <a16:creationId xmlns:a16="http://schemas.microsoft.com/office/drawing/2014/main" id="{E5198643-26B6-77C6-F115-4834D21CE866}"/>
              </a:ext>
            </a:extLst>
          </p:cNvPr>
          <p:cNvSpPr/>
          <p:nvPr/>
        </p:nvSpPr>
        <p:spPr>
          <a:xfrm>
            <a:off x="-790528" y="3051693"/>
            <a:ext cx="8759196" cy="1329418"/>
          </a:xfrm>
          <a:prstGeom prst="parallelogram">
            <a:avLst>
              <a:gd name="adj" fmla="val 317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57">
            <a:extLst>
              <a:ext uri="{FF2B5EF4-FFF2-40B4-BE49-F238E27FC236}">
                <a16:creationId xmlns:a16="http://schemas.microsoft.com/office/drawing/2014/main" id="{71CD4D81-FB64-E2C8-C69F-BD38B8C67A79}"/>
              </a:ext>
            </a:extLst>
          </p:cNvPr>
          <p:cNvSpPr/>
          <p:nvPr/>
        </p:nvSpPr>
        <p:spPr>
          <a:xfrm>
            <a:off x="-256927" y="2708800"/>
            <a:ext cx="7165727" cy="628773"/>
          </a:xfrm>
          <a:prstGeom prst="parallelogram">
            <a:avLst>
              <a:gd name="adj" fmla="val 31747"/>
            </a:avLst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97463C-13D0-FE7F-E9F0-137313EEEB47}"/>
              </a:ext>
            </a:extLst>
          </p:cNvPr>
          <p:cNvSpPr txBox="1"/>
          <p:nvPr/>
        </p:nvSpPr>
        <p:spPr>
          <a:xfrm>
            <a:off x="871277" y="1360476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阿里巴巴普惠体 2.0 115 Black" panose="00020600040101010101" pitchFamily="18" charset="-122"/>
              </a:rPr>
              <a:t>岗位述职报告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8F91812-4423-8166-1261-F0373FDD6330}"/>
              </a:ext>
            </a:extLst>
          </p:cNvPr>
          <p:cNvSpPr txBox="1"/>
          <p:nvPr/>
        </p:nvSpPr>
        <p:spPr>
          <a:xfrm>
            <a:off x="871277" y="3502810"/>
            <a:ext cx="498969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0903979-DB52-CAEB-6260-75E542B8BB1E}"/>
              </a:ext>
            </a:extLst>
          </p:cNvPr>
          <p:cNvGrpSpPr/>
          <p:nvPr/>
        </p:nvGrpSpPr>
        <p:grpSpPr>
          <a:xfrm>
            <a:off x="886571" y="4547256"/>
            <a:ext cx="4155844" cy="342544"/>
            <a:chOff x="4289813" y="5868701"/>
            <a:chExt cx="2243456" cy="34254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A94273F-14B9-B000-1D7F-0E41325D907B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509EDB7-D458-039D-E79D-CB6CB5E57D5B}"/>
                </a:ext>
              </a:extLst>
            </p:cNvPr>
            <p:cNvSpPr txBox="1"/>
            <p:nvPr/>
          </p:nvSpPr>
          <p:spPr>
            <a:xfrm>
              <a:off x="5513447" y="5872691"/>
              <a:ext cx="1019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2023.06.16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D3E20EA2-4F95-604C-9B69-A9DF24AE763D}"/>
              </a:ext>
            </a:extLst>
          </p:cNvPr>
          <p:cNvSpPr txBox="1"/>
          <p:nvPr/>
        </p:nvSpPr>
        <p:spPr>
          <a:xfrm>
            <a:off x="914819" y="2835480"/>
            <a:ext cx="42594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述职报告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岗位竞聘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计划汇报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E117A83E-6C18-6A15-E75C-3B02693FB195}"/>
              </a:ext>
            </a:extLst>
          </p:cNvPr>
          <p:cNvGrpSpPr/>
          <p:nvPr/>
        </p:nvGrpSpPr>
        <p:grpSpPr>
          <a:xfrm>
            <a:off x="1062721" y="5244431"/>
            <a:ext cx="2701129" cy="633601"/>
            <a:chOff x="837144" y="5486029"/>
            <a:chExt cx="2701129" cy="633601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C748D178-B9EB-C7E4-25F8-8776A0CF971F}"/>
                </a:ext>
              </a:extLst>
            </p:cNvPr>
            <p:cNvGrpSpPr/>
            <p:nvPr/>
          </p:nvGrpSpPr>
          <p:grpSpPr>
            <a:xfrm>
              <a:off x="837144" y="5486029"/>
              <a:ext cx="633601" cy="633601"/>
              <a:chOff x="978706" y="5486029"/>
              <a:chExt cx="633601" cy="633601"/>
            </a:xfrm>
          </p:grpSpPr>
          <p:sp>
            <p:nvSpPr>
              <p:cNvPr id="84" name="AutoShape 112">
                <a:extLst>
                  <a:ext uri="{FF2B5EF4-FFF2-40B4-BE49-F238E27FC236}">
                    <a16:creationId xmlns:a16="http://schemas.microsoft.com/office/drawing/2014/main" id="{299B0762-BA02-02A5-7BEC-5A2969E28C19}"/>
                  </a:ext>
                </a:extLst>
              </p:cNvPr>
              <p:cNvSpPr/>
              <p:nvPr/>
            </p:nvSpPr>
            <p:spPr bwMode="auto">
              <a:xfrm>
                <a:off x="1136068" y="5658171"/>
                <a:ext cx="318876" cy="317472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rgbClr val="4472C4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A44ED1CA-59B5-970D-3BA6-CD97F9B1A28E}"/>
                  </a:ext>
                </a:extLst>
              </p:cNvPr>
              <p:cNvSpPr/>
              <p:nvPr/>
            </p:nvSpPr>
            <p:spPr>
              <a:xfrm>
                <a:off x="978706" y="5486029"/>
                <a:ext cx="633601" cy="633601"/>
              </a:xfrm>
              <a:prstGeom prst="ellipse">
                <a:avLst/>
              </a:prstGeom>
              <a:noFill/>
              <a:ln w="25400">
                <a:solidFill>
                  <a:srgbClr val="4472C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65590E86-E5FC-9BE5-114A-1E5A858457A0}"/>
                </a:ext>
              </a:extLst>
            </p:cNvPr>
            <p:cNvGrpSpPr/>
            <p:nvPr/>
          </p:nvGrpSpPr>
          <p:grpSpPr>
            <a:xfrm>
              <a:off x="1870949" y="5486029"/>
              <a:ext cx="633601" cy="633601"/>
              <a:chOff x="1870949" y="5486029"/>
              <a:chExt cx="633601" cy="633601"/>
            </a:xfrm>
          </p:grpSpPr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F9C1E506-5030-CD52-23BC-FD654D4AC55D}"/>
                  </a:ext>
                </a:extLst>
              </p:cNvPr>
              <p:cNvGrpSpPr/>
              <p:nvPr/>
            </p:nvGrpSpPr>
            <p:grpSpPr>
              <a:xfrm>
                <a:off x="2035926" y="5651847"/>
                <a:ext cx="303301" cy="301965"/>
                <a:chOff x="6401074" y="2425137"/>
                <a:chExt cx="491620" cy="489454"/>
              </a:xfrm>
              <a:solidFill>
                <a:schemeClr val="bg1"/>
              </a:solidFill>
            </p:grpSpPr>
            <p:sp>
              <p:nvSpPr>
                <p:cNvPr id="71" name="AutoShape 84">
                  <a:extLst>
                    <a:ext uri="{FF2B5EF4-FFF2-40B4-BE49-F238E27FC236}">
                      <a16:creationId xmlns:a16="http://schemas.microsoft.com/office/drawing/2014/main" id="{63BDDE9B-5CA2-E6F5-BFCB-9CEEF7E64949}"/>
                    </a:ext>
                  </a:extLst>
                </p:cNvPr>
                <p:cNvSpPr/>
                <p:nvPr/>
              </p:nvSpPr>
              <p:spPr bwMode="auto">
                <a:xfrm>
                  <a:off x="6401074" y="2425137"/>
                  <a:ext cx="491620" cy="48945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8900"/>
                      </a:moveTo>
                      <a:cubicBezTo>
                        <a:pt x="20249" y="19643"/>
                        <a:pt x="19644" y="20249"/>
                        <a:pt x="18899" y="20249"/>
                      </a:cubicBezTo>
                      <a:lnTo>
                        <a:pt x="2699" y="20249"/>
                      </a:lnTo>
                      <a:cubicBezTo>
                        <a:pt x="1955" y="20249"/>
                        <a:pt x="1349" y="19643"/>
                        <a:pt x="1349" y="18900"/>
                      </a:cubicBezTo>
                      <a:lnTo>
                        <a:pt x="1349" y="5400"/>
                      </a:lnTo>
                      <a:cubicBezTo>
                        <a:pt x="1349" y="5027"/>
                        <a:pt x="1652" y="4725"/>
                        <a:pt x="2024" y="4725"/>
                      </a:cubicBezTo>
                      <a:lnTo>
                        <a:pt x="2699" y="4725"/>
                      </a:lnTo>
                      <a:lnTo>
                        <a:pt x="2699" y="18225"/>
                      </a:lnTo>
                      <a:cubicBezTo>
                        <a:pt x="2699" y="18598"/>
                        <a:pt x="3001" y="18900"/>
                        <a:pt x="3374" y="18900"/>
                      </a:cubicBezTo>
                      <a:cubicBezTo>
                        <a:pt x="3748" y="18900"/>
                        <a:pt x="4049" y="18598"/>
                        <a:pt x="4049" y="18225"/>
                      </a:cubicBezTo>
                      <a:lnTo>
                        <a:pt x="4049" y="2025"/>
                      </a:lnTo>
                      <a:cubicBezTo>
                        <a:pt x="4049" y="1652"/>
                        <a:pt x="4352" y="1350"/>
                        <a:pt x="4724" y="1350"/>
                      </a:cubicBezTo>
                      <a:lnTo>
                        <a:pt x="19575" y="1350"/>
                      </a:lnTo>
                      <a:cubicBezTo>
                        <a:pt x="19947" y="1350"/>
                        <a:pt x="20249" y="1652"/>
                        <a:pt x="20249" y="2025"/>
                      </a:cubicBezTo>
                      <a:cubicBezTo>
                        <a:pt x="20249" y="2025"/>
                        <a:pt x="20249" y="18900"/>
                        <a:pt x="20249" y="18900"/>
                      </a:cubicBezTo>
                      <a:close/>
                      <a:moveTo>
                        <a:pt x="19575" y="0"/>
                      </a:moveTo>
                      <a:lnTo>
                        <a:pt x="4724" y="0"/>
                      </a:lnTo>
                      <a:cubicBezTo>
                        <a:pt x="3606" y="0"/>
                        <a:pt x="2699" y="905"/>
                        <a:pt x="2699" y="2025"/>
                      </a:cubicBezTo>
                      <a:lnTo>
                        <a:pt x="2699" y="3375"/>
                      </a:lnTo>
                      <a:lnTo>
                        <a:pt x="2024" y="3375"/>
                      </a:lnTo>
                      <a:cubicBezTo>
                        <a:pt x="906" y="3375"/>
                        <a:pt x="0" y="4280"/>
                        <a:pt x="0" y="5400"/>
                      </a:cubicBezTo>
                      <a:lnTo>
                        <a:pt x="0" y="18900"/>
                      </a:lnTo>
                      <a:cubicBezTo>
                        <a:pt x="0" y="20391"/>
                        <a:pt x="1208" y="21599"/>
                        <a:pt x="2699" y="21599"/>
                      </a:cubicBezTo>
                      <a:lnTo>
                        <a:pt x="18899" y="21599"/>
                      </a:lnTo>
                      <a:cubicBezTo>
                        <a:pt x="20391" y="21599"/>
                        <a:pt x="21600" y="20391"/>
                        <a:pt x="21600" y="18900"/>
                      </a:cubicBezTo>
                      <a:lnTo>
                        <a:pt x="21600" y="2025"/>
                      </a:lnTo>
                      <a:cubicBezTo>
                        <a:pt x="21600" y="905"/>
                        <a:pt x="20693" y="0"/>
                        <a:pt x="19575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AutoShape 85">
                  <a:extLst>
                    <a:ext uri="{FF2B5EF4-FFF2-40B4-BE49-F238E27FC236}">
                      <a16:creationId xmlns:a16="http://schemas.microsoft.com/office/drawing/2014/main" id="{CEA2EC20-E0C8-F3BF-6210-EC1A8F7E0BB6}"/>
                    </a:ext>
                  </a:extLst>
                </p:cNvPr>
                <p:cNvSpPr/>
                <p:nvPr/>
              </p:nvSpPr>
              <p:spPr bwMode="auto">
                <a:xfrm>
                  <a:off x="6693446" y="2609224"/>
                  <a:ext cx="136442" cy="1515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200" y="21599"/>
                      </a:moveTo>
                      <a:lnTo>
                        <a:pt x="20400" y="21599"/>
                      </a:lnTo>
                      <a:cubicBezTo>
                        <a:pt x="21062" y="21599"/>
                        <a:pt x="21600" y="16748"/>
                        <a:pt x="21600" y="10800"/>
                      </a:cubicBezTo>
                      <a:cubicBezTo>
                        <a:pt x="21600" y="4830"/>
                        <a:pt x="21062" y="0"/>
                        <a:pt x="20400" y="0"/>
                      </a:cubicBezTo>
                      <a:lnTo>
                        <a:pt x="1200" y="0"/>
                      </a:lnTo>
                      <a:cubicBezTo>
                        <a:pt x="537" y="0"/>
                        <a:pt x="0" y="4830"/>
                        <a:pt x="0" y="10800"/>
                      </a:cubicBezTo>
                      <a:cubicBezTo>
                        <a:pt x="0" y="16748"/>
                        <a:pt x="537" y="21599"/>
                        <a:pt x="1200" y="21599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AutoShape 86">
                  <a:extLst>
                    <a:ext uri="{FF2B5EF4-FFF2-40B4-BE49-F238E27FC236}">
                      <a16:creationId xmlns:a16="http://schemas.microsoft.com/office/drawing/2014/main" id="{3663965E-B19B-BF3C-193A-029E30F14C7F}"/>
                    </a:ext>
                  </a:extLst>
                </p:cNvPr>
                <p:cNvSpPr/>
                <p:nvPr/>
              </p:nvSpPr>
              <p:spPr bwMode="auto">
                <a:xfrm>
                  <a:off x="6693446" y="2561579"/>
                  <a:ext cx="136442" cy="1732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200" y="21599"/>
                      </a:moveTo>
                      <a:lnTo>
                        <a:pt x="20400" y="21599"/>
                      </a:lnTo>
                      <a:cubicBezTo>
                        <a:pt x="21062" y="21599"/>
                        <a:pt x="21600" y="16748"/>
                        <a:pt x="21600" y="10800"/>
                      </a:cubicBezTo>
                      <a:cubicBezTo>
                        <a:pt x="21600" y="4830"/>
                        <a:pt x="21062" y="0"/>
                        <a:pt x="20400" y="0"/>
                      </a:cubicBezTo>
                      <a:lnTo>
                        <a:pt x="1200" y="0"/>
                      </a:lnTo>
                      <a:cubicBezTo>
                        <a:pt x="537" y="0"/>
                        <a:pt x="0" y="4830"/>
                        <a:pt x="0" y="10800"/>
                      </a:cubicBezTo>
                      <a:cubicBezTo>
                        <a:pt x="0" y="16748"/>
                        <a:pt x="537" y="21599"/>
                        <a:pt x="1200" y="21599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AutoShape 87">
                  <a:extLst>
                    <a:ext uri="{FF2B5EF4-FFF2-40B4-BE49-F238E27FC236}">
                      <a16:creationId xmlns:a16="http://schemas.microsoft.com/office/drawing/2014/main" id="{345C4522-89E5-F3C6-3226-C021FE2B7F54}"/>
                    </a:ext>
                  </a:extLst>
                </p:cNvPr>
                <p:cNvSpPr/>
                <p:nvPr/>
              </p:nvSpPr>
              <p:spPr bwMode="auto">
                <a:xfrm>
                  <a:off x="6693446" y="2516098"/>
                  <a:ext cx="136442" cy="1732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200" y="21599"/>
                      </a:moveTo>
                      <a:lnTo>
                        <a:pt x="20400" y="21599"/>
                      </a:lnTo>
                      <a:cubicBezTo>
                        <a:pt x="21062" y="21599"/>
                        <a:pt x="21600" y="16748"/>
                        <a:pt x="21600" y="10800"/>
                      </a:cubicBezTo>
                      <a:cubicBezTo>
                        <a:pt x="21600" y="4830"/>
                        <a:pt x="21062" y="0"/>
                        <a:pt x="20400" y="0"/>
                      </a:cubicBezTo>
                      <a:lnTo>
                        <a:pt x="1200" y="0"/>
                      </a:lnTo>
                      <a:cubicBezTo>
                        <a:pt x="537" y="0"/>
                        <a:pt x="0" y="4830"/>
                        <a:pt x="0" y="10800"/>
                      </a:cubicBezTo>
                      <a:cubicBezTo>
                        <a:pt x="0" y="16748"/>
                        <a:pt x="537" y="21599"/>
                        <a:pt x="1200" y="21599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AutoShape 88">
                  <a:extLst>
                    <a:ext uri="{FF2B5EF4-FFF2-40B4-BE49-F238E27FC236}">
                      <a16:creationId xmlns:a16="http://schemas.microsoft.com/office/drawing/2014/main" id="{F583FC62-9487-D00A-F572-40A01B119B6F}"/>
                    </a:ext>
                  </a:extLst>
                </p:cNvPr>
                <p:cNvSpPr/>
                <p:nvPr/>
              </p:nvSpPr>
              <p:spPr bwMode="auto">
                <a:xfrm>
                  <a:off x="6524519" y="2838791"/>
                  <a:ext cx="136442" cy="1515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AutoShape 89">
                  <a:extLst>
                    <a:ext uri="{FF2B5EF4-FFF2-40B4-BE49-F238E27FC236}">
                      <a16:creationId xmlns:a16="http://schemas.microsoft.com/office/drawing/2014/main" id="{BA8D4A18-9ADA-104B-06F2-09DC32C23217}"/>
                    </a:ext>
                  </a:extLst>
                </p:cNvPr>
                <p:cNvSpPr/>
                <p:nvPr/>
              </p:nvSpPr>
              <p:spPr bwMode="auto">
                <a:xfrm>
                  <a:off x="6524519" y="2793311"/>
                  <a:ext cx="136442" cy="1516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AutoShape 90">
                  <a:extLst>
                    <a:ext uri="{FF2B5EF4-FFF2-40B4-BE49-F238E27FC236}">
                      <a16:creationId xmlns:a16="http://schemas.microsoft.com/office/drawing/2014/main" id="{E18E16B7-A985-02D8-00C2-B1CFD72626E0}"/>
                    </a:ext>
                  </a:extLst>
                </p:cNvPr>
                <p:cNvSpPr/>
                <p:nvPr/>
              </p:nvSpPr>
              <p:spPr bwMode="auto">
                <a:xfrm>
                  <a:off x="6524519" y="2747831"/>
                  <a:ext cx="136442" cy="1299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AutoShape 91">
                  <a:extLst>
                    <a:ext uri="{FF2B5EF4-FFF2-40B4-BE49-F238E27FC236}">
                      <a16:creationId xmlns:a16="http://schemas.microsoft.com/office/drawing/2014/main" id="{1F17AA6C-76E1-BCE2-296D-62A5A3687A43}"/>
                    </a:ext>
                  </a:extLst>
                </p:cNvPr>
                <p:cNvSpPr/>
                <p:nvPr/>
              </p:nvSpPr>
              <p:spPr bwMode="auto">
                <a:xfrm>
                  <a:off x="6693446" y="2838791"/>
                  <a:ext cx="136442" cy="1515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AutoShape 92">
                  <a:extLst>
                    <a:ext uri="{FF2B5EF4-FFF2-40B4-BE49-F238E27FC236}">
                      <a16:creationId xmlns:a16="http://schemas.microsoft.com/office/drawing/2014/main" id="{C6F12921-F4D2-65E5-DF63-DE0B8659B528}"/>
                    </a:ext>
                  </a:extLst>
                </p:cNvPr>
                <p:cNvSpPr/>
                <p:nvPr/>
              </p:nvSpPr>
              <p:spPr bwMode="auto">
                <a:xfrm>
                  <a:off x="6693446" y="2793311"/>
                  <a:ext cx="136442" cy="1516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AutoShape 93">
                  <a:extLst>
                    <a:ext uri="{FF2B5EF4-FFF2-40B4-BE49-F238E27FC236}">
                      <a16:creationId xmlns:a16="http://schemas.microsoft.com/office/drawing/2014/main" id="{8601198E-2344-58E4-EFB7-0D68A7EB7EFB}"/>
                    </a:ext>
                  </a:extLst>
                </p:cNvPr>
                <p:cNvSpPr/>
                <p:nvPr/>
              </p:nvSpPr>
              <p:spPr bwMode="auto">
                <a:xfrm>
                  <a:off x="6693446" y="2747831"/>
                  <a:ext cx="136442" cy="1299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AutoShape 94">
                  <a:extLst>
                    <a:ext uri="{FF2B5EF4-FFF2-40B4-BE49-F238E27FC236}">
                      <a16:creationId xmlns:a16="http://schemas.microsoft.com/office/drawing/2014/main" id="{C9A94863-738A-2EC2-035D-EE51708D5D3C}"/>
                    </a:ext>
                  </a:extLst>
                </p:cNvPr>
                <p:cNvSpPr/>
                <p:nvPr/>
              </p:nvSpPr>
              <p:spPr bwMode="auto">
                <a:xfrm>
                  <a:off x="6524519" y="2654704"/>
                  <a:ext cx="305368" cy="1516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060" y="0"/>
                      </a:moveTo>
                      <a:lnTo>
                        <a:pt x="540" y="0"/>
                      </a:lnTo>
                      <a:cubicBezTo>
                        <a:pt x="242" y="0"/>
                        <a:pt x="0" y="4851"/>
                        <a:pt x="0" y="10800"/>
                      </a:cubicBezTo>
                      <a:cubicBezTo>
                        <a:pt x="0" y="16769"/>
                        <a:pt x="242" y="21599"/>
                        <a:pt x="540" y="21599"/>
                      </a:cubicBezTo>
                      <a:lnTo>
                        <a:pt x="21060" y="21599"/>
                      </a:lnTo>
                      <a:cubicBezTo>
                        <a:pt x="21357" y="21599"/>
                        <a:pt x="21600" y="16769"/>
                        <a:pt x="21600" y="10800"/>
                      </a:cubicBezTo>
                      <a:cubicBezTo>
                        <a:pt x="21600" y="4851"/>
                        <a:pt x="21357" y="0"/>
                        <a:pt x="21060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AutoShape 95">
                  <a:extLst>
                    <a:ext uri="{FF2B5EF4-FFF2-40B4-BE49-F238E27FC236}">
                      <a16:creationId xmlns:a16="http://schemas.microsoft.com/office/drawing/2014/main" id="{E7FA53BA-6165-CAFE-D9E6-A59E570CCD55}"/>
                    </a:ext>
                  </a:extLst>
                </p:cNvPr>
                <p:cNvSpPr/>
                <p:nvPr/>
              </p:nvSpPr>
              <p:spPr bwMode="auto">
                <a:xfrm>
                  <a:off x="6524519" y="2700186"/>
                  <a:ext cx="305368" cy="1515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060" y="0"/>
                      </a:moveTo>
                      <a:lnTo>
                        <a:pt x="540" y="0"/>
                      </a:lnTo>
                      <a:cubicBezTo>
                        <a:pt x="242" y="0"/>
                        <a:pt x="0" y="4851"/>
                        <a:pt x="0" y="10800"/>
                      </a:cubicBezTo>
                      <a:cubicBezTo>
                        <a:pt x="0" y="16790"/>
                        <a:pt x="242" y="21599"/>
                        <a:pt x="540" y="21599"/>
                      </a:cubicBezTo>
                      <a:lnTo>
                        <a:pt x="21060" y="21599"/>
                      </a:lnTo>
                      <a:cubicBezTo>
                        <a:pt x="21357" y="21599"/>
                        <a:pt x="21600" y="16790"/>
                        <a:pt x="21600" y="10800"/>
                      </a:cubicBezTo>
                      <a:cubicBezTo>
                        <a:pt x="21600" y="4851"/>
                        <a:pt x="21357" y="0"/>
                        <a:pt x="21060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AutoShape 96">
                  <a:extLst>
                    <a:ext uri="{FF2B5EF4-FFF2-40B4-BE49-F238E27FC236}">
                      <a16:creationId xmlns:a16="http://schemas.microsoft.com/office/drawing/2014/main" id="{9860436A-CFD3-1D3D-7379-A98CB7812761}"/>
                    </a:ext>
                  </a:extLst>
                </p:cNvPr>
                <p:cNvSpPr/>
                <p:nvPr/>
              </p:nvSpPr>
              <p:spPr bwMode="auto">
                <a:xfrm>
                  <a:off x="6524519" y="2485778"/>
                  <a:ext cx="136442" cy="13860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4799" y="4792"/>
                      </a:moveTo>
                      <a:lnTo>
                        <a:pt x="16800" y="4792"/>
                      </a:lnTo>
                      <a:lnTo>
                        <a:pt x="16800" y="16797"/>
                      </a:lnTo>
                      <a:lnTo>
                        <a:pt x="4799" y="16797"/>
                      </a:lnTo>
                      <a:cubicBezTo>
                        <a:pt x="4799" y="16797"/>
                        <a:pt x="4799" y="4792"/>
                        <a:pt x="4799" y="4792"/>
                      </a:cubicBezTo>
                      <a:close/>
                      <a:moveTo>
                        <a:pt x="2399" y="21600"/>
                      </a:moveTo>
                      <a:lnTo>
                        <a:pt x="19199" y="21600"/>
                      </a:lnTo>
                      <a:cubicBezTo>
                        <a:pt x="20527" y="21600"/>
                        <a:pt x="21600" y="20523"/>
                        <a:pt x="21600" y="19198"/>
                      </a:cubicBezTo>
                      <a:lnTo>
                        <a:pt x="21600" y="2401"/>
                      </a:lnTo>
                      <a:cubicBezTo>
                        <a:pt x="21600" y="1076"/>
                        <a:pt x="20527" y="0"/>
                        <a:pt x="19199" y="0"/>
                      </a:cubicBezTo>
                      <a:lnTo>
                        <a:pt x="2399" y="0"/>
                      </a:lnTo>
                      <a:cubicBezTo>
                        <a:pt x="1072" y="0"/>
                        <a:pt x="0" y="1076"/>
                        <a:pt x="0" y="2401"/>
                      </a:cubicBezTo>
                      <a:lnTo>
                        <a:pt x="0" y="19198"/>
                      </a:lnTo>
                      <a:cubicBezTo>
                        <a:pt x="0" y="20523"/>
                        <a:pt x="1072" y="21600"/>
                        <a:pt x="2399" y="2160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18264FBE-7204-DB4E-6619-4BA622B43D62}"/>
                  </a:ext>
                </a:extLst>
              </p:cNvPr>
              <p:cNvSpPr/>
              <p:nvPr/>
            </p:nvSpPr>
            <p:spPr>
              <a:xfrm>
                <a:off x="1870949" y="5486029"/>
                <a:ext cx="633601" cy="633601"/>
              </a:xfrm>
              <a:prstGeom prst="ellipse">
                <a:avLst/>
              </a:prstGeom>
              <a:noFill/>
              <a:ln w="25400">
                <a:solidFill>
                  <a:srgbClr val="4472C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EA8E6F7C-7193-AA04-2A36-241CD7478EDB}"/>
                </a:ext>
              </a:extLst>
            </p:cNvPr>
            <p:cNvGrpSpPr/>
            <p:nvPr/>
          </p:nvGrpSpPr>
          <p:grpSpPr>
            <a:xfrm>
              <a:off x="2904672" y="5486029"/>
              <a:ext cx="633601" cy="633601"/>
              <a:chOff x="2763192" y="5486029"/>
              <a:chExt cx="633601" cy="633601"/>
            </a:xfrm>
          </p:grpSpPr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39C2D141-9CB4-D68E-915F-59DFFED5FF5E}"/>
                  </a:ext>
                </a:extLst>
              </p:cNvPr>
              <p:cNvGrpSpPr/>
              <p:nvPr/>
            </p:nvGrpSpPr>
            <p:grpSpPr>
              <a:xfrm>
                <a:off x="2930000" y="5652173"/>
                <a:ext cx="299984" cy="301312"/>
                <a:chOff x="7382147" y="5366194"/>
                <a:chExt cx="489454" cy="491620"/>
              </a:xfrm>
              <a:solidFill>
                <a:schemeClr val="bg1"/>
              </a:solidFill>
            </p:grpSpPr>
            <p:sp>
              <p:nvSpPr>
                <p:cNvPr id="60" name="AutoShape 18">
                  <a:extLst>
                    <a:ext uri="{FF2B5EF4-FFF2-40B4-BE49-F238E27FC236}">
                      <a16:creationId xmlns:a16="http://schemas.microsoft.com/office/drawing/2014/main" id="{1E7E0962-613D-4670-F52A-B94DC9842514}"/>
                    </a:ext>
                  </a:extLst>
                </p:cNvPr>
                <p:cNvSpPr/>
                <p:nvPr/>
              </p:nvSpPr>
              <p:spPr bwMode="auto">
                <a:xfrm>
                  <a:off x="7382147" y="5366194"/>
                  <a:ext cx="489454" cy="49162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9799"/>
                      </a:moveTo>
                      <a:cubicBezTo>
                        <a:pt x="20249" y="20048"/>
                        <a:pt x="20048" y="20249"/>
                        <a:pt x="19799" y="20249"/>
                      </a:cubicBezTo>
                      <a:lnTo>
                        <a:pt x="1800" y="20249"/>
                      </a:lnTo>
                      <a:cubicBezTo>
                        <a:pt x="1551" y="20249"/>
                        <a:pt x="1349" y="20048"/>
                        <a:pt x="1349" y="19799"/>
                      </a:cubicBezTo>
                      <a:lnTo>
                        <a:pt x="1349" y="3824"/>
                      </a:lnTo>
                      <a:cubicBezTo>
                        <a:pt x="1349" y="3576"/>
                        <a:pt x="1551" y="3375"/>
                        <a:pt x="1800" y="3375"/>
                      </a:cubicBezTo>
                      <a:lnTo>
                        <a:pt x="4724" y="3375"/>
                      </a:lnTo>
                      <a:lnTo>
                        <a:pt x="4724" y="4725"/>
                      </a:lnTo>
                      <a:cubicBezTo>
                        <a:pt x="4724" y="5098"/>
                        <a:pt x="5027" y="5400"/>
                        <a:pt x="5399" y="5400"/>
                      </a:cubicBezTo>
                      <a:cubicBezTo>
                        <a:pt x="5772" y="5400"/>
                        <a:pt x="6074" y="5098"/>
                        <a:pt x="6074" y="4725"/>
                      </a:cubicBezTo>
                      <a:lnTo>
                        <a:pt x="6074" y="3375"/>
                      </a:lnTo>
                      <a:lnTo>
                        <a:pt x="10124" y="3375"/>
                      </a:lnTo>
                      <a:lnTo>
                        <a:pt x="10124" y="4725"/>
                      </a:lnTo>
                      <a:cubicBezTo>
                        <a:pt x="10124" y="5098"/>
                        <a:pt x="10427" y="5400"/>
                        <a:pt x="10800" y="5400"/>
                      </a:cubicBezTo>
                      <a:cubicBezTo>
                        <a:pt x="11172" y="5400"/>
                        <a:pt x="11474" y="5098"/>
                        <a:pt x="11474" y="4725"/>
                      </a:cubicBezTo>
                      <a:lnTo>
                        <a:pt x="11474" y="3375"/>
                      </a:lnTo>
                      <a:lnTo>
                        <a:pt x="15524" y="3375"/>
                      </a:lnTo>
                      <a:lnTo>
                        <a:pt x="15524" y="4725"/>
                      </a:lnTo>
                      <a:cubicBezTo>
                        <a:pt x="15524" y="5098"/>
                        <a:pt x="15827" y="5400"/>
                        <a:pt x="16199" y="5400"/>
                      </a:cubicBezTo>
                      <a:cubicBezTo>
                        <a:pt x="16572" y="5400"/>
                        <a:pt x="16874" y="5098"/>
                        <a:pt x="16874" y="4725"/>
                      </a:cubicBezTo>
                      <a:lnTo>
                        <a:pt x="16874" y="3375"/>
                      </a:lnTo>
                      <a:lnTo>
                        <a:pt x="19799" y="3375"/>
                      </a:lnTo>
                      <a:cubicBezTo>
                        <a:pt x="20048" y="3375"/>
                        <a:pt x="20249" y="3576"/>
                        <a:pt x="20249" y="3824"/>
                      </a:cubicBezTo>
                      <a:cubicBezTo>
                        <a:pt x="20249" y="3824"/>
                        <a:pt x="20249" y="19799"/>
                        <a:pt x="20249" y="19799"/>
                      </a:cubicBezTo>
                      <a:close/>
                      <a:moveTo>
                        <a:pt x="19799" y="2025"/>
                      </a:moveTo>
                      <a:lnTo>
                        <a:pt x="16874" y="2025"/>
                      </a:lnTo>
                      <a:lnTo>
                        <a:pt x="16874" y="675"/>
                      </a:lnTo>
                      <a:cubicBezTo>
                        <a:pt x="16874" y="301"/>
                        <a:pt x="16572" y="0"/>
                        <a:pt x="16199" y="0"/>
                      </a:cubicBezTo>
                      <a:cubicBezTo>
                        <a:pt x="15827" y="0"/>
                        <a:pt x="15524" y="301"/>
                        <a:pt x="15524" y="675"/>
                      </a:cubicBezTo>
                      <a:lnTo>
                        <a:pt x="15524" y="2025"/>
                      </a:lnTo>
                      <a:lnTo>
                        <a:pt x="11474" y="2025"/>
                      </a:lnTo>
                      <a:lnTo>
                        <a:pt x="11474" y="675"/>
                      </a:lnTo>
                      <a:cubicBezTo>
                        <a:pt x="11474" y="301"/>
                        <a:pt x="11172" y="0"/>
                        <a:pt x="10800" y="0"/>
                      </a:cubicBezTo>
                      <a:cubicBezTo>
                        <a:pt x="10427" y="0"/>
                        <a:pt x="10124" y="301"/>
                        <a:pt x="10124" y="675"/>
                      </a:cubicBezTo>
                      <a:lnTo>
                        <a:pt x="10124" y="2025"/>
                      </a:lnTo>
                      <a:lnTo>
                        <a:pt x="6074" y="2025"/>
                      </a:lnTo>
                      <a:lnTo>
                        <a:pt x="6074" y="675"/>
                      </a:lnTo>
                      <a:cubicBezTo>
                        <a:pt x="6074" y="301"/>
                        <a:pt x="5772" y="0"/>
                        <a:pt x="5399" y="0"/>
                      </a:cubicBezTo>
                      <a:cubicBezTo>
                        <a:pt x="5027" y="0"/>
                        <a:pt x="4724" y="301"/>
                        <a:pt x="4724" y="675"/>
                      </a:cubicBezTo>
                      <a:lnTo>
                        <a:pt x="4724" y="2025"/>
                      </a:lnTo>
                      <a:lnTo>
                        <a:pt x="1800" y="2025"/>
                      </a:lnTo>
                      <a:cubicBezTo>
                        <a:pt x="805" y="2025"/>
                        <a:pt x="0" y="2830"/>
                        <a:pt x="0" y="3824"/>
                      </a:cubicBezTo>
                      <a:lnTo>
                        <a:pt x="0" y="19799"/>
                      </a:lnTo>
                      <a:cubicBezTo>
                        <a:pt x="0" y="20793"/>
                        <a:pt x="805" y="21599"/>
                        <a:pt x="1800" y="21599"/>
                      </a:cubicBezTo>
                      <a:lnTo>
                        <a:pt x="19799" y="21599"/>
                      </a:lnTo>
                      <a:cubicBezTo>
                        <a:pt x="20794" y="21599"/>
                        <a:pt x="21600" y="20793"/>
                        <a:pt x="21600" y="19799"/>
                      </a:cubicBezTo>
                      <a:lnTo>
                        <a:pt x="21600" y="3824"/>
                      </a:lnTo>
                      <a:cubicBezTo>
                        <a:pt x="21600" y="2830"/>
                        <a:pt x="20794" y="2025"/>
                        <a:pt x="19799" y="2025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AutoShape 19">
                  <a:extLst>
                    <a:ext uri="{FF2B5EF4-FFF2-40B4-BE49-F238E27FC236}">
                      <a16:creationId xmlns:a16="http://schemas.microsoft.com/office/drawing/2014/main" id="{69D4EA94-7E37-7F3C-407F-07D276CE8087}"/>
                    </a:ext>
                  </a:extLst>
                </p:cNvPr>
                <p:cNvSpPr/>
                <p:nvPr/>
              </p:nvSpPr>
              <p:spPr bwMode="auto">
                <a:xfrm>
                  <a:off x="7488268" y="5550281"/>
                  <a:ext cx="62806" cy="4764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AutoShape 20">
                  <a:extLst>
                    <a:ext uri="{FF2B5EF4-FFF2-40B4-BE49-F238E27FC236}">
                      <a16:creationId xmlns:a16="http://schemas.microsoft.com/office/drawing/2014/main" id="{5E73936D-46F7-5E9C-5BFA-25B4088E9409}"/>
                    </a:ext>
                  </a:extLst>
                </p:cNvPr>
                <p:cNvSpPr/>
                <p:nvPr/>
              </p:nvSpPr>
              <p:spPr bwMode="auto">
                <a:xfrm>
                  <a:off x="7488268" y="5628248"/>
                  <a:ext cx="62806" cy="4548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AutoShape 21">
                  <a:extLst>
                    <a:ext uri="{FF2B5EF4-FFF2-40B4-BE49-F238E27FC236}">
                      <a16:creationId xmlns:a16="http://schemas.microsoft.com/office/drawing/2014/main" id="{BFE16936-015B-6B0B-1A56-FCE9ADB7E0AC}"/>
                    </a:ext>
                  </a:extLst>
                </p:cNvPr>
                <p:cNvSpPr/>
                <p:nvPr/>
              </p:nvSpPr>
              <p:spPr bwMode="auto">
                <a:xfrm>
                  <a:off x="7488268" y="5704047"/>
                  <a:ext cx="62806" cy="4548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AutoShape 22">
                  <a:extLst>
                    <a:ext uri="{FF2B5EF4-FFF2-40B4-BE49-F238E27FC236}">
                      <a16:creationId xmlns:a16="http://schemas.microsoft.com/office/drawing/2014/main" id="{B375A2BA-B8EB-534B-837A-A37F9A302B50}"/>
                    </a:ext>
                  </a:extLst>
                </p:cNvPr>
                <p:cNvSpPr/>
                <p:nvPr/>
              </p:nvSpPr>
              <p:spPr bwMode="auto">
                <a:xfrm>
                  <a:off x="7596554" y="5704047"/>
                  <a:ext cx="60641" cy="4548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AutoShape 23">
                  <a:extLst>
                    <a:ext uri="{FF2B5EF4-FFF2-40B4-BE49-F238E27FC236}">
                      <a16:creationId xmlns:a16="http://schemas.microsoft.com/office/drawing/2014/main" id="{936672C8-434E-4C6E-9253-64A1AA130F44}"/>
                    </a:ext>
                  </a:extLst>
                </p:cNvPr>
                <p:cNvSpPr/>
                <p:nvPr/>
              </p:nvSpPr>
              <p:spPr bwMode="auto">
                <a:xfrm>
                  <a:off x="7596554" y="5628248"/>
                  <a:ext cx="60641" cy="4548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AutoShape 24">
                  <a:extLst>
                    <a:ext uri="{FF2B5EF4-FFF2-40B4-BE49-F238E27FC236}">
                      <a16:creationId xmlns:a16="http://schemas.microsoft.com/office/drawing/2014/main" id="{CF0AD506-9C32-8A65-612D-4123CF4C6CDE}"/>
                    </a:ext>
                  </a:extLst>
                </p:cNvPr>
                <p:cNvSpPr/>
                <p:nvPr/>
              </p:nvSpPr>
              <p:spPr bwMode="auto">
                <a:xfrm>
                  <a:off x="7596554" y="5550281"/>
                  <a:ext cx="60641" cy="4764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AutoShape 25">
                  <a:extLst>
                    <a:ext uri="{FF2B5EF4-FFF2-40B4-BE49-F238E27FC236}">
                      <a16:creationId xmlns:a16="http://schemas.microsoft.com/office/drawing/2014/main" id="{6727C4FE-B2DB-1A1D-5BAC-243AD7D3F1BC}"/>
                    </a:ext>
                  </a:extLst>
                </p:cNvPr>
                <p:cNvSpPr/>
                <p:nvPr/>
              </p:nvSpPr>
              <p:spPr bwMode="auto">
                <a:xfrm>
                  <a:off x="7704841" y="5704047"/>
                  <a:ext cx="60641" cy="4548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AutoShape 26">
                  <a:extLst>
                    <a:ext uri="{FF2B5EF4-FFF2-40B4-BE49-F238E27FC236}">
                      <a16:creationId xmlns:a16="http://schemas.microsoft.com/office/drawing/2014/main" id="{77C43BEE-21D6-211F-1FCB-45B5DA1D6535}"/>
                    </a:ext>
                  </a:extLst>
                </p:cNvPr>
                <p:cNvSpPr/>
                <p:nvPr/>
              </p:nvSpPr>
              <p:spPr bwMode="auto">
                <a:xfrm>
                  <a:off x="7704841" y="5628248"/>
                  <a:ext cx="60641" cy="4548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AutoShape 27">
                  <a:extLst>
                    <a:ext uri="{FF2B5EF4-FFF2-40B4-BE49-F238E27FC236}">
                      <a16:creationId xmlns:a16="http://schemas.microsoft.com/office/drawing/2014/main" id="{552D6EB1-84FF-E8B1-BB4A-D1E9A86FA176}"/>
                    </a:ext>
                  </a:extLst>
                </p:cNvPr>
                <p:cNvSpPr/>
                <p:nvPr/>
              </p:nvSpPr>
              <p:spPr bwMode="auto">
                <a:xfrm>
                  <a:off x="7704841" y="5550281"/>
                  <a:ext cx="60641" cy="4764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DD13BFEE-3156-BE38-BCF5-73F6D9217AE4}"/>
                  </a:ext>
                </a:extLst>
              </p:cNvPr>
              <p:cNvSpPr/>
              <p:nvPr/>
            </p:nvSpPr>
            <p:spPr>
              <a:xfrm>
                <a:off x="2763192" y="5486029"/>
                <a:ext cx="633601" cy="633601"/>
              </a:xfrm>
              <a:prstGeom prst="ellipse">
                <a:avLst/>
              </a:prstGeom>
              <a:noFill/>
              <a:ln w="25400">
                <a:solidFill>
                  <a:srgbClr val="4472C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B887D2E-84C5-D78B-A6D6-7AAB64A612D4}"/>
              </a:ext>
            </a:extLst>
          </p:cNvPr>
          <p:cNvSpPr/>
          <p:nvPr/>
        </p:nvSpPr>
        <p:spPr>
          <a:xfrm>
            <a:off x="1" y="6695154"/>
            <a:ext cx="8899791" cy="162847"/>
          </a:xfrm>
          <a:custGeom>
            <a:avLst/>
            <a:gdLst>
              <a:gd name="connsiteX0" fmla="*/ 0 w 8899791"/>
              <a:gd name="connsiteY0" fmla="*/ 0 h 162847"/>
              <a:gd name="connsiteX1" fmla="*/ 8899791 w 8899791"/>
              <a:gd name="connsiteY1" fmla="*/ 0 h 162847"/>
              <a:gd name="connsiteX2" fmla="*/ 8850217 w 8899791"/>
              <a:gd name="connsiteY2" fmla="*/ 162847 h 162847"/>
              <a:gd name="connsiteX3" fmla="*/ 0 w 8899791"/>
              <a:gd name="connsiteY3" fmla="*/ 162847 h 16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9791" h="162847">
                <a:moveTo>
                  <a:pt x="0" y="0"/>
                </a:moveTo>
                <a:lnTo>
                  <a:pt x="8899791" y="0"/>
                </a:lnTo>
                <a:lnTo>
                  <a:pt x="8850217" y="162847"/>
                </a:lnTo>
                <a:lnTo>
                  <a:pt x="0" y="162847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/>
            <a:endParaRPr lang="zh-CN" alt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AF8A150-14A7-48CE-68E9-1D86703921FE}"/>
              </a:ext>
            </a:extLst>
          </p:cNvPr>
          <p:cNvSpPr/>
          <p:nvPr/>
        </p:nvSpPr>
        <p:spPr>
          <a:xfrm>
            <a:off x="8623377" y="5765000"/>
            <a:ext cx="3568623" cy="1093001"/>
          </a:xfrm>
          <a:custGeom>
            <a:avLst/>
            <a:gdLst>
              <a:gd name="connsiteX0" fmla="*/ 332731 w 3568623"/>
              <a:gd name="connsiteY0" fmla="*/ 0 h 1093001"/>
              <a:gd name="connsiteX1" fmla="*/ 3568623 w 3568623"/>
              <a:gd name="connsiteY1" fmla="*/ 0 h 1093001"/>
              <a:gd name="connsiteX2" fmla="*/ 3568623 w 3568623"/>
              <a:gd name="connsiteY2" fmla="*/ 1093001 h 1093001"/>
              <a:gd name="connsiteX3" fmla="*/ 0 w 3568623"/>
              <a:gd name="connsiteY3" fmla="*/ 1093001 h 109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8623" h="1093001">
                <a:moveTo>
                  <a:pt x="332731" y="0"/>
                </a:moveTo>
                <a:lnTo>
                  <a:pt x="3568623" y="0"/>
                </a:lnTo>
                <a:lnTo>
                  <a:pt x="3568623" y="1093001"/>
                </a:lnTo>
                <a:lnTo>
                  <a:pt x="0" y="109300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/>
            <a:endParaRPr lang="zh-CN" alt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sp>
        <p:nvSpPr>
          <p:cNvPr id="96" name="平行四边形 95">
            <a:extLst>
              <a:ext uri="{FF2B5EF4-FFF2-40B4-BE49-F238E27FC236}">
                <a16:creationId xmlns:a16="http://schemas.microsoft.com/office/drawing/2014/main" id="{EEF2040E-CA35-DD84-0024-1AF596176F11}"/>
              </a:ext>
            </a:extLst>
          </p:cNvPr>
          <p:cNvSpPr/>
          <p:nvPr/>
        </p:nvSpPr>
        <p:spPr>
          <a:xfrm>
            <a:off x="7968668" y="2635132"/>
            <a:ext cx="622697" cy="416561"/>
          </a:xfrm>
          <a:prstGeom prst="parallelogram">
            <a:avLst>
              <a:gd name="adj" fmla="val 30442"/>
            </a:avLst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7" name="平行四边形 96">
            <a:extLst>
              <a:ext uri="{FF2B5EF4-FFF2-40B4-BE49-F238E27FC236}">
                <a16:creationId xmlns:a16="http://schemas.microsoft.com/office/drawing/2014/main" id="{7739E8EF-2DE6-D60A-F5BB-0226022E6849}"/>
              </a:ext>
            </a:extLst>
          </p:cNvPr>
          <p:cNvSpPr/>
          <p:nvPr/>
        </p:nvSpPr>
        <p:spPr>
          <a:xfrm>
            <a:off x="6017302" y="4505623"/>
            <a:ext cx="249721" cy="167054"/>
          </a:xfrm>
          <a:prstGeom prst="parallelogram">
            <a:avLst>
              <a:gd name="adj" fmla="val 3044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8288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出品 26">
            <a:extLst>
              <a:ext uri="{FF2B5EF4-FFF2-40B4-BE49-F238E27FC236}">
                <a16:creationId xmlns:a16="http://schemas.microsoft.com/office/drawing/2014/main" id="{CA792581-E531-A10C-193E-9899BE88B095}"/>
              </a:ext>
            </a:extLst>
          </p:cNvPr>
          <p:cNvSpPr/>
          <p:nvPr/>
        </p:nvSpPr>
        <p:spPr>
          <a:xfrm rot="1906325">
            <a:off x="5403850" y="1771287"/>
            <a:ext cx="1196975" cy="3946525"/>
          </a:xfrm>
          <a:prstGeom prst="ellipse">
            <a:avLst/>
          </a:prstGeom>
          <a:noFill/>
          <a:ln w="76200">
            <a:solidFill>
              <a:schemeClr val="bg1"/>
            </a:solidFill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出品 27">
            <a:extLst>
              <a:ext uri="{FF2B5EF4-FFF2-40B4-BE49-F238E27FC236}">
                <a16:creationId xmlns:a16="http://schemas.microsoft.com/office/drawing/2014/main" id="{46FA79DA-EFA2-84C5-5EC0-A1AC0A688AB2}"/>
              </a:ext>
            </a:extLst>
          </p:cNvPr>
          <p:cNvSpPr/>
          <p:nvPr/>
        </p:nvSpPr>
        <p:spPr>
          <a:xfrm rot="19526860">
            <a:off x="5455920" y="1829707"/>
            <a:ext cx="1198245" cy="3946525"/>
          </a:xfrm>
          <a:prstGeom prst="ellipse">
            <a:avLst/>
          </a:prstGeom>
          <a:noFill/>
          <a:ln w="76200">
            <a:solidFill>
              <a:schemeClr val="bg1"/>
            </a:solidFill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出品 28">
            <a:extLst>
              <a:ext uri="{FF2B5EF4-FFF2-40B4-BE49-F238E27FC236}">
                <a16:creationId xmlns:a16="http://schemas.microsoft.com/office/drawing/2014/main" id="{BD830019-1521-70A0-8CB5-618D08661E77}"/>
              </a:ext>
            </a:extLst>
          </p:cNvPr>
          <p:cNvSpPr/>
          <p:nvPr/>
        </p:nvSpPr>
        <p:spPr>
          <a:xfrm rot="16200000">
            <a:off x="5365115" y="1803672"/>
            <a:ext cx="1176655" cy="3905250"/>
          </a:xfrm>
          <a:prstGeom prst="ellipse">
            <a:avLst/>
          </a:prstGeom>
          <a:noFill/>
          <a:ln w="76200">
            <a:solidFill>
              <a:schemeClr val="bg1"/>
            </a:solidFill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出品 7">
            <a:extLst>
              <a:ext uri="{FF2B5EF4-FFF2-40B4-BE49-F238E27FC236}">
                <a16:creationId xmlns:a16="http://schemas.microsoft.com/office/drawing/2014/main" id="{03474188-EC37-8875-F7B8-812A0FCEB5F5}"/>
              </a:ext>
            </a:extLst>
          </p:cNvPr>
          <p:cNvSpPr/>
          <p:nvPr/>
        </p:nvSpPr>
        <p:spPr>
          <a:xfrm>
            <a:off x="6191250" y="2342470"/>
            <a:ext cx="190500" cy="190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出品 8">
            <a:extLst>
              <a:ext uri="{FF2B5EF4-FFF2-40B4-BE49-F238E27FC236}">
                <a16:creationId xmlns:a16="http://schemas.microsoft.com/office/drawing/2014/main" id="{E6DF30EF-C65B-055B-6968-33D533FCDA67}"/>
              </a:ext>
            </a:extLst>
          </p:cNvPr>
          <p:cNvSpPr/>
          <p:nvPr/>
        </p:nvSpPr>
        <p:spPr>
          <a:xfrm>
            <a:off x="7153910" y="4818970"/>
            <a:ext cx="190500" cy="190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出品 9">
            <a:extLst>
              <a:ext uri="{FF2B5EF4-FFF2-40B4-BE49-F238E27FC236}">
                <a16:creationId xmlns:a16="http://schemas.microsoft.com/office/drawing/2014/main" id="{CCAE9F95-1005-71B5-B02A-94085EF5C254}"/>
              </a:ext>
            </a:extLst>
          </p:cNvPr>
          <p:cNvSpPr/>
          <p:nvPr/>
        </p:nvSpPr>
        <p:spPr>
          <a:xfrm>
            <a:off x="4270375" y="3990295"/>
            <a:ext cx="190500" cy="190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出品 1">
            <a:extLst>
              <a:ext uri="{FF2B5EF4-FFF2-40B4-BE49-F238E27FC236}">
                <a16:creationId xmlns:a16="http://schemas.microsoft.com/office/drawing/2014/main" id="{0570B1CB-B76B-7BA4-D343-1DE3D528A2FA}"/>
              </a:ext>
            </a:extLst>
          </p:cNvPr>
          <p:cNvSpPr/>
          <p:nvPr/>
        </p:nvSpPr>
        <p:spPr>
          <a:xfrm>
            <a:off x="5462336" y="3212685"/>
            <a:ext cx="1080000" cy="108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ym typeface="+mn-lt"/>
              </a:rPr>
              <a:t>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9D4B76E-51BA-08D3-0C92-D9B416F2825F}"/>
              </a:ext>
            </a:extLst>
          </p:cNvPr>
          <p:cNvGrpSpPr/>
          <p:nvPr/>
        </p:nvGrpSpPr>
        <p:grpSpPr>
          <a:xfrm>
            <a:off x="7667638" y="4596827"/>
            <a:ext cx="3103481" cy="791122"/>
            <a:chOff x="-94764" y="1931934"/>
            <a:chExt cx="3103481" cy="7911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EA984B5-4535-37C7-0F99-A1D87A5E63C7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B522831-E3BF-1A21-8BA1-E18CB392D0D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3E7B5F3-77DF-CA20-F4F8-E6F56A2811E9}"/>
              </a:ext>
            </a:extLst>
          </p:cNvPr>
          <p:cNvGrpSpPr/>
          <p:nvPr/>
        </p:nvGrpSpPr>
        <p:grpSpPr>
          <a:xfrm>
            <a:off x="3373015" y="1299101"/>
            <a:ext cx="3103481" cy="791122"/>
            <a:chOff x="-94764" y="1931934"/>
            <a:chExt cx="3103481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2371941-FB16-9182-FBC1-AC84D42D9F2E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D45D985-885D-7D88-8C23-911F8D8FCF0B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23FAE53-EADC-7ED0-3CCF-CA6305909CF4}"/>
              </a:ext>
            </a:extLst>
          </p:cNvPr>
          <p:cNvGrpSpPr/>
          <p:nvPr/>
        </p:nvGrpSpPr>
        <p:grpSpPr>
          <a:xfrm>
            <a:off x="762557" y="3852441"/>
            <a:ext cx="3103481" cy="791122"/>
            <a:chOff x="-94764" y="1931934"/>
            <a:chExt cx="3103481" cy="7911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E1F974-A3C1-3903-A621-F1C1E31D9A1B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C794B40-3A1C-71DA-2B19-BDC5C990C9E6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C16573F0-A113-E4F1-67D2-8DBECF0EB474}"/>
              </a:ext>
            </a:extLst>
          </p:cNvPr>
          <p:cNvSpPr txBox="1"/>
          <p:nvPr/>
        </p:nvSpPr>
        <p:spPr>
          <a:xfrm>
            <a:off x="528655" y="285776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5038151-51B7-2003-EB54-63C239955280}"/>
              </a:ext>
            </a:extLst>
          </p:cNvPr>
          <p:cNvSpPr txBox="1"/>
          <p:nvPr/>
        </p:nvSpPr>
        <p:spPr>
          <a:xfrm>
            <a:off x="1466233" y="4092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工作成效</a:t>
            </a:r>
          </a:p>
        </p:txBody>
      </p:sp>
    </p:spTree>
    <p:extLst>
      <p:ext uri="{BB962C8B-B14F-4D97-AF65-F5344CB8AC3E}">
        <p14:creationId xmlns:p14="http://schemas.microsoft.com/office/powerpoint/2010/main" val="1532469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id="{FAE99AAE-B375-E6B1-0A22-66F28EBB5830}"/>
              </a:ext>
            </a:extLst>
          </p:cNvPr>
          <p:cNvSpPr/>
          <p:nvPr/>
        </p:nvSpPr>
        <p:spPr bwMode="auto">
          <a:xfrm>
            <a:off x="4055197" y="1574072"/>
            <a:ext cx="2918936" cy="1647771"/>
          </a:xfrm>
          <a:custGeom>
            <a:avLst/>
            <a:gdLst>
              <a:gd name="T0" fmla="*/ 1248 w 1248"/>
              <a:gd name="T1" fmla="*/ 705 h 705"/>
              <a:gd name="T2" fmla="*/ 1233 w 1248"/>
              <a:gd name="T3" fmla="*/ 519 h 705"/>
              <a:gd name="T4" fmla="*/ 1192 w 1248"/>
              <a:gd name="T5" fmla="*/ 567 h 705"/>
              <a:gd name="T6" fmla="*/ 1182 w 1248"/>
              <a:gd name="T7" fmla="*/ 542 h 705"/>
              <a:gd name="T8" fmla="*/ 623 w 1248"/>
              <a:gd name="T9" fmla="*/ 281 h 705"/>
              <a:gd name="T10" fmla="*/ 312 w 1248"/>
              <a:gd name="T11" fmla="*/ 0 h 705"/>
              <a:gd name="T12" fmla="*/ 0 w 1248"/>
              <a:gd name="T13" fmla="*/ 312 h 705"/>
              <a:gd name="T14" fmla="*/ 226 w 1248"/>
              <a:gd name="T15" fmla="*/ 612 h 705"/>
              <a:gd name="T16" fmla="*/ 226 w 1248"/>
              <a:gd name="T17" fmla="*/ 612 h 705"/>
              <a:gd name="T18" fmla="*/ 250 w 1248"/>
              <a:gd name="T19" fmla="*/ 618 h 705"/>
              <a:gd name="T20" fmla="*/ 251 w 1248"/>
              <a:gd name="T21" fmla="*/ 618 h 705"/>
              <a:gd name="T22" fmla="*/ 251 w 1248"/>
              <a:gd name="T23" fmla="*/ 618 h 705"/>
              <a:gd name="T24" fmla="*/ 511 w 1248"/>
              <a:gd name="T25" fmla="*/ 368 h 705"/>
              <a:gd name="T26" fmla="*/ 627 w 1248"/>
              <a:gd name="T27" fmla="*/ 328 h 705"/>
              <a:gd name="T28" fmla="*/ 1181 w 1248"/>
              <a:gd name="T29" fmla="*/ 571 h 705"/>
              <a:gd name="T30" fmla="*/ 1117 w 1248"/>
              <a:gd name="T31" fmla="*/ 572 h 705"/>
              <a:gd name="T32" fmla="*/ 1248 w 1248"/>
              <a:gd name="T33" fmla="*/ 705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48" h="705">
                <a:moveTo>
                  <a:pt x="1248" y="705"/>
                </a:moveTo>
                <a:cubicBezTo>
                  <a:pt x="1233" y="519"/>
                  <a:pt x="1233" y="519"/>
                  <a:pt x="1233" y="519"/>
                </a:cubicBezTo>
                <a:cubicBezTo>
                  <a:pt x="1192" y="567"/>
                  <a:pt x="1192" y="567"/>
                  <a:pt x="1192" y="567"/>
                </a:cubicBezTo>
                <a:cubicBezTo>
                  <a:pt x="1188" y="556"/>
                  <a:pt x="1187" y="553"/>
                  <a:pt x="1182" y="542"/>
                </a:cubicBezTo>
                <a:cubicBezTo>
                  <a:pt x="1087" y="335"/>
                  <a:pt x="851" y="233"/>
                  <a:pt x="623" y="281"/>
                </a:cubicBezTo>
                <a:cubicBezTo>
                  <a:pt x="607" y="123"/>
                  <a:pt x="474" y="0"/>
                  <a:pt x="312" y="0"/>
                </a:cubicBezTo>
                <a:cubicBezTo>
                  <a:pt x="140" y="0"/>
                  <a:pt x="0" y="139"/>
                  <a:pt x="0" y="312"/>
                </a:cubicBezTo>
                <a:cubicBezTo>
                  <a:pt x="0" y="454"/>
                  <a:pt x="96" y="574"/>
                  <a:pt x="226" y="612"/>
                </a:cubicBezTo>
                <a:cubicBezTo>
                  <a:pt x="226" y="612"/>
                  <a:pt x="226" y="612"/>
                  <a:pt x="226" y="612"/>
                </a:cubicBezTo>
                <a:cubicBezTo>
                  <a:pt x="234" y="614"/>
                  <a:pt x="242" y="616"/>
                  <a:pt x="250" y="618"/>
                </a:cubicBezTo>
                <a:cubicBezTo>
                  <a:pt x="251" y="618"/>
                  <a:pt x="251" y="618"/>
                  <a:pt x="251" y="618"/>
                </a:cubicBezTo>
                <a:cubicBezTo>
                  <a:pt x="251" y="618"/>
                  <a:pt x="251" y="618"/>
                  <a:pt x="251" y="618"/>
                </a:cubicBezTo>
                <a:cubicBezTo>
                  <a:pt x="303" y="513"/>
                  <a:pt x="393" y="423"/>
                  <a:pt x="511" y="368"/>
                </a:cubicBezTo>
                <a:cubicBezTo>
                  <a:pt x="580" y="336"/>
                  <a:pt x="626" y="328"/>
                  <a:pt x="627" y="328"/>
                </a:cubicBezTo>
                <a:cubicBezTo>
                  <a:pt x="853" y="278"/>
                  <a:pt x="1082" y="370"/>
                  <a:pt x="1181" y="571"/>
                </a:cubicBezTo>
                <a:cubicBezTo>
                  <a:pt x="1117" y="572"/>
                  <a:pt x="1117" y="572"/>
                  <a:pt x="1117" y="572"/>
                </a:cubicBezTo>
                <a:lnTo>
                  <a:pt x="1248" y="705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75871638-4010-3670-ACFC-62CC462BBFBE}"/>
              </a:ext>
            </a:extLst>
          </p:cNvPr>
          <p:cNvSpPr/>
          <p:nvPr/>
        </p:nvSpPr>
        <p:spPr bwMode="auto">
          <a:xfrm>
            <a:off x="6437143" y="1574071"/>
            <a:ext cx="1648759" cy="2920913"/>
          </a:xfrm>
          <a:custGeom>
            <a:avLst/>
            <a:gdLst>
              <a:gd name="T0" fmla="*/ 0 w 705"/>
              <a:gd name="T1" fmla="*/ 1249 h 1249"/>
              <a:gd name="T2" fmla="*/ 186 w 705"/>
              <a:gd name="T3" fmla="*/ 1234 h 1249"/>
              <a:gd name="T4" fmla="*/ 139 w 705"/>
              <a:gd name="T5" fmla="*/ 1192 h 1249"/>
              <a:gd name="T6" fmla="*/ 164 w 705"/>
              <a:gd name="T7" fmla="*/ 1182 h 1249"/>
              <a:gd name="T8" fmla="*/ 424 w 705"/>
              <a:gd name="T9" fmla="*/ 623 h 1249"/>
              <a:gd name="T10" fmla="*/ 705 w 705"/>
              <a:gd name="T11" fmla="*/ 312 h 1249"/>
              <a:gd name="T12" fmla="*/ 393 w 705"/>
              <a:gd name="T13" fmla="*/ 0 h 1249"/>
              <a:gd name="T14" fmla="*/ 93 w 705"/>
              <a:gd name="T15" fmla="*/ 227 h 1249"/>
              <a:gd name="T16" fmla="*/ 93 w 705"/>
              <a:gd name="T17" fmla="*/ 227 h 1249"/>
              <a:gd name="T18" fmla="*/ 87 w 705"/>
              <a:gd name="T19" fmla="*/ 251 h 1249"/>
              <a:gd name="T20" fmla="*/ 87 w 705"/>
              <a:gd name="T21" fmla="*/ 251 h 1249"/>
              <a:gd name="T22" fmla="*/ 87 w 705"/>
              <a:gd name="T23" fmla="*/ 252 h 1249"/>
              <a:gd name="T24" fmla="*/ 337 w 705"/>
              <a:gd name="T25" fmla="*/ 512 h 1249"/>
              <a:gd name="T26" fmla="*/ 377 w 705"/>
              <a:gd name="T27" fmla="*/ 627 h 1249"/>
              <a:gd name="T28" fmla="*/ 135 w 705"/>
              <a:gd name="T29" fmla="*/ 1182 h 1249"/>
              <a:gd name="T30" fmla="*/ 133 w 705"/>
              <a:gd name="T31" fmla="*/ 1118 h 1249"/>
              <a:gd name="T32" fmla="*/ 0 w 705"/>
              <a:gd name="T33" fmla="*/ 1249 h 1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5" h="1249">
                <a:moveTo>
                  <a:pt x="0" y="1249"/>
                </a:moveTo>
                <a:cubicBezTo>
                  <a:pt x="186" y="1234"/>
                  <a:pt x="186" y="1234"/>
                  <a:pt x="186" y="1234"/>
                </a:cubicBezTo>
                <a:cubicBezTo>
                  <a:pt x="139" y="1192"/>
                  <a:pt x="139" y="1192"/>
                  <a:pt x="139" y="1192"/>
                </a:cubicBezTo>
                <a:cubicBezTo>
                  <a:pt x="150" y="1188"/>
                  <a:pt x="153" y="1187"/>
                  <a:pt x="164" y="1182"/>
                </a:cubicBezTo>
                <a:cubicBezTo>
                  <a:pt x="370" y="1087"/>
                  <a:pt x="473" y="851"/>
                  <a:pt x="424" y="623"/>
                </a:cubicBezTo>
                <a:cubicBezTo>
                  <a:pt x="582" y="608"/>
                  <a:pt x="705" y="474"/>
                  <a:pt x="705" y="312"/>
                </a:cubicBezTo>
                <a:cubicBezTo>
                  <a:pt x="705" y="140"/>
                  <a:pt x="565" y="0"/>
                  <a:pt x="393" y="0"/>
                </a:cubicBezTo>
                <a:cubicBezTo>
                  <a:pt x="250" y="1"/>
                  <a:pt x="130" y="96"/>
                  <a:pt x="93" y="227"/>
                </a:cubicBezTo>
                <a:cubicBezTo>
                  <a:pt x="93" y="227"/>
                  <a:pt x="93" y="227"/>
                  <a:pt x="93" y="227"/>
                </a:cubicBezTo>
                <a:cubicBezTo>
                  <a:pt x="90" y="235"/>
                  <a:pt x="88" y="243"/>
                  <a:pt x="87" y="251"/>
                </a:cubicBezTo>
                <a:cubicBezTo>
                  <a:pt x="87" y="251"/>
                  <a:pt x="87" y="251"/>
                  <a:pt x="87" y="251"/>
                </a:cubicBezTo>
                <a:cubicBezTo>
                  <a:pt x="87" y="252"/>
                  <a:pt x="87" y="252"/>
                  <a:pt x="87" y="252"/>
                </a:cubicBezTo>
                <a:cubicBezTo>
                  <a:pt x="192" y="304"/>
                  <a:pt x="282" y="394"/>
                  <a:pt x="337" y="512"/>
                </a:cubicBezTo>
                <a:cubicBezTo>
                  <a:pt x="369" y="580"/>
                  <a:pt x="377" y="626"/>
                  <a:pt x="377" y="627"/>
                </a:cubicBezTo>
                <a:cubicBezTo>
                  <a:pt x="428" y="854"/>
                  <a:pt x="336" y="1083"/>
                  <a:pt x="135" y="1182"/>
                </a:cubicBezTo>
                <a:cubicBezTo>
                  <a:pt x="133" y="1118"/>
                  <a:pt x="133" y="1118"/>
                  <a:pt x="133" y="1118"/>
                </a:cubicBezTo>
                <a:lnTo>
                  <a:pt x="0" y="124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3ACCC05F-CDE9-1B23-5F6F-C5C635087613}"/>
              </a:ext>
            </a:extLst>
          </p:cNvPr>
          <p:cNvSpPr/>
          <p:nvPr/>
        </p:nvSpPr>
        <p:spPr bwMode="auto">
          <a:xfrm>
            <a:off x="5115565" y="4059715"/>
            <a:ext cx="2970336" cy="1573636"/>
          </a:xfrm>
          <a:custGeom>
            <a:avLst/>
            <a:gdLst>
              <a:gd name="T0" fmla="*/ 0 w 1270"/>
              <a:gd name="T1" fmla="*/ 0 h 673"/>
              <a:gd name="T2" fmla="*/ 22 w 1270"/>
              <a:gd name="T3" fmla="*/ 185 h 673"/>
              <a:gd name="T4" fmla="*/ 62 w 1270"/>
              <a:gd name="T5" fmla="*/ 136 h 673"/>
              <a:gd name="T6" fmla="*/ 73 w 1270"/>
              <a:gd name="T7" fmla="*/ 161 h 673"/>
              <a:gd name="T8" fmla="*/ 642 w 1270"/>
              <a:gd name="T9" fmla="*/ 398 h 673"/>
              <a:gd name="T10" fmla="*/ 964 w 1270"/>
              <a:gd name="T11" fmla="*/ 666 h 673"/>
              <a:gd name="T12" fmla="*/ 1263 w 1270"/>
              <a:gd name="T13" fmla="*/ 342 h 673"/>
              <a:gd name="T14" fmla="*/ 1025 w 1270"/>
              <a:gd name="T15" fmla="*/ 51 h 673"/>
              <a:gd name="T16" fmla="*/ 1025 w 1270"/>
              <a:gd name="T17" fmla="*/ 51 h 673"/>
              <a:gd name="T18" fmla="*/ 1000 w 1270"/>
              <a:gd name="T19" fmla="*/ 46 h 673"/>
              <a:gd name="T20" fmla="*/ 1000 w 1270"/>
              <a:gd name="T21" fmla="*/ 46 h 673"/>
              <a:gd name="T22" fmla="*/ 999 w 1270"/>
              <a:gd name="T23" fmla="*/ 46 h 673"/>
              <a:gd name="T24" fmla="*/ 750 w 1270"/>
              <a:gd name="T25" fmla="*/ 306 h 673"/>
              <a:gd name="T26" fmla="*/ 636 w 1270"/>
              <a:gd name="T27" fmla="*/ 351 h 673"/>
              <a:gd name="T28" fmla="*/ 72 w 1270"/>
              <a:gd name="T29" fmla="*/ 131 h 673"/>
              <a:gd name="T30" fmla="*/ 136 w 1270"/>
              <a:gd name="T31" fmla="*/ 127 h 673"/>
              <a:gd name="T32" fmla="*/ 0 w 1270"/>
              <a:gd name="T33" fmla="*/ 0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70" h="673">
                <a:moveTo>
                  <a:pt x="0" y="0"/>
                </a:moveTo>
                <a:cubicBezTo>
                  <a:pt x="22" y="185"/>
                  <a:pt x="22" y="185"/>
                  <a:pt x="22" y="185"/>
                </a:cubicBezTo>
                <a:cubicBezTo>
                  <a:pt x="62" y="136"/>
                  <a:pt x="62" y="136"/>
                  <a:pt x="62" y="136"/>
                </a:cubicBezTo>
                <a:cubicBezTo>
                  <a:pt x="66" y="147"/>
                  <a:pt x="67" y="150"/>
                  <a:pt x="73" y="161"/>
                </a:cubicBezTo>
                <a:cubicBezTo>
                  <a:pt x="176" y="363"/>
                  <a:pt x="416" y="456"/>
                  <a:pt x="642" y="398"/>
                </a:cubicBezTo>
                <a:cubicBezTo>
                  <a:pt x="664" y="555"/>
                  <a:pt x="802" y="673"/>
                  <a:pt x="964" y="666"/>
                </a:cubicBezTo>
                <a:cubicBezTo>
                  <a:pt x="1136" y="659"/>
                  <a:pt x="1270" y="514"/>
                  <a:pt x="1263" y="342"/>
                </a:cubicBezTo>
                <a:cubicBezTo>
                  <a:pt x="1257" y="199"/>
                  <a:pt x="1156" y="83"/>
                  <a:pt x="1025" y="51"/>
                </a:cubicBezTo>
                <a:cubicBezTo>
                  <a:pt x="1025" y="51"/>
                  <a:pt x="1025" y="51"/>
                  <a:pt x="1025" y="51"/>
                </a:cubicBezTo>
                <a:cubicBezTo>
                  <a:pt x="1017" y="49"/>
                  <a:pt x="1008" y="47"/>
                  <a:pt x="1000" y="46"/>
                </a:cubicBezTo>
                <a:cubicBezTo>
                  <a:pt x="1000" y="46"/>
                  <a:pt x="1000" y="46"/>
                  <a:pt x="1000" y="46"/>
                </a:cubicBezTo>
                <a:cubicBezTo>
                  <a:pt x="1000" y="46"/>
                  <a:pt x="999" y="46"/>
                  <a:pt x="999" y="46"/>
                </a:cubicBezTo>
                <a:cubicBezTo>
                  <a:pt x="951" y="153"/>
                  <a:pt x="865" y="247"/>
                  <a:pt x="750" y="306"/>
                </a:cubicBezTo>
                <a:cubicBezTo>
                  <a:pt x="682" y="341"/>
                  <a:pt x="637" y="351"/>
                  <a:pt x="636" y="351"/>
                </a:cubicBezTo>
                <a:cubicBezTo>
                  <a:pt x="412" y="411"/>
                  <a:pt x="179" y="328"/>
                  <a:pt x="72" y="131"/>
                </a:cubicBezTo>
                <a:cubicBezTo>
                  <a:pt x="136" y="127"/>
                  <a:pt x="136" y="127"/>
                  <a:pt x="136" y="12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90F9A587-FE32-3572-95B5-B1E78E76B554}"/>
              </a:ext>
            </a:extLst>
          </p:cNvPr>
          <p:cNvSpPr/>
          <p:nvPr/>
        </p:nvSpPr>
        <p:spPr bwMode="auto">
          <a:xfrm>
            <a:off x="4055197" y="2661037"/>
            <a:ext cx="1571659" cy="2972313"/>
          </a:xfrm>
          <a:custGeom>
            <a:avLst/>
            <a:gdLst>
              <a:gd name="T0" fmla="*/ 672 w 672"/>
              <a:gd name="T1" fmla="*/ 0 h 1271"/>
              <a:gd name="T2" fmla="*/ 487 w 672"/>
              <a:gd name="T3" fmla="*/ 23 h 1271"/>
              <a:gd name="T4" fmla="*/ 536 w 672"/>
              <a:gd name="T5" fmla="*/ 62 h 1271"/>
              <a:gd name="T6" fmla="*/ 511 w 672"/>
              <a:gd name="T7" fmla="*/ 73 h 1271"/>
              <a:gd name="T8" fmla="*/ 274 w 672"/>
              <a:gd name="T9" fmla="*/ 643 h 1271"/>
              <a:gd name="T10" fmla="*/ 6 w 672"/>
              <a:gd name="T11" fmla="*/ 965 h 1271"/>
              <a:gd name="T12" fmla="*/ 331 w 672"/>
              <a:gd name="T13" fmla="*/ 1264 h 1271"/>
              <a:gd name="T14" fmla="*/ 622 w 672"/>
              <a:gd name="T15" fmla="*/ 1025 h 1271"/>
              <a:gd name="T16" fmla="*/ 622 w 672"/>
              <a:gd name="T17" fmla="*/ 1025 h 1271"/>
              <a:gd name="T18" fmla="*/ 627 w 672"/>
              <a:gd name="T19" fmla="*/ 1000 h 1271"/>
              <a:gd name="T20" fmla="*/ 627 w 672"/>
              <a:gd name="T21" fmla="*/ 1000 h 1271"/>
              <a:gd name="T22" fmla="*/ 627 w 672"/>
              <a:gd name="T23" fmla="*/ 1000 h 1271"/>
              <a:gd name="T24" fmla="*/ 366 w 672"/>
              <a:gd name="T25" fmla="*/ 750 h 1271"/>
              <a:gd name="T26" fmla="*/ 321 w 672"/>
              <a:gd name="T27" fmla="*/ 637 h 1271"/>
              <a:gd name="T28" fmla="*/ 540 w 672"/>
              <a:gd name="T29" fmla="*/ 73 h 1271"/>
              <a:gd name="T30" fmla="*/ 545 w 672"/>
              <a:gd name="T31" fmla="*/ 137 h 1271"/>
              <a:gd name="T32" fmla="*/ 672 w 672"/>
              <a:gd name="T33" fmla="*/ 0 h 1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2" h="1271">
                <a:moveTo>
                  <a:pt x="672" y="0"/>
                </a:moveTo>
                <a:cubicBezTo>
                  <a:pt x="487" y="23"/>
                  <a:pt x="487" y="23"/>
                  <a:pt x="487" y="23"/>
                </a:cubicBezTo>
                <a:cubicBezTo>
                  <a:pt x="536" y="62"/>
                  <a:pt x="536" y="62"/>
                  <a:pt x="536" y="62"/>
                </a:cubicBezTo>
                <a:cubicBezTo>
                  <a:pt x="525" y="67"/>
                  <a:pt x="522" y="68"/>
                  <a:pt x="511" y="73"/>
                </a:cubicBezTo>
                <a:cubicBezTo>
                  <a:pt x="309" y="177"/>
                  <a:pt x="216" y="417"/>
                  <a:pt x="274" y="643"/>
                </a:cubicBezTo>
                <a:cubicBezTo>
                  <a:pt x="117" y="665"/>
                  <a:pt x="0" y="803"/>
                  <a:pt x="6" y="965"/>
                </a:cubicBezTo>
                <a:cubicBezTo>
                  <a:pt x="14" y="1137"/>
                  <a:pt x="159" y="1271"/>
                  <a:pt x="331" y="1264"/>
                </a:cubicBezTo>
                <a:cubicBezTo>
                  <a:pt x="474" y="1258"/>
                  <a:pt x="590" y="1157"/>
                  <a:pt x="622" y="1025"/>
                </a:cubicBezTo>
                <a:cubicBezTo>
                  <a:pt x="622" y="1025"/>
                  <a:pt x="622" y="1025"/>
                  <a:pt x="622" y="1025"/>
                </a:cubicBezTo>
                <a:cubicBezTo>
                  <a:pt x="624" y="1017"/>
                  <a:pt x="625" y="1009"/>
                  <a:pt x="627" y="1000"/>
                </a:cubicBezTo>
                <a:cubicBezTo>
                  <a:pt x="627" y="1000"/>
                  <a:pt x="627" y="1000"/>
                  <a:pt x="627" y="1000"/>
                </a:cubicBezTo>
                <a:cubicBezTo>
                  <a:pt x="627" y="1000"/>
                  <a:pt x="627" y="1000"/>
                  <a:pt x="627" y="1000"/>
                </a:cubicBezTo>
                <a:cubicBezTo>
                  <a:pt x="520" y="952"/>
                  <a:pt x="426" y="866"/>
                  <a:pt x="366" y="750"/>
                </a:cubicBezTo>
                <a:cubicBezTo>
                  <a:pt x="331" y="683"/>
                  <a:pt x="322" y="638"/>
                  <a:pt x="321" y="637"/>
                </a:cubicBezTo>
                <a:cubicBezTo>
                  <a:pt x="261" y="413"/>
                  <a:pt x="344" y="180"/>
                  <a:pt x="540" y="73"/>
                </a:cubicBezTo>
                <a:cubicBezTo>
                  <a:pt x="545" y="137"/>
                  <a:pt x="545" y="137"/>
                  <a:pt x="545" y="137"/>
                </a:cubicBezTo>
                <a:lnTo>
                  <a:pt x="67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1F6AF3EE-6006-53B2-8741-171E8FD044AF}"/>
              </a:ext>
            </a:extLst>
          </p:cNvPr>
          <p:cNvSpPr/>
          <p:nvPr/>
        </p:nvSpPr>
        <p:spPr>
          <a:xfrm flipH="1">
            <a:off x="1342783" y="1975964"/>
            <a:ext cx="2906204" cy="304783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1">
                <a:lumMod val="65000"/>
                <a:lumOff val="35000"/>
              </a:schemeClr>
            </a:solidFill>
            <a:prstDash val="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BA1AEF01-179C-5CC2-B36D-35345EE1BBBA}"/>
              </a:ext>
            </a:extLst>
          </p:cNvPr>
          <p:cNvSpPr/>
          <p:nvPr/>
        </p:nvSpPr>
        <p:spPr>
          <a:xfrm>
            <a:off x="7888113" y="1975964"/>
            <a:ext cx="2987085" cy="304783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1">
                <a:lumMod val="65000"/>
                <a:lumOff val="35000"/>
              </a:schemeClr>
            </a:solidFill>
            <a:prstDash val="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id="{31449DF3-D529-0D6D-F8F4-6281F9C42438}"/>
              </a:ext>
            </a:extLst>
          </p:cNvPr>
          <p:cNvSpPr/>
          <p:nvPr/>
        </p:nvSpPr>
        <p:spPr>
          <a:xfrm flipV="1">
            <a:off x="7888113" y="4976924"/>
            <a:ext cx="2987085" cy="304783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1">
                <a:lumMod val="65000"/>
                <a:lumOff val="35000"/>
              </a:schemeClr>
            </a:solidFill>
            <a:prstDash val="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2" name="Freeform 15">
            <a:extLst>
              <a:ext uri="{FF2B5EF4-FFF2-40B4-BE49-F238E27FC236}">
                <a16:creationId xmlns:a16="http://schemas.microsoft.com/office/drawing/2014/main" id="{1A41286E-E7AF-6758-6D51-2752F06B1151}"/>
              </a:ext>
            </a:extLst>
          </p:cNvPr>
          <p:cNvSpPr/>
          <p:nvPr/>
        </p:nvSpPr>
        <p:spPr>
          <a:xfrm flipH="1" flipV="1">
            <a:off x="1342783" y="4976924"/>
            <a:ext cx="2906204" cy="304783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tx1">
                <a:lumMod val="65000"/>
                <a:lumOff val="35000"/>
              </a:schemeClr>
            </a:solidFill>
            <a:prstDash val="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55E05C1-C7D5-00DA-13E5-32B2A06F0AEC}"/>
              </a:ext>
            </a:extLst>
          </p:cNvPr>
          <p:cNvGrpSpPr/>
          <p:nvPr/>
        </p:nvGrpSpPr>
        <p:grpSpPr>
          <a:xfrm>
            <a:off x="8437405" y="1632542"/>
            <a:ext cx="2698909" cy="892720"/>
            <a:chOff x="-94764" y="1931934"/>
            <a:chExt cx="2698909" cy="89272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2FADDF5-622E-48AE-DFDA-E7E15C9E31EC}"/>
                </a:ext>
              </a:extLst>
            </p:cNvPr>
            <p:cNvSpPr txBox="1"/>
            <p:nvPr/>
          </p:nvSpPr>
          <p:spPr>
            <a:xfrm>
              <a:off x="-94763" y="2292201"/>
              <a:ext cx="26989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11082F3-C759-01BD-5596-3B7EFA2B849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F83C513-6DBC-F58D-002D-18E67D067C84}"/>
              </a:ext>
            </a:extLst>
          </p:cNvPr>
          <p:cNvGrpSpPr/>
          <p:nvPr/>
        </p:nvGrpSpPr>
        <p:grpSpPr>
          <a:xfrm>
            <a:off x="991280" y="1618028"/>
            <a:ext cx="2789296" cy="892720"/>
            <a:chOff x="219421" y="1931934"/>
            <a:chExt cx="2789296" cy="89272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488D0B8-5CEE-752C-FA0B-8A83C2BBDC93}"/>
                </a:ext>
              </a:extLst>
            </p:cNvPr>
            <p:cNvSpPr txBox="1"/>
            <p:nvPr/>
          </p:nvSpPr>
          <p:spPr>
            <a:xfrm>
              <a:off x="219421" y="2292201"/>
              <a:ext cx="27892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45A1988-A05F-707B-7C43-876B456EDBAE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D3382BF-282E-B4EC-18E4-7B8F4CD0C9CE}"/>
              </a:ext>
            </a:extLst>
          </p:cNvPr>
          <p:cNvGrpSpPr/>
          <p:nvPr/>
        </p:nvGrpSpPr>
        <p:grpSpPr>
          <a:xfrm>
            <a:off x="8437405" y="4954374"/>
            <a:ext cx="2698909" cy="892720"/>
            <a:chOff x="-94764" y="1931934"/>
            <a:chExt cx="2698909" cy="89272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44494EE-CF30-FF7B-B11A-8B192F2DB94C}"/>
                </a:ext>
              </a:extLst>
            </p:cNvPr>
            <p:cNvSpPr txBox="1"/>
            <p:nvPr/>
          </p:nvSpPr>
          <p:spPr>
            <a:xfrm>
              <a:off x="-94763" y="2292201"/>
              <a:ext cx="269890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2D7C060-EA71-2151-67D3-D1C64C0EB3C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8087668-14A0-26A8-F73A-3962C26C6C0C}"/>
              </a:ext>
            </a:extLst>
          </p:cNvPr>
          <p:cNvGrpSpPr/>
          <p:nvPr/>
        </p:nvGrpSpPr>
        <p:grpSpPr>
          <a:xfrm>
            <a:off x="991280" y="4939860"/>
            <a:ext cx="2789296" cy="892720"/>
            <a:chOff x="219421" y="1931934"/>
            <a:chExt cx="2789296" cy="89272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D66FFBD-0627-4D2B-46BF-C8B9F77F8FFF}"/>
                </a:ext>
              </a:extLst>
            </p:cNvPr>
            <p:cNvSpPr txBox="1"/>
            <p:nvPr/>
          </p:nvSpPr>
          <p:spPr>
            <a:xfrm>
              <a:off x="219421" y="2292201"/>
              <a:ext cx="27892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8B8538C-9EC2-9B16-B18C-3DD4220011BC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041A24AD-C55D-83A9-31F9-50300E82F95B}"/>
              </a:ext>
            </a:extLst>
          </p:cNvPr>
          <p:cNvSpPr txBox="1"/>
          <p:nvPr/>
        </p:nvSpPr>
        <p:spPr>
          <a:xfrm>
            <a:off x="528655" y="285776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C219B4A-224A-5892-FC00-48DE2F877514}"/>
              </a:ext>
            </a:extLst>
          </p:cNvPr>
          <p:cNvSpPr txBox="1"/>
          <p:nvPr/>
        </p:nvSpPr>
        <p:spPr>
          <a:xfrm>
            <a:off x="1466233" y="4092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工作成效</a:t>
            </a:r>
          </a:p>
        </p:txBody>
      </p:sp>
    </p:spTree>
    <p:extLst>
      <p:ext uri="{BB962C8B-B14F-4D97-AF65-F5344CB8AC3E}">
        <p14:creationId xmlns:p14="http://schemas.microsoft.com/office/powerpoint/2010/main" val="29430008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4D1707-BF8B-A384-7A12-D0DF43022778}"/>
              </a:ext>
            </a:extLst>
          </p:cNvPr>
          <p:cNvSpPr/>
          <p:nvPr/>
        </p:nvSpPr>
        <p:spPr>
          <a:xfrm>
            <a:off x="3864852" y="1457951"/>
            <a:ext cx="4470400" cy="12841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BF07F66-869E-D962-37E8-9110F0CF94C1}"/>
              </a:ext>
            </a:extLst>
          </p:cNvPr>
          <p:cNvSpPr/>
          <p:nvPr/>
        </p:nvSpPr>
        <p:spPr>
          <a:xfrm>
            <a:off x="3864852" y="2890643"/>
            <a:ext cx="4470400" cy="1284177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D9CE32-9442-E673-7B3C-1A4074469CEF}"/>
              </a:ext>
            </a:extLst>
          </p:cNvPr>
          <p:cNvSpPr/>
          <p:nvPr/>
        </p:nvSpPr>
        <p:spPr>
          <a:xfrm>
            <a:off x="3864852" y="4323332"/>
            <a:ext cx="4470400" cy="12841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grpSp>
        <p:nvGrpSpPr>
          <p:cNvPr id="7" name="Group 9">
            <a:extLst>
              <a:ext uri="{FF2B5EF4-FFF2-40B4-BE49-F238E27FC236}">
                <a16:creationId xmlns:a16="http://schemas.microsoft.com/office/drawing/2014/main" id="{0FD6AE6D-6E8B-349B-65CD-14DEED97EC42}"/>
              </a:ext>
            </a:extLst>
          </p:cNvPr>
          <p:cNvGrpSpPr/>
          <p:nvPr/>
        </p:nvGrpSpPr>
        <p:grpSpPr>
          <a:xfrm>
            <a:off x="7142283" y="3239612"/>
            <a:ext cx="863364" cy="640205"/>
            <a:chOff x="4572000" y="3414713"/>
            <a:chExt cx="374651" cy="277813"/>
          </a:xfrm>
          <a:solidFill>
            <a:srgbClr val="4472C4"/>
          </a:solidFill>
        </p:grpSpPr>
        <p:sp>
          <p:nvSpPr>
            <p:cNvPr id="8" name="Freeform 17">
              <a:extLst>
                <a:ext uri="{FF2B5EF4-FFF2-40B4-BE49-F238E27FC236}">
                  <a16:creationId xmlns:a16="http://schemas.microsoft.com/office/drawing/2014/main" id="{AC5CE949-C09A-E024-0601-9FF238AAB504}"/>
                </a:ext>
              </a:extLst>
            </p:cNvPr>
            <p:cNvSpPr/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62642CBC-B0FA-B06C-3752-9E94459491B1}"/>
                </a:ext>
              </a:extLst>
            </p:cNvPr>
            <p:cNvSpPr/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3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12">
            <a:extLst>
              <a:ext uri="{FF2B5EF4-FFF2-40B4-BE49-F238E27FC236}">
                <a16:creationId xmlns:a16="http://schemas.microsoft.com/office/drawing/2014/main" id="{223A45DD-86DB-76CC-0C2C-F2E79C7A2DDC}"/>
              </a:ext>
            </a:extLst>
          </p:cNvPr>
          <p:cNvGrpSpPr/>
          <p:nvPr/>
        </p:nvGrpSpPr>
        <p:grpSpPr>
          <a:xfrm>
            <a:off x="4253928" y="4609433"/>
            <a:ext cx="725843" cy="711971"/>
            <a:chOff x="2905125" y="4002088"/>
            <a:chExt cx="249238" cy="244475"/>
          </a:xfrm>
          <a:solidFill>
            <a:schemeClr val="bg1"/>
          </a:solidFill>
        </p:grpSpPr>
        <p:sp>
          <p:nvSpPr>
            <p:cNvPr id="11" name="Freeform 50">
              <a:extLst>
                <a:ext uri="{FF2B5EF4-FFF2-40B4-BE49-F238E27FC236}">
                  <a16:creationId xmlns:a16="http://schemas.microsoft.com/office/drawing/2014/main" id="{1E61077C-DE47-4C3C-0B5A-FD6C26E90F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2" name="Oval 51">
              <a:extLst>
                <a:ext uri="{FF2B5EF4-FFF2-40B4-BE49-F238E27FC236}">
                  <a16:creationId xmlns:a16="http://schemas.microsoft.com/office/drawing/2014/main" id="{76E16C0E-8B53-A881-BC00-F0A310E5E6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13" name="Group 15">
            <a:extLst>
              <a:ext uri="{FF2B5EF4-FFF2-40B4-BE49-F238E27FC236}">
                <a16:creationId xmlns:a16="http://schemas.microsoft.com/office/drawing/2014/main" id="{5CDF8A79-0F4D-1F33-570F-97FD52CBCE23}"/>
              </a:ext>
            </a:extLst>
          </p:cNvPr>
          <p:cNvGrpSpPr/>
          <p:nvPr/>
        </p:nvGrpSpPr>
        <p:grpSpPr>
          <a:xfrm>
            <a:off x="4216219" y="1791178"/>
            <a:ext cx="862640" cy="637088"/>
            <a:chOff x="3052763" y="2647950"/>
            <a:chExt cx="346075" cy="255588"/>
          </a:xfrm>
          <a:solidFill>
            <a:schemeClr val="bg1"/>
          </a:solidFill>
        </p:grpSpPr>
        <p:sp>
          <p:nvSpPr>
            <p:cNvPr id="14" name="Freeform 108">
              <a:extLst>
                <a:ext uri="{FF2B5EF4-FFF2-40B4-BE49-F238E27FC236}">
                  <a16:creationId xmlns:a16="http://schemas.microsoft.com/office/drawing/2014/main" id="{DDBB286D-563D-5E45-57EB-A9CE5947BB6F}"/>
                </a:ext>
              </a:extLst>
            </p:cNvPr>
            <p:cNvSpPr/>
            <p:nvPr/>
          </p:nvSpPr>
          <p:spPr bwMode="auto">
            <a:xfrm>
              <a:off x="3175000" y="282575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5" name="Freeform 109">
              <a:extLst>
                <a:ext uri="{FF2B5EF4-FFF2-40B4-BE49-F238E27FC236}">
                  <a16:creationId xmlns:a16="http://schemas.microsoft.com/office/drawing/2014/main" id="{3C90C697-AF45-67D8-7DAE-997077BA0B7B}"/>
                </a:ext>
              </a:extLst>
            </p:cNvPr>
            <p:cNvSpPr/>
            <p:nvPr/>
          </p:nvSpPr>
          <p:spPr bwMode="auto">
            <a:xfrm>
              <a:off x="3109913" y="273685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6" name="Freeform 110">
              <a:extLst>
                <a:ext uri="{FF2B5EF4-FFF2-40B4-BE49-F238E27FC236}">
                  <a16:creationId xmlns:a16="http://schemas.microsoft.com/office/drawing/2014/main" id="{FC14C7BD-F6F0-5481-DF4A-42086B2B4762}"/>
                </a:ext>
              </a:extLst>
            </p:cNvPr>
            <p:cNvSpPr/>
            <p:nvPr/>
          </p:nvSpPr>
          <p:spPr bwMode="auto">
            <a:xfrm>
              <a:off x="3052763" y="264795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1C1F8D3-711F-13C9-DCD2-C17FF0565BB4}"/>
              </a:ext>
            </a:extLst>
          </p:cNvPr>
          <p:cNvGrpSpPr/>
          <p:nvPr/>
        </p:nvGrpSpPr>
        <p:grpSpPr>
          <a:xfrm>
            <a:off x="9348701" y="2245587"/>
            <a:ext cx="1106281" cy="1106281"/>
            <a:chOff x="9347515" y="2921594"/>
            <a:chExt cx="1106281" cy="1106281"/>
          </a:xfrm>
        </p:grpSpPr>
        <p:sp>
          <p:nvSpPr>
            <p:cNvPr id="18" name="Oval 20">
              <a:extLst>
                <a:ext uri="{FF2B5EF4-FFF2-40B4-BE49-F238E27FC236}">
                  <a16:creationId xmlns:a16="http://schemas.microsoft.com/office/drawing/2014/main" id="{C441C8BE-D770-EFC2-5D90-0A2DF17666E1}"/>
                </a:ext>
              </a:extLst>
            </p:cNvPr>
            <p:cNvSpPr/>
            <p:nvPr/>
          </p:nvSpPr>
          <p:spPr>
            <a:xfrm>
              <a:off x="9347515" y="2921594"/>
              <a:ext cx="1106281" cy="1106281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E614284D-294C-2E16-94BF-B9C0D24CD6D6}"/>
                </a:ext>
              </a:extLst>
            </p:cNvPr>
            <p:cNvGrpSpPr/>
            <p:nvPr/>
          </p:nvGrpSpPr>
          <p:grpSpPr>
            <a:xfrm>
              <a:off x="9677520" y="3159972"/>
              <a:ext cx="446271" cy="582632"/>
              <a:chOff x="9896690" y="3140691"/>
              <a:chExt cx="425020" cy="554888"/>
            </a:xfrm>
            <a:solidFill>
              <a:srgbClr val="64A0DC"/>
            </a:solidFill>
          </p:grpSpPr>
          <p:sp>
            <p:nvSpPr>
              <p:cNvPr id="20" name="Freeform 37">
                <a:extLst>
                  <a:ext uri="{FF2B5EF4-FFF2-40B4-BE49-F238E27FC236}">
                    <a16:creationId xmlns:a16="http://schemas.microsoft.com/office/drawing/2014/main" id="{30D2A945-2C32-B4FA-F361-3E41332098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96690" y="3140691"/>
                <a:ext cx="425020" cy="554888"/>
              </a:xfrm>
              <a:custGeom>
                <a:avLst/>
                <a:gdLst>
                  <a:gd name="T0" fmla="*/ 103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4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5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5 w 109"/>
                  <a:gd name="T23" fmla="*/ 142 h 142"/>
                  <a:gd name="T24" fmla="*/ 103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3 w 109"/>
                  <a:gd name="T31" fmla="*/ 68 h 142"/>
                  <a:gd name="T32" fmla="*/ 66 w 109"/>
                  <a:gd name="T33" fmla="*/ 124 h 142"/>
                  <a:gd name="T34" fmla="*/ 54 w 109"/>
                  <a:gd name="T35" fmla="*/ 136 h 142"/>
                  <a:gd name="T36" fmla="*/ 42 w 109"/>
                  <a:gd name="T37" fmla="*/ 124 h 142"/>
                  <a:gd name="T38" fmla="*/ 42 w 109"/>
                  <a:gd name="T39" fmla="*/ 102 h 142"/>
                  <a:gd name="T40" fmla="*/ 54 w 109"/>
                  <a:gd name="T41" fmla="*/ 91 h 142"/>
                  <a:gd name="T42" fmla="*/ 66 w 109"/>
                  <a:gd name="T43" fmla="*/ 102 h 142"/>
                  <a:gd name="T44" fmla="*/ 66 w 109"/>
                  <a:gd name="T45" fmla="*/ 124 h 142"/>
                  <a:gd name="T46" fmla="*/ 76 w 109"/>
                  <a:gd name="T47" fmla="*/ 68 h 142"/>
                  <a:gd name="T48" fmla="*/ 32 w 109"/>
                  <a:gd name="T49" fmla="*/ 68 h 142"/>
                  <a:gd name="T50" fmla="*/ 32 w 109"/>
                  <a:gd name="T51" fmla="*/ 44 h 142"/>
                  <a:gd name="T52" fmla="*/ 39 w 109"/>
                  <a:gd name="T53" fmla="*/ 27 h 142"/>
                  <a:gd name="T54" fmla="*/ 54 w 109"/>
                  <a:gd name="T55" fmla="*/ 20 h 142"/>
                  <a:gd name="T56" fmla="*/ 70 w 109"/>
                  <a:gd name="T57" fmla="*/ 27 h 142"/>
                  <a:gd name="T58" fmla="*/ 76 w 109"/>
                  <a:gd name="T59" fmla="*/ 44 h 142"/>
                  <a:gd name="T60" fmla="*/ 76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3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4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2" y="68"/>
                      <a:pt x="0" y="70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2" y="142"/>
                      <a:pt x="5" y="142"/>
                    </a:cubicBezTo>
                    <a:cubicBezTo>
                      <a:pt x="103" y="142"/>
                      <a:pt x="103" y="142"/>
                      <a:pt x="103" y="142"/>
                    </a:cubicBezTo>
                    <a:cubicBezTo>
                      <a:pt x="106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0"/>
                      <a:pt x="106" y="68"/>
                      <a:pt x="103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4" y="136"/>
                    </a:cubicBezTo>
                    <a:cubicBezTo>
                      <a:pt x="48" y="136"/>
                      <a:pt x="42" y="131"/>
                      <a:pt x="42" y="124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96"/>
                      <a:pt x="48" y="91"/>
                      <a:pt x="54" y="91"/>
                    </a:cubicBezTo>
                    <a:cubicBezTo>
                      <a:pt x="61" y="91"/>
                      <a:pt x="66" y="96"/>
                      <a:pt x="66" y="102"/>
                    </a:cubicBezTo>
                    <a:lnTo>
                      <a:pt x="66" y="124"/>
                    </a:lnTo>
                    <a:close/>
                    <a:moveTo>
                      <a:pt x="76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37"/>
                      <a:pt x="35" y="31"/>
                      <a:pt x="39" y="27"/>
                    </a:cubicBezTo>
                    <a:cubicBezTo>
                      <a:pt x="43" y="22"/>
                      <a:pt x="48" y="20"/>
                      <a:pt x="54" y="20"/>
                    </a:cubicBezTo>
                    <a:cubicBezTo>
                      <a:pt x="60" y="20"/>
                      <a:pt x="66" y="22"/>
                      <a:pt x="70" y="27"/>
                    </a:cubicBezTo>
                    <a:cubicBezTo>
                      <a:pt x="74" y="31"/>
                      <a:pt x="76" y="37"/>
                      <a:pt x="76" y="44"/>
                    </a:cubicBezTo>
                    <a:lnTo>
                      <a:pt x="76" y="6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  <a:effectLst>
                <a:outerShdw blurRad="88900" sx="108000" sy="108000" algn="ctr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21" name="Freeform 38">
                <a:extLst>
                  <a:ext uri="{FF2B5EF4-FFF2-40B4-BE49-F238E27FC236}">
                    <a16:creationId xmlns:a16="http://schemas.microsoft.com/office/drawing/2014/main" id="{3BE3A9CB-8BA4-37C4-8C4E-02D247A27D4D}"/>
                  </a:ext>
                </a:extLst>
              </p:cNvPr>
              <p:cNvSpPr/>
              <p:nvPr/>
            </p:nvSpPr>
            <p:spPr bwMode="auto">
              <a:xfrm>
                <a:off x="10080866" y="3518487"/>
                <a:ext cx="56669" cy="125146"/>
              </a:xfrm>
              <a:custGeom>
                <a:avLst/>
                <a:gdLst>
                  <a:gd name="T0" fmla="*/ 7 w 14"/>
                  <a:gd name="T1" fmla="*/ 0 h 32"/>
                  <a:gd name="T2" fmla="*/ 0 w 14"/>
                  <a:gd name="T3" fmla="*/ 7 h 32"/>
                  <a:gd name="T4" fmla="*/ 0 w 14"/>
                  <a:gd name="T5" fmla="*/ 25 h 32"/>
                  <a:gd name="T6" fmla="*/ 7 w 14"/>
                  <a:gd name="T7" fmla="*/ 32 h 32"/>
                  <a:gd name="T8" fmla="*/ 14 w 14"/>
                  <a:gd name="T9" fmla="*/ 25 h 32"/>
                  <a:gd name="T10" fmla="*/ 14 w 14"/>
                  <a:gd name="T11" fmla="*/ 7 h 32"/>
                  <a:gd name="T12" fmla="*/ 7 w 14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2">
                    <a:moveTo>
                      <a:pt x="7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4" y="32"/>
                      <a:pt x="7" y="32"/>
                    </a:cubicBezTo>
                    <a:cubicBezTo>
                      <a:pt x="11" y="32"/>
                      <a:pt x="14" y="29"/>
                      <a:pt x="14" y="2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62560" tIns="81280" rIns="162560" bIns="8128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9C45DF7-FE8A-B1ED-2317-8C561806026D}"/>
              </a:ext>
            </a:extLst>
          </p:cNvPr>
          <p:cNvGrpSpPr/>
          <p:nvPr/>
        </p:nvGrpSpPr>
        <p:grpSpPr>
          <a:xfrm>
            <a:off x="1721025" y="2245587"/>
            <a:ext cx="1106281" cy="1106281"/>
            <a:chOff x="1529661" y="2921594"/>
            <a:chExt cx="1106281" cy="1106281"/>
          </a:xfrm>
        </p:grpSpPr>
        <p:sp>
          <p:nvSpPr>
            <p:cNvPr id="23" name="Oval 25">
              <a:extLst>
                <a:ext uri="{FF2B5EF4-FFF2-40B4-BE49-F238E27FC236}">
                  <a16:creationId xmlns:a16="http://schemas.microsoft.com/office/drawing/2014/main" id="{64CD36B1-4505-DBD9-26E7-E8ED854B49DA}"/>
                </a:ext>
              </a:extLst>
            </p:cNvPr>
            <p:cNvSpPr/>
            <p:nvPr/>
          </p:nvSpPr>
          <p:spPr>
            <a:xfrm>
              <a:off x="1529661" y="2921594"/>
              <a:ext cx="1106281" cy="1106281"/>
            </a:xfrm>
            <a:prstGeom prst="ellipse">
              <a:avLst/>
            </a:prstGeom>
            <a:noFill/>
            <a:ln w="76200">
              <a:solidFill>
                <a:srgbClr val="4472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24" name="任意多边形 101">
              <a:extLst>
                <a:ext uri="{FF2B5EF4-FFF2-40B4-BE49-F238E27FC236}">
                  <a16:creationId xmlns:a16="http://schemas.microsoft.com/office/drawing/2014/main" id="{8A334D2B-0495-797E-BD55-251BC3B31F4F}"/>
                </a:ext>
              </a:extLst>
            </p:cNvPr>
            <p:cNvSpPr/>
            <p:nvPr/>
          </p:nvSpPr>
          <p:spPr bwMode="auto">
            <a:xfrm>
              <a:off x="1757443" y="3159097"/>
              <a:ext cx="650717" cy="631275"/>
            </a:xfrm>
            <a:custGeom>
              <a:avLst/>
              <a:gdLst>
                <a:gd name="connsiteX0" fmla="*/ 355975 w 703391"/>
                <a:gd name="connsiteY0" fmla="*/ 151108 h 682375"/>
                <a:gd name="connsiteX1" fmla="*/ 595644 w 703391"/>
                <a:gd name="connsiteY1" fmla="*/ 373898 h 682375"/>
                <a:gd name="connsiteX2" fmla="*/ 595644 w 703391"/>
                <a:gd name="connsiteY2" fmla="*/ 656669 h 682375"/>
                <a:gd name="connsiteX3" fmla="*/ 587085 w 703391"/>
                <a:gd name="connsiteY3" fmla="*/ 682375 h 682375"/>
                <a:gd name="connsiteX4" fmla="*/ 561406 w 703391"/>
                <a:gd name="connsiteY4" fmla="*/ 682375 h 682375"/>
                <a:gd name="connsiteX5" fmla="*/ 433011 w 703391"/>
                <a:gd name="connsiteY5" fmla="*/ 682375 h 682375"/>
                <a:gd name="connsiteX6" fmla="*/ 424452 w 703391"/>
                <a:gd name="connsiteY6" fmla="*/ 682375 h 682375"/>
                <a:gd name="connsiteX7" fmla="*/ 415892 w 703391"/>
                <a:gd name="connsiteY7" fmla="*/ 673806 h 682375"/>
                <a:gd name="connsiteX8" fmla="*/ 415892 w 703391"/>
                <a:gd name="connsiteY8" fmla="*/ 536705 h 682375"/>
                <a:gd name="connsiteX9" fmla="*/ 287498 w 703391"/>
                <a:gd name="connsiteY9" fmla="*/ 536705 h 682375"/>
                <a:gd name="connsiteX10" fmla="*/ 287498 w 703391"/>
                <a:gd name="connsiteY10" fmla="*/ 673806 h 682375"/>
                <a:gd name="connsiteX11" fmla="*/ 287498 w 703391"/>
                <a:gd name="connsiteY11" fmla="*/ 682375 h 682375"/>
                <a:gd name="connsiteX12" fmla="*/ 270379 w 703391"/>
                <a:gd name="connsiteY12" fmla="*/ 682375 h 682375"/>
                <a:gd name="connsiteX13" fmla="*/ 141985 w 703391"/>
                <a:gd name="connsiteY13" fmla="*/ 682375 h 682375"/>
                <a:gd name="connsiteX14" fmla="*/ 124865 w 703391"/>
                <a:gd name="connsiteY14" fmla="*/ 682375 h 682375"/>
                <a:gd name="connsiteX15" fmla="*/ 107746 w 703391"/>
                <a:gd name="connsiteY15" fmla="*/ 656669 h 682375"/>
                <a:gd name="connsiteX16" fmla="*/ 107746 w 703391"/>
                <a:gd name="connsiteY16" fmla="*/ 373898 h 682375"/>
                <a:gd name="connsiteX17" fmla="*/ 351696 w 703391"/>
                <a:gd name="connsiteY17" fmla="*/ 0 h 682375"/>
                <a:gd name="connsiteX18" fmla="*/ 381718 w 703391"/>
                <a:gd name="connsiteY18" fmla="*/ 12890 h 682375"/>
                <a:gd name="connsiteX19" fmla="*/ 501810 w 703391"/>
                <a:gd name="connsiteY19" fmla="*/ 124605 h 682375"/>
                <a:gd name="connsiteX20" fmla="*/ 501810 w 703391"/>
                <a:gd name="connsiteY20" fmla="*/ 30077 h 682375"/>
                <a:gd name="connsiteX21" fmla="*/ 518965 w 703391"/>
                <a:gd name="connsiteY21" fmla="*/ 12890 h 682375"/>
                <a:gd name="connsiteX22" fmla="*/ 561855 w 703391"/>
                <a:gd name="connsiteY22" fmla="*/ 12890 h 682375"/>
                <a:gd name="connsiteX23" fmla="*/ 579011 w 703391"/>
                <a:gd name="connsiteY23" fmla="*/ 30077 h 682375"/>
                <a:gd name="connsiteX24" fmla="*/ 579011 w 703391"/>
                <a:gd name="connsiteY24" fmla="*/ 193352 h 682375"/>
                <a:gd name="connsiteX25" fmla="*/ 690524 w 703391"/>
                <a:gd name="connsiteY25" fmla="*/ 296474 h 682375"/>
                <a:gd name="connsiteX26" fmla="*/ 690524 w 703391"/>
                <a:gd name="connsiteY26" fmla="*/ 365221 h 682375"/>
                <a:gd name="connsiteX27" fmla="*/ 630479 w 703391"/>
                <a:gd name="connsiteY27" fmla="*/ 365221 h 682375"/>
                <a:gd name="connsiteX28" fmla="*/ 355985 w 703391"/>
                <a:gd name="connsiteY28" fmla="*/ 107418 h 682375"/>
                <a:gd name="connsiteX29" fmla="*/ 81490 w 703391"/>
                <a:gd name="connsiteY29" fmla="*/ 365221 h 682375"/>
                <a:gd name="connsiteX30" fmla="*/ 47179 w 703391"/>
                <a:gd name="connsiteY30" fmla="*/ 373815 h 682375"/>
                <a:gd name="connsiteX31" fmla="*/ 12867 w 703391"/>
                <a:gd name="connsiteY31" fmla="*/ 365221 h 682375"/>
                <a:gd name="connsiteX32" fmla="*/ 12867 w 703391"/>
                <a:gd name="connsiteY32" fmla="*/ 296474 h 682375"/>
                <a:gd name="connsiteX33" fmla="*/ 321673 w 703391"/>
                <a:gd name="connsiteY33" fmla="*/ 12890 h 682375"/>
                <a:gd name="connsiteX34" fmla="*/ 351696 w 703391"/>
                <a:gd name="connsiteY34" fmla="*/ 0 h 68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1994061-C4CC-6D67-79FE-8F913584EA63}"/>
              </a:ext>
            </a:extLst>
          </p:cNvPr>
          <p:cNvGrpSpPr/>
          <p:nvPr/>
        </p:nvGrpSpPr>
        <p:grpSpPr>
          <a:xfrm>
            <a:off x="5221313" y="1660551"/>
            <a:ext cx="2784335" cy="791122"/>
            <a:chOff x="-94764" y="1931934"/>
            <a:chExt cx="2784335" cy="7911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D413CB3-EA8B-A971-2834-551C7BF03B3B}"/>
                </a:ext>
              </a:extLst>
            </p:cNvPr>
            <p:cNvSpPr txBox="1"/>
            <p:nvPr/>
          </p:nvSpPr>
          <p:spPr>
            <a:xfrm>
              <a:off x="-94763" y="2190603"/>
              <a:ext cx="278433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C42A9AE-6046-7007-144B-C0D7BC1AEAB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1A61A10-B8BA-6537-80E0-95CADDBCA2A7}"/>
              </a:ext>
            </a:extLst>
          </p:cNvPr>
          <p:cNvGrpSpPr/>
          <p:nvPr/>
        </p:nvGrpSpPr>
        <p:grpSpPr>
          <a:xfrm>
            <a:off x="4216219" y="3092934"/>
            <a:ext cx="2801380" cy="791122"/>
            <a:chOff x="207337" y="1931934"/>
            <a:chExt cx="2801380" cy="7911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712989D-7070-CDF2-B7BF-C8A9D16E257D}"/>
                </a:ext>
              </a:extLst>
            </p:cNvPr>
            <p:cNvSpPr txBox="1"/>
            <p:nvPr/>
          </p:nvSpPr>
          <p:spPr>
            <a:xfrm>
              <a:off x="207337" y="2190603"/>
              <a:ext cx="280138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4EEB15A-A47B-EC83-B3AF-85C2724A8AD2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39F6E1F-06D1-0EC6-D037-207A24F1B335}"/>
              </a:ext>
            </a:extLst>
          </p:cNvPr>
          <p:cNvGrpSpPr/>
          <p:nvPr/>
        </p:nvGrpSpPr>
        <p:grpSpPr>
          <a:xfrm>
            <a:off x="5221313" y="4569857"/>
            <a:ext cx="2784335" cy="791122"/>
            <a:chOff x="-94764" y="1931934"/>
            <a:chExt cx="2784335" cy="7911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48698B3-5911-1505-0BB3-292AAF3EC6C2}"/>
                </a:ext>
              </a:extLst>
            </p:cNvPr>
            <p:cNvSpPr txBox="1"/>
            <p:nvPr/>
          </p:nvSpPr>
          <p:spPr>
            <a:xfrm>
              <a:off x="-94763" y="2190603"/>
              <a:ext cx="278433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C8D9BFC-3405-7ACE-1DFE-BC5DBF00F9B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1FE09E6E-44BA-D84B-D40E-211EC5DF35C1}"/>
              </a:ext>
            </a:extLst>
          </p:cNvPr>
          <p:cNvSpPr txBox="1"/>
          <p:nvPr/>
        </p:nvSpPr>
        <p:spPr>
          <a:xfrm>
            <a:off x="1243915" y="3684585"/>
            <a:ext cx="206050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26A12725-7826-8B42-B679-4B21B0C1F809}"/>
              </a:ext>
            </a:extLst>
          </p:cNvPr>
          <p:cNvSpPr txBox="1"/>
          <p:nvPr/>
        </p:nvSpPr>
        <p:spPr>
          <a:xfrm>
            <a:off x="8895689" y="3684585"/>
            <a:ext cx="206050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DA767A1-CD4E-28D4-CE23-580D22AD5F33}"/>
              </a:ext>
            </a:extLst>
          </p:cNvPr>
          <p:cNvSpPr txBox="1"/>
          <p:nvPr/>
        </p:nvSpPr>
        <p:spPr>
          <a:xfrm>
            <a:off x="528655" y="285776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E419F6B-5F3A-014A-E834-EDA96302FAA0}"/>
              </a:ext>
            </a:extLst>
          </p:cNvPr>
          <p:cNvSpPr txBox="1"/>
          <p:nvPr/>
        </p:nvSpPr>
        <p:spPr>
          <a:xfrm>
            <a:off x="1466233" y="4092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工作成效</a:t>
            </a:r>
          </a:p>
        </p:txBody>
      </p:sp>
    </p:spTree>
    <p:extLst>
      <p:ext uri="{BB962C8B-B14F-4D97-AF65-F5344CB8AC3E}">
        <p14:creationId xmlns:p14="http://schemas.microsoft.com/office/powerpoint/2010/main" val="2719481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DFD51C94-79CE-84B0-C950-F85D464F43A1}"/>
              </a:ext>
            </a:extLst>
          </p:cNvPr>
          <p:cNvSpPr/>
          <p:nvPr/>
        </p:nvSpPr>
        <p:spPr>
          <a:xfrm>
            <a:off x="0" y="0"/>
            <a:ext cx="7724125" cy="6858000"/>
          </a:xfrm>
          <a:custGeom>
            <a:avLst/>
            <a:gdLst>
              <a:gd name="connsiteX0" fmla="*/ 0 w 7724125"/>
              <a:gd name="connsiteY0" fmla="*/ 0 h 6858000"/>
              <a:gd name="connsiteX1" fmla="*/ 7724125 w 7724125"/>
              <a:gd name="connsiteY1" fmla="*/ 0 h 6858000"/>
              <a:gd name="connsiteX2" fmla="*/ 5525092 w 7724125"/>
              <a:gd name="connsiteY2" fmla="*/ 6858000 h 6858000"/>
              <a:gd name="connsiteX3" fmla="*/ 0 w 7724125"/>
              <a:gd name="connsiteY3" fmla="*/ 6858000 h 6858000"/>
              <a:gd name="connsiteX4" fmla="*/ 0 w 772412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24125" h="6858000">
                <a:moveTo>
                  <a:pt x="0" y="0"/>
                </a:moveTo>
                <a:lnTo>
                  <a:pt x="7724125" y="0"/>
                </a:lnTo>
                <a:lnTo>
                  <a:pt x="552509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C2BBEDCB-8DC0-94F7-7760-259BBB9D47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5" name="AutoShape 112">
            <a:extLst>
              <a:ext uri="{FF2B5EF4-FFF2-40B4-BE49-F238E27FC236}">
                <a16:creationId xmlns:a16="http://schemas.microsoft.com/office/drawing/2014/main" id="{373E86B5-EDB4-8898-B7E0-B769749D734B}"/>
              </a:ext>
            </a:extLst>
          </p:cNvPr>
          <p:cNvSpPr/>
          <p:nvPr/>
        </p:nvSpPr>
        <p:spPr bwMode="auto">
          <a:xfrm>
            <a:off x="942008" y="829463"/>
            <a:ext cx="4738246" cy="4717382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4472C4">
              <a:alpha val="7000"/>
            </a:srgb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eaLnBrk="1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6BCC252D-2667-5958-1BE1-32B8F5CF126F}"/>
              </a:ext>
            </a:extLst>
          </p:cNvPr>
          <p:cNvSpPr/>
          <p:nvPr/>
        </p:nvSpPr>
        <p:spPr>
          <a:xfrm>
            <a:off x="1" y="6695154"/>
            <a:ext cx="8899791" cy="162847"/>
          </a:xfrm>
          <a:custGeom>
            <a:avLst/>
            <a:gdLst>
              <a:gd name="connsiteX0" fmla="*/ 0 w 8899791"/>
              <a:gd name="connsiteY0" fmla="*/ 0 h 162847"/>
              <a:gd name="connsiteX1" fmla="*/ 8899791 w 8899791"/>
              <a:gd name="connsiteY1" fmla="*/ 0 h 162847"/>
              <a:gd name="connsiteX2" fmla="*/ 8850217 w 8899791"/>
              <a:gd name="connsiteY2" fmla="*/ 162847 h 162847"/>
              <a:gd name="connsiteX3" fmla="*/ 0 w 8899791"/>
              <a:gd name="connsiteY3" fmla="*/ 162847 h 16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9791" h="162847">
                <a:moveTo>
                  <a:pt x="0" y="0"/>
                </a:moveTo>
                <a:lnTo>
                  <a:pt x="8899791" y="0"/>
                </a:lnTo>
                <a:lnTo>
                  <a:pt x="8850217" y="162847"/>
                </a:lnTo>
                <a:lnTo>
                  <a:pt x="0" y="162847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/>
            <a:endParaRPr lang="zh-CN" alt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505CF359-54D5-8477-C4DA-71F466BF3C9F}"/>
              </a:ext>
            </a:extLst>
          </p:cNvPr>
          <p:cNvSpPr/>
          <p:nvPr/>
        </p:nvSpPr>
        <p:spPr>
          <a:xfrm>
            <a:off x="8623377" y="5765000"/>
            <a:ext cx="3568623" cy="1093001"/>
          </a:xfrm>
          <a:custGeom>
            <a:avLst/>
            <a:gdLst>
              <a:gd name="connsiteX0" fmla="*/ 332731 w 3568623"/>
              <a:gd name="connsiteY0" fmla="*/ 0 h 1093001"/>
              <a:gd name="connsiteX1" fmla="*/ 3568623 w 3568623"/>
              <a:gd name="connsiteY1" fmla="*/ 0 h 1093001"/>
              <a:gd name="connsiteX2" fmla="*/ 3568623 w 3568623"/>
              <a:gd name="connsiteY2" fmla="*/ 1093001 h 1093001"/>
              <a:gd name="connsiteX3" fmla="*/ 0 w 3568623"/>
              <a:gd name="connsiteY3" fmla="*/ 1093001 h 109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8623" h="1093001">
                <a:moveTo>
                  <a:pt x="332731" y="0"/>
                </a:moveTo>
                <a:lnTo>
                  <a:pt x="3568623" y="0"/>
                </a:lnTo>
                <a:lnTo>
                  <a:pt x="3568623" y="1093001"/>
                </a:lnTo>
                <a:lnTo>
                  <a:pt x="0" y="109300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/>
            <a:endParaRPr lang="zh-CN" alt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020ED06-3858-AF9E-DD19-FEB756569AD7}"/>
              </a:ext>
            </a:extLst>
          </p:cNvPr>
          <p:cNvGrpSpPr/>
          <p:nvPr/>
        </p:nvGrpSpPr>
        <p:grpSpPr>
          <a:xfrm>
            <a:off x="1346200" y="2063843"/>
            <a:ext cx="3274869" cy="658964"/>
            <a:chOff x="839931" y="1562210"/>
            <a:chExt cx="3274869" cy="658964"/>
          </a:xfrm>
        </p:grpSpPr>
        <p:sp>
          <p:nvSpPr>
            <p:cNvPr id="95" name="平行四边形 94">
              <a:extLst>
                <a:ext uri="{FF2B5EF4-FFF2-40B4-BE49-F238E27FC236}">
                  <a16:creationId xmlns:a16="http://schemas.microsoft.com/office/drawing/2014/main" id="{E5198643-26B6-77C6-F115-4834D21CE866}"/>
                </a:ext>
              </a:extLst>
            </p:cNvPr>
            <p:cNvSpPr/>
            <p:nvPr/>
          </p:nvSpPr>
          <p:spPr>
            <a:xfrm>
              <a:off x="1072181" y="1562210"/>
              <a:ext cx="3042619" cy="641579"/>
            </a:xfrm>
            <a:prstGeom prst="parallelogram">
              <a:avLst>
                <a:gd name="adj" fmla="val 3174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93C3BB-C34D-F4F0-0EEB-ACB14A5BCEB5}"/>
                </a:ext>
              </a:extLst>
            </p:cNvPr>
            <p:cNvSpPr txBox="1"/>
            <p:nvPr/>
          </p:nvSpPr>
          <p:spPr>
            <a:xfrm>
              <a:off x="1474328" y="1574843"/>
              <a:ext cx="78098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A78F0F9F-C00B-3EDE-D7F3-C46BCA0B63F3}"/>
                </a:ext>
              </a:extLst>
            </p:cNvPr>
            <p:cNvSpPr/>
            <p:nvPr/>
          </p:nvSpPr>
          <p:spPr>
            <a:xfrm>
              <a:off x="839931" y="1658669"/>
              <a:ext cx="622697" cy="416561"/>
            </a:xfrm>
            <a:prstGeom prst="parallelogram">
              <a:avLst>
                <a:gd name="adj" fmla="val 30442"/>
              </a:avLst>
            </a:pr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94EEA48-9092-0FA1-C149-A141DA1B1B3F}"/>
                </a:ext>
              </a:extLst>
            </p:cNvPr>
            <p:cNvSpPr txBox="1"/>
            <p:nvPr/>
          </p:nvSpPr>
          <p:spPr>
            <a:xfrm>
              <a:off x="2411906" y="1698333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竞聘优势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E957AF4-E4B1-301F-1D93-688832925F67}"/>
              </a:ext>
            </a:extLst>
          </p:cNvPr>
          <p:cNvSpPr txBox="1"/>
          <p:nvPr/>
        </p:nvSpPr>
        <p:spPr>
          <a:xfrm>
            <a:off x="1346200" y="2902889"/>
            <a:ext cx="3695700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8D103A17-08A4-7E11-1A8E-33EE45CE0C2D}"/>
              </a:ext>
            </a:extLst>
          </p:cNvPr>
          <p:cNvSpPr/>
          <p:nvPr/>
        </p:nvSpPr>
        <p:spPr>
          <a:xfrm>
            <a:off x="4630925" y="1896789"/>
            <a:ext cx="249721" cy="167054"/>
          </a:xfrm>
          <a:prstGeom prst="parallelogram">
            <a:avLst>
              <a:gd name="adj" fmla="val 3044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BA9BA867-C853-2C65-54BB-8D24083A82BC}"/>
              </a:ext>
            </a:extLst>
          </p:cNvPr>
          <p:cNvSpPr/>
          <p:nvPr/>
        </p:nvSpPr>
        <p:spPr>
          <a:xfrm>
            <a:off x="4647571" y="2204419"/>
            <a:ext cx="354498" cy="237146"/>
          </a:xfrm>
          <a:prstGeom prst="parallelogram">
            <a:avLst>
              <a:gd name="adj" fmla="val 30442"/>
            </a:avLst>
          </a:prstGeom>
          <a:noFill/>
          <a:ln w="254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398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DDA767A1-CD4E-28D4-CE23-580D22AD5F33}"/>
              </a:ext>
            </a:extLst>
          </p:cNvPr>
          <p:cNvSpPr txBox="1"/>
          <p:nvPr/>
        </p:nvSpPr>
        <p:spPr>
          <a:xfrm>
            <a:off x="528655" y="285776"/>
            <a:ext cx="7809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E419F6B-5F3A-014A-E834-EDA96302FAA0}"/>
              </a:ext>
            </a:extLst>
          </p:cNvPr>
          <p:cNvSpPr txBox="1"/>
          <p:nvPr/>
        </p:nvSpPr>
        <p:spPr>
          <a:xfrm>
            <a:off x="1466233" y="4092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竞聘优势</a:t>
            </a: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4B3EA858-566F-05BA-BA58-7FB0FCE5B02E}"/>
              </a:ext>
            </a:extLst>
          </p:cNvPr>
          <p:cNvSpPr/>
          <p:nvPr/>
        </p:nvSpPr>
        <p:spPr>
          <a:xfrm>
            <a:off x="3441428" y="4482647"/>
            <a:ext cx="7041515" cy="1122045"/>
          </a:xfrm>
          <a:prstGeom prst="parallelogram">
            <a:avLst/>
          </a:prstGeom>
          <a:noFill/>
          <a:ln w="76200">
            <a:solidFill>
              <a:schemeClr val="bg1"/>
            </a:solidFill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CC2BF1FD-639C-DC0D-F67C-637E611542F0}"/>
              </a:ext>
            </a:extLst>
          </p:cNvPr>
          <p:cNvSpPr/>
          <p:nvPr/>
        </p:nvSpPr>
        <p:spPr>
          <a:xfrm>
            <a:off x="1772648" y="3048817"/>
            <a:ext cx="7041515" cy="1122045"/>
          </a:xfrm>
          <a:prstGeom prst="parallelogram">
            <a:avLst/>
          </a:prstGeom>
          <a:noFill/>
          <a:ln w="76200">
            <a:solidFill>
              <a:schemeClr val="bg1"/>
            </a:solidFill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5763F754-12C0-428E-B0AC-96836A007A2F}"/>
              </a:ext>
            </a:extLst>
          </p:cNvPr>
          <p:cNvSpPr/>
          <p:nvPr/>
        </p:nvSpPr>
        <p:spPr>
          <a:xfrm>
            <a:off x="3441428" y="1653087"/>
            <a:ext cx="7041515" cy="1122045"/>
          </a:xfrm>
          <a:prstGeom prst="parallelogram">
            <a:avLst/>
          </a:prstGeom>
          <a:noFill/>
          <a:ln w="76200">
            <a:solidFill>
              <a:schemeClr val="bg1"/>
            </a:solidFill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id="{8DC194AF-04AD-2B2B-AFBF-0A93742A277B}"/>
              </a:ext>
            </a:extLst>
          </p:cNvPr>
          <p:cNvSpPr/>
          <p:nvPr/>
        </p:nvSpPr>
        <p:spPr>
          <a:xfrm>
            <a:off x="1772838" y="1457024"/>
            <a:ext cx="2036190" cy="1475473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ym typeface="+mn-lt"/>
              </a:rPr>
              <a:t>小标题</a:t>
            </a:r>
          </a:p>
        </p:txBody>
      </p:sp>
      <p:sp>
        <p:nvSpPr>
          <p:cNvPr id="46" name="平行四边形 45">
            <a:extLst>
              <a:ext uri="{FF2B5EF4-FFF2-40B4-BE49-F238E27FC236}">
                <a16:creationId xmlns:a16="http://schemas.microsoft.com/office/drawing/2014/main" id="{74AC9DEE-9769-9B4C-3F98-C558247A5D89}"/>
              </a:ext>
            </a:extLst>
          </p:cNvPr>
          <p:cNvSpPr/>
          <p:nvPr/>
        </p:nvSpPr>
        <p:spPr>
          <a:xfrm>
            <a:off x="1772838" y="4286636"/>
            <a:ext cx="2036190" cy="1475473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ym typeface="+mn-lt"/>
              </a:rPr>
              <a:t>小标题</a:t>
            </a:r>
          </a:p>
        </p:txBody>
      </p:sp>
      <p:sp>
        <p:nvSpPr>
          <p:cNvPr id="47" name="平行四边形 46">
            <a:extLst>
              <a:ext uri="{FF2B5EF4-FFF2-40B4-BE49-F238E27FC236}">
                <a16:creationId xmlns:a16="http://schemas.microsoft.com/office/drawing/2014/main" id="{D430B91F-2CD2-0161-34DD-87C060F409D8}"/>
              </a:ext>
            </a:extLst>
          </p:cNvPr>
          <p:cNvSpPr/>
          <p:nvPr/>
        </p:nvSpPr>
        <p:spPr>
          <a:xfrm>
            <a:off x="8447015" y="2918957"/>
            <a:ext cx="2036190" cy="1475473"/>
          </a:xfrm>
          <a:prstGeom prst="parallelogram">
            <a:avLst/>
          </a:pr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小标题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5DEC4BD-09BF-31A9-546E-F3BF2923BB6C}"/>
              </a:ext>
            </a:extLst>
          </p:cNvPr>
          <p:cNvSpPr txBox="1"/>
          <p:nvPr/>
        </p:nvSpPr>
        <p:spPr>
          <a:xfrm>
            <a:off x="4263277" y="1928533"/>
            <a:ext cx="269890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3342EAD-A7F6-34C7-7960-BEA34654D3B3}"/>
              </a:ext>
            </a:extLst>
          </p:cNvPr>
          <p:cNvSpPr txBox="1"/>
          <p:nvPr/>
        </p:nvSpPr>
        <p:spPr>
          <a:xfrm>
            <a:off x="4263277" y="4758145"/>
            <a:ext cx="269890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78DBA47-BD0C-DBDB-55C9-D4AA6D47E021}"/>
              </a:ext>
            </a:extLst>
          </p:cNvPr>
          <p:cNvSpPr txBox="1"/>
          <p:nvPr/>
        </p:nvSpPr>
        <p:spPr>
          <a:xfrm>
            <a:off x="5320322" y="3343612"/>
            <a:ext cx="269890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4964267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DDA767A1-CD4E-28D4-CE23-580D22AD5F33}"/>
              </a:ext>
            </a:extLst>
          </p:cNvPr>
          <p:cNvSpPr txBox="1"/>
          <p:nvPr/>
        </p:nvSpPr>
        <p:spPr>
          <a:xfrm>
            <a:off x="528655" y="285776"/>
            <a:ext cx="7809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E419F6B-5F3A-014A-E834-EDA96302FAA0}"/>
              </a:ext>
            </a:extLst>
          </p:cNvPr>
          <p:cNvSpPr txBox="1"/>
          <p:nvPr/>
        </p:nvSpPr>
        <p:spPr>
          <a:xfrm>
            <a:off x="1466233" y="4092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竞聘优势</a:t>
            </a:r>
          </a:p>
        </p:txBody>
      </p:sp>
      <p:sp>
        <p:nvSpPr>
          <p:cNvPr id="2" name="Oval 22">
            <a:extLst>
              <a:ext uri="{FF2B5EF4-FFF2-40B4-BE49-F238E27FC236}">
                <a16:creationId xmlns:a16="http://schemas.microsoft.com/office/drawing/2014/main" id="{86A5FAE6-C9D3-07F1-88C9-1C9290240E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1717" y="1473125"/>
            <a:ext cx="1302980" cy="130214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lt1"/>
                </a:solidFill>
                <a:sym typeface="+mn-lt"/>
              </a:rPr>
              <a:t>输入</a:t>
            </a:r>
            <a:endParaRPr lang="en-US" altLang="zh-CN">
              <a:solidFill>
                <a:schemeClr val="lt1"/>
              </a:solidFill>
              <a:sym typeface="+mn-lt"/>
            </a:endParaRPr>
          </a:p>
          <a:p>
            <a:pPr algn="ctr"/>
            <a:r>
              <a:rPr lang="zh-CN" altLang="en-US">
                <a:solidFill>
                  <a:schemeClr val="lt1"/>
                </a:solidFill>
                <a:sym typeface="+mn-lt"/>
              </a:rPr>
              <a:t>标题</a:t>
            </a:r>
            <a:endParaRPr lang="en-US" altLang="zh-CN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Line 23">
            <a:extLst>
              <a:ext uri="{FF2B5EF4-FFF2-40B4-BE49-F238E27FC236}">
                <a16:creationId xmlns:a16="http://schemas.microsoft.com/office/drawing/2014/main" id="{506017AF-59D5-1F30-4505-E8408A709CE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238775" y="2125844"/>
            <a:ext cx="3162941" cy="0"/>
          </a:xfrm>
          <a:prstGeom prst="line">
            <a:avLst/>
          </a:prstGeom>
          <a:noFill/>
          <a:ln w="5" cap="flat">
            <a:solidFill>
              <a:srgbClr val="333333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7" rIns="75493" bIns="37747" numCol="1" anchor="t" anchorCtr="0" compatLnSpc="1"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Freeform 24">
            <a:extLst>
              <a:ext uri="{FF2B5EF4-FFF2-40B4-BE49-F238E27FC236}">
                <a16:creationId xmlns:a16="http://schemas.microsoft.com/office/drawing/2014/main" id="{0D05BD5B-B132-CA8E-C61D-A91984C9E638}"/>
              </a:ext>
            </a:extLst>
          </p:cNvPr>
          <p:cNvSpPr>
            <a:spLocks noEditPoints="1"/>
          </p:cNvSpPr>
          <p:nvPr/>
        </p:nvSpPr>
        <p:spPr bwMode="auto">
          <a:xfrm>
            <a:off x="3445977" y="1947831"/>
            <a:ext cx="367084" cy="365919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Freeform 25">
            <a:extLst>
              <a:ext uri="{FF2B5EF4-FFF2-40B4-BE49-F238E27FC236}">
                <a16:creationId xmlns:a16="http://schemas.microsoft.com/office/drawing/2014/main" id="{1EED588F-C223-5F2B-EF36-91CB3937807A}"/>
              </a:ext>
            </a:extLst>
          </p:cNvPr>
          <p:cNvSpPr>
            <a:spLocks noEditPoints="1"/>
          </p:cNvSpPr>
          <p:nvPr/>
        </p:nvSpPr>
        <p:spPr bwMode="auto">
          <a:xfrm>
            <a:off x="2586142" y="1947831"/>
            <a:ext cx="370391" cy="365919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Freeform 26">
            <a:extLst>
              <a:ext uri="{FF2B5EF4-FFF2-40B4-BE49-F238E27FC236}">
                <a16:creationId xmlns:a16="http://schemas.microsoft.com/office/drawing/2014/main" id="{12159226-4791-9718-70F6-D155BCC9A883}"/>
              </a:ext>
            </a:extLst>
          </p:cNvPr>
          <p:cNvSpPr>
            <a:spLocks noEditPoints="1"/>
          </p:cNvSpPr>
          <p:nvPr/>
        </p:nvSpPr>
        <p:spPr bwMode="auto">
          <a:xfrm>
            <a:off x="1729616" y="1947831"/>
            <a:ext cx="373697" cy="365919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Freeform 27">
            <a:extLst>
              <a:ext uri="{FF2B5EF4-FFF2-40B4-BE49-F238E27FC236}">
                <a16:creationId xmlns:a16="http://schemas.microsoft.com/office/drawing/2014/main" id="{C47C054B-5061-1114-0454-CED703D52B6D}"/>
              </a:ext>
            </a:extLst>
          </p:cNvPr>
          <p:cNvSpPr/>
          <p:nvPr/>
        </p:nvSpPr>
        <p:spPr bwMode="auto">
          <a:xfrm>
            <a:off x="3555108" y="2228038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28">
            <a:extLst>
              <a:ext uri="{FF2B5EF4-FFF2-40B4-BE49-F238E27FC236}">
                <a16:creationId xmlns:a16="http://schemas.microsoft.com/office/drawing/2014/main" id="{932727C1-DCC7-6CC2-5847-6AC4446180E3}"/>
              </a:ext>
            </a:extLst>
          </p:cNvPr>
          <p:cNvSpPr/>
          <p:nvPr/>
        </p:nvSpPr>
        <p:spPr bwMode="auto">
          <a:xfrm>
            <a:off x="2672126" y="2228038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Freeform 29">
            <a:extLst>
              <a:ext uri="{FF2B5EF4-FFF2-40B4-BE49-F238E27FC236}">
                <a16:creationId xmlns:a16="http://schemas.microsoft.com/office/drawing/2014/main" id="{8EBEC843-2CB9-7ECE-37F4-A4C05D428BA1}"/>
              </a:ext>
            </a:extLst>
          </p:cNvPr>
          <p:cNvSpPr/>
          <p:nvPr/>
        </p:nvSpPr>
        <p:spPr bwMode="auto">
          <a:xfrm>
            <a:off x="1815599" y="2228038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TextBox 17">
            <a:extLst>
              <a:ext uri="{FF2B5EF4-FFF2-40B4-BE49-F238E27FC236}">
                <a16:creationId xmlns:a16="http://schemas.microsoft.com/office/drawing/2014/main" id="{F3314E1D-5EC0-8187-14E6-D0012DCE4159}"/>
              </a:ext>
            </a:extLst>
          </p:cNvPr>
          <p:cNvSpPr txBox="1"/>
          <p:nvPr/>
        </p:nvSpPr>
        <p:spPr>
          <a:xfrm>
            <a:off x="5359363" y="3092804"/>
            <a:ext cx="529167" cy="774115"/>
          </a:xfrm>
          <a:prstGeom prst="rect">
            <a:avLst/>
          </a:prstGeom>
          <a:noFill/>
        </p:spPr>
        <p:txBody>
          <a:bodyPr wrap="none" lIns="75493" tIns="37747" rIns="75493" bIns="37747" rtlCol="0" anchor="ctr">
            <a:spAutoFit/>
          </a:bodyPr>
          <a:lstStyle/>
          <a:p>
            <a:r>
              <a:rPr lang="en-US" altLang="zh-CN" sz="45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</a:t>
            </a:r>
            <a:endParaRPr lang="zh-CN" altLang="en-US" sz="45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id="{CFD419F4-F2E6-4EC8-A98A-FD90040416E0}"/>
              </a:ext>
            </a:extLst>
          </p:cNvPr>
          <p:cNvSpPr txBox="1"/>
          <p:nvPr/>
        </p:nvSpPr>
        <p:spPr>
          <a:xfrm>
            <a:off x="5359364" y="3955060"/>
            <a:ext cx="517945" cy="774115"/>
          </a:xfrm>
          <a:prstGeom prst="rect">
            <a:avLst/>
          </a:prstGeom>
          <a:noFill/>
        </p:spPr>
        <p:txBody>
          <a:bodyPr wrap="none" lIns="75493" tIns="37747" rIns="75493" bIns="37747" rtlCol="0" anchor="ctr">
            <a:spAutoFit/>
          </a:bodyPr>
          <a:lstStyle/>
          <a:p>
            <a:r>
              <a:rPr lang="en-US" altLang="zh-CN" sz="45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B</a:t>
            </a:r>
            <a:endParaRPr lang="zh-CN" altLang="en-US" sz="45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id="{F1D5ED4B-9224-19CA-9572-DE4F0E5E4D64}"/>
              </a:ext>
            </a:extLst>
          </p:cNvPr>
          <p:cNvSpPr txBox="1"/>
          <p:nvPr/>
        </p:nvSpPr>
        <p:spPr>
          <a:xfrm>
            <a:off x="5359362" y="4845409"/>
            <a:ext cx="524357" cy="774115"/>
          </a:xfrm>
          <a:prstGeom prst="rect">
            <a:avLst/>
          </a:prstGeom>
          <a:noFill/>
        </p:spPr>
        <p:txBody>
          <a:bodyPr wrap="none" lIns="75493" tIns="37747" rIns="75493" bIns="37747" rtlCol="0" anchor="ctr">
            <a:spAutoFit/>
          </a:bodyPr>
          <a:lstStyle/>
          <a:p>
            <a:r>
              <a:rPr lang="en-US" altLang="zh-CN" sz="45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</a:t>
            </a:r>
            <a:endParaRPr lang="zh-CN" altLang="en-US" sz="45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092DC68-6BA1-AEEA-03DE-15441C0EF2DC}"/>
              </a:ext>
            </a:extLst>
          </p:cNvPr>
          <p:cNvGrpSpPr/>
          <p:nvPr/>
        </p:nvGrpSpPr>
        <p:grpSpPr>
          <a:xfrm>
            <a:off x="6096000" y="3149164"/>
            <a:ext cx="5515429" cy="560290"/>
            <a:chOff x="-94764" y="1931934"/>
            <a:chExt cx="5515429" cy="56029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AB0DFDB-6583-9A31-79D8-D27D76A275A2}"/>
                </a:ext>
              </a:extLst>
            </p:cNvPr>
            <p:cNvSpPr txBox="1"/>
            <p:nvPr/>
          </p:nvSpPr>
          <p:spPr>
            <a:xfrm>
              <a:off x="-94764" y="2190603"/>
              <a:ext cx="5515429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B173D15-5ED6-A89E-ECBF-57D4F154AE1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4B36220-9AB8-48B2-5011-8D42DB64AED7}"/>
              </a:ext>
            </a:extLst>
          </p:cNvPr>
          <p:cNvGrpSpPr/>
          <p:nvPr/>
        </p:nvGrpSpPr>
        <p:grpSpPr>
          <a:xfrm>
            <a:off x="6096000" y="4087402"/>
            <a:ext cx="5515429" cy="560290"/>
            <a:chOff x="-94764" y="1931934"/>
            <a:chExt cx="5515429" cy="56029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99BB597-2ED7-3396-7E02-58BA7470CFD6}"/>
                </a:ext>
              </a:extLst>
            </p:cNvPr>
            <p:cNvSpPr txBox="1"/>
            <p:nvPr/>
          </p:nvSpPr>
          <p:spPr>
            <a:xfrm>
              <a:off x="-94764" y="2190603"/>
              <a:ext cx="5515429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0AF3CD0-2F45-D577-C05D-56F1FCAE4A1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0C4DF71-ECC2-F373-D368-A154C0D00753}"/>
              </a:ext>
            </a:extLst>
          </p:cNvPr>
          <p:cNvGrpSpPr/>
          <p:nvPr/>
        </p:nvGrpSpPr>
        <p:grpSpPr>
          <a:xfrm>
            <a:off x="6096000" y="5025640"/>
            <a:ext cx="5515429" cy="560290"/>
            <a:chOff x="-94764" y="1931934"/>
            <a:chExt cx="5515429" cy="56029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2081BB6-29AB-812B-2EC4-2A11D787C1FB}"/>
                </a:ext>
              </a:extLst>
            </p:cNvPr>
            <p:cNvSpPr txBox="1"/>
            <p:nvPr/>
          </p:nvSpPr>
          <p:spPr>
            <a:xfrm>
              <a:off x="-94764" y="2190603"/>
              <a:ext cx="5515429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496A328-5A01-D5D0-16DF-5BEEC8EA8ED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85596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DDA767A1-CD4E-28D4-CE23-580D22AD5F33}"/>
              </a:ext>
            </a:extLst>
          </p:cNvPr>
          <p:cNvSpPr txBox="1"/>
          <p:nvPr/>
        </p:nvSpPr>
        <p:spPr>
          <a:xfrm>
            <a:off x="528655" y="285776"/>
            <a:ext cx="7809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E419F6B-5F3A-014A-E834-EDA96302FAA0}"/>
              </a:ext>
            </a:extLst>
          </p:cNvPr>
          <p:cNvSpPr txBox="1"/>
          <p:nvPr/>
        </p:nvSpPr>
        <p:spPr>
          <a:xfrm>
            <a:off x="1466233" y="4092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竞聘优势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6FE6D9A7-B973-D872-9E1D-6DE064304E6F}"/>
              </a:ext>
            </a:extLst>
          </p:cNvPr>
          <p:cNvSpPr/>
          <p:nvPr/>
        </p:nvSpPr>
        <p:spPr bwMode="auto">
          <a:xfrm>
            <a:off x="2412929" y="1856601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F91103BF-303C-F73F-E540-319A048607A7}"/>
              </a:ext>
            </a:extLst>
          </p:cNvPr>
          <p:cNvSpPr/>
          <p:nvPr/>
        </p:nvSpPr>
        <p:spPr bwMode="auto">
          <a:xfrm>
            <a:off x="1856099" y="2834611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C6FBFB1D-44C3-C59F-CBF0-15A1D1B39011}"/>
              </a:ext>
            </a:extLst>
          </p:cNvPr>
          <p:cNvSpPr/>
          <p:nvPr/>
        </p:nvSpPr>
        <p:spPr bwMode="auto">
          <a:xfrm>
            <a:off x="1303199" y="3810333"/>
            <a:ext cx="4667160" cy="973431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8F346E8A-4F95-FC05-5E94-7715A0CA2F66}"/>
              </a:ext>
            </a:extLst>
          </p:cNvPr>
          <p:cNvSpPr/>
          <p:nvPr/>
        </p:nvSpPr>
        <p:spPr bwMode="auto">
          <a:xfrm>
            <a:off x="746370" y="4783760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Text Box 10">
            <a:extLst>
              <a:ext uri="{FF2B5EF4-FFF2-40B4-BE49-F238E27FC236}">
                <a16:creationId xmlns:a16="http://schemas.microsoft.com/office/drawing/2014/main" id="{F25EC9BA-DA2D-DDC7-0DFD-43BB7913F5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5293" y="5086955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 Box 10">
            <a:extLst>
              <a:ext uri="{FF2B5EF4-FFF2-40B4-BE49-F238E27FC236}">
                <a16:creationId xmlns:a16="http://schemas.microsoft.com/office/drawing/2014/main" id="{FCF36B92-6E3E-79AF-DA2F-2D712C8523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5293" y="4112382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3158DFE5-CACE-09A0-DB7D-7867D375B9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706" y="3137806"/>
            <a:ext cx="21861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4D864ECA-7E8F-85C8-0FA6-9AEC82E609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3603" y="2160939"/>
            <a:ext cx="186635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Oval 11">
            <a:extLst>
              <a:ext uri="{FF2B5EF4-FFF2-40B4-BE49-F238E27FC236}">
                <a16:creationId xmlns:a16="http://schemas.microsoft.com/office/drawing/2014/main" id="{A70E9A08-5C40-4E9E-C3F7-515B02F10651}"/>
              </a:ext>
            </a:extLst>
          </p:cNvPr>
          <p:cNvSpPr/>
          <p:nvPr/>
        </p:nvSpPr>
        <p:spPr>
          <a:xfrm>
            <a:off x="4422974" y="2204133"/>
            <a:ext cx="282947" cy="282947"/>
          </a:xfrm>
          <a:prstGeom prst="ellipse">
            <a:avLst/>
          </a:prstGeom>
          <a:solidFill>
            <a:schemeClr val="bg1"/>
          </a:solidFill>
          <a:ln w="12700">
            <a:solidFill>
              <a:srgbClr val="4472C4"/>
            </a:solidFill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11" name="Oval 12">
            <a:extLst>
              <a:ext uri="{FF2B5EF4-FFF2-40B4-BE49-F238E27FC236}">
                <a16:creationId xmlns:a16="http://schemas.microsoft.com/office/drawing/2014/main" id="{FC16DACB-C645-1D92-188C-E828EFC7AEDC}"/>
              </a:ext>
            </a:extLst>
          </p:cNvPr>
          <p:cNvSpPr/>
          <p:nvPr/>
        </p:nvSpPr>
        <p:spPr>
          <a:xfrm>
            <a:off x="4983919" y="3180999"/>
            <a:ext cx="282947" cy="282947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12" name="Oval 13">
            <a:extLst>
              <a:ext uri="{FF2B5EF4-FFF2-40B4-BE49-F238E27FC236}">
                <a16:creationId xmlns:a16="http://schemas.microsoft.com/office/drawing/2014/main" id="{C3E377D6-F290-E5B3-CEA3-A7F2AB4F20C2}"/>
              </a:ext>
            </a:extLst>
          </p:cNvPr>
          <p:cNvSpPr/>
          <p:nvPr/>
        </p:nvSpPr>
        <p:spPr>
          <a:xfrm>
            <a:off x="5551865" y="4155575"/>
            <a:ext cx="282947" cy="282947"/>
          </a:xfrm>
          <a:prstGeom prst="ellipse">
            <a:avLst/>
          </a:prstGeom>
          <a:solidFill>
            <a:schemeClr val="bg1"/>
          </a:solidFill>
          <a:ln w="12700">
            <a:solidFill>
              <a:srgbClr val="4472C4"/>
            </a:solidFill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13" name="Oval 14">
            <a:extLst>
              <a:ext uri="{FF2B5EF4-FFF2-40B4-BE49-F238E27FC236}">
                <a16:creationId xmlns:a16="http://schemas.microsoft.com/office/drawing/2014/main" id="{363D9E27-BC87-5181-1984-2799F7E4DB07}"/>
              </a:ext>
            </a:extLst>
          </p:cNvPr>
          <p:cNvSpPr/>
          <p:nvPr/>
        </p:nvSpPr>
        <p:spPr>
          <a:xfrm>
            <a:off x="6108843" y="5130148"/>
            <a:ext cx="282947" cy="282947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14" name="肘形接點 23">
            <a:extLst>
              <a:ext uri="{FF2B5EF4-FFF2-40B4-BE49-F238E27FC236}">
                <a16:creationId xmlns:a16="http://schemas.microsoft.com/office/drawing/2014/main" id="{384F85C1-87FB-C186-D0B6-9214207932DD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5454611" y="735647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200551"/>
              <a:gd name="connsiteX1-9" fmla="*/ 626447 w 626447"/>
              <a:gd name="connsiteY1-10" fmla="*/ 464024 h 2200551"/>
              <a:gd name="connsiteX2-11" fmla="*/ 622250 w 626447"/>
              <a:gd name="connsiteY2-12" fmla="*/ 2200551 h 22005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肘形接點 23">
            <a:extLst>
              <a:ext uri="{FF2B5EF4-FFF2-40B4-BE49-F238E27FC236}">
                <a16:creationId xmlns:a16="http://schemas.microsoft.com/office/drawing/2014/main" id="{8D3D002B-2A98-C7EF-796A-50BBF95ACE67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5865824" y="2185186"/>
            <a:ext cx="458319" cy="1656231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084046"/>
              <a:gd name="connsiteX1-9" fmla="*/ 626447 w 626447"/>
              <a:gd name="connsiteY1-10" fmla="*/ 464024 h 2084046"/>
              <a:gd name="connsiteX2-11" fmla="*/ 626446 w 626447"/>
              <a:gd name="connsiteY2-12" fmla="*/ 2084046 h 20840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/>
          <a:lstStyle/>
          <a:p>
            <a:endParaRPr lang="zh-CN" altLang="en-US" sz="2400">
              <a:cs typeface="+mn-ea"/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D9205232-F1C0-E8E5-6D88-C5BA3EC72290}"/>
              </a:ext>
            </a:extLst>
          </p:cNvPr>
          <p:cNvCxnSpPr>
            <a:stCxn id="12" idx="6"/>
          </p:cNvCxnSpPr>
          <p:nvPr/>
        </p:nvCxnSpPr>
        <p:spPr>
          <a:xfrm flipV="1">
            <a:off x="5834812" y="4289226"/>
            <a:ext cx="1088287" cy="7823"/>
          </a:xfrm>
          <a:prstGeom prst="line">
            <a:avLst/>
          </a:pr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5BC17D1-F080-7921-6836-3B54EA5F9F18}"/>
              </a:ext>
            </a:extLst>
          </p:cNvPr>
          <p:cNvCxnSpPr/>
          <p:nvPr/>
        </p:nvCxnSpPr>
        <p:spPr>
          <a:xfrm flipV="1">
            <a:off x="6391791" y="5247773"/>
            <a:ext cx="531307" cy="1"/>
          </a:xfrm>
          <a:prstGeom prst="line">
            <a:avLst/>
          </a:prstGeom>
          <a:noFill/>
          <a:ln w="1270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EED4FCE-8138-E530-8C83-98956F1EE2ED}"/>
              </a:ext>
            </a:extLst>
          </p:cNvPr>
          <p:cNvGrpSpPr/>
          <p:nvPr/>
        </p:nvGrpSpPr>
        <p:grpSpPr>
          <a:xfrm>
            <a:off x="7043036" y="1220211"/>
            <a:ext cx="3726565" cy="791122"/>
            <a:chOff x="-94764" y="1931934"/>
            <a:chExt cx="3726565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5641731-0C2A-B62B-1DDA-023842491498}"/>
                </a:ext>
              </a:extLst>
            </p:cNvPr>
            <p:cNvSpPr txBox="1"/>
            <p:nvPr/>
          </p:nvSpPr>
          <p:spPr>
            <a:xfrm>
              <a:off x="-94764" y="2190603"/>
              <a:ext cx="3726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DD48DAA-D64D-5796-AD7D-49DB21ED6F2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1A07787-074D-1FE4-BA21-9253DD58FD64}"/>
              </a:ext>
            </a:extLst>
          </p:cNvPr>
          <p:cNvGrpSpPr/>
          <p:nvPr/>
        </p:nvGrpSpPr>
        <p:grpSpPr>
          <a:xfrm>
            <a:off x="7043036" y="2487080"/>
            <a:ext cx="3726565" cy="791122"/>
            <a:chOff x="-94764" y="1931934"/>
            <a:chExt cx="3726565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9EB9990-9DDD-8D67-C3CB-947A9085B095}"/>
                </a:ext>
              </a:extLst>
            </p:cNvPr>
            <p:cNvSpPr txBox="1"/>
            <p:nvPr/>
          </p:nvSpPr>
          <p:spPr>
            <a:xfrm>
              <a:off x="-94764" y="2190603"/>
              <a:ext cx="3726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893F7E9-5112-29C4-B803-13ACD7188A5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C9EA678-5D80-F7D0-09A9-825B8A36CACD}"/>
              </a:ext>
            </a:extLst>
          </p:cNvPr>
          <p:cNvGrpSpPr/>
          <p:nvPr/>
        </p:nvGrpSpPr>
        <p:grpSpPr>
          <a:xfrm>
            <a:off x="7043036" y="3753949"/>
            <a:ext cx="3726565" cy="791122"/>
            <a:chOff x="-94764" y="1931934"/>
            <a:chExt cx="3726565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66D886F-33F8-19B8-4813-4B63A85D72A9}"/>
                </a:ext>
              </a:extLst>
            </p:cNvPr>
            <p:cNvSpPr txBox="1"/>
            <p:nvPr/>
          </p:nvSpPr>
          <p:spPr>
            <a:xfrm>
              <a:off x="-94764" y="2190603"/>
              <a:ext cx="3726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FF1E77C-CC0F-BEF9-EA5C-2373D0CE018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4893F4E-1005-A827-DEDD-C187498E915F}"/>
              </a:ext>
            </a:extLst>
          </p:cNvPr>
          <p:cNvGrpSpPr/>
          <p:nvPr/>
        </p:nvGrpSpPr>
        <p:grpSpPr>
          <a:xfrm>
            <a:off x="7043036" y="5020818"/>
            <a:ext cx="3726565" cy="791122"/>
            <a:chOff x="-94764" y="1931934"/>
            <a:chExt cx="3726565" cy="7911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D60EFFE-4227-67F1-889A-96CB552E44D0}"/>
                </a:ext>
              </a:extLst>
            </p:cNvPr>
            <p:cNvSpPr txBox="1"/>
            <p:nvPr/>
          </p:nvSpPr>
          <p:spPr>
            <a:xfrm>
              <a:off x="-94764" y="2190603"/>
              <a:ext cx="37265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BB2F6C6-06BB-1BD5-CAC1-4A641789230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1892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DDA767A1-CD4E-28D4-CE23-580D22AD5F33}"/>
              </a:ext>
            </a:extLst>
          </p:cNvPr>
          <p:cNvSpPr txBox="1"/>
          <p:nvPr/>
        </p:nvSpPr>
        <p:spPr>
          <a:xfrm>
            <a:off x="528655" y="285776"/>
            <a:ext cx="7809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E419F6B-5F3A-014A-E834-EDA96302FAA0}"/>
              </a:ext>
            </a:extLst>
          </p:cNvPr>
          <p:cNvSpPr txBox="1"/>
          <p:nvPr/>
        </p:nvSpPr>
        <p:spPr>
          <a:xfrm>
            <a:off x="1466233" y="4092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竞聘优势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1A280327-A6C7-72B7-5E87-9DD7C2D58A4D}"/>
              </a:ext>
            </a:extLst>
          </p:cNvPr>
          <p:cNvSpPr/>
          <p:nvPr/>
        </p:nvSpPr>
        <p:spPr>
          <a:xfrm>
            <a:off x="5765662" y="2826987"/>
            <a:ext cx="831273" cy="19429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27EF5E3C-5B2F-F131-BBA7-7703CD37BD7D}"/>
              </a:ext>
            </a:extLst>
          </p:cNvPr>
          <p:cNvSpPr/>
          <p:nvPr/>
        </p:nvSpPr>
        <p:spPr>
          <a:xfrm>
            <a:off x="5765662" y="4354284"/>
            <a:ext cx="831273" cy="831273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C353E0C-1299-BC7D-65F9-2B25582CA857}"/>
              </a:ext>
            </a:extLst>
          </p:cNvPr>
          <p:cNvSpPr/>
          <p:nvPr/>
        </p:nvSpPr>
        <p:spPr>
          <a:xfrm>
            <a:off x="4597922" y="1599870"/>
            <a:ext cx="831273" cy="3170051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5" name="Oval 6">
            <a:extLst>
              <a:ext uri="{FF2B5EF4-FFF2-40B4-BE49-F238E27FC236}">
                <a16:creationId xmlns:a16="http://schemas.microsoft.com/office/drawing/2014/main" id="{4188D2C7-2E64-9085-9056-2BA29909A4DD}"/>
              </a:ext>
            </a:extLst>
          </p:cNvPr>
          <p:cNvSpPr/>
          <p:nvPr/>
        </p:nvSpPr>
        <p:spPr>
          <a:xfrm>
            <a:off x="4597922" y="4354284"/>
            <a:ext cx="831273" cy="8312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DEE8C79-F980-7704-427C-9BE77264A0C6}"/>
              </a:ext>
            </a:extLst>
          </p:cNvPr>
          <p:cNvSpPr/>
          <p:nvPr/>
        </p:nvSpPr>
        <p:spPr>
          <a:xfrm>
            <a:off x="3430182" y="2088078"/>
            <a:ext cx="831273" cy="2681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7" name="Oval 8">
            <a:extLst>
              <a:ext uri="{FF2B5EF4-FFF2-40B4-BE49-F238E27FC236}">
                <a16:creationId xmlns:a16="http://schemas.microsoft.com/office/drawing/2014/main" id="{63F09AA0-7CF5-767B-0DFC-A1F490444020}"/>
              </a:ext>
            </a:extLst>
          </p:cNvPr>
          <p:cNvSpPr/>
          <p:nvPr/>
        </p:nvSpPr>
        <p:spPr>
          <a:xfrm>
            <a:off x="3430182" y="4354284"/>
            <a:ext cx="831273" cy="831273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C24DFFA1-15F6-260B-99AA-0F80A04439F2}"/>
              </a:ext>
            </a:extLst>
          </p:cNvPr>
          <p:cNvSpPr/>
          <p:nvPr/>
        </p:nvSpPr>
        <p:spPr>
          <a:xfrm>
            <a:off x="2262442" y="3367974"/>
            <a:ext cx="831273" cy="1401946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D0560BFB-DFC5-223B-0291-8696211578A6}"/>
              </a:ext>
            </a:extLst>
          </p:cNvPr>
          <p:cNvSpPr/>
          <p:nvPr/>
        </p:nvSpPr>
        <p:spPr>
          <a:xfrm>
            <a:off x="2262442" y="4354284"/>
            <a:ext cx="831273" cy="8312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6EB7A6D4-E626-D688-4CB3-7B6AE1C26E28}"/>
              </a:ext>
            </a:extLst>
          </p:cNvPr>
          <p:cNvSpPr/>
          <p:nvPr/>
        </p:nvSpPr>
        <p:spPr>
          <a:xfrm>
            <a:off x="1094702" y="2826987"/>
            <a:ext cx="831273" cy="19429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11" name="Oval 12">
            <a:extLst>
              <a:ext uri="{FF2B5EF4-FFF2-40B4-BE49-F238E27FC236}">
                <a16:creationId xmlns:a16="http://schemas.microsoft.com/office/drawing/2014/main" id="{357FC8AB-5207-8918-92E3-CA1BC0511E62}"/>
              </a:ext>
            </a:extLst>
          </p:cNvPr>
          <p:cNvSpPr/>
          <p:nvPr/>
        </p:nvSpPr>
        <p:spPr>
          <a:xfrm>
            <a:off x="1094702" y="4354284"/>
            <a:ext cx="831273" cy="831273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grpSp>
        <p:nvGrpSpPr>
          <p:cNvPr id="12" name="Group 13">
            <a:extLst>
              <a:ext uri="{FF2B5EF4-FFF2-40B4-BE49-F238E27FC236}">
                <a16:creationId xmlns:a16="http://schemas.microsoft.com/office/drawing/2014/main" id="{7804878A-AD17-52E3-D7A9-119219B01ABC}"/>
              </a:ext>
            </a:extLst>
          </p:cNvPr>
          <p:cNvGrpSpPr/>
          <p:nvPr/>
        </p:nvGrpSpPr>
        <p:grpSpPr>
          <a:xfrm>
            <a:off x="5970233" y="4554886"/>
            <a:ext cx="422131" cy="422853"/>
            <a:chOff x="9145588" y="4435475"/>
            <a:chExt cx="464344" cy="465138"/>
          </a:xfrm>
          <a:solidFill>
            <a:srgbClr val="4472C4"/>
          </a:solidFill>
        </p:grpSpPr>
        <p:sp>
          <p:nvSpPr>
            <p:cNvPr id="13" name="AutoShape 7">
              <a:extLst>
                <a:ext uri="{FF2B5EF4-FFF2-40B4-BE49-F238E27FC236}">
                  <a16:creationId xmlns:a16="http://schemas.microsoft.com/office/drawing/2014/main" id="{654A6EA4-ED5E-45B2-41A2-5CF486670D21}"/>
                </a:ext>
              </a:extLst>
            </p:cNvPr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AutoShape 8">
              <a:extLst>
                <a:ext uri="{FF2B5EF4-FFF2-40B4-BE49-F238E27FC236}">
                  <a16:creationId xmlns:a16="http://schemas.microsoft.com/office/drawing/2014/main" id="{17848361-3E27-F9AA-4CB9-B8245816EC60}"/>
                </a:ext>
              </a:extLst>
            </p:cNvPr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AutoShape 9">
              <a:extLst>
                <a:ext uri="{FF2B5EF4-FFF2-40B4-BE49-F238E27FC236}">
                  <a16:creationId xmlns:a16="http://schemas.microsoft.com/office/drawing/2014/main" id="{1AFA2987-395F-6F84-97A5-0120B67D1D06}"/>
                </a:ext>
              </a:extLst>
            </p:cNvPr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AutoShape 10">
              <a:extLst>
                <a:ext uri="{FF2B5EF4-FFF2-40B4-BE49-F238E27FC236}">
                  <a16:creationId xmlns:a16="http://schemas.microsoft.com/office/drawing/2014/main" id="{B45EDB9D-28B7-D857-D95F-A224F8E256A5}"/>
                </a:ext>
              </a:extLst>
            </p:cNvPr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AutoShape 11">
              <a:extLst>
                <a:ext uri="{FF2B5EF4-FFF2-40B4-BE49-F238E27FC236}">
                  <a16:creationId xmlns:a16="http://schemas.microsoft.com/office/drawing/2014/main" id="{DD58A881-F9B6-D16E-39F1-FDD4BDFAD17E}"/>
                </a:ext>
              </a:extLst>
            </p:cNvPr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AutoShape 12">
              <a:extLst>
                <a:ext uri="{FF2B5EF4-FFF2-40B4-BE49-F238E27FC236}">
                  <a16:creationId xmlns:a16="http://schemas.microsoft.com/office/drawing/2014/main" id="{3FBF8F0C-8771-E7F8-F189-27F34183862C}"/>
                </a:ext>
              </a:extLst>
            </p:cNvPr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AutoShape 13">
              <a:extLst>
                <a:ext uri="{FF2B5EF4-FFF2-40B4-BE49-F238E27FC236}">
                  <a16:creationId xmlns:a16="http://schemas.microsoft.com/office/drawing/2014/main" id="{FB53BA8F-6E1F-DACD-B7E7-9FE016C088E2}"/>
                </a:ext>
              </a:extLst>
            </p:cNvPr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14">
              <a:extLst>
                <a:ext uri="{FF2B5EF4-FFF2-40B4-BE49-F238E27FC236}">
                  <a16:creationId xmlns:a16="http://schemas.microsoft.com/office/drawing/2014/main" id="{8D6406C7-4FB5-9010-DB41-2B2368245F9B}"/>
                </a:ext>
              </a:extLst>
            </p:cNvPr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AutoShape 15">
              <a:extLst>
                <a:ext uri="{FF2B5EF4-FFF2-40B4-BE49-F238E27FC236}">
                  <a16:creationId xmlns:a16="http://schemas.microsoft.com/office/drawing/2014/main" id="{04A0916F-648A-20CE-CD38-3828ACF424A1}"/>
                </a:ext>
              </a:extLst>
            </p:cNvPr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23">
            <a:extLst>
              <a:ext uri="{FF2B5EF4-FFF2-40B4-BE49-F238E27FC236}">
                <a16:creationId xmlns:a16="http://schemas.microsoft.com/office/drawing/2014/main" id="{03501183-E6A1-F8D3-16BE-7FEEC6AAECBA}"/>
              </a:ext>
            </a:extLst>
          </p:cNvPr>
          <p:cNvGrpSpPr/>
          <p:nvPr/>
        </p:nvGrpSpPr>
        <p:grpSpPr>
          <a:xfrm>
            <a:off x="4815842" y="4551020"/>
            <a:ext cx="395432" cy="422131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3" name="AutoShape 78">
              <a:extLst>
                <a:ext uri="{FF2B5EF4-FFF2-40B4-BE49-F238E27FC236}">
                  <a16:creationId xmlns:a16="http://schemas.microsoft.com/office/drawing/2014/main" id="{2D5AC136-89EB-661B-D68B-9DA5F327E6A8}"/>
                </a:ext>
              </a:extLst>
            </p:cNvPr>
            <p:cNvSpPr/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4" name="AutoShape 79">
              <a:extLst>
                <a:ext uri="{FF2B5EF4-FFF2-40B4-BE49-F238E27FC236}">
                  <a16:creationId xmlns:a16="http://schemas.microsoft.com/office/drawing/2014/main" id="{3CB928FF-A70F-20A9-3663-14472A33B4A3}"/>
                </a:ext>
              </a:extLst>
            </p:cNvPr>
            <p:cNvSpPr/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7" name="AutoShape 80">
              <a:extLst>
                <a:ext uri="{FF2B5EF4-FFF2-40B4-BE49-F238E27FC236}">
                  <a16:creationId xmlns:a16="http://schemas.microsoft.com/office/drawing/2014/main" id="{ACBD3EC9-A7D4-40C8-1567-BE0899065FB8}"/>
                </a:ext>
              </a:extLst>
            </p:cNvPr>
            <p:cNvSpPr/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193CA18-FD3A-9AA5-5C68-03CDCD4999E3}"/>
              </a:ext>
            </a:extLst>
          </p:cNvPr>
          <p:cNvGrpSpPr/>
          <p:nvPr/>
        </p:nvGrpSpPr>
        <p:grpSpPr>
          <a:xfrm>
            <a:off x="3633310" y="4592048"/>
            <a:ext cx="422853" cy="355745"/>
            <a:chOff x="5368132" y="2625725"/>
            <a:chExt cx="465138" cy="391319"/>
          </a:xfrm>
          <a:solidFill>
            <a:srgbClr val="4472C4"/>
          </a:solidFill>
        </p:grpSpPr>
        <p:sp>
          <p:nvSpPr>
            <p:cNvPr id="29" name="AutoShape 120">
              <a:extLst>
                <a:ext uri="{FF2B5EF4-FFF2-40B4-BE49-F238E27FC236}">
                  <a16:creationId xmlns:a16="http://schemas.microsoft.com/office/drawing/2014/main" id="{7230A2A7-801B-9C32-99D0-2BD027EB3675}"/>
                </a:ext>
              </a:extLst>
            </p:cNvPr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0" name="AutoShape 121">
              <a:extLst>
                <a:ext uri="{FF2B5EF4-FFF2-40B4-BE49-F238E27FC236}">
                  <a16:creationId xmlns:a16="http://schemas.microsoft.com/office/drawing/2014/main" id="{C67CB1E8-5F34-092B-2E4C-7E8350487627}"/>
                </a:ext>
              </a:extLst>
            </p:cNvPr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1" name="AutoShape 122">
              <a:extLst>
                <a:ext uri="{FF2B5EF4-FFF2-40B4-BE49-F238E27FC236}">
                  <a16:creationId xmlns:a16="http://schemas.microsoft.com/office/drawing/2014/main" id="{DD452098-A7A9-1A35-CFE5-B236789F5319}"/>
                </a:ext>
              </a:extLst>
            </p:cNvPr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5AEF6B2-1AC9-E079-15CA-C5D7B22237B9}"/>
              </a:ext>
            </a:extLst>
          </p:cNvPr>
          <p:cNvGrpSpPr/>
          <p:nvPr/>
        </p:nvGrpSpPr>
        <p:grpSpPr>
          <a:xfrm>
            <a:off x="2466652" y="4558854"/>
            <a:ext cx="422131" cy="422131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>
              <a:extLst>
                <a:ext uri="{FF2B5EF4-FFF2-40B4-BE49-F238E27FC236}">
                  <a16:creationId xmlns:a16="http://schemas.microsoft.com/office/drawing/2014/main" id="{B5CE8129-207A-372D-ECAA-83C8574C2CE6}"/>
                </a:ext>
              </a:extLst>
            </p:cNvPr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4" name="AutoShape 137">
              <a:extLst>
                <a:ext uri="{FF2B5EF4-FFF2-40B4-BE49-F238E27FC236}">
                  <a16:creationId xmlns:a16="http://schemas.microsoft.com/office/drawing/2014/main" id="{1F5411A6-325F-9107-B998-EBB9B630AC28}"/>
                </a:ext>
              </a:extLst>
            </p:cNvPr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5" name="AutoShape 138">
              <a:extLst>
                <a:ext uri="{FF2B5EF4-FFF2-40B4-BE49-F238E27FC236}">
                  <a16:creationId xmlns:a16="http://schemas.microsoft.com/office/drawing/2014/main" id="{18E6AA29-B353-C6CD-E558-F1ED4DD2E75A}"/>
                </a:ext>
              </a:extLst>
            </p:cNvPr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255EBB1-6D61-F7EF-877A-231A49C2A2C7}"/>
              </a:ext>
            </a:extLst>
          </p:cNvPr>
          <p:cNvGrpSpPr/>
          <p:nvPr/>
        </p:nvGrpSpPr>
        <p:grpSpPr>
          <a:xfrm>
            <a:off x="1299273" y="4617923"/>
            <a:ext cx="422131" cy="329767"/>
            <a:chOff x="2581275" y="1710532"/>
            <a:chExt cx="464344" cy="362744"/>
          </a:xfrm>
          <a:solidFill>
            <a:srgbClr val="4472C4"/>
          </a:solidFill>
        </p:grpSpPr>
        <p:sp>
          <p:nvSpPr>
            <p:cNvPr id="37" name="AutoShape 140">
              <a:extLst>
                <a:ext uri="{FF2B5EF4-FFF2-40B4-BE49-F238E27FC236}">
                  <a16:creationId xmlns:a16="http://schemas.microsoft.com/office/drawing/2014/main" id="{24EB69AB-0777-3D33-E638-EEBDBEFD7D8E}"/>
                </a:ext>
              </a:extLst>
            </p:cNvPr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8" name="AutoShape 141">
              <a:extLst>
                <a:ext uri="{FF2B5EF4-FFF2-40B4-BE49-F238E27FC236}">
                  <a16:creationId xmlns:a16="http://schemas.microsoft.com/office/drawing/2014/main" id="{C40C5321-90FC-8154-2199-F72D24A1D27B}"/>
                </a:ext>
              </a:extLst>
            </p:cNvPr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142">
              <a:extLst>
                <a:ext uri="{FF2B5EF4-FFF2-40B4-BE49-F238E27FC236}">
                  <a16:creationId xmlns:a16="http://schemas.microsoft.com/office/drawing/2014/main" id="{49185439-DDD6-09C3-9C8A-5C60F203E135}"/>
                </a:ext>
              </a:extLst>
            </p:cNvPr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AutoShape 143">
              <a:extLst>
                <a:ext uri="{FF2B5EF4-FFF2-40B4-BE49-F238E27FC236}">
                  <a16:creationId xmlns:a16="http://schemas.microsoft.com/office/drawing/2014/main" id="{2B90D744-7273-3446-624C-BE4604239B03}"/>
                </a:ext>
              </a:extLst>
            </p:cNvPr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AutoShape 144">
              <a:extLst>
                <a:ext uri="{FF2B5EF4-FFF2-40B4-BE49-F238E27FC236}">
                  <a16:creationId xmlns:a16="http://schemas.microsoft.com/office/drawing/2014/main" id="{4D839580-87E1-31B2-B872-DB2F523E4B28}"/>
                </a:ext>
              </a:extLst>
            </p:cNvPr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AutoShape 145">
              <a:extLst>
                <a:ext uri="{FF2B5EF4-FFF2-40B4-BE49-F238E27FC236}">
                  <a16:creationId xmlns:a16="http://schemas.microsoft.com/office/drawing/2014/main" id="{A326D2E3-2E1F-4E27-996E-954F72A9ED9B}"/>
                </a:ext>
              </a:extLst>
            </p:cNvPr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3" name="AutoShape 146">
              <a:extLst>
                <a:ext uri="{FF2B5EF4-FFF2-40B4-BE49-F238E27FC236}">
                  <a16:creationId xmlns:a16="http://schemas.microsoft.com/office/drawing/2014/main" id="{2B6313E3-6CB1-990C-91FC-CCE522C4669B}"/>
                </a:ext>
              </a:extLst>
            </p:cNvPr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6EF1484D-20E1-EF97-EFC7-84F21CDA0EEE}"/>
              </a:ext>
            </a:extLst>
          </p:cNvPr>
          <p:cNvSpPr txBox="1"/>
          <p:nvPr/>
        </p:nvSpPr>
        <p:spPr>
          <a:xfrm>
            <a:off x="1224844" y="5270962"/>
            <a:ext cx="5709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优势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1</a:t>
            </a: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E8B2FF1-8118-D005-4D6F-4A8054AB852F}"/>
              </a:ext>
            </a:extLst>
          </p:cNvPr>
          <p:cNvSpPr txBox="1"/>
          <p:nvPr/>
        </p:nvSpPr>
        <p:spPr>
          <a:xfrm>
            <a:off x="2392223" y="5270961"/>
            <a:ext cx="5709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优势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2</a:t>
            </a:r>
            <a:endParaRPr lang="en-GB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A6AB47A-D380-6853-12C1-4AC4681F45D8}"/>
              </a:ext>
            </a:extLst>
          </p:cNvPr>
          <p:cNvSpPr txBox="1"/>
          <p:nvPr/>
        </p:nvSpPr>
        <p:spPr>
          <a:xfrm>
            <a:off x="3565736" y="5270961"/>
            <a:ext cx="5709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优势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3</a:t>
            </a:r>
            <a:endParaRPr lang="en-GB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DEC1FE3-6C4A-891E-57D8-23F828DF2237}"/>
              </a:ext>
            </a:extLst>
          </p:cNvPr>
          <p:cNvSpPr txBox="1"/>
          <p:nvPr/>
        </p:nvSpPr>
        <p:spPr>
          <a:xfrm>
            <a:off x="5895441" y="5267091"/>
            <a:ext cx="5709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优势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5</a:t>
            </a:r>
            <a:endParaRPr lang="en-GB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3246950-D9BF-45CA-8D61-06D0EDA23E62}"/>
              </a:ext>
            </a:extLst>
          </p:cNvPr>
          <p:cNvSpPr txBox="1"/>
          <p:nvPr/>
        </p:nvSpPr>
        <p:spPr>
          <a:xfrm>
            <a:off x="4728061" y="5267558"/>
            <a:ext cx="5709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优势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4</a:t>
            </a:r>
            <a:endParaRPr lang="en-GB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D3784DD-92CA-9D4A-9665-2A8E0A5273C6}"/>
              </a:ext>
            </a:extLst>
          </p:cNvPr>
          <p:cNvSpPr txBox="1"/>
          <p:nvPr/>
        </p:nvSpPr>
        <p:spPr>
          <a:xfrm>
            <a:off x="4681576" y="1150479"/>
            <a:ext cx="663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96%</a:t>
            </a:r>
            <a:endParaRPr lang="en-GB" sz="2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D383C34-73C7-7FEA-493B-FBF0ADFCD9C4}"/>
              </a:ext>
            </a:extLst>
          </p:cNvPr>
          <p:cNvSpPr txBox="1"/>
          <p:nvPr/>
        </p:nvSpPr>
        <p:spPr>
          <a:xfrm>
            <a:off x="1178356" y="2381314"/>
            <a:ext cx="663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50%</a:t>
            </a:r>
            <a:endParaRPr lang="en-GB" sz="2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065D788-73B8-30DE-E6E7-6C62E3CF8AE2}"/>
              </a:ext>
            </a:extLst>
          </p:cNvPr>
          <p:cNvSpPr txBox="1"/>
          <p:nvPr/>
        </p:nvSpPr>
        <p:spPr>
          <a:xfrm>
            <a:off x="2344794" y="2963182"/>
            <a:ext cx="663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35%</a:t>
            </a:r>
            <a:endParaRPr lang="en-GB" sz="2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2AE60B3-D49A-F89C-E194-709242D18D17}"/>
              </a:ext>
            </a:extLst>
          </p:cNvPr>
          <p:cNvSpPr txBox="1"/>
          <p:nvPr/>
        </p:nvSpPr>
        <p:spPr>
          <a:xfrm>
            <a:off x="5846983" y="2443711"/>
            <a:ext cx="663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46%</a:t>
            </a:r>
            <a:endParaRPr lang="en-GB" sz="2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B547FB-FC92-CA7B-3D38-38072FE66A24}"/>
              </a:ext>
            </a:extLst>
          </p:cNvPr>
          <p:cNvSpPr txBox="1"/>
          <p:nvPr/>
        </p:nvSpPr>
        <p:spPr>
          <a:xfrm>
            <a:off x="3489663" y="1697884"/>
            <a:ext cx="663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82%</a:t>
            </a:r>
            <a:endParaRPr lang="en-GB" sz="20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17E0111-5BFE-BF57-BBFE-6FC4985001DC}"/>
              </a:ext>
            </a:extLst>
          </p:cNvPr>
          <p:cNvGrpSpPr/>
          <p:nvPr/>
        </p:nvGrpSpPr>
        <p:grpSpPr>
          <a:xfrm>
            <a:off x="7261748" y="2285989"/>
            <a:ext cx="3874565" cy="1354385"/>
            <a:chOff x="-94764" y="1931934"/>
            <a:chExt cx="3874565" cy="135438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D0678D2-2697-59F4-D25F-D6C84AEDEEB7}"/>
                </a:ext>
              </a:extLst>
            </p:cNvPr>
            <p:cNvSpPr txBox="1"/>
            <p:nvPr/>
          </p:nvSpPr>
          <p:spPr>
            <a:xfrm>
              <a:off x="-94763" y="2292201"/>
              <a:ext cx="387456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CEEBEC5-D209-F8C2-17E4-F55BCA8C959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AEF5762-F74A-D8EC-2CED-B0970F82F970}"/>
              </a:ext>
            </a:extLst>
          </p:cNvPr>
          <p:cNvGrpSpPr/>
          <p:nvPr/>
        </p:nvGrpSpPr>
        <p:grpSpPr>
          <a:xfrm>
            <a:off x="7261748" y="3954521"/>
            <a:ext cx="3874565" cy="1354385"/>
            <a:chOff x="-94764" y="1931934"/>
            <a:chExt cx="3874565" cy="135438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047122D-8B6B-3C93-7274-D0A434A99B25}"/>
                </a:ext>
              </a:extLst>
            </p:cNvPr>
            <p:cNvSpPr txBox="1"/>
            <p:nvPr/>
          </p:nvSpPr>
          <p:spPr>
            <a:xfrm>
              <a:off x="-94763" y="2292201"/>
              <a:ext cx="387456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BF7CD71-AA30-8D2F-4ACE-083A5B55B19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7402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DFD51C94-79CE-84B0-C950-F85D464F43A1}"/>
              </a:ext>
            </a:extLst>
          </p:cNvPr>
          <p:cNvSpPr/>
          <p:nvPr/>
        </p:nvSpPr>
        <p:spPr>
          <a:xfrm>
            <a:off x="0" y="0"/>
            <a:ext cx="7724125" cy="6858000"/>
          </a:xfrm>
          <a:custGeom>
            <a:avLst/>
            <a:gdLst>
              <a:gd name="connsiteX0" fmla="*/ 0 w 7724125"/>
              <a:gd name="connsiteY0" fmla="*/ 0 h 6858000"/>
              <a:gd name="connsiteX1" fmla="*/ 7724125 w 7724125"/>
              <a:gd name="connsiteY1" fmla="*/ 0 h 6858000"/>
              <a:gd name="connsiteX2" fmla="*/ 5525092 w 7724125"/>
              <a:gd name="connsiteY2" fmla="*/ 6858000 h 6858000"/>
              <a:gd name="connsiteX3" fmla="*/ 0 w 7724125"/>
              <a:gd name="connsiteY3" fmla="*/ 6858000 h 6858000"/>
              <a:gd name="connsiteX4" fmla="*/ 0 w 772412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24125" h="6858000">
                <a:moveTo>
                  <a:pt x="0" y="0"/>
                </a:moveTo>
                <a:lnTo>
                  <a:pt x="7724125" y="0"/>
                </a:lnTo>
                <a:lnTo>
                  <a:pt x="552509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C2BBEDCB-8DC0-94F7-7760-259BBB9D47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5" name="AutoShape 112">
            <a:extLst>
              <a:ext uri="{FF2B5EF4-FFF2-40B4-BE49-F238E27FC236}">
                <a16:creationId xmlns:a16="http://schemas.microsoft.com/office/drawing/2014/main" id="{373E86B5-EDB4-8898-B7E0-B769749D734B}"/>
              </a:ext>
            </a:extLst>
          </p:cNvPr>
          <p:cNvSpPr/>
          <p:nvPr/>
        </p:nvSpPr>
        <p:spPr bwMode="auto">
          <a:xfrm>
            <a:off x="942008" y="829463"/>
            <a:ext cx="4738246" cy="4717382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4472C4">
              <a:alpha val="7000"/>
            </a:srgb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eaLnBrk="1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19C151ED-C6D7-0CB0-8CF9-B881F9023B7A}"/>
              </a:ext>
            </a:extLst>
          </p:cNvPr>
          <p:cNvSpPr/>
          <p:nvPr/>
        </p:nvSpPr>
        <p:spPr>
          <a:xfrm>
            <a:off x="1" y="6695154"/>
            <a:ext cx="8899791" cy="162847"/>
          </a:xfrm>
          <a:custGeom>
            <a:avLst/>
            <a:gdLst>
              <a:gd name="connsiteX0" fmla="*/ 0 w 8899791"/>
              <a:gd name="connsiteY0" fmla="*/ 0 h 162847"/>
              <a:gd name="connsiteX1" fmla="*/ 8899791 w 8899791"/>
              <a:gd name="connsiteY1" fmla="*/ 0 h 162847"/>
              <a:gd name="connsiteX2" fmla="*/ 8850217 w 8899791"/>
              <a:gd name="connsiteY2" fmla="*/ 162847 h 162847"/>
              <a:gd name="connsiteX3" fmla="*/ 0 w 8899791"/>
              <a:gd name="connsiteY3" fmla="*/ 162847 h 16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9791" h="162847">
                <a:moveTo>
                  <a:pt x="0" y="0"/>
                </a:moveTo>
                <a:lnTo>
                  <a:pt x="8899791" y="0"/>
                </a:lnTo>
                <a:lnTo>
                  <a:pt x="8850217" y="162847"/>
                </a:lnTo>
                <a:lnTo>
                  <a:pt x="0" y="162847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/>
            <a:endParaRPr lang="zh-CN" alt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C2A91FE-9CBC-2882-2ACC-3F7612769432}"/>
              </a:ext>
            </a:extLst>
          </p:cNvPr>
          <p:cNvSpPr/>
          <p:nvPr/>
        </p:nvSpPr>
        <p:spPr>
          <a:xfrm>
            <a:off x="8623377" y="5765000"/>
            <a:ext cx="3568623" cy="1093001"/>
          </a:xfrm>
          <a:custGeom>
            <a:avLst/>
            <a:gdLst>
              <a:gd name="connsiteX0" fmla="*/ 332731 w 3568623"/>
              <a:gd name="connsiteY0" fmla="*/ 0 h 1093001"/>
              <a:gd name="connsiteX1" fmla="*/ 3568623 w 3568623"/>
              <a:gd name="connsiteY1" fmla="*/ 0 h 1093001"/>
              <a:gd name="connsiteX2" fmla="*/ 3568623 w 3568623"/>
              <a:gd name="connsiteY2" fmla="*/ 1093001 h 1093001"/>
              <a:gd name="connsiteX3" fmla="*/ 0 w 3568623"/>
              <a:gd name="connsiteY3" fmla="*/ 1093001 h 109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8623" h="1093001">
                <a:moveTo>
                  <a:pt x="332731" y="0"/>
                </a:moveTo>
                <a:lnTo>
                  <a:pt x="3568623" y="0"/>
                </a:lnTo>
                <a:lnTo>
                  <a:pt x="3568623" y="1093001"/>
                </a:lnTo>
                <a:lnTo>
                  <a:pt x="0" y="109300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/>
            <a:endParaRPr lang="zh-CN" alt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020ED06-3858-AF9E-DD19-FEB756569AD7}"/>
              </a:ext>
            </a:extLst>
          </p:cNvPr>
          <p:cNvGrpSpPr/>
          <p:nvPr/>
        </p:nvGrpSpPr>
        <p:grpSpPr>
          <a:xfrm>
            <a:off x="1346200" y="2063843"/>
            <a:ext cx="3274869" cy="658964"/>
            <a:chOff x="839931" y="1562210"/>
            <a:chExt cx="3274869" cy="658964"/>
          </a:xfrm>
        </p:grpSpPr>
        <p:sp>
          <p:nvSpPr>
            <p:cNvPr id="95" name="平行四边形 94">
              <a:extLst>
                <a:ext uri="{FF2B5EF4-FFF2-40B4-BE49-F238E27FC236}">
                  <a16:creationId xmlns:a16="http://schemas.microsoft.com/office/drawing/2014/main" id="{E5198643-26B6-77C6-F115-4834D21CE866}"/>
                </a:ext>
              </a:extLst>
            </p:cNvPr>
            <p:cNvSpPr/>
            <p:nvPr/>
          </p:nvSpPr>
          <p:spPr>
            <a:xfrm>
              <a:off x="1072181" y="1562210"/>
              <a:ext cx="3042619" cy="641579"/>
            </a:xfrm>
            <a:prstGeom prst="parallelogram">
              <a:avLst>
                <a:gd name="adj" fmla="val 3174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93C3BB-C34D-F4F0-0EEB-ACB14A5BCEB5}"/>
                </a:ext>
              </a:extLst>
            </p:cNvPr>
            <p:cNvSpPr txBox="1"/>
            <p:nvPr/>
          </p:nvSpPr>
          <p:spPr>
            <a:xfrm>
              <a:off x="1474328" y="1574843"/>
              <a:ext cx="7873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A78F0F9F-C00B-3EDE-D7F3-C46BCA0B63F3}"/>
                </a:ext>
              </a:extLst>
            </p:cNvPr>
            <p:cNvSpPr/>
            <p:nvPr/>
          </p:nvSpPr>
          <p:spPr>
            <a:xfrm>
              <a:off x="839931" y="1658669"/>
              <a:ext cx="622697" cy="416561"/>
            </a:xfrm>
            <a:prstGeom prst="parallelogram">
              <a:avLst>
                <a:gd name="adj" fmla="val 30442"/>
              </a:avLst>
            </a:pr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94EEA48-9092-0FA1-C149-A141DA1B1B3F}"/>
                </a:ext>
              </a:extLst>
            </p:cNvPr>
            <p:cNvSpPr txBox="1"/>
            <p:nvPr/>
          </p:nvSpPr>
          <p:spPr>
            <a:xfrm>
              <a:off x="2411906" y="1698333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未来设想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E957AF4-E4B1-301F-1D93-688832925F67}"/>
              </a:ext>
            </a:extLst>
          </p:cNvPr>
          <p:cNvSpPr txBox="1"/>
          <p:nvPr/>
        </p:nvSpPr>
        <p:spPr>
          <a:xfrm>
            <a:off x="1346200" y="2902889"/>
            <a:ext cx="3695700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8D103A17-08A4-7E11-1A8E-33EE45CE0C2D}"/>
              </a:ext>
            </a:extLst>
          </p:cNvPr>
          <p:cNvSpPr/>
          <p:nvPr/>
        </p:nvSpPr>
        <p:spPr>
          <a:xfrm>
            <a:off x="4630925" y="1896789"/>
            <a:ext cx="249721" cy="167054"/>
          </a:xfrm>
          <a:prstGeom prst="parallelogram">
            <a:avLst>
              <a:gd name="adj" fmla="val 3044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BA9BA867-C853-2C65-54BB-8D24083A82BC}"/>
              </a:ext>
            </a:extLst>
          </p:cNvPr>
          <p:cNvSpPr/>
          <p:nvPr/>
        </p:nvSpPr>
        <p:spPr>
          <a:xfrm>
            <a:off x="4647571" y="2204419"/>
            <a:ext cx="354498" cy="237146"/>
          </a:xfrm>
          <a:prstGeom prst="parallelogram">
            <a:avLst>
              <a:gd name="adj" fmla="val 30442"/>
            </a:avLst>
          </a:prstGeom>
          <a:noFill/>
          <a:ln w="254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2149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DDA767A1-CD4E-28D4-CE23-580D22AD5F33}"/>
              </a:ext>
            </a:extLst>
          </p:cNvPr>
          <p:cNvSpPr txBox="1"/>
          <p:nvPr/>
        </p:nvSpPr>
        <p:spPr>
          <a:xfrm>
            <a:off x="528655" y="285776"/>
            <a:ext cx="787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E419F6B-5F3A-014A-E834-EDA96302FAA0}"/>
              </a:ext>
            </a:extLst>
          </p:cNvPr>
          <p:cNvSpPr txBox="1"/>
          <p:nvPr/>
        </p:nvSpPr>
        <p:spPr>
          <a:xfrm>
            <a:off x="1466233" y="4092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未来设想</a:t>
            </a: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67A90CDE-02F6-107A-823C-73C45C79F7FE}"/>
              </a:ext>
            </a:extLst>
          </p:cNvPr>
          <p:cNvGrpSpPr/>
          <p:nvPr/>
        </p:nvGrpSpPr>
        <p:grpSpPr>
          <a:xfrm>
            <a:off x="934705" y="1386434"/>
            <a:ext cx="3387852" cy="1807467"/>
            <a:chOff x="1895707" y="1831751"/>
            <a:chExt cx="3388038" cy="1807566"/>
          </a:xfrm>
        </p:grpSpPr>
        <p:sp>
          <p:nvSpPr>
            <p:cNvPr id="3" name="Rounded Rectangle 4">
              <a:extLst>
                <a:ext uri="{FF2B5EF4-FFF2-40B4-BE49-F238E27FC236}">
                  <a16:creationId xmlns:a16="http://schemas.microsoft.com/office/drawing/2014/main" id="{AE215C6B-A61A-0EF3-4685-587D4E64BAC9}"/>
                </a:ext>
              </a:extLst>
            </p:cNvPr>
            <p:cNvSpPr/>
            <p:nvPr/>
          </p:nvSpPr>
          <p:spPr>
            <a:xfrm rot="2700000">
              <a:off x="3687304" y="2325363"/>
              <a:ext cx="1601357" cy="614134"/>
            </a:xfrm>
            <a:prstGeom prst="roundRect">
              <a:avLst>
                <a:gd name="adj" fmla="val 704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4" name="Rounded Rectangle 5">
              <a:extLst>
                <a:ext uri="{FF2B5EF4-FFF2-40B4-BE49-F238E27FC236}">
                  <a16:creationId xmlns:a16="http://schemas.microsoft.com/office/drawing/2014/main" id="{95B1D8A2-CA38-4651-0D8B-9FCDB26D6A37}"/>
                </a:ext>
              </a:extLst>
            </p:cNvPr>
            <p:cNvSpPr/>
            <p:nvPr/>
          </p:nvSpPr>
          <p:spPr>
            <a:xfrm rot="18900000">
              <a:off x="3682388" y="3025183"/>
              <a:ext cx="1601357" cy="614134"/>
            </a:xfrm>
            <a:prstGeom prst="roundRect">
              <a:avLst>
                <a:gd name="adj" fmla="val 704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5" name="Rounded Rectangle 6">
              <a:extLst>
                <a:ext uri="{FF2B5EF4-FFF2-40B4-BE49-F238E27FC236}">
                  <a16:creationId xmlns:a16="http://schemas.microsoft.com/office/drawing/2014/main" id="{844511ED-4C1F-C41B-EC3D-03C78E51C3FE}"/>
                </a:ext>
              </a:extLst>
            </p:cNvPr>
            <p:cNvSpPr/>
            <p:nvPr/>
          </p:nvSpPr>
          <p:spPr>
            <a:xfrm>
              <a:off x="1895707" y="2684256"/>
              <a:ext cx="2928405" cy="614134"/>
            </a:xfrm>
            <a:prstGeom prst="roundRect">
              <a:avLst>
                <a:gd name="adj" fmla="val 704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ym typeface="+mn-lt"/>
                </a:rPr>
                <a:t>添加标题</a:t>
              </a:r>
              <a:endParaRPr lang="en-US" dirty="0">
                <a:sym typeface="+mn-lt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329EFF4E-B7A2-3610-7DAB-DA0DD0CEDF31}"/>
                </a:ext>
              </a:extLst>
            </p:cNvPr>
            <p:cNvSpPr/>
            <p:nvPr/>
          </p:nvSpPr>
          <p:spPr>
            <a:xfrm>
              <a:off x="4483067" y="2632430"/>
              <a:ext cx="706987" cy="706988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-1" fmla="*/ 1433441 w 4116165"/>
                <a:gd name="connsiteY0-2" fmla="*/ 1003242 h 3497531"/>
                <a:gd name="connsiteX1-3" fmla="*/ 3927730 w 4116165"/>
                <a:gd name="connsiteY1-4" fmla="*/ 814807 h 3497531"/>
                <a:gd name="connsiteX2-5" fmla="*/ 4116165 w 4116165"/>
                <a:gd name="connsiteY2-6" fmla="*/ 1003242 h 3497531"/>
                <a:gd name="connsiteX3-7" fmla="*/ 4116165 w 4116165"/>
                <a:gd name="connsiteY3-8" fmla="*/ 3309096 h 3497531"/>
                <a:gd name="connsiteX4-9" fmla="*/ 3927730 w 4116165"/>
                <a:gd name="connsiteY4-10" fmla="*/ 3497531 h 3497531"/>
                <a:gd name="connsiteX5-11" fmla="*/ 1621876 w 4116165"/>
                <a:gd name="connsiteY5-12" fmla="*/ 3497531 h 3497531"/>
                <a:gd name="connsiteX6-13" fmla="*/ 1433441 w 4116165"/>
                <a:gd name="connsiteY6-14" fmla="*/ 3309096 h 3497531"/>
                <a:gd name="connsiteX7-15" fmla="*/ 1433441 w 4116165"/>
                <a:gd name="connsiteY7-16" fmla="*/ 1003242 h 3497531"/>
                <a:gd name="connsiteX8-17" fmla="*/ 688860 w 4116165"/>
                <a:gd name="connsiteY8-18" fmla="*/ 0 h 3497531"/>
                <a:gd name="connsiteX9-19" fmla="*/ 739322 w 4116165"/>
                <a:gd name="connsiteY9-20" fmla="*/ 20901 h 3497531"/>
                <a:gd name="connsiteX10-21" fmla="*/ 1356818 w 4116165"/>
                <a:gd name="connsiteY10-22" fmla="*/ 638398 h 3497531"/>
                <a:gd name="connsiteX11-23" fmla="*/ 1356818 w 4116165"/>
                <a:gd name="connsiteY11-24" fmla="*/ 739322 h 3497531"/>
                <a:gd name="connsiteX12-25" fmla="*/ 739322 w 4116165"/>
                <a:gd name="connsiteY12-26" fmla="*/ 1356819 h 3497531"/>
                <a:gd name="connsiteX13-27" fmla="*/ 638398 w 4116165"/>
                <a:gd name="connsiteY13-28" fmla="*/ 1356819 h 3497531"/>
                <a:gd name="connsiteX14-29" fmla="*/ 20901 w 4116165"/>
                <a:gd name="connsiteY14-30" fmla="*/ 739322 h 3497531"/>
                <a:gd name="connsiteX15-31" fmla="*/ 20901 w 4116165"/>
                <a:gd name="connsiteY15-32" fmla="*/ 638398 h 3497531"/>
                <a:gd name="connsiteX16-33" fmla="*/ 638398 w 4116165"/>
                <a:gd name="connsiteY16-34" fmla="*/ 20901 h 3497531"/>
                <a:gd name="connsiteX17-35" fmla="*/ 688860 w 4116165"/>
                <a:gd name="connsiteY17-36" fmla="*/ 0 h 3497531"/>
                <a:gd name="connsiteX0-37" fmla="*/ 1433441 w 4116165"/>
                <a:gd name="connsiteY0-38" fmla="*/ 3309096 h 3497531"/>
                <a:gd name="connsiteX1-39" fmla="*/ 3927730 w 4116165"/>
                <a:gd name="connsiteY1-40" fmla="*/ 814807 h 3497531"/>
                <a:gd name="connsiteX2-41" fmla="*/ 4116165 w 4116165"/>
                <a:gd name="connsiteY2-42" fmla="*/ 1003242 h 3497531"/>
                <a:gd name="connsiteX3-43" fmla="*/ 4116165 w 4116165"/>
                <a:gd name="connsiteY3-44" fmla="*/ 3309096 h 3497531"/>
                <a:gd name="connsiteX4-45" fmla="*/ 3927730 w 4116165"/>
                <a:gd name="connsiteY4-46" fmla="*/ 3497531 h 3497531"/>
                <a:gd name="connsiteX5-47" fmla="*/ 1621876 w 4116165"/>
                <a:gd name="connsiteY5-48" fmla="*/ 3497531 h 3497531"/>
                <a:gd name="connsiteX6-49" fmla="*/ 1433441 w 4116165"/>
                <a:gd name="connsiteY6-50" fmla="*/ 3309096 h 3497531"/>
                <a:gd name="connsiteX7-51" fmla="*/ 688860 w 4116165"/>
                <a:gd name="connsiteY7-52" fmla="*/ 0 h 3497531"/>
                <a:gd name="connsiteX8-53" fmla="*/ 739322 w 4116165"/>
                <a:gd name="connsiteY8-54" fmla="*/ 20901 h 3497531"/>
                <a:gd name="connsiteX9-55" fmla="*/ 1356818 w 4116165"/>
                <a:gd name="connsiteY9-56" fmla="*/ 638398 h 3497531"/>
                <a:gd name="connsiteX10-57" fmla="*/ 1356818 w 4116165"/>
                <a:gd name="connsiteY10-58" fmla="*/ 739322 h 3497531"/>
                <a:gd name="connsiteX11-59" fmla="*/ 739322 w 4116165"/>
                <a:gd name="connsiteY11-60" fmla="*/ 1356819 h 3497531"/>
                <a:gd name="connsiteX12-61" fmla="*/ 638398 w 4116165"/>
                <a:gd name="connsiteY12-62" fmla="*/ 1356819 h 3497531"/>
                <a:gd name="connsiteX13-63" fmla="*/ 20901 w 4116165"/>
                <a:gd name="connsiteY13-64" fmla="*/ 739322 h 3497531"/>
                <a:gd name="connsiteX14-65" fmla="*/ 20901 w 4116165"/>
                <a:gd name="connsiteY14-66" fmla="*/ 638398 h 3497531"/>
                <a:gd name="connsiteX15-67" fmla="*/ 638398 w 4116165"/>
                <a:gd name="connsiteY15-68" fmla="*/ 20901 h 3497531"/>
                <a:gd name="connsiteX16-69" fmla="*/ 688860 w 4116165"/>
                <a:gd name="connsiteY16-70" fmla="*/ 0 h 3497531"/>
                <a:gd name="connsiteX0-71" fmla="*/ 1433441 w 4116165"/>
                <a:gd name="connsiteY0-72" fmla="*/ 3309096 h 3497531"/>
                <a:gd name="connsiteX1-73" fmla="*/ 4116165 w 4116165"/>
                <a:gd name="connsiteY1-74" fmla="*/ 1003242 h 3497531"/>
                <a:gd name="connsiteX2-75" fmla="*/ 4116165 w 4116165"/>
                <a:gd name="connsiteY2-76" fmla="*/ 3309096 h 3497531"/>
                <a:gd name="connsiteX3-77" fmla="*/ 3927730 w 4116165"/>
                <a:gd name="connsiteY3-78" fmla="*/ 3497531 h 3497531"/>
                <a:gd name="connsiteX4-79" fmla="*/ 1621876 w 4116165"/>
                <a:gd name="connsiteY4-80" fmla="*/ 3497531 h 3497531"/>
                <a:gd name="connsiteX5-81" fmla="*/ 1433441 w 4116165"/>
                <a:gd name="connsiteY5-82" fmla="*/ 3309096 h 3497531"/>
                <a:gd name="connsiteX6-83" fmla="*/ 688860 w 4116165"/>
                <a:gd name="connsiteY6-84" fmla="*/ 0 h 3497531"/>
                <a:gd name="connsiteX7-85" fmla="*/ 739322 w 4116165"/>
                <a:gd name="connsiteY7-86" fmla="*/ 20901 h 3497531"/>
                <a:gd name="connsiteX8-87" fmla="*/ 1356818 w 4116165"/>
                <a:gd name="connsiteY8-88" fmla="*/ 638398 h 3497531"/>
                <a:gd name="connsiteX9-89" fmla="*/ 1356818 w 4116165"/>
                <a:gd name="connsiteY9-90" fmla="*/ 739322 h 3497531"/>
                <a:gd name="connsiteX10-91" fmla="*/ 739322 w 4116165"/>
                <a:gd name="connsiteY10-92" fmla="*/ 1356819 h 3497531"/>
                <a:gd name="connsiteX11-93" fmla="*/ 638398 w 4116165"/>
                <a:gd name="connsiteY11-94" fmla="*/ 1356819 h 3497531"/>
                <a:gd name="connsiteX12-95" fmla="*/ 20901 w 4116165"/>
                <a:gd name="connsiteY12-96" fmla="*/ 739322 h 3497531"/>
                <a:gd name="connsiteX13-97" fmla="*/ 20901 w 4116165"/>
                <a:gd name="connsiteY13-98" fmla="*/ 638398 h 3497531"/>
                <a:gd name="connsiteX14-99" fmla="*/ 638398 w 4116165"/>
                <a:gd name="connsiteY14-100" fmla="*/ 20901 h 3497531"/>
                <a:gd name="connsiteX15-101" fmla="*/ 688860 w 4116165"/>
                <a:gd name="connsiteY15-102" fmla="*/ 0 h 3497531"/>
                <a:gd name="connsiteX0-103" fmla="*/ 1433441 w 4116165"/>
                <a:gd name="connsiteY0-104" fmla="*/ 3309096 h 3497531"/>
                <a:gd name="connsiteX1-105" fmla="*/ 4116165 w 4116165"/>
                <a:gd name="connsiteY1-106" fmla="*/ 3309096 h 3497531"/>
                <a:gd name="connsiteX2-107" fmla="*/ 3927730 w 4116165"/>
                <a:gd name="connsiteY2-108" fmla="*/ 3497531 h 3497531"/>
                <a:gd name="connsiteX3-109" fmla="*/ 1621876 w 4116165"/>
                <a:gd name="connsiteY3-110" fmla="*/ 3497531 h 3497531"/>
                <a:gd name="connsiteX4-111" fmla="*/ 1433441 w 4116165"/>
                <a:gd name="connsiteY4-112" fmla="*/ 3309096 h 3497531"/>
                <a:gd name="connsiteX5-113" fmla="*/ 688860 w 4116165"/>
                <a:gd name="connsiteY5-114" fmla="*/ 0 h 3497531"/>
                <a:gd name="connsiteX6-115" fmla="*/ 739322 w 4116165"/>
                <a:gd name="connsiteY6-116" fmla="*/ 20901 h 3497531"/>
                <a:gd name="connsiteX7-117" fmla="*/ 1356818 w 4116165"/>
                <a:gd name="connsiteY7-118" fmla="*/ 638398 h 3497531"/>
                <a:gd name="connsiteX8-119" fmla="*/ 1356818 w 4116165"/>
                <a:gd name="connsiteY8-120" fmla="*/ 739322 h 3497531"/>
                <a:gd name="connsiteX9-121" fmla="*/ 739322 w 4116165"/>
                <a:gd name="connsiteY9-122" fmla="*/ 1356819 h 3497531"/>
                <a:gd name="connsiteX10-123" fmla="*/ 638398 w 4116165"/>
                <a:gd name="connsiteY10-124" fmla="*/ 1356819 h 3497531"/>
                <a:gd name="connsiteX11-125" fmla="*/ 20901 w 4116165"/>
                <a:gd name="connsiteY11-126" fmla="*/ 739322 h 3497531"/>
                <a:gd name="connsiteX12-127" fmla="*/ 20901 w 4116165"/>
                <a:gd name="connsiteY12-128" fmla="*/ 638398 h 3497531"/>
                <a:gd name="connsiteX13-129" fmla="*/ 638398 w 4116165"/>
                <a:gd name="connsiteY13-130" fmla="*/ 20901 h 3497531"/>
                <a:gd name="connsiteX14-131" fmla="*/ 688860 w 4116165"/>
                <a:gd name="connsiteY14-132" fmla="*/ 0 h 3497531"/>
                <a:gd name="connsiteX0-133" fmla="*/ 1433441 w 3927730"/>
                <a:gd name="connsiteY0-134" fmla="*/ 3309096 h 3497531"/>
                <a:gd name="connsiteX1-135" fmla="*/ 3927730 w 3927730"/>
                <a:gd name="connsiteY1-136" fmla="*/ 3497531 h 3497531"/>
                <a:gd name="connsiteX2-137" fmla="*/ 1621876 w 3927730"/>
                <a:gd name="connsiteY2-138" fmla="*/ 3497531 h 3497531"/>
                <a:gd name="connsiteX3-139" fmla="*/ 1433441 w 3927730"/>
                <a:gd name="connsiteY3-140" fmla="*/ 3309096 h 3497531"/>
                <a:gd name="connsiteX4-141" fmla="*/ 688860 w 3927730"/>
                <a:gd name="connsiteY4-142" fmla="*/ 0 h 3497531"/>
                <a:gd name="connsiteX5-143" fmla="*/ 739322 w 3927730"/>
                <a:gd name="connsiteY5-144" fmla="*/ 20901 h 3497531"/>
                <a:gd name="connsiteX6-145" fmla="*/ 1356818 w 3927730"/>
                <a:gd name="connsiteY6-146" fmla="*/ 638398 h 3497531"/>
                <a:gd name="connsiteX7-147" fmla="*/ 1356818 w 3927730"/>
                <a:gd name="connsiteY7-148" fmla="*/ 739322 h 3497531"/>
                <a:gd name="connsiteX8-149" fmla="*/ 739322 w 3927730"/>
                <a:gd name="connsiteY8-150" fmla="*/ 1356819 h 3497531"/>
                <a:gd name="connsiteX9-151" fmla="*/ 638398 w 3927730"/>
                <a:gd name="connsiteY9-152" fmla="*/ 1356819 h 3497531"/>
                <a:gd name="connsiteX10-153" fmla="*/ 20901 w 3927730"/>
                <a:gd name="connsiteY10-154" fmla="*/ 739322 h 3497531"/>
                <a:gd name="connsiteX11-155" fmla="*/ 20901 w 3927730"/>
                <a:gd name="connsiteY11-156" fmla="*/ 638398 h 3497531"/>
                <a:gd name="connsiteX12-157" fmla="*/ 638398 w 3927730"/>
                <a:gd name="connsiteY12-158" fmla="*/ 20901 h 3497531"/>
                <a:gd name="connsiteX13-159" fmla="*/ 688860 w 3927730"/>
                <a:gd name="connsiteY13-160" fmla="*/ 0 h 3497531"/>
                <a:gd name="connsiteX0-161" fmla="*/ 1433441 w 1621876"/>
                <a:gd name="connsiteY0-162" fmla="*/ 3309096 h 3497531"/>
                <a:gd name="connsiteX1-163" fmla="*/ 1621876 w 1621876"/>
                <a:gd name="connsiteY1-164" fmla="*/ 3497531 h 3497531"/>
                <a:gd name="connsiteX2-165" fmla="*/ 1433441 w 1621876"/>
                <a:gd name="connsiteY2-166" fmla="*/ 3309096 h 3497531"/>
                <a:gd name="connsiteX3-167" fmla="*/ 688860 w 1621876"/>
                <a:gd name="connsiteY3-168" fmla="*/ 0 h 3497531"/>
                <a:gd name="connsiteX4-169" fmla="*/ 739322 w 1621876"/>
                <a:gd name="connsiteY4-170" fmla="*/ 20901 h 3497531"/>
                <a:gd name="connsiteX5-171" fmla="*/ 1356818 w 1621876"/>
                <a:gd name="connsiteY5-172" fmla="*/ 638398 h 3497531"/>
                <a:gd name="connsiteX6-173" fmla="*/ 1356818 w 1621876"/>
                <a:gd name="connsiteY6-174" fmla="*/ 739322 h 3497531"/>
                <a:gd name="connsiteX7-175" fmla="*/ 739322 w 1621876"/>
                <a:gd name="connsiteY7-176" fmla="*/ 1356819 h 3497531"/>
                <a:gd name="connsiteX8-177" fmla="*/ 638398 w 1621876"/>
                <a:gd name="connsiteY8-178" fmla="*/ 1356819 h 3497531"/>
                <a:gd name="connsiteX9-179" fmla="*/ 20901 w 1621876"/>
                <a:gd name="connsiteY9-180" fmla="*/ 739322 h 3497531"/>
                <a:gd name="connsiteX10-181" fmla="*/ 20901 w 1621876"/>
                <a:gd name="connsiteY10-182" fmla="*/ 638398 h 3497531"/>
                <a:gd name="connsiteX11-183" fmla="*/ 638398 w 1621876"/>
                <a:gd name="connsiteY11-184" fmla="*/ 20901 h 3497531"/>
                <a:gd name="connsiteX12-185" fmla="*/ 688860 w 1621876"/>
                <a:gd name="connsiteY12-186" fmla="*/ 0 h 3497531"/>
                <a:gd name="connsiteX0-187" fmla="*/ 688860 w 1377719"/>
                <a:gd name="connsiteY0-188" fmla="*/ 0 h 1377720"/>
                <a:gd name="connsiteX1-189" fmla="*/ 739322 w 1377719"/>
                <a:gd name="connsiteY1-190" fmla="*/ 20901 h 1377720"/>
                <a:gd name="connsiteX2-191" fmla="*/ 1356818 w 1377719"/>
                <a:gd name="connsiteY2-192" fmla="*/ 638398 h 1377720"/>
                <a:gd name="connsiteX3-193" fmla="*/ 1356818 w 1377719"/>
                <a:gd name="connsiteY3-194" fmla="*/ 739322 h 1377720"/>
                <a:gd name="connsiteX4-195" fmla="*/ 739322 w 1377719"/>
                <a:gd name="connsiteY4-196" fmla="*/ 1356819 h 1377720"/>
                <a:gd name="connsiteX5-197" fmla="*/ 638398 w 1377719"/>
                <a:gd name="connsiteY5-198" fmla="*/ 1356819 h 1377720"/>
                <a:gd name="connsiteX6-199" fmla="*/ 20901 w 1377719"/>
                <a:gd name="connsiteY6-200" fmla="*/ 739322 h 1377720"/>
                <a:gd name="connsiteX7-201" fmla="*/ 20901 w 1377719"/>
                <a:gd name="connsiteY7-202" fmla="*/ 638398 h 1377720"/>
                <a:gd name="connsiteX8-203" fmla="*/ 638398 w 1377719"/>
                <a:gd name="connsiteY8-204" fmla="*/ 20901 h 1377720"/>
                <a:gd name="connsiteX9-205" fmla="*/ 688860 w 1377719"/>
                <a:gd name="connsiteY9-206" fmla="*/ 0 h 13777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7" name="Group 8">
            <a:extLst>
              <a:ext uri="{FF2B5EF4-FFF2-40B4-BE49-F238E27FC236}">
                <a16:creationId xmlns:a16="http://schemas.microsoft.com/office/drawing/2014/main" id="{DBF0C284-95BD-FF5D-8C21-A3A8595194B2}"/>
              </a:ext>
            </a:extLst>
          </p:cNvPr>
          <p:cNvGrpSpPr/>
          <p:nvPr/>
        </p:nvGrpSpPr>
        <p:grpSpPr>
          <a:xfrm>
            <a:off x="3920219" y="2407722"/>
            <a:ext cx="4099301" cy="2187035"/>
            <a:chOff x="1895707" y="1831751"/>
            <a:chExt cx="3388038" cy="1807566"/>
          </a:xfrm>
        </p:grpSpPr>
        <p:sp>
          <p:nvSpPr>
            <p:cNvPr id="8" name="Rounded Rectangle 9">
              <a:extLst>
                <a:ext uri="{FF2B5EF4-FFF2-40B4-BE49-F238E27FC236}">
                  <a16:creationId xmlns:a16="http://schemas.microsoft.com/office/drawing/2014/main" id="{3C30C1C8-EEEB-0DB3-4DF4-E3B04B520297}"/>
                </a:ext>
              </a:extLst>
            </p:cNvPr>
            <p:cNvSpPr/>
            <p:nvPr/>
          </p:nvSpPr>
          <p:spPr>
            <a:xfrm rot="2700000">
              <a:off x="3687304" y="2325363"/>
              <a:ext cx="1601357" cy="614134"/>
            </a:xfrm>
            <a:prstGeom prst="roundRect">
              <a:avLst>
                <a:gd name="adj" fmla="val 7044"/>
              </a:avLst>
            </a:pr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9" name="Rounded Rectangle 10">
              <a:extLst>
                <a:ext uri="{FF2B5EF4-FFF2-40B4-BE49-F238E27FC236}">
                  <a16:creationId xmlns:a16="http://schemas.microsoft.com/office/drawing/2014/main" id="{8703271D-68B1-FFA6-2EA9-39DD49CBE09A}"/>
                </a:ext>
              </a:extLst>
            </p:cNvPr>
            <p:cNvSpPr/>
            <p:nvPr/>
          </p:nvSpPr>
          <p:spPr>
            <a:xfrm rot="18900000">
              <a:off x="3682388" y="3025183"/>
              <a:ext cx="1601357" cy="614134"/>
            </a:xfrm>
            <a:prstGeom prst="roundRect">
              <a:avLst>
                <a:gd name="adj" fmla="val 7044"/>
              </a:avLst>
            </a:pr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0" name="Rounded Rectangle 11">
              <a:extLst>
                <a:ext uri="{FF2B5EF4-FFF2-40B4-BE49-F238E27FC236}">
                  <a16:creationId xmlns:a16="http://schemas.microsoft.com/office/drawing/2014/main" id="{F6FAF668-5011-2DB7-F962-1B8C94CA500B}"/>
                </a:ext>
              </a:extLst>
            </p:cNvPr>
            <p:cNvSpPr/>
            <p:nvPr/>
          </p:nvSpPr>
          <p:spPr>
            <a:xfrm>
              <a:off x="1895707" y="2684256"/>
              <a:ext cx="2928405" cy="614134"/>
            </a:xfrm>
            <a:prstGeom prst="roundRect">
              <a:avLst>
                <a:gd name="adj" fmla="val 7044"/>
              </a:avLst>
            </a:pr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添加标题</a:t>
              </a: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9813E5E9-16BE-357C-1FD7-D7933E40B1BC}"/>
                </a:ext>
              </a:extLst>
            </p:cNvPr>
            <p:cNvSpPr/>
            <p:nvPr/>
          </p:nvSpPr>
          <p:spPr>
            <a:xfrm>
              <a:off x="4483067" y="2632430"/>
              <a:ext cx="706987" cy="706988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-1" fmla="*/ 1433441 w 4116165"/>
                <a:gd name="connsiteY0-2" fmla="*/ 1003242 h 3497531"/>
                <a:gd name="connsiteX1-3" fmla="*/ 3927730 w 4116165"/>
                <a:gd name="connsiteY1-4" fmla="*/ 814807 h 3497531"/>
                <a:gd name="connsiteX2-5" fmla="*/ 4116165 w 4116165"/>
                <a:gd name="connsiteY2-6" fmla="*/ 1003242 h 3497531"/>
                <a:gd name="connsiteX3-7" fmla="*/ 4116165 w 4116165"/>
                <a:gd name="connsiteY3-8" fmla="*/ 3309096 h 3497531"/>
                <a:gd name="connsiteX4-9" fmla="*/ 3927730 w 4116165"/>
                <a:gd name="connsiteY4-10" fmla="*/ 3497531 h 3497531"/>
                <a:gd name="connsiteX5-11" fmla="*/ 1621876 w 4116165"/>
                <a:gd name="connsiteY5-12" fmla="*/ 3497531 h 3497531"/>
                <a:gd name="connsiteX6-13" fmla="*/ 1433441 w 4116165"/>
                <a:gd name="connsiteY6-14" fmla="*/ 3309096 h 3497531"/>
                <a:gd name="connsiteX7-15" fmla="*/ 1433441 w 4116165"/>
                <a:gd name="connsiteY7-16" fmla="*/ 1003242 h 3497531"/>
                <a:gd name="connsiteX8-17" fmla="*/ 688860 w 4116165"/>
                <a:gd name="connsiteY8-18" fmla="*/ 0 h 3497531"/>
                <a:gd name="connsiteX9-19" fmla="*/ 739322 w 4116165"/>
                <a:gd name="connsiteY9-20" fmla="*/ 20901 h 3497531"/>
                <a:gd name="connsiteX10-21" fmla="*/ 1356818 w 4116165"/>
                <a:gd name="connsiteY10-22" fmla="*/ 638398 h 3497531"/>
                <a:gd name="connsiteX11-23" fmla="*/ 1356818 w 4116165"/>
                <a:gd name="connsiteY11-24" fmla="*/ 739322 h 3497531"/>
                <a:gd name="connsiteX12-25" fmla="*/ 739322 w 4116165"/>
                <a:gd name="connsiteY12-26" fmla="*/ 1356819 h 3497531"/>
                <a:gd name="connsiteX13-27" fmla="*/ 638398 w 4116165"/>
                <a:gd name="connsiteY13-28" fmla="*/ 1356819 h 3497531"/>
                <a:gd name="connsiteX14-29" fmla="*/ 20901 w 4116165"/>
                <a:gd name="connsiteY14-30" fmla="*/ 739322 h 3497531"/>
                <a:gd name="connsiteX15-31" fmla="*/ 20901 w 4116165"/>
                <a:gd name="connsiteY15-32" fmla="*/ 638398 h 3497531"/>
                <a:gd name="connsiteX16-33" fmla="*/ 638398 w 4116165"/>
                <a:gd name="connsiteY16-34" fmla="*/ 20901 h 3497531"/>
                <a:gd name="connsiteX17-35" fmla="*/ 688860 w 4116165"/>
                <a:gd name="connsiteY17-36" fmla="*/ 0 h 3497531"/>
                <a:gd name="connsiteX0-37" fmla="*/ 1433441 w 4116165"/>
                <a:gd name="connsiteY0-38" fmla="*/ 3309096 h 3497531"/>
                <a:gd name="connsiteX1-39" fmla="*/ 3927730 w 4116165"/>
                <a:gd name="connsiteY1-40" fmla="*/ 814807 h 3497531"/>
                <a:gd name="connsiteX2-41" fmla="*/ 4116165 w 4116165"/>
                <a:gd name="connsiteY2-42" fmla="*/ 1003242 h 3497531"/>
                <a:gd name="connsiteX3-43" fmla="*/ 4116165 w 4116165"/>
                <a:gd name="connsiteY3-44" fmla="*/ 3309096 h 3497531"/>
                <a:gd name="connsiteX4-45" fmla="*/ 3927730 w 4116165"/>
                <a:gd name="connsiteY4-46" fmla="*/ 3497531 h 3497531"/>
                <a:gd name="connsiteX5-47" fmla="*/ 1621876 w 4116165"/>
                <a:gd name="connsiteY5-48" fmla="*/ 3497531 h 3497531"/>
                <a:gd name="connsiteX6-49" fmla="*/ 1433441 w 4116165"/>
                <a:gd name="connsiteY6-50" fmla="*/ 3309096 h 3497531"/>
                <a:gd name="connsiteX7-51" fmla="*/ 688860 w 4116165"/>
                <a:gd name="connsiteY7-52" fmla="*/ 0 h 3497531"/>
                <a:gd name="connsiteX8-53" fmla="*/ 739322 w 4116165"/>
                <a:gd name="connsiteY8-54" fmla="*/ 20901 h 3497531"/>
                <a:gd name="connsiteX9-55" fmla="*/ 1356818 w 4116165"/>
                <a:gd name="connsiteY9-56" fmla="*/ 638398 h 3497531"/>
                <a:gd name="connsiteX10-57" fmla="*/ 1356818 w 4116165"/>
                <a:gd name="connsiteY10-58" fmla="*/ 739322 h 3497531"/>
                <a:gd name="connsiteX11-59" fmla="*/ 739322 w 4116165"/>
                <a:gd name="connsiteY11-60" fmla="*/ 1356819 h 3497531"/>
                <a:gd name="connsiteX12-61" fmla="*/ 638398 w 4116165"/>
                <a:gd name="connsiteY12-62" fmla="*/ 1356819 h 3497531"/>
                <a:gd name="connsiteX13-63" fmla="*/ 20901 w 4116165"/>
                <a:gd name="connsiteY13-64" fmla="*/ 739322 h 3497531"/>
                <a:gd name="connsiteX14-65" fmla="*/ 20901 w 4116165"/>
                <a:gd name="connsiteY14-66" fmla="*/ 638398 h 3497531"/>
                <a:gd name="connsiteX15-67" fmla="*/ 638398 w 4116165"/>
                <a:gd name="connsiteY15-68" fmla="*/ 20901 h 3497531"/>
                <a:gd name="connsiteX16-69" fmla="*/ 688860 w 4116165"/>
                <a:gd name="connsiteY16-70" fmla="*/ 0 h 3497531"/>
                <a:gd name="connsiteX0-71" fmla="*/ 1433441 w 4116165"/>
                <a:gd name="connsiteY0-72" fmla="*/ 3309096 h 3497531"/>
                <a:gd name="connsiteX1-73" fmla="*/ 4116165 w 4116165"/>
                <a:gd name="connsiteY1-74" fmla="*/ 1003242 h 3497531"/>
                <a:gd name="connsiteX2-75" fmla="*/ 4116165 w 4116165"/>
                <a:gd name="connsiteY2-76" fmla="*/ 3309096 h 3497531"/>
                <a:gd name="connsiteX3-77" fmla="*/ 3927730 w 4116165"/>
                <a:gd name="connsiteY3-78" fmla="*/ 3497531 h 3497531"/>
                <a:gd name="connsiteX4-79" fmla="*/ 1621876 w 4116165"/>
                <a:gd name="connsiteY4-80" fmla="*/ 3497531 h 3497531"/>
                <a:gd name="connsiteX5-81" fmla="*/ 1433441 w 4116165"/>
                <a:gd name="connsiteY5-82" fmla="*/ 3309096 h 3497531"/>
                <a:gd name="connsiteX6-83" fmla="*/ 688860 w 4116165"/>
                <a:gd name="connsiteY6-84" fmla="*/ 0 h 3497531"/>
                <a:gd name="connsiteX7-85" fmla="*/ 739322 w 4116165"/>
                <a:gd name="connsiteY7-86" fmla="*/ 20901 h 3497531"/>
                <a:gd name="connsiteX8-87" fmla="*/ 1356818 w 4116165"/>
                <a:gd name="connsiteY8-88" fmla="*/ 638398 h 3497531"/>
                <a:gd name="connsiteX9-89" fmla="*/ 1356818 w 4116165"/>
                <a:gd name="connsiteY9-90" fmla="*/ 739322 h 3497531"/>
                <a:gd name="connsiteX10-91" fmla="*/ 739322 w 4116165"/>
                <a:gd name="connsiteY10-92" fmla="*/ 1356819 h 3497531"/>
                <a:gd name="connsiteX11-93" fmla="*/ 638398 w 4116165"/>
                <a:gd name="connsiteY11-94" fmla="*/ 1356819 h 3497531"/>
                <a:gd name="connsiteX12-95" fmla="*/ 20901 w 4116165"/>
                <a:gd name="connsiteY12-96" fmla="*/ 739322 h 3497531"/>
                <a:gd name="connsiteX13-97" fmla="*/ 20901 w 4116165"/>
                <a:gd name="connsiteY13-98" fmla="*/ 638398 h 3497531"/>
                <a:gd name="connsiteX14-99" fmla="*/ 638398 w 4116165"/>
                <a:gd name="connsiteY14-100" fmla="*/ 20901 h 3497531"/>
                <a:gd name="connsiteX15-101" fmla="*/ 688860 w 4116165"/>
                <a:gd name="connsiteY15-102" fmla="*/ 0 h 3497531"/>
                <a:gd name="connsiteX0-103" fmla="*/ 1433441 w 4116165"/>
                <a:gd name="connsiteY0-104" fmla="*/ 3309096 h 3497531"/>
                <a:gd name="connsiteX1-105" fmla="*/ 4116165 w 4116165"/>
                <a:gd name="connsiteY1-106" fmla="*/ 3309096 h 3497531"/>
                <a:gd name="connsiteX2-107" fmla="*/ 3927730 w 4116165"/>
                <a:gd name="connsiteY2-108" fmla="*/ 3497531 h 3497531"/>
                <a:gd name="connsiteX3-109" fmla="*/ 1621876 w 4116165"/>
                <a:gd name="connsiteY3-110" fmla="*/ 3497531 h 3497531"/>
                <a:gd name="connsiteX4-111" fmla="*/ 1433441 w 4116165"/>
                <a:gd name="connsiteY4-112" fmla="*/ 3309096 h 3497531"/>
                <a:gd name="connsiteX5-113" fmla="*/ 688860 w 4116165"/>
                <a:gd name="connsiteY5-114" fmla="*/ 0 h 3497531"/>
                <a:gd name="connsiteX6-115" fmla="*/ 739322 w 4116165"/>
                <a:gd name="connsiteY6-116" fmla="*/ 20901 h 3497531"/>
                <a:gd name="connsiteX7-117" fmla="*/ 1356818 w 4116165"/>
                <a:gd name="connsiteY7-118" fmla="*/ 638398 h 3497531"/>
                <a:gd name="connsiteX8-119" fmla="*/ 1356818 w 4116165"/>
                <a:gd name="connsiteY8-120" fmla="*/ 739322 h 3497531"/>
                <a:gd name="connsiteX9-121" fmla="*/ 739322 w 4116165"/>
                <a:gd name="connsiteY9-122" fmla="*/ 1356819 h 3497531"/>
                <a:gd name="connsiteX10-123" fmla="*/ 638398 w 4116165"/>
                <a:gd name="connsiteY10-124" fmla="*/ 1356819 h 3497531"/>
                <a:gd name="connsiteX11-125" fmla="*/ 20901 w 4116165"/>
                <a:gd name="connsiteY11-126" fmla="*/ 739322 h 3497531"/>
                <a:gd name="connsiteX12-127" fmla="*/ 20901 w 4116165"/>
                <a:gd name="connsiteY12-128" fmla="*/ 638398 h 3497531"/>
                <a:gd name="connsiteX13-129" fmla="*/ 638398 w 4116165"/>
                <a:gd name="connsiteY13-130" fmla="*/ 20901 h 3497531"/>
                <a:gd name="connsiteX14-131" fmla="*/ 688860 w 4116165"/>
                <a:gd name="connsiteY14-132" fmla="*/ 0 h 3497531"/>
                <a:gd name="connsiteX0-133" fmla="*/ 1433441 w 3927730"/>
                <a:gd name="connsiteY0-134" fmla="*/ 3309096 h 3497531"/>
                <a:gd name="connsiteX1-135" fmla="*/ 3927730 w 3927730"/>
                <a:gd name="connsiteY1-136" fmla="*/ 3497531 h 3497531"/>
                <a:gd name="connsiteX2-137" fmla="*/ 1621876 w 3927730"/>
                <a:gd name="connsiteY2-138" fmla="*/ 3497531 h 3497531"/>
                <a:gd name="connsiteX3-139" fmla="*/ 1433441 w 3927730"/>
                <a:gd name="connsiteY3-140" fmla="*/ 3309096 h 3497531"/>
                <a:gd name="connsiteX4-141" fmla="*/ 688860 w 3927730"/>
                <a:gd name="connsiteY4-142" fmla="*/ 0 h 3497531"/>
                <a:gd name="connsiteX5-143" fmla="*/ 739322 w 3927730"/>
                <a:gd name="connsiteY5-144" fmla="*/ 20901 h 3497531"/>
                <a:gd name="connsiteX6-145" fmla="*/ 1356818 w 3927730"/>
                <a:gd name="connsiteY6-146" fmla="*/ 638398 h 3497531"/>
                <a:gd name="connsiteX7-147" fmla="*/ 1356818 w 3927730"/>
                <a:gd name="connsiteY7-148" fmla="*/ 739322 h 3497531"/>
                <a:gd name="connsiteX8-149" fmla="*/ 739322 w 3927730"/>
                <a:gd name="connsiteY8-150" fmla="*/ 1356819 h 3497531"/>
                <a:gd name="connsiteX9-151" fmla="*/ 638398 w 3927730"/>
                <a:gd name="connsiteY9-152" fmla="*/ 1356819 h 3497531"/>
                <a:gd name="connsiteX10-153" fmla="*/ 20901 w 3927730"/>
                <a:gd name="connsiteY10-154" fmla="*/ 739322 h 3497531"/>
                <a:gd name="connsiteX11-155" fmla="*/ 20901 w 3927730"/>
                <a:gd name="connsiteY11-156" fmla="*/ 638398 h 3497531"/>
                <a:gd name="connsiteX12-157" fmla="*/ 638398 w 3927730"/>
                <a:gd name="connsiteY12-158" fmla="*/ 20901 h 3497531"/>
                <a:gd name="connsiteX13-159" fmla="*/ 688860 w 3927730"/>
                <a:gd name="connsiteY13-160" fmla="*/ 0 h 3497531"/>
                <a:gd name="connsiteX0-161" fmla="*/ 1433441 w 1621876"/>
                <a:gd name="connsiteY0-162" fmla="*/ 3309096 h 3497531"/>
                <a:gd name="connsiteX1-163" fmla="*/ 1621876 w 1621876"/>
                <a:gd name="connsiteY1-164" fmla="*/ 3497531 h 3497531"/>
                <a:gd name="connsiteX2-165" fmla="*/ 1433441 w 1621876"/>
                <a:gd name="connsiteY2-166" fmla="*/ 3309096 h 3497531"/>
                <a:gd name="connsiteX3-167" fmla="*/ 688860 w 1621876"/>
                <a:gd name="connsiteY3-168" fmla="*/ 0 h 3497531"/>
                <a:gd name="connsiteX4-169" fmla="*/ 739322 w 1621876"/>
                <a:gd name="connsiteY4-170" fmla="*/ 20901 h 3497531"/>
                <a:gd name="connsiteX5-171" fmla="*/ 1356818 w 1621876"/>
                <a:gd name="connsiteY5-172" fmla="*/ 638398 h 3497531"/>
                <a:gd name="connsiteX6-173" fmla="*/ 1356818 w 1621876"/>
                <a:gd name="connsiteY6-174" fmla="*/ 739322 h 3497531"/>
                <a:gd name="connsiteX7-175" fmla="*/ 739322 w 1621876"/>
                <a:gd name="connsiteY7-176" fmla="*/ 1356819 h 3497531"/>
                <a:gd name="connsiteX8-177" fmla="*/ 638398 w 1621876"/>
                <a:gd name="connsiteY8-178" fmla="*/ 1356819 h 3497531"/>
                <a:gd name="connsiteX9-179" fmla="*/ 20901 w 1621876"/>
                <a:gd name="connsiteY9-180" fmla="*/ 739322 h 3497531"/>
                <a:gd name="connsiteX10-181" fmla="*/ 20901 w 1621876"/>
                <a:gd name="connsiteY10-182" fmla="*/ 638398 h 3497531"/>
                <a:gd name="connsiteX11-183" fmla="*/ 638398 w 1621876"/>
                <a:gd name="connsiteY11-184" fmla="*/ 20901 h 3497531"/>
                <a:gd name="connsiteX12-185" fmla="*/ 688860 w 1621876"/>
                <a:gd name="connsiteY12-186" fmla="*/ 0 h 3497531"/>
                <a:gd name="connsiteX0-187" fmla="*/ 688860 w 1377719"/>
                <a:gd name="connsiteY0-188" fmla="*/ 0 h 1377720"/>
                <a:gd name="connsiteX1-189" fmla="*/ 739322 w 1377719"/>
                <a:gd name="connsiteY1-190" fmla="*/ 20901 h 1377720"/>
                <a:gd name="connsiteX2-191" fmla="*/ 1356818 w 1377719"/>
                <a:gd name="connsiteY2-192" fmla="*/ 638398 h 1377720"/>
                <a:gd name="connsiteX3-193" fmla="*/ 1356818 w 1377719"/>
                <a:gd name="connsiteY3-194" fmla="*/ 739322 h 1377720"/>
                <a:gd name="connsiteX4-195" fmla="*/ 739322 w 1377719"/>
                <a:gd name="connsiteY4-196" fmla="*/ 1356819 h 1377720"/>
                <a:gd name="connsiteX5-197" fmla="*/ 638398 w 1377719"/>
                <a:gd name="connsiteY5-198" fmla="*/ 1356819 h 1377720"/>
                <a:gd name="connsiteX6-199" fmla="*/ 20901 w 1377719"/>
                <a:gd name="connsiteY6-200" fmla="*/ 739322 h 1377720"/>
                <a:gd name="connsiteX7-201" fmla="*/ 20901 w 1377719"/>
                <a:gd name="connsiteY7-202" fmla="*/ 638398 h 1377720"/>
                <a:gd name="connsiteX8-203" fmla="*/ 638398 w 1377719"/>
                <a:gd name="connsiteY8-204" fmla="*/ 20901 h 1377720"/>
                <a:gd name="connsiteX9-205" fmla="*/ 688860 w 1377719"/>
                <a:gd name="connsiteY9-206" fmla="*/ 0 h 13777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ym typeface="+mn-lt"/>
                </a:rPr>
                <a:t>02</a:t>
              </a:r>
            </a:p>
          </p:txBody>
        </p:sp>
      </p:grpSp>
      <p:grpSp>
        <p:nvGrpSpPr>
          <p:cNvPr id="12" name="Group 13">
            <a:extLst>
              <a:ext uri="{FF2B5EF4-FFF2-40B4-BE49-F238E27FC236}">
                <a16:creationId xmlns:a16="http://schemas.microsoft.com/office/drawing/2014/main" id="{85C7A146-C71C-ED98-894C-2506D95A1C71}"/>
              </a:ext>
            </a:extLst>
          </p:cNvPr>
          <p:cNvGrpSpPr/>
          <p:nvPr/>
        </p:nvGrpSpPr>
        <p:grpSpPr>
          <a:xfrm>
            <a:off x="7782874" y="1750562"/>
            <a:ext cx="3726638" cy="1988214"/>
            <a:chOff x="1895707" y="1831751"/>
            <a:chExt cx="3388038" cy="1807566"/>
          </a:xfrm>
        </p:grpSpPr>
        <p:sp>
          <p:nvSpPr>
            <p:cNvPr id="13" name="Rounded Rectangle 14">
              <a:extLst>
                <a:ext uri="{FF2B5EF4-FFF2-40B4-BE49-F238E27FC236}">
                  <a16:creationId xmlns:a16="http://schemas.microsoft.com/office/drawing/2014/main" id="{A8C6D017-6EC0-E60C-669D-32A53DB77B69}"/>
                </a:ext>
              </a:extLst>
            </p:cNvPr>
            <p:cNvSpPr/>
            <p:nvPr/>
          </p:nvSpPr>
          <p:spPr>
            <a:xfrm rot="2700000">
              <a:off x="3687304" y="2325363"/>
              <a:ext cx="1601357" cy="614134"/>
            </a:xfrm>
            <a:prstGeom prst="roundRect">
              <a:avLst>
                <a:gd name="adj" fmla="val 704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14" name="Rounded Rectangle 15">
              <a:extLst>
                <a:ext uri="{FF2B5EF4-FFF2-40B4-BE49-F238E27FC236}">
                  <a16:creationId xmlns:a16="http://schemas.microsoft.com/office/drawing/2014/main" id="{EF6EFF4A-9218-51A6-8D60-0D6A4C095902}"/>
                </a:ext>
              </a:extLst>
            </p:cNvPr>
            <p:cNvSpPr/>
            <p:nvPr/>
          </p:nvSpPr>
          <p:spPr>
            <a:xfrm rot="18900000">
              <a:off x="3682388" y="3025183"/>
              <a:ext cx="1601357" cy="614134"/>
            </a:xfrm>
            <a:prstGeom prst="roundRect">
              <a:avLst>
                <a:gd name="adj" fmla="val 704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15" name="Rounded Rectangle 16">
              <a:extLst>
                <a:ext uri="{FF2B5EF4-FFF2-40B4-BE49-F238E27FC236}">
                  <a16:creationId xmlns:a16="http://schemas.microsoft.com/office/drawing/2014/main" id="{99B4AC1F-AB41-8778-910C-F2D340874395}"/>
                </a:ext>
              </a:extLst>
            </p:cNvPr>
            <p:cNvSpPr/>
            <p:nvPr/>
          </p:nvSpPr>
          <p:spPr>
            <a:xfrm>
              <a:off x="1895707" y="2684256"/>
              <a:ext cx="2928405" cy="614134"/>
            </a:xfrm>
            <a:prstGeom prst="roundRect">
              <a:avLst>
                <a:gd name="adj" fmla="val 704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ym typeface="+mn-lt"/>
                </a:rPr>
                <a:t>添加标题</a:t>
              </a:r>
              <a:endParaRPr lang="en-US" dirty="0">
                <a:sym typeface="+mn-lt"/>
              </a:endParaRPr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80CED8CD-4540-4DF7-96F7-062D6EA8BC1B}"/>
                </a:ext>
              </a:extLst>
            </p:cNvPr>
            <p:cNvSpPr/>
            <p:nvPr/>
          </p:nvSpPr>
          <p:spPr>
            <a:xfrm>
              <a:off x="4483067" y="2632430"/>
              <a:ext cx="706987" cy="706988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-1" fmla="*/ 1433441 w 4116165"/>
                <a:gd name="connsiteY0-2" fmla="*/ 1003242 h 3497531"/>
                <a:gd name="connsiteX1-3" fmla="*/ 3927730 w 4116165"/>
                <a:gd name="connsiteY1-4" fmla="*/ 814807 h 3497531"/>
                <a:gd name="connsiteX2-5" fmla="*/ 4116165 w 4116165"/>
                <a:gd name="connsiteY2-6" fmla="*/ 1003242 h 3497531"/>
                <a:gd name="connsiteX3-7" fmla="*/ 4116165 w 4116165"/>
                <a:gd name="connsiteY3-8" fmla="*/ 3309096 h 3497531"/>
                <a:gd name="connsiteX4-9" fmla="*/ 3927730 w 4116165"/>
                <a:gd name="connsiteY4-10" fmla="*/ 3497531 h 3497531"/>
                <a:gd name="connsiteX5-11" fmla="*/ 1621876 w 4116165"/>
                <a:gd name="connsiteY5-12" fmla="*/ 3497531 h 3497531"/>
                <a:gd name="connsiteX6-13" fmla="*/ 1433441 w 4116165"/>
                <a:gd name="connsiteY6-14" fmla="*/ 3309096 h 3497531"/>
                <a:gd name="connsiteX7-15" fmla="*/ 1433441 w 4116165"/>
                <a:gd name="connsiteY7-16" fmla="*/ 1003242 h 3497531"/>
                <a:gd name="connsiteX8-17" fmla="*/ 688860 w 4116165"/>
                <a:gd name="connsiteY8-18" fmla="*/ 0 h 3497531"/>
                <a:gd name="connsiteX9-19" fmla="*/ 739322 w 4116165"/>
                <a:gd name="connsiteY9-20" fmla="*/ 20901 h 3497531"/>
                <a:gd name="connsiteX10-21" fmla="*/ 1356818 w 4116165"/>
                <a:gd name="connsiteY10-22" fmla="*/ 638398 h 3497531"/>
                <a:gd name="connsiteX11-23" fmla="*/ 1356818 w 4116165"/>
                <a:gd name="connsiteY11-24" fmla="*/ 739322 h 3497531"/>
                <a:gd name="connsiteX12-25" fmla="*/ 739322 w 4116165"/>
                <a:gd name="connsiteY12-26" fmla="*/ 1356819 h 3497531"/>
                <a:gd name="connsiteX13-27" fmla="*/ 638398 w 4116165"/>
                <a:gd name="connsiteY13-28" fmla="*/ 1356819 h 3497531"/>
                <a:gd name="connsiteX14-29" fmla="*/ 20901 w 4116165"/>
                <a:gd name="connsiteY14-30" fmla="*/ 739322 h 3497531"/>
                <a:gd name="connsiteX15-31" fmla="*/ 20901 w 4116165"/>
                <a:gd name="connsiteY15-32" fmla="*/ 638398 h 3497531"/>
                <a:gd name="connsiteX16-33" fmla="*/ 638398 w 4116165"/>
                <a:gd name="connsiteY16-34" fmla="*/ 20901 h 3497531"/>
                <a:gd name="connsiteX17-35" fmla="*/ 688860 w 4116165"/>
                <a:gd name="connsiteY17-36" fmla="*/ 0 h 3497531"/>
                <a:gd name="connsiteX0-37" fmla="*/ 1433441 w 4116165"/>
                <a:gd name="connsiteY0-38" fmla="*/ 3309096 h 3497531"/>
                <a:gd name="connsiteX1-39" fmla="*/ 3927730 w 4116165"/>
                <a:gd name="connsiteY1-40" fmla="*/ 814807 h 3497531"/>
                <a:gd name="connsiteX2-41" fmla="*/ 4116165 w 4116165"/>
                <a:gd name="connsiteY2-42" fmla="*/ 1003242 h 3497531"/>
                <a:gd name="connsiteX3-43" fmla="*/ 4116165 w 4116165"/>
                <a:gd name="connsiteY3-44" fmla="*/ 3309096 h 3497531"/>
                <a:gd name="connsiteX4-45" fmla="*/ 3927730 w 4116165"/>
                <a:gd name="connsiteY4-46" fmla="*/ 3497531 h 3497531"/>
                <a:gd name="connsiteX5-47" fmla="*/ 1621876 w 4116165"/>
                <a:gd name="connsiteY5-48" fmla="*/ 3497531 h 3497531"/>
                <a:gd name="connsiteX6-49" fmla="*/ 1433441 w 4116165"/>
                <a:gd name="connsiteY6-50" fmla="*/ 3309096 h 3497531"/>
                <a:gd name="connsiteX7-51" fmla="*/ 688860 w 4116165"/>
                <a:gd name="connsiteY7-52" fmla="*/ 0 h 3497531"/>
                <a:gd name="connsiteX8-53" fmla="*/ 739322 w 4116165"/>
                <a:gd name="connsiteY8-54" fmla="*/ 20901 h 3497531"/>
                <a:gd name="connsiteX9-55" fmla="*/ 1356818 w 4116165"/>
                <a:gd name="connsiteY9-56" fmla="*/ 638398 h 3497531"/>
                <a:gd name="connsiteX10-57" fmla="*/ 1356818 w 4116165"/>
                <a:gd name="connsiteY10-58" fmla="*/ 739322 h 3497531"/>
                <a:gd name="connsiteX11-59" fmla="*/ 739322 w 4116165"/>
                <a:gd name="connsiteY11-60" fmla="*/ 1356819 h 3497531"/>
                <a:gd name="connsiteX12-61" fmla="*/ 638398 w 4116165"/>
                <a:gd name="connsiteY12-62" fmla="*/ 1356819 h 3497531"/>
                <a:gd name="connsiteX13-63" fmla="*/ 20901 w 4116165"/>
                <a:gd name="connsiteY13-64" fmla="*/ 739322 h 3497531"/>
                <a:gd name="connsiteX14-65" fmla="*/ 20901 w 4116165"/>
                <a:gd name="connsiteY14-66" fmla="*/ 638398 h 3497531"/>
                <a:gd name="connsiteX15-67" fmla="*/ 638398 w 4116165"/>
                <a:gd name="connsiteY15-68" fmla="*/ 20901 h 3497531"/>
                <a:gd name="connsiteX16-69" fmla="*/ 688860 w 4116165"/>
                <a:gd name="connsiteY16-70" fmla="*/ 0 h 3497531"/>
                <a:gd name="connsiteX0-71" fmla="*/ 1433441 w 4116165"/>
                <a:gd name="connsiteY0-72" fmla="*/ 3309096 h 3497531"/>
                <a:gd name="connsiteX1-73" fmla="*/ 4116165 w 4116165"/>
                <a:gd name="connsiteY1-74" fmla="*/ 1003242 h 3497531"/>
                <a:gd name="connsiteX2-75" fmla="*/ 4116165 w 4116165"/>
                <a:gd name="connsiteY2-76" fmla="*/ 3309096 h 3497531"/>
                <a:gd name="connsiteX3-77" fmla="*/ 3927730 w 4116165"/>
                <a:gd name="connsiteY3-78" fmla="*/ 3497531 h 3497531"/>
                <a:gd name="connsiteX4-79" fmla="*/ 1621876 w 4116165"/>
                <a:gd name="connsiteY4-80" fmla="*/ 3497531 h 3497531"/>
                <a:gd name="connsiteX5-81" fmla="*/ 1433441 w 4116165"/>
                <a:gd name="connsiteY5-82" fmla="*/ 3309096 h 3497531"/>
                <a:gd name="connsiteX6-83" fmla="*/ 688860 w 4116165"/>
                <a:gd name="connsiteY6-84" fmla="*/ 0 h 3497531"/>
                <a:gd name="connsiteX7-85" fmla="*/ 739322 w 4116165"/>
                <a:gd name="connsiteY7-86" fmla="*/ 20901 h 3497531"/>
                <a:gd name="connsiteX8-87" fmla="*/ 1356818 w 4116165"/>
                <a:gd name="connsiteY8-88" fmla="*/ 638398 h 3497531"/>
                <a:gd name="connsiteX9-89" fmla="*/ 1356818 w 4116165"/>
                <a:gd name="connsiteY9-90" fmla="*/ 739322 h 3497531"/>
                <a:gd name="connsiteX10-91" fmla="*/ 739322 w 4116165"/>
                <a:gd name="connsiteY10-92" fmla="*/ 1356819 h 3497531"/>
                <a:gd name="connsiteX11-93" fmla="*/ 638398 w 4116165"/>
                <a:gd name="connsiteY11-94" fmla="*/ 1356819 h 3497531"/>
                <a:gd name="connsiteX12-95" fmla="*/ 20901 w 4116165"/>
                <a:gd name="connsiteY12-96" fmla="*/ 739322 h 3497531"/>
                <a:gd name="connsiteX13-97" fmla="*/ 20901 w 4116165"/>
                <a:gd name="connsiteY13-98" fmla="*/ 638398 h 3497531"/>
                <a:gd name="connsiteX14-99" fmla="*/ 638398 w 4116165"/>
                <a:gd name="connsiteY14-100" fmla="*/ 20901 h 3497531"/>
                <a:gd name="connsiteX15-101" fmla="*/ 688860 w 4116165"/>
                <a:gd name="connsiteY15-102" fmla="*/ 0 h 3497531"/>
                <a:gd name="connsiteX0-103" fmla="*/ 1433441 w 4116165"/>
                <a:gd name="connsiteY0-104" fmla="*/ 3309096 h 3497531"/>
                <a:gd name="connsiteX1-105" fmla="*/ 4116165 w 4116165"/>
                <a:gd name="connsiteY1-106" fmla="*/ 3309096 h 3497531"/>
                <a:gd name="connsiteX2-107" fmla="*/ 3927730 w 4116165"/>
                <a:gd name="connsiteY2-108" fmla="*/ 3497531 h 3497531"/>
                <a:gd name="connsiteX3-109" fmla="*/ 1621876 w 4116165"/>
                <a:gd name="connsiteY3-110" fmla="*/ 3497531 h 3497531"/>
                <a:gd name="connsiteX4-111" fmla="*/ 1433441 w 4116165"/>
                <a:gd name="connsiteY4-112" fmla="*/ 3309096 h 3497531"/>
                <a:gd name="connsiteX5-113" fmla="*/ 688860 w 4116165"/>
                <a:gd name="connsiteY5-114" fmla="*/ 0 h 3497531"/>
                <a:gd name="connsiteX6-115" fmla="*/ 739322 w 4116165"/>
                <a:gd name="connsiteY6-116" fmla="*/ 20901 h 3497531"/>
                <a:gd name="connsiteX7-117" fmla="*/ 1356818 w 4116165"/>
                <a:gd name="connsiteY7-118" fmla="*/ 638398 h 3497531"/>
                <a:gd name="connsiteX8-119" fmla="*/ 1356818 w 4116165"/>
                <a:gd name="connsiteY8-120" fmla="*/ 739322 h 3497531"/>
                <a:gd name="connsiteX9-121" fmla="*/ 739322 w 4116165"/>
                <a:gd name="connsiteY9-122" fmla="*/ 1356819 h 3497531"/>
                <a:gd name="connsiteX10-123" fmla="*/ 638398 w 4116165"/>
                <a:gd name="connsiteY10-124" fmla="*/ 1356819 h 3497531"/>
                <a:gd name="connsiteX11-125" fmla="*/ 20901 w 4116165"/>
                <a:gd name="connsiteY11-126" fmla="*/ 739322 h 3497531"/>
                <a:gd name="connsiteX12-127" fmla="*/ 20901 w 4116165"/>
                <a:gd name="connsiteY12-128" fmla="*/ 638398 h 3497531"/>
                <a:gd name="connsiteX13-129" fmla="*/ 638398 w 4116165"/>
                <a:gd name="connsiteY13-130" fmla="*/ 20901 h 3497531"/>
                <a:gd name="connsiteX14-131" fmla="*/ 688860 w 4116165"/>
                <a:gd name="connsiteY14-132" fmla="*/ 0 h 3497531"/>
                <a:gd name="connsiteX0-133" fmla="*/ 1433441 w 3927730"/>
                <a:gd name="connsiteY0-134" fmla="*/ 3309096 h 3497531"/>
                <a:gd name="connsiteX1-135" fmla="*/ 3927730 w 3927730"/>
                <a:gd name="connsiteY1-136" fmla="*/ 3497531 h 3497531"/>
                <a:gd name="connsiteX2-137" fmla="*/ 1621876 w 3927730"/>
                <a:gd name="connsiteY2-138" fmla="*/ 3497531 h 3497531"/>
                <a:gd name="connsiteX3-139" fmla="*/ 1433441 w 3927730"/>
                <a:gd name="connsiteY3-140" fmla="*/ 3309096 h 3497531"/>
                <a:gd name="connsiteX4-141" fmla="*/ 688860 w 3927730"/>
                <a:gd name="connsiteY4-142" fmla="*/ 0 h 3497531"/>
                <a:gd name="connsiteX5-143" fmla="*/ 739322 w 3927730"/>
                <a:gd name="connsiteY5-144" fmla="*/ 20901 h 3497531"/>
                <a:gd name="connsiteX6-145" fmla="*/ 1356818 w 3927730"/>
                <a:gd name="connsiteY6-146" fmla="*/ 638398 h 3497531"/>
                <a:gd name="connsiteX7-147" fmla="*/ 1356818 w 3927730"/>
                <a:gd name="connsiteY7-148" fmla="*/ 739322 h 3497531"/>
                <a:gd name="connsiteX8-149" fmla="*/ 739322 w 3927730"/>
                <a:gd name="connsiteY8-150" fmla="*/ 1356819 h 3497531"/>
                <a:gd name="connsiteX9-151" fmla="*/ 638398 w 3927730"/>
                <a:gd name="connsiteY9-152" fmla="*/ 1356819 h 3497531"/>
                <a:gd name="connsiteX10-153" fmla="*/ 20901 w 3927730"/>
                <a:gd name="connsiteY10-154" fmla="*/ 739322 h 3497531"/>
                <a:gd name="connsiteX11-155" fmla="*/ 20901 w 3927730"/>
                <a:gd name="connsiteY11-156" fmla="*/ 638398 h 3497531"/>
                <a:gd name="connsiteX12-157" fmla="*/ 638398 w 3927730"/>
                <a:gd name="connsiteY12-158" fmla="*/ 20901 h 3497531"/>
                <a:gd name="connsiteX13-159" fmla="*/ 688860 w 3927730"/>
                <a:gd name="connsiteY13-160" fmla="*/ 0 h 3497531"/>
                <a:gd name="connsiteX0-161" fmla="*/ 1433441 w 1621876"/>
                <a:gd name="connsiteY0-162" fmla="*/ 3309096 h 3497531"/>
                <a:gd name="connsiteX1-163" fmla="*/ 1621876 w 1621876"/>
                <a:gd name="connsiteY1-164" fmla="*/ 3497531 h 3497531"/>
                <a:gd name="connsiteX2-165" fmla="*/ 1433441 w 1621876"/>
                <a:gd name="connsiteY2-166" fmla="*/ 3309096 h 3497531"/>
                <a:gd name="connsiteX3-167" fmla="*/ 688860 w 1621876"/>
                <a:gd name="connsiteY3-168" fmla="*/ 0 h 3497531"/>
                <a:gd name="connsiteX4-169" fmla="*/ 739322 w 1621876"/>
                <a:gd name="connsiteY4-170" fmla="*/ 20901 h 3497531"/>
                <a:gd name="connsiteX5-171" fmla="*/ 1356818 w 1621876"/>
                <a:gd name="connsiteY5-172" fmla="*/ 638398 h 3497531"/>
                <a:gd name="connsiteX6-173" fmla="*/ 1356818 w 1621876"/>
                <a:gd name="connsiteY6-174" fmla="*/ 739322 h 3497531"/>
                <a:gd name="connsiteX7-175" fmla="*/ 739322 w 1621876"/>
                <a:gd name="connsiteY7-176" fmla="*/ 1356819 h 3497531"/>
                <a:gd name="connsiteX8-177" fmla="*/ 638398 w 1621876"/>
                <a:gd name="connsiteY8-178" fmla="*/ 1356819 h 3497531"/>
                <a:gd name="connsiteX9-179" fmla="*/ 20901 w 1621876"/>
                <a:gd name="connsiteY9-180" fmla="*/ 739322 h 3497531"/>
                <a:gd name="connsiteX10-181" fmla="*/ 20901 w 1621876"/>
                <a:gd name="connsiteY10-182" fmla="*/ 638398 h 3497531"/>
                <a:gd name="connsiteX11-183" fmla="*/ 638398 w 1621876"/>
                <a:gd name="connsiteY11-184" fmla="*/ 20901 h 3497531"/>
                <a:gd name="connsiteX12-185" fmla="*/ 688860 w 1621876"/>
                <a:gd name="connsiteY12-186" fmla="*/ 0 h 3497531"/>
                <a:gd name="connsiteX0-187" fmla="*/ 688860 w 1377719"/>
                <a:gd name="connsiteY0-188" fmla="*/ 0 h 1377720"/>
                <a:gd name="connsiteX1-189" fmla="*/ 739322 w 1377719"/>
                <a:gd name="connsiteY1-190" fmla="*/ 20901 h 1377720"/>
                <a:gd name="connsiteX2-191" fmla="*/ 1356818 w 1377719"/>
                <a:gd name="connsiteY2-192" fmla="*/ 638398 h 1377720"/>
                <a:gd name="connsiteX3-193" fmla="*/ 1356818 w 1377719"/>
                <a:gd name="connsiteY3-194" fmla="*/ 739322 h 1377720"/>
                <a:gd name="connsiteX4-195" fmla="*/ 739322 w 1377719"/>
                <a:gd name="connsiteY4-196" fmla="*/ 1356819 h 1377720"/>
                <a:gd name="connsiteX5-197" fmla="*/ 638398 w 1377719"/>
                <a:gd name="connsiteY5-198" fmla="*/ 1356819 h 1377720"/>
                <a:gd name="connsiteX6-199" fmla="*/ 20901 w 1377719"/>
                <a:gd name="connsiteY6-200" fmla="*/ 739322 h 1377720"/>
                <a:gd name="connsiteX7-201" fmla="*/ 20901 w 1377719"/>
                <a:gd name="connsiteY7-202" fmla="*/ 638398 h 1377720"/>
                <a:gd name="connsiteX8-203" fmla="*/ 638398 w 1377719"/>
                <a:gd name="connsiteY8-204" fmla="*/ 20901 h 1377720"/>
                <a:gd name="connsiteX9-205" fmla="*/ 688860 w 1377719"/>
                <a:gd name="connsiteY9-206" fmla="*/ 0 h 13777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4B16D25-F41C-6E4F-8C34-E160512D3033}"/>
              </a:ext>
            </a:extLst>
          </p:cNvPr>
          <p:cNvGrpSpPr/>
          <p:nvPr/>
        </p:nvGrpSpPr>
        <p:grpSpPr>
          <a:xfrm>
            <a:off x="701609" y="3887680"/>
            <a:ext cx="2656725" cy="791122"/>
            <a:chOff x="975076" y="1931934"/>
            <a:chExt cx="2656725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FA4D865-82CD-07DB-4286-9CCEC517EC14}"/>
                </a:ext>
              </a:extLst>
            </p:cNvPr>
            <p:cNvSpPr txBox="1"/>
            <p:nvPr/>
          </p:nvSpPr>
          <p:spPr>
            <a:xfrm>
              <a:off x="975076" y="2190603"/>
              <a:ext cx="26567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D3D9677-5355-A7D9-415A-6BD5EC7A3575}"/>
                </a:ext>
              </a:extLst>
            </p:cNvPr>
            <p:cNvSpPr txBox="1"/>
            <p:nvPr/>
          </p:nvSpPr>
          <p:spPr>
            <a:xfrm>
              <a:off x="139623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6B4A26C-E946-D5E7-E036-C7CBCCC9164D}"/>
              </a:ext>
            </a:extLst>
          </p:cNvPr>
          <p:cNvGrpSpPr/>
          <p:nvPr/>
        </p:nvGrpSpPr>
        <p:grpSpPr>
          <a:xfrm>
            <a:off x="7915786" y="4436695"/>
            <a:ext cx="2656725" cy="791122"/>
            <a:chOff x="975076" y="1931934"/>
            <a:chExt cx="2656725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A89B370-44C0-DD38-225C-42C7561DFDA2}"/>
                </a:ext>
              </a:extLst>
            </p:cNvPr>
            <p:cNvSpPr txBox="1"/>
            <p:nvPr/>
          </p:nvSpPr>
          <p:spPr>
            <a:xfrm>
              <a:off x="975076" y="2190603"/>
              <a:ext cx="26567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0A56F18-211B-8F36-0690-F931D08D5C88}"/>
                </a:ext>
              </a:extLst>
            </p:cNvPr>
            <p:cNvSpPr txBox="1"/>
            <p:nvPr/>
          </p:nvSpPr>
          <p:spPr>
            <a:xfrm>
              <a:off x="139623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7F4D282-265E-7481-30BE-489B3C67821C}"/>
              </a:ext>
            </a:extLst>
          </p:cNvPr>
          <p:cNvGrpSpPr/>
          <p:nvPr/>
        </p:nvGrpSpPr>
        <p:grpSpPr>
          <a:xfrm>
            <a:off x="4228871" y="5343940"/>
            <a:ext cx="2656725" cy="791122"/>
            <a:chOff x="975076" y="1931934"/>
            <a:chExt cx="2656725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8A316F1-1756-77EB-1B1B-CE05D1C0A46B}"/>
                </a:ext>
              </a:extLst>
            </p:cNvPr>
            <p:cNvSpPr txBox="1"/>
            <p:nvPr/>
          </p:nvSpPr>
          <p:spPr>
            <a:xfrm>
              <a:off x="975076" y="2190603"/>
              <a:ext cx="26567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95FF828-79A5-9941-4C46-8FF1C9AB2A65}"/>
                </a:ext>
              </a:extLst>
            </p:cNvPr>
            <p:cNvSpPr txBox="1"/>
            <p:nvPr/>
          </p:nvSpPr>
          <p:spPr>
            <a:xfrm>
              <a:off x="139623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49652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DFD51C94-79CE-84B0-C950-F85D464F43A1}"/>
              </a:ext>
            </a:extLst>
          </p:cNvPr>
          <p:cNvSpPr/>
          <p:nvPr/>
        </p:nvSpPr>
        <p:spPr>
          <a:xfrm>
            <a:off x="0" y="0"/>
            <a:ext cx="7724125" cy="6858000"/>
          </a:xfrm>
          <a:custGeom>
            <a:avLst/>
            <a:gdLst>
              <a:gd name="connsiteX0" fmla="*/ 0 w 7724125"/>
              <a:gd name="connsiteY0" fmla="*/ 0 h 6858000"/>
              <a:gd name="connsiteX1" fmla="*/ 7724125 w 7724125"/>
              <a:gd name="connsiteY1" fmla="*/ 0 h 6858000"/>
              <a:gd name="connsiteX2" fmla="*/ 5525092 w 7724125"/>
              <a:gd name="connsiteY2" fmla="*/ 6858000 h 6858000"/>
              <a:gd name="connsiteX3" fmla="*/ 0 w 7724125"/>
              <a:gd name="connsiteY3" fmla="*/ 6858000 h 6858000"/>
              <a:gd name="connsiteX4" fmla="*/ 0 w 772412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24125" h="6858000">
                <a:moveTo>
                  <a:pt x="0" y="0"/>
                </a:moveTo>
                <a:lnTo>
                  <a:pt x="7724125" y="0"/>
                </a:lnTo>
                <a:lnTo>
                  <a:pt x="552509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C2BBEDCB-8DC0-94F7-7760-259BBB9D47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97463C-13D0-FE7F-E9F0-137313EEEB47}"/>
              </a:ext>
            </a:extLst>
          </p:cNvPr>
          <p:cNvSpPr txBox="1"/>
          <p:nvPr/>
        </p:nvSpPr>
        <p:spPr>
          <a:xfrm>
            <a:off x="753942" y="249259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目录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F4E8D72-5742-45E5-A4EA-C4D5CAA15F6E}"/>
              </a:ext>
            </a:extLst>
          </p:cNvPr>
          <p:cNvSpPr/>
          <p:nvPr/>
        </p:nvSpPr>
        <p:spPr>
          <a:xfrm>
            <a:off x="1" y="6695154"/>
            <a:ext cx="8899791" cy="162847"/>
          </a:xfrm>
          <a:custGeom>
            <a:avLst/>
            <a:gdLst>
              <a:gd name="connsiteX0" fmla="*/ 0 w 8899791"/>
              <a:gd name="connsiteY0" fmla="*/ 0 h 162847"/>
              <a:gd name="connsiteX1" fmla="*/ 8899791 w 8899791"/>
              <a:gd name="connsiteY1" fmla="*/ 0 h 162847"/>
              <a:gd name="connsiteX2" fmla="*/ 8850217 w 8899791"/>
              <a:gd name="connsiteY2" fmla="*/ 162847 h 162847"/>
              <a:gd name="connsiteX3" fmla="*/ 0 w 8899791"/>
              <a:gd name="connsiteY3" fmla="*/ 162847 h 16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9791" h="162847">
                <a:moveTo>
                  <a:pt x="0" y="0"/>
                </a:moveTo>
                <a:lnTo>
                  <a:pt x="8899791" y="0"/>
                </a:lnTo>
                <a:lnTo>
                  <a:pt x="8850217" y="162847"/>
                </a:lnTo>
                <a:lnTo>
                  <a:pt x="0" y="162847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/>
            <a:endParaRPr lang="zh-CN" alt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A586A95-B4F5-E595-DD8A-A47AB62D16E4}"/>
              </a:ext>
            </a:extLst>
          </p:cNvPr>
          <p:cNvSpPr/>
          <p:nvPr/>
        </p:nvSpPr>
        <p:spPr>
          <a:xfrm>
            <a:off x="8623377" y="5765000"/>
            <a:ext cx="3568623" cy="1093001"/>
          </a:xfrm>
          <a:custGeom>
            <a:avLst/>
            <a:gdLst>
              <a:gd name="connsiteX0" fmla="*/ 332731 w 3568623"/>
              <a:gd name="connsiteY0" fmla="*/ 0 h 1093001"/>
              <a:gd name="connsiteX1" fmla="*/ 3568623 w 3568623"/>
              <a:gd name="connsiteY1" fmla="*/ 0 h 1093001"/>
              <a:gd name="connsiteX2" fmla="*/ 3568623 w 3568623"/>
              <a:gd name="connsiteY2" fmla="*/ 1093001 h 1093001"/>
              <a:gd name="connsiteX3" fmla="*/ 0 w 3568623"/>
              <a:gd name="connsiteY3" fmla="*/ 1093001 h 109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8623" h="1093001">
                <a:moveTo>
                  <a:pt x="332731" y="0"/>
                </a:moveTo>
                <a:lnTo>
                  <a:pt x="3568623" y="0"/>
                </a:lnTo>
                <a:lnTo>
                  <a:pt x="3568623" y="1093001"/>
                </a:lnTo>
                <a:lnTo>
                  <a:pt x="0" y="109300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/>
            <a:endParaRPr lang="zh-CN" alt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020ED06-3858-AF9E-DD19-FEB756569AD7}"/>
              </a:ext>
            </a:extLst>
          </p:cNvPr>
          <p:cNvGrpSpPr/>
          <p:nvPr/>
        </p:nvGrpSpPr>
        <p:grpSpPr>
          <a:xfrm>
            <a:off x="839931" y="2073237"/>
            <a:ext cx="3274869" cy="658964"/>
            <a:chOff x="839931" y="1562210"/>
            <a:chExt cx="3274869" cy="658964"/>
          </a:xfrm>
        </p:grpSpPr>
        <p:sp>
          <p:nvSpPr>
            <p:cNvPr id="95" name="平行四边形 94">
              <a:extLst>
                <a:ext uri="{FF2B5EF4-FFF2-40B4-BE49-F238E27FC236}">
                  <a16:creationId xmlns:a16="http://schemas.microsoft.com/office/drawing/2014/main" id="{E5198643-26B6-77C6-F115-4834D21CE866}"/>
                </a:ext>
              </a:extLst>
            </p:cNvPr>
            <p:cNvSpPr/>
            <p:nvPr/>
          </p:nvSpPr>
          <p:spPr>
            <a:xfrm>
              <a:off x="1072181" y="1562210"/>
              <a:ext cx="3042619" cy="641579"/>
            </a:xfrm>
            <a:prstGeom prst="parallelogram">
              <a:avLst>
                <a:gd name="adj" fmla="val 3174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93C3BB-C34D-F4F0-0EEB-ACB14A5BCEB5}"/>
                </a:ext>
              </a:extLst>
            </p:cNvPr>
            <p:cNvSpPr txBox="1"/>
            <p:nvPr/>
          </p:nvSpPr>
          <p:spPr>
            <a:xfrm>
              <a:off x="1474328" y="1574843"/>
              <a:ext cx="7152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A78F0F9F-C00B-3EDE-D7F3-C46BCA0B63F3}"/>
                </a:ext>
              </a:extLst>
            </p:cNvPr>
            <p:cNvSpPr/>
            <p:nvPr/>
          </p:nvSpPr>
          <p:spPr>
            <a:xfrm>
              <a:off x="839931" y="1658669"/>
              <a:ext cx="622697" cy="416561"/>
            </a:xfrm>
            <a:prstGeom prst="parallelogram">
              <a:avLst>
                <a:gd name="adj" fmla="val 30442"/>
              </a:avLst>
            </a:pr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94EEA48-9092-0FA1-C149-A141DA1B1B3F}"/>
                </a:ext>
              </a:extLst>
            </p:cNvPr>
            <p:cNvSpPr txBox="1"/>
            <p:nvPr/>
          </p:nvSpPr>
          <p:spPr>
            <a:xfrm>
              <a:off x="2411906" y="1698333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个人简介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4743BD-5001-0EBB-6D26-84E14CF4319A}"/>
              </a:ext>
            </a:extLst>
          </p:cNvPr>
          <p:cNvGrpSpPr/>
          <p:nvPr/>
        </p:nvGrpSpPr>
        <p:grpSpPr>
          <a:xfrm>
            <a:off x="4268931" y="2073237"/>
            <a:ext cx="3274869" cy="658964"/>
            <a:chOff x="839931" y="1562210"/>
            <a:chExt cx="3274869" cy="658964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C71C1221-DC67-E678-E0BE-E76DE1419907}"/>
                </a:ext>
              </a:extLst>
            </p:cNvPr>
            <p:cNvSpPr/>
            <p:nvPr/>
          </p:nvSpPr>
          <p:spPr>
            <a:xfrm>
              <a:off x="1072181" y="1562210"/>
              <a:ext cx="3042619" cy="641579"/>
            </a:xfrm>
            <a:prstGeom prst="parallelogram">
              <a:avLst>
                <a:gd name="adj" fmla="val 3174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8D63BED-76AD-3C8C-A6EE-91CD2E86AB8C}"/>
                </a:ext>
              </a:extLst>
            </p:cNvPr>
            <p:cNvSpPr txBox="1"/>
            <p:nvPr/>
          </p:nvSpPr>
          <p:spPr>
            <a:xfrm>
              <a:off x="1474328" y="1574843"/>
              <a:ext cx="7761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6DDCEAF9-8C1F-BF1D-2B6A-E4DC229AD294}"/>
                </a:ext>
              </a:extLst>
            </p:cNvPr>
            <p:cNvSpPr/>
            <p:nvPr/>
          </p:nvSpPr>
          <p:spPr>
            <a:xfrm>
              <a:off x="839931" y="1658669"/>
              <a:ext cx="622697" cy="416561"/>
            </a:xfrm>
            <a:prstGeom prst="parallelogram">
              <a:avLst>
                <a:gd name="adj" fmla="val 30442"/>
              </a:avLst>
            </a:pr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710C0E0-D6BB-8ADE-8435-1767B97EB414}"/>
                </a:ext>
              </a:extLst>
            </p:cNvPr>
            <p:cNvSpPr txBox="1"/>
            <p:nvPr/>
          </p:nvSpPr>
          <p:spPr>
            <a:xfrm>
              <a:off x="2411906" y="1698333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工作成效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3ADBF40-0041-CD59-3DF4-2241658C2A45}"/>
              </a:ext>
            </a:extLst>
          </p:cNvPr>
          <p:cNvGrpSpPr/>
          <p:nvPr/>
        </p:nvGrpSpPr>
        <p:grpSpPr>
          <a:xfrm>
            <a:off x="839931" y="3686328"/>
            <a:ext cx="3274869" cy="658964"/>
            <a:chOff x="839931" y="1562210"/>
            <a:chExt cx="3274869" cy="658964"/>
          </a:xfrm>
        </p:grpSpPr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A0DCB45C-1D61-1D37-E5DA-344170E5D2AE}"/>
                </a:ext>
              </a:extLst>
            </p:cNvPr>
            <p:cNvSpPr/>
            <p:nvPr/>
          </p:nvSpPr>
          <p:spPr>
            <a:xfrm>
              <a:off x="1072181" y="1562210"/>
              <a:ext cx="3042619" cy="641579"/>
            </a:xfrm>
            <a:prstGeom prst="parallelogram">
              <a:avLst>
                <a:gd name="adj" fmla="val 3174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E56830A-55EF-429D-A2D1-B7BC6A03D0FF}"/>
                </a:ext>
              </a:extLst>
            </p:cNvPr>
            <p:cNvSpPr txBox="1"/>
            <p:nvPr/>
          </p:nvSpPr>
          <p:spPr>
            <a:xfrm>
              <a:off x="1474328" y="1574843"/>
              <a:ext cx="78098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D8636C12-85D5-78C2-7FA6-C6A2FD44AF8B}"/>
                </a:ext>
              </a:extLst>
            </p:cNvPr>
            <p:cNvSpPr/>
            <p:nvPr/>
          </p:nvSpPr>
          <p:spPr>
            <a:xfrm>
              <a:off x="839931" y="1658669"/>
              <a:ext cx="622697" cy="416561"/>
            </a:xfrm>
            <a:prstGeom prst="parallelogram">
              <a:avLst>
                <a:gd name="adj" fmla="val 30442"/>
              </a:avLst>
            </a:pr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85F53B0-317F-3C74-7F44-2F395FAF1BF1}"/>
                </a:ext>
              </a:extLst>
            </p:cNvPr>
            <p:cNvSpPr txBox="1"/>
            <p:nvPr/>
          </p:nvSpPr>
          <p:spPr>
            <a:xfrm>
              <a:off x="2411906" y="1698333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竞聘优势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25FB77C-A420-C666-122A-6C3AC95B2A04}"/>
              </a:ext>
            </a:extLst>
          </p:cNvPr>
          <p:cNvGrpSpPr/>
          <p:nvPr/>
        </p:nvGrpSpPr>
        <p:grpSpPr>
          <a:xfrm>
            <a:off x="4268931" y="3686328"/>
            <a:ext cx="3274869" cy="658964"/>
            <a:chOff x="839931" y="1562210"/>
            <a:chExt cx="3274869" cy="658964"/>
          </a:xfrm>
        </p:grpSpPr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115CC2C0-614A-49C4-12BC-D55B367737C0}"/>
                </a:ext>
              </a:extLst>
            </p:cNvPr>
            <p:cNvSpPr/>
            <p:nvPr/>
          </p:nvSpPr>
          <p:spPr>
            <a:xfrm>
              <a:off x="1072181" y="1562210"/>
              <a:ext cx="3042619" cy="641579"/>
            </a:xfrm>
            <a:prstGeom prst="parallelogram">
              <a:avLst>
                <a:gd name="adj" fmla="val 3174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9133D22-1AD8-49E4-C65E-81B20D1AAD8D}"/>
                </a:ext>
              </a:extLst>
            </p:cNvPr>
            <p:cNvSpPr txBox="1"/>
            <p:nvPr/>
          </p:nvSpPr>
          <p:spPr>
            <a:xfrm>
              <a:off x="1474328" y="1574843"/>
              <a:ext cx="7873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95612C8A-9977-56BC-8C3C-5765628E9370}"/>
                </a:ext>
              </a:extLst>
            </p:cNvPr>
            <p:cNvSpPr/>
            <p:nvPr/>
          </p:nvSpPr>
          <p:spPr>
            <a:xfrm>
              <a:off x="839931" y="1658669"/>
              <a:ext cx="622697" cy="416561"/>
            </a:xfrm>
            <a:prstGeom prst="parallelogram">
              <a:avLst>
                <a:gd name="adj" fmla="val 30442"/>
              </a:avLst>
            </a:pr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2A31C25-A0E1-B420-F6B2-B8775602BD09}"/>
                </a:ext>
              </a:extLst>
            </p:cNvPr>
            <p:cNvSpPr txBox="1"/>
            <p:nvPr/>
          </p:nvSpPr>
          <p:spPr>
            <a:xfrm>
              <a:off x="2411906" y="1698333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未来设想</a:t>
              </a:r>
            </a:p>
          </p:txBody>
        </p:sp>
      </p:grpSp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15C86D9A-20EB-1ED1-AB1C-106970D6BC47}"/>
              </a:ext>
            </a:extLst>
          </p:cNvPr>
          <p:cNvSpPr/>
          <p:nvPr/>
        </p:nvSpPr>
        <p:spPr>
          <a:xfrm>
            <a:off x="2255311" y="876707"/>
            <a:ext cx="2452757" cy="112595"/>
          </a:xfrm>
          <a:prstGeom prst="parallelogram">
            <a:avLst>
              <a:gd name="adj" fmla="val 3174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0D1B998-CC6F-3E13-BECA-600419A8FDD9}"/>
              </a:ext>
            </a:extLst>
          </p:cNvPr>
          <p:cNvSpPr txBox="1"/>
          <p:nvPr/>
        </p:nvSpPr>
        <p:spPr>
          <a:xfrm>
            <a:off x="2469124" y="563725"/>
            <a:ext cx="23364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320459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DDA767A1-CD4E-28D4-CE23-580D22AD5F33}"/>
              </a:ext>
            </a:extLst>
          </p:cNvPr>
          <p:cNvSpPr txBox="1"/>
          <p:nvPr/>
        </p:nvSpPr>
        <p:spPr>
          <a:xfrm>
            <a:off x="528655" y="285776"/>
            <a:ext cx="787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E419F6B-5F3A-014A-E834-EDA96302FAA0}"/>
              </a:ext>
            </a:extLst>
          </p:cNvPr>
          <p:cNvSpPr txBox="1"/>
          <p:nvPr/>
        </p:nvSpPr>
        <p:spPr>
          <a:xfrm>
            <a:off x="1466233" y="4092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未来设想</a:t>
            </a:r>
          </a:p>
        </p:txBody>
      </p:sp>
      <p:grpSp>
        <p:nvGrpSpPr>
          <p:cNvPr id="2" name="Group 11">
            <a:extLst>
              <a:ext uri="{FF2B5EF4-FFF2-40B4-BE49-F238E27FC236}">
                <a16:creationId xmlns:a16="http://schemas.microsoft.com/office/drawing/2014/main" id="{7B970276-505D-3E10-A189-962659478DBC}"/>
              </a:ext>
            </a:extLst>
          </p:cNvPr>
          <p:cNvGrpSpPr/>
          <p:nvPr/>
        </p:nvGrpSpPr>
        <p:grpSpPr>
          <a:xfrm>
            <a:off x="4344283" y="1677283"/>
            <a:ext cx="3503434" cy="3503434"/>
            <a:chOff x="6240781" y="1363135"/>
            <a:chExt cx="4963584" cy="4963584"/>
          </a:xfrm>
        </p:grpSpPr>
        <p:grpSp>
          <p:nvGrpSpPr>
            <p:cNvPr id="3" name="Group 12">
              <a:extLst>
                <a:ext uri="{FF2B5EF4-FFF2-40B4-BE49-F238E27FC236}">
                  <a16:creationId xmlns:a16="http://schemas.microsoft.com/office/drawing/2014/main" id="{FD3C5F67-1A35-9B6B-DEE0-4F92EFE7EB18}"/>
                </a:ext>
              </a:extLst>
            </p:cNvPr>
            <p:cNvGrpSpPr/>
            <p:nvPr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17" name="Freeform 26">
                <a:extLst>
                  <a:ext uri="{FF2B5EF4-FFF2-40B4-BE49-F238E27FC236}">
                    <a16:creationId xmlns:a16="http://schemas.microsoft.com/office/drawing/2014/main" id="{A1EA345F-F1C4-A9F1-C475-E78075C3B77A}"/>
                  </a:ext>
                </a:extLst>
              </p:cNvPr>
              <p:cNvSpPr/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8" name="Freeform 27">
                <a:extLst>
                  <a:ext uri="{FF2B5EF4-FFF2-40B4-BE49-F238E27FC236}">
                    <a16:creationId xmlns:a16="http://schemas.microsoft.com/office/drawing/2014/main" id="{2DE17866-3BE3-B352-EC64-19C92E633E34}"/>
                  </a:ext>
                </a:extLst>
              </p:cNvPr>
              <p:cNvSpPr/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grpSp>
          <p:nvGrpSpPr>
            <p:cNvPr id="4" name="Group 13">
              <a:extLst>
                <a:ext uri="{FF2B5EF4-FFF2-40B4-BE49-F238E27FC236}">
                  <a16:creationId xmlns:a16="http://schemas.microsoft.com/office/drawing/2014/main" id="{64220AAF-6096-FE59-874C-84BAE1DA2F8C}"/>
                </a:ext>
              </a:extLst>
            </p:cNvPr>
            <p:cNvGrpSpPr/>
            <p:nvPr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15" name="Freeform 24">
                <a:extLst>
                  <a:ext uri="{FF2B5EF4-FFF2-40B4-BE49-F238E27FC236}">
                    <a16:creationId xmlns:a16="http://schemas.microsoft.com/office/drawing/2014/main" id="{C9815599-1C9C-F904-1206-AE9E4EC684CA}"/>
                  </a:ext>
                </a:extLst>
              </p:cNvPr>
              <p:cNvSpPr/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  <a:effectLst>
                <a:outerShdw blurRad="88900" sx="108000" sy="108000" algn="ctr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16" name="Freeform 25">
                <a:extLst>
                  <a:ext uri="{FF2B5EF4-FFF2-40B4-BE49-F238E27FC236}">
                    <a16:creationId xmlns:a16="http://schemas.microsoft.com/office/drawing/2014/main" id="{B8874153-6C8D-4E92-952F-A5080804988E}"/>
                  </a:ext>
                </a:extLst>
              </p:cNvPr>
              <p:cNvSpPr/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  <a:effectLst>
                <a:outerShdw blurRad="88900" sx="108000" sy="108000" algn="ctr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endParaRPr>
              </a:p>
            </p:txBody>
          </p:sp>
        </p:grpSp>
        <p:grpSp>
          <p:nvGrpSpPr>
            <p:cNvPr id="5" name="Group 14">
              <a:extLst>
                <a:ext uri="{FF2B5EF4-FFF2-40B4-BE49-F238E27FC236}">
                  <a16:creationId xmlns:a16="http://schemas.microsoft.com/office/drawing/2014/main" id="{154D1321-53EF-8123-247B-C6109372183F}"/>
                </a:ext>
              </a:extLst>
            </p:cNvPr>
            <p:cNvGrpSpPr/>
            <p:nvPr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13" name="Freeform 22">
                <a:extLst>
                  <a:ext uri="{FF2B5EF4-FFF2-40B4-BE49-F238E27FC236}">
                    <a16:creationId xmlns:a16="http://schemas.microsoft.com/office/drawing/2014/main" id="{5BB33810-4BE1-200E-1BF4-283B76D3A2B7}"/>
                  </a:ext>
                </a:extLst>
              </p:cNvPr>
              <p:cNvSpPr/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4" name="Freeform 23">
                <a:extLst>
                  <a:ext uri="{FF2B5EF4-FFF2-40B4-BE49-F238E27FC236}">
                    <a16:creationId xmlns:a16="http://schemas.microsoft.com/office/drawing/2014/main" id="{2C4EE353-4346-AE5D-6F52-D558F039A6B4}"/>
                  </a:ext>
                </a:extLst>
              </p:cNvPr>
              <p:cNvSpPr/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lt1"/>
                  </a:solidFill>
                  <a:sym typeface="+mn-lt"/>
                </a:endParaRPr>
              </a:p>
            </p:txBody>
          </p:sp>
        </p:grpSp>
        <p:grpSp>
          <p:nvGrpSpPr>
            <p:cNvPr id="6" name="Group 15">
              <a:extLst>
                <a:ext uri="{FF2B5EF4-FFF2-40B4-BE49-F238E27FC236}">
                  <a16:creationId xmlns:a16="http://schemas.microsoft.com/office/drawing/2014/main" id="{661E7323-B548-522B-F310-B78A6E79F35C}"/>
                </a:ext>
              </a:extLst>
            </p:cNvPr>
            <p:cNvGrpSpPr/>
            <p:nvPr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11" name="Freeform 20">
                <a:extLst>
                  <a:ext uri="{FF2B5EF4-FFF2-40B4-BE49-F238E27FC236}">
                    <a16:creationId xmlns:a16="http://schemas.microsoft.com/office/drawing/2014/main" id="{C66BB2D2-14A5-57E8-80B8-751218A40C4B}"/>
                  </a:ext>
                </a:extLst>
              </p:cNvPr>
              <p:cNvSpPr/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  <a:effectLst>
                <a:outerShdw blurRad="88900" sx="108000" sy="108000" algn="ctr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12" name="Freeform 21">
                <a:extLst>
                  <a:ext uri="{FF2B5EF4-FFF2-40B4-BE49-F238E27FC236}">
                    <a16:creationId xmlns:a16="http://schemas.microsoft.com/office/drawing/2014/main" id="{2C174251-6776-78BE-8C91-A2C8D20A8456}"/>
                  </a:ext>
                </a:extLst>
              </p:cNvPr>
              <p:cNvSpPr/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  <a:effectLst>
                <a:outerShdw blurRad="88900" sx="108000" sy="108000" algn="ctr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endParaRPr>
              </a:p>
            </p:txBody>
          </p:sp>
        </p:grpSp>
        <p:sp>
          <p:nvSpPr>
            <p:cNvPr id="7" name="TextBox 16">
              <a:extLst>
                <a:ext uri="{FF2B5EF4-FFF2-40B4-BE49-F238E27FC236}">
                  <a16:creationId xmlns:a16="http://schemas.microsoft.com/office/drawing/2014/main" id="{EA0E1C2D-D8DF-EF46-5FE8-3C62B1D05599}"/>
                </a:ext>
              </a:extLst>
            </p:cNvPr>
            <p:cNvSpPr txBox="1"/>
            <p:nvPr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添加描述</a:t>
              </a:r>
              <a:endParaRPr lang="id-ID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17">
              <a:extLst>
                <a:ext uri="{FF2B5EF4-FFF2-40B4-BE49-F238E27FC236}">
                  <a16:creationId xmlns:a16="http://schemas.microsoft.com/office/drawing/2014/main" id="{BEC0649D-C564-4A2B-B225-089D2CFAAC83}"/>
                </a:ext>
              </a:extLst>
            </p:cNvPr>
            <p:cNvSpPr txBox="1"/>
            <p:nvPr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添加描述</a:t>
              </a:r>
              <a:endParaRPr lang="id-ID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18">
              <a:extLst>
                <a:ext uri="{FF2B5EF4-FFF2-40B4-BE49-F238E27FC236}">
                  <a16:creationId xmlns:a16="http://schemas.microsoft.com/office/drawing/2014/main" id="{F9F939A8-217C-220A-7B43-D900D5B8A0E0}"/>
                </a:ext>
              </a:extLst>
            </p:cNvPr>
            <p:cNvSpPr txBox="1"/>
            <p:nvPr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添加描述</a:t>
              </a:r>
              <a:endParaRPr lang="id-ID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19">
              <a:extLst>
                <a:ext uri="{FF2B5EF4-FFF2-40B4-BE49-F238E27FC236}">
                  <a16:creationId xmlns:a16="http://schemas.microsoft.com/office/drawing/2014/main" id="{73288136-3E54-C23D-BFF7-5F73F41DC0F4}"/>
                </a:ext>
              </a:extLst>
            </p:cNvPr>
            <p:cNvSpPr txBox="1"/>
            <p:nvPr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添加描述</a:t>
              </a:r>
              <a:endParaRPr lang="id-ID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0E5F85A-ED96-E3E0-09AB-E69B0FFFB4DA}"/>
              </a:ext>
            </a:extLst>
          </p:cNvPr>
          <p:cNvGrpSpPr/>
          <p:nvPr/>
        </p:nvGrpSpPr>
        <p:grpSpPr>
          <a:xfrm>
            <a:off x="8153987" y="2160027"/>
            <a:ext cx="3103481" cy="791122"/>
            <a:chOff x="-94764" y="1931934"/>
            <a:chExt cx="3103481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7F96341-338E-237C-07B2-7DC46E0E0CBD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B8822DE-D8EB-73FF-B4FF-F7643209CC0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CA95656-9D5F-22EA-67EC-6B2A9C5C242F}"/>
              </a:ext>
            </a:extLst>
          </p:cNvPr>
          <p:cNvGrpSpPr/>
          <p:nvPr/>
        </p:nvGrpSpPr>
        <p:grpSpPr>
          <a:xfrm>
            <a:off x="957688" y="2140773"/>
            <a:ext cx="3103481" cy="791122"/>
            <a:chOff x="-94764" y="1931934"/>
            <a:chExt cx="3103481" cy="7911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50C4C65-6846-A0BC-B7FF-885417D899FC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03BC70A-B95E-95C0-8ABA-2F0EBA4FED84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1088895-DF90-CE2A-CE3F-B3A872F5AC2F}"/>
              </a:ext>
            </a:extLst>
          </p:cNvPr>
          <p:cNvGrpSpPr/>
          <p:nvPr/>
        </p:nvGrpSpPr>
        <p:grpSpPr>
          <a:xfrm>
            <a:off x="8153987" y="3989997"/>
            <a:ext cx="3103481" cy="791122"/>
            <a:chOff x="-94764" y="1931934"/>
            <a:chExt cx="3103481" cy="7911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44758B1-6717-F147-6F44-14733FF2370D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DBBFCF8-3D74-9DA0-8A94-1D47B57B793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C6B3C10-8D7D-2EDC-5ED5-6F4D8D2DD84F}"/>
              </a:ext>
            </a:extLst>
          </p:cNvPr>
          <p:cNvGrpSpPr/>
          <p:nvPr/>
        </p:nvGrpSpPr>
        <p:grpSpPr>
          <a:xfrm>
            <a:off x="957688" y="3970743"/>
            <a:ext cx="3103481" cy="791122"/>
            <a:chOff x="-94764" y="1931934"/>
            <a:chExt cx="3103481" cy="7911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076C353-5F5B-8DB0-96D7-45A340AEBB77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A52D970-6D74-10CA-1354-185E7641DA2F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15437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25">
            <a:extLst>
              <a:ext uri="{FF2B5EF4-FFF2-40B4-BE49-F238E27FC236}">
                <a16:creationId xmlns:a16="http://schemas.microsoft.com/office/drawing/2014/main" id="{924322BB-DEAA-9432-8A09-C294956D4EBD}"/>
              </a:ext>
            </a:extLst>
          </p:cNvPr>
          <p:cNvSpPr/>
          <p:nvPr/>
        </p:nvSpPr>
        <p:spPr>
          <a:xfrm rot="13500000">
            <a:off x="2929042" y="3314463"/>
            <a:ext cx="1889575" cy="1163580"/>
          </a:xfrm>
          <a:custGeom>
            <a:avLst/>
            <a:gdLst>
              <a:gd name="connsiteX0" fmla="*/ 685800 w 1206500"/>
              <a:gd name="connsiteY0" fmla="*/ 736600 h 742950"/>
              <a:gd name="connsiteX1" fmla="*/ 0 w 1206500"/>
              <a:gd name="connsiteY1" fmla="*/ 0 h 742950"/>
              <a:gd name="connsiteX2" fmla="*/ 508000 w 1206500"/>
              <a:gd name="connsiteY2" fmla="*/ 0 h 742950"/>
              <a:gd name="connsiteX3" fmla="*/ 1206500 w 1206500"/>
              <a:gd name="connsiteY3" fmla="*/ 742950 h 742950"/>
              <a:gd name="connsiteX4" fmla="*/ 685800 w 1206500"/>
              <a:gd name="connsiteY4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" h="742950">
                <a:moveTo>
                  <a:pt x="685800" y="736600"/>
                </a:moveTo>
                <a:lnTo>
                  <a:pt x="0" y="0"/>
                </a:lnTo>
                <a:lnTo>
                  <a:pt x="508000" y="0"/>
                </a:lnTo>
                <a:lnTo>
                  <a:pt x="1206500" y="742950"/>
                </a:lnTo>
                <a:lnTo>
                  <a:pt x="685800" y="736600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13" name="Rectangle 27">
            <a:extLst>
              <a:ext uri="{FF2B5EF4-FFF2-40B4-BE49-F238E27FC236}">
                <a16:creationId xmlns:a16="http://schemas.microsoft.com/office/drawing/2014/main" id="{1E2E17F8-BAB9-135D-DBC0-A72D93833F2F}"/>
              </a:ext>
            </a:extLst>
          </p:cNvPr>
          <p:cNvSpPr/>
          <p:nvPr/>
        </p:nvSpPr>
        <p:spPr>
          <a:xfrm rot="13500000">
            <a:off x="2596980" y="2747520"/>
            <a:ext cx="837951" cy="2496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DA767A1-CD4E-28D4-CE23-580D22AD5F33}"/>
              </a:ext>
            </a:extLst>
          </p:cNvPr>
          <p:cNvSpPr txBox="1"/>
          <p:nvPr/>
        </p:nvSpPr>
        <p:spPr>
          <a:xfrm>
            <a:off x="528655" y="285776"/>
            <a:ext cx="787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E419F6B-5F3A-014A-E834-EDA96302FAA0}"/>
              </a:ext>
            </a:extLst>
          </p:cNvPr>
          <p:cNvSpPr txBox="1"/>
          <p:nvPr/>
        </p:nvSpPr>
        <p:spPr>
          <a:xfrm>
            <a:off x="1466233" y="4092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未来设想</a:t>
            </a:r>
          </a:p>
        </p:txBody>
      </p:sp>
      <p:sp>
        <p:nvSpPr>
          <p:cNvPr id="3" name="Freeform 24">
            <a:extLst>
              <a:ext uri="{FF2B5EF4-FFF2-40B4-BE49-F238E27FC236}">
                <a16:creationId xmlns:a16="http://schemas.microsoft.com/office/drawing/2014/main" id="{5BDD03BB-7233-55D7-9F43-851F646C0D8D}"/>
              </a:ext>
            </a:extLst>
          </p:cNvPr>
          <p:cNvSpPr/>
          <p:nvPr/>
        </p:nvSpPr>
        <p:spPr>
          <a:xfrm rot="13500000">
            <a:off x="6392359" y="3015561"/>
            <a:ext cx="1969136" cy="1014403"/>
          </a:xfrm>
          <a:custGeom>
            <a:avLst/>
            <a:gdLst>
              <a:gd name="connsiteX0" fmla="*/ 733425 w 1257300"/>
              <a:gd name="connsiteY0" fmla="*/ 642938 h 647700"/>
              <a:gd name="connsiteX1" fmla="*/ 0 w 1257300"/>
              <a:gd name="connsiteY1" fmla="*/ 0 h 647700"/>
              <a:gd name="connsiteX2" fmla="*/ 519113 w 1257300"/>
              <a:gd name="connsiteY2" fmla="*/ 0 h 647700"/>
              <a:gd name="connsiteX3" fmla="*/ 1257300 w 1257300"/>
              <a:gd name="connsiteY3" fmla="*/ 647700 h 647700"/>
              <a:gd name="connsiteX4" fmla="*/ 733425 w 1257300"/>
              <a:gd name="connsiteY4" fmla="*/ 642938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7300" h="647700">
                <a:moveTo>
                  <a:pt x="733425" y="642938"/>
                </a:moveTo>
                <a:lnTo>
                  <a:pt x="0" y="0"/>
                </a:lnTo>
                <a:lnTo>
                  <a:pt x="519113" y="0"/>
                </a:lnTo>
                <a:lnTo>
                  <a:pt x="1257300" y="647700"/>
                </a:lnTo>
                <a:lnTo>
                  <a:pt x="733425" y="642938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4" name="Freeform 25">
            <a:extLst>
              <a:ext uri="{FF2B5EF4-FFF2-40B4-BE49-F238E27FC236}">
                <a16:creationId xmlns:a16="http://schemas.microsoft.com/office/drawing/2014/main" id="{5C233311-568B-2A60-67E8-7FEC63F292BA}"/>
              </a:ext>
            </a:extLst>
          </p:cNvPr>
          <p:cNvSpPr/>
          <p:nvPr/>
        </p:nvSpPr>
        <p:spPr>
          <a:xfrm rot="13500000">
            <a:off x="4645943" y="3130844"/>
            <a:ext cx="1889575" cy="1163580"/>
          </a:xfrm>
          <a:custGeom>
            <a:avLst/>
            <a:gdLst>
              <a:gd name="connsiteX0" fmla="*/ 685800 w 1206500"/>
              <a:gd name="connsiteY0" fmla="*/ 736600 h 742950"/>
              <a:gd name="connsiteX1" fmla="*/ 0 w 1206500"/>
              <a:gd name="connsiteY1" fmla="*/ 0 h 742950"/>
              <a:gd name="connsiteX2" fmla="*/ 508000 w 1206500"/>
              <a:gd name="connsiteY2" fmla="*/ 0 h 742950"/>
              <a:gd name="connsiteX3" fmla="*/ 1206500 w 1206500"/>
              <a:gd name="connsiteY3" fmla="*/ 742950 h 742950"/>
              <a:gd name="connsiteX4" fmla="*/ 685800 w 1206500"/>
              <a:gd name="connsiteY4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" h="742950">
                <a:moveTo>
                  <a:pt x="685800" y="736600"/>
                </a:moveTo>
                <a:lnTo>
                  <a:pt x="0" y="0"/>
                </a:lnTo>
                <a:lnTo>
                  <a:pt x="508000" y="0"/>
                </a:lnTo>
                <a:lnTo>
                  <a:pt x="1206500" y="742950"/>
                </a:lnTo>
                <a:lnTo>
                  <a:pt x="685800" y="736600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5" name="Down Arrow 26">
            <a:extLst>
              <a:ext uri="{FF2B5EF4-FFF2-40B4-BE49-F238E27FC236}">
                <a16:creationId xmlns:a16="http://schemas.microsoft.com/office/drawing/2014/main" id="{21A134EC-98BA-0781-D6AC-B16923BD3929}"/>
              </a:ext>
            </a:extLst>
          </p:cNvPr>
          <p:cNvSpPr/>
          <p:nvPr/>
        </p:nvSpPr>
        <p:spPr>
          <a:xfrm rot="13500000">
            <a:off x="8067101" y="1205262"/>
            <a:ext cx="1265575" cy="3610081"/>
          </a:xfrm>
          <a:prstGeom prst="downArrow">
            <a:avLst>
              <a:gd name="adj1" fmla="val 65789"/>
              <a:gd name="adj2" fmla="val 75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6" name="Rectangle 27">
            <a:extLst>
              <a:ext uri="{FF2B5EF4-FFF2-40B4-BE49-F238E27FC236}">
                <a16:creationId xmlns:a16="http://schemas.microsoft.com/office/drawing/2014/main" id="{106494B4-3986-4F29-C8CF-4765B1912C54}"/>
              </a:ext>
            </a:extLst>
          </p:cNvPr>
          <p:cNvSpPr/>
          <p:nvPr/>
        </p:nvSpPr>
        <p:spPr>
          <a:xfrm rot="13500000">
            <a:off x="6029628" y="2380284"/>
            <a:ext cx="837951" cy="2496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0" name="TextBox 31">
            <a:extLst>
              <a:ext uri="{FF2B5EF4-FFF2-40B4-BE49-F238E27FC236}">
                <a16:creationId xmlns:a16="http://schemas.microsoft.com/office/drawing/2014/main" id="{A8B3CE43-B3E6-E350-4043-3B25EA6C8525}"/>
              </a:ext>
            </a:extLst>
          </p:cNvPr>
          <p:cNvSpPr txBox="1"/>
          <p:nvPr/>
        </p:nvSpPr>
        <p:spPr>
          <a:xfrm rot="8100000">
            <a:off x="4105311" y="3342682"/>
            <a:ext cx="1542811" cy="525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en-US" sz="132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Rectangle 27">
            <a:extLst>
              <a:ext uri="{FF2B5EF4-FFF2-40B4-BE49-F238E27FC236}">
                <a16:creationId xmlns:a16="http://schemas.microsoft.com/office/drawing/2014/main" id="{873CBAC4-4256-2E86-1C9E-52788C3536DE}"/>
              </a:ext>
            </a:extLst>
          </p:cNvPr>
          <p:cNvSpPr/>
          <p:nvPr/>
        </p:nvSpPr>
        <p:spPr>
          <a:xfrm rot="13500000">
            <a:off x="4313881" y="2563901"/>
            <a:ext cx="837951" cy="2496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6DFB79E-901A-C04C-4F1D-825B4874E8EF}"/>
              </a:ext>
            </a:extLst>
          </p:cNvPr>
          <p:cNvSpPr txBox="1"/>
          <p:nvPr/>
        </p:nvSpPr>
        <p:spPr>
          <a:xfrm rot="18866454">
            <a:off x="7924676" y="2825635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ADD85B5-5CAC-03F3-2335-0469ABFCB568}"/>
              </a:ext>
            </a:extLst>
          </p:cNvPr>
          <p:cNvSpPr txBox="1"/>
          <p:nvPr/>
        </p:nvSpPr>
        <p:spPr>
          <a:xfrm rot="18866454">
            <a:off x="5630825" y="3476337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27664BF-BBDA-56CA-7485-BCCE62B37C21}"/>
              </a:ext>
            </a:extLst>
          </p:cNvPr>
          <p:cNvSpPr txBox="1"/>
          <p:nvPr/>
        </p:nvSpPr>
        <p:spPr>
          <a:xfrm rot="18866454">
            <a:off x="3936830" y="3652814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A4D4831-A80A-76AD-A57A-B86BFF4C57E1}"/>
              </a:ext>
            </a:extLst>
          </p:cNvPr>
          <p:cNvSpPr txBox="1"/>
          <p:nvPr/>
        </p:nvSpPr>
        <p:spPr>
          <a:xfrm rot="18866454">
            <a:off x="2187179" y="3866664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6DA5607-F66B-2523-7093-FFA6C9F356B2}"/>
              </a:ext>
            </a:extLst>
          </p:cNvPr>
          <p:cNvGrpSpPr/>
          <p:nvPr/>
        </p:nvGrpSpPr>
        <p:grpSpPr>
          <a:xfrm>
            <a:off x="775372" y="1804488"/>
            <a:ext cx="3103481" cy="791122"/>
            <a:chOff x="-94764" y="1931934"/>
            <a:chExt cx="3103481" cy="7911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23C7C63-4D98-CE4D-945C-B38BD047875E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AD9AC78-D3ED-C728-1916-BA27C9BEB5EF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D007C8B-D4E0-22BA-A5A2-C4D7B42E9877}"/>
              </a:ext>
            </a:extLst>
          </p:cNvPr>
          <p:cNvGrpSpPr/>
          <p:nvPr/>
        </p:nvGrpSpPr>
        <p:grpSpPr>
          <a:xfrm>
            <a:off x="1170773" y="5415279"/>
            <a:ext cx="3103481" cy="791122"/>
            <a:chOff x="-94764" y="1931934"/>
            <a:chExt cx="3103481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032EBC5-4ED2-D260-42B5-7C3703D6E7A8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B7B3FF4-26C5-FDA5-E7C3-B5D9EA4AF1CE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8BB6D084-C459-5136-F10B-76588446C22D}"/>
              </a:ext>
            </a:extLst>
          </p:cNvPr>
          <p:cNvCxnSpPr>
            <a:cxnSpLocks/>
          </p:cNvCxnSpPr>
          <p:nvPr/>
        </p:nvCxnSpPr>
        <p:spPr bwMode="auto">
          <a:xfrm>
            <a:off x="3931706" y="1762947"/>
            <a:ext cx="0" cy="160085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10E9834-F598-0058-80A0-2909EF91B2FE}"/>
              </a:ext>
            </a:extLst>
          </p:cNvPr>
          <p:cNvGrpSpPr/>
          <p:nvPr/>
        </p:nvGrpSpPr>
        <p:grpSpPr>
          <a:xfrm>
            <a:off x="4206624" y="1437207"/>
            <a:ext cx="3103481" cy="791122"/>
            <a:chOff x="-94764" y="1931934"/>
            <a:chExt cx="3103481" cy="7911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10920BC-CAF8-EC8E-889E-95635F0AA49D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A07199C-67F8-373C-7C2F-9DE3ACC4A734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B9CE2E14-3A29-E1C9-29FC-19D8E6E44562}"/>
              </a:ext>
            </a:extLst>
          </p:cNvPr>
          <p:cNvCxnSpPr>
            <a:cxnSpLocks/>
          </p:cNvCxnSpPr>
          <p:nvPr/>
        </p:nvCxnSpPr>
        <p:spPr bwMode="auto">
          <a:xfrm>
            <a:off x="7362958" y="1395666"/>
            <a:ext cx="0" cy="160085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33260FB0-F5D3-12C0-AB8D-AF9DEC8A629E}"/>
              </a:ext>
            </a:extLst>
          </p:cNvPr>
          <p:cNvCxnSpPr>
            <a:cxnSpLocks/>
          </p:cNvCxnSpPr>
          <p:nvPr/>
        </p:nvCxnSpPr>
        <p:spPr bwMode="auto">
          <a:xfrm flipV="1">
            <a:off x="4353805" y="4577603"/>
            <a:ext cx="0" cy="164636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A99955E-0507-335F-B4B1-0CD3B73C0DF9}"/>
              </a:ext>
            </a:extLst>
          </p:cNvPr>
          <p:cNvGrpSpPr/>
          <p:nvPr/>
        </p:nvGrpSpPr>
        <p:grpSpPr>
          <a:xfrm>
            <a:off x="6348426" y="4810174"/>
            <a:ext cx="3103481" cy="791122"/>
            <a:chOff x="-94764" y="1931934"/>
            <a:chExt cx="3103481" cy="7911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089EA6C-BE8B-29EA-7CCB-9177E8B9EE69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9F859D2-465E-4871-1198-55E94169E48E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48BD431B-C58A-C034-A722-ECCB36ED880E}"/>
              </a:ext>
            </a:extLst>
          </p:cNvPr>
          <p:cNvCxnSpPr>
            <a:cxnSpLocks/>
          </p:cNvCxnSpPr>
          <p:nvPr/>
        </p:nvCxnSpPr>
        <p:spPr bwMode="auto">
          <a:xfrm flipV="1">
            <a:off x="9531458" y="2327512"/>
            <a:ext cx="0" cy="329134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07587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DDA767A1-CD4E-28D4-CE23-580D22AD5F33}"/>
              </a:ext>
            </a:extLst>
          </p:cNvPr>
          <p:cNvSpPr txBox="1"/>
          <p:nvPr/>
        </p:nvSpPr>
        <p:spPr>
          <a:xfrm>
            <a:off x="528655" y="285776"/>
            <a:ext cx="787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E419F6B-5F3A-014A-E834-EDA96302FAA0}"/>
              </a:ext>
            </a:extLst>
          </p:cNvPr>
          <p:cNvSpPr txBox="1"/>
          <p:nvPr/>
        </p:nvSpPr>
        <p:spPr>
          <a:xfrm>
            <a:off x="1466233" y="4092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未来设想</a:t>
            </a:r>
          </a:p>
        </p:txBody>
      </p:sp>
      <p:grpSp>
        <p:nvGrpSpPr>
          <p:cNvPr id="2" name="出品 2">
            <a:extLst>
              <a:ext uri="{FF2B5EF4-FFF2-40B4-BE49-F238E27FC236}">
                <a16:creationId xmlns:a16="http://schemas.microsoft.com/office/drawing/2014/main" id="{533DE308-5104-8561-B124-741AF7C30CA6}"/>
              </a:ext>
            </a:extLst>
          </p:cNvPr>
          <p:cNvGrpSpPr/>
          <p:nvPr/>
        </p:nvGrpSpPr>
        <p:grpSpPr>
          <a:xfrm>
            <a:off x="6798295" y="1602740"/>
            <a:ext cx="4060825" cy="695960"/>
            <a:chOff x="10633" y="2704"/>
            <a:chExt cx="6395" cy="1096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D7B6A8BC-61F1-0698-3629-E78476710A0D}"/>
                </a:ext>
              </a:extLst>
            </p:cNvPr>
            <p:cNvCxnSpPr/>
            <p:nvPr/>
          </p:nvCxnSpPr>
          <p:spPr>
            <a:xfrm flipV="1">
              <a:off x="10718" y="2713"/>
              <a:ext cx="699" cy="1003"/>
            </a:xfrm>
            <a:prstGeom prst="lin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" name="出品 16">
              <a:extLst>
                <a:ext uri="{FF2B5EF4-FFF2-40B4-BE49-F238E27FC236}">
                  <a16:creationId xmlns:a16="http://schemas.microsoft.com/office/drawing/2014/main" id="{0CFF251D-EA72-80F3-6E9B-CBB0828AD29D}"/>
                </a:ext>
              </a:extLst>
            </p:cNvPr>
            <p:cNvSpPr/>
            <p:nvPr/>
          </p:nvSpPr>
          <p:spPr>
            <a:xfrm>
              <a:off x="10633" y="3630"/>
              <a:ext cx="170" cy="170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D0489820-58F7-89D1-53B2-99E70EE8F943}"/>
                </a:ext>
              </a:extLst>
            </p:cNvPr>
            <p:cNvCxnSpPr/>
            <p:nvPr/>
          </p:nvCxnSpPr>
          <p:spPr>
            <a:xfrm flipV="1">
              <a:off x="11418" y="2704"/>
              <a:ext cx="5610" cy="20"/>
            </a:xfrm>
            <a:prstGeom prst="lin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" name="出品 7">
            <a:extLst>
              <a:ext uri="{FF2B5EF4-FFF2-40B4-BE49-F238E27FC236}">
                <a16:creationId xmlns:a16="http://schemas.microsoft.com/office/drawing/2014/main" id="{2C35AFC2-B341-8F7E-548B-BD027B49FC8C}"/>
              </a:ext>
            </a:extLst>
          </p:cNvPr>
          <p:cNvGrpSpPr/>
          <p:nvPr/>
        </p:nvGrpSpPr>
        <p:grpSpPr>
          <a:xfrm>
            <a:off x="7526640" y="3461385"/>
            <a:ext cx="3331845" cy="107950"/>
            <a:chOff x="11780" y="5631"/>
            <a:chExt cx="5247" cy="17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" name="出品 25">
              <a:extLst>
                <a:ext uri="{FF2B5EF4-FFF2-40B4-BE49-F238E27FC236}">
                  <a16:creationId xmlns:a16="http://schemas.microsoft.com/office/drawing/2014/main" id="{A4E0E5F3-8EE2-1E33-4514-7ECE8868CEF2}"/>
                </a:ext>
              </a:extLst>
            </p:cNvPr>
            <p:cNvSpPr/>
            <p:nvPr/>
          </p:nvSpPr>
          <p:spPr>
            <a:xfrm>
              <a:off x="11780" y="5631"/>
              <a:ext cx="170" cy="170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CAA18BBA-68E9-E379-B064-3EAAC5EAABB2}"/>
                </a:ext>
              </a:extLst>
            </p:cNvPr>
            <p:cNvCxnSpPr/>
            <p:nvPr/>
          </p:nvCxnSpPr>
          <p:spPr>
            <a:xfrm flipV="1">
              <a:off x="11951" y="5707"/>
              <a:ext cx="5077" cy="29"/>
            </a:xfrm>
            <a:prstGeom prst="lin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" name="出品 20">
            <a:extLst>
              <a:ext uri="{FF2B5EF4-FFF2-40B4-BE49-F238E27FC236}">
                <a16:creationId xmlns:a16="http://schemas.microsoft.com/office/drawing/2014/main" id="{1E15FE55-DFC4-7292-BC78-9116D96A3F63}"/>
              </a:ext>
            </a:extLst>
          </p:cNvPr>
          <p:cNvGrpSpPr/>
          <p:nvPr/>
        </p:nvGrpSpPr>
        <p:grpSpPr>
          <a:xfrm>
            <a:off x="6842110" y="4806315"/>
            <a:ext cx="4091305" cy="716280"/>
            <a:chOff x="10702" y="7749"/>
            <a:chExt cx="6443" cy="112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" name="出品 27">
              <a:extLst>
                <a:ext uri="{FF2B5EF4-FFF2-40B4-BE49-F238E27FC236}">
                  <a16:creationId xmlns:a16="http://schemas.microsoft.com/office/drawing/2014/main" id="{6EDAB4A5-34FF-74B2-FFCB-71CB2AF073BE}"/>
                </a:ext>
              </a:extLst>
            </p:cNvPr>
            <p:cNvSpPr/>
            <p:nvPr/>
          </p:nvSpPr>
          <p:spPr>
            <a:xfrm>
              <a:off x="10702" y="7749"/>
              <a:ext cx="170" cy="170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AAB23744-B31A-40A8-BB03-CF8F1EF6608A}"/>
                </a:ext>
              </a:extLst>
            </p:cNvPr>
            <p:cNvCxnSpPr/>
            <p:nvPr/>
          </p:nvCxnSpPr>
          <p:spPr>
            <a:xfrm>
              <a:off x="10787" y="7859"/>
              <a:ext cx="732" cy="1018"/>
            </a:xfrm>
            <a:prstGeom prst="lin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F29D978-BA08-CF2D-99B1-396431FAA91E}"/>
                </a:ext>
              </a:extLst>
            </p:cNvPr>
            <p:cNvCxnSpPr/>
            <p:nvPr/>
          </p:nvCxnSpPr>
          <p:spPr>
            <a:xfrm>
              <a:off x="11519" y="8857"/>
              <a:ext cx="5626" cy="18"/>
            </a:xfrm>
            <a:prstGeom prst="lin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3" name="出品 11">
            <a:extLst>
              <a:ext uri="{FF2B5EF4-FFF2-40B4-BE49-F238E27FC236}">
                <a16:creationId xmlns:a16="http://schemas.microsoft.com/office/drawing/2014/main" id="{A9385C46-E38D-2B58-5939-D066876EFEC3}"/>
              </a:ext>
            </a:extLst>
          </p:cNvPr>
          <p:cNvGrpSpPr/>
          <p:nvPr/>
        </p:nvGrpSpPr>
        <p:grpSpPr>
          <a:xfrm>
            <a:off x="1216645" y="1619250"/>
            <a:ext cx="4105910" cy="679450"/>
            <a:chOff x="1843" y="2730"/>
            <a:chExt cx="6466" cy="1070"/>
          </a:xfrm>
        </p:grpSpPr>
        <p:sp>
          <p:nvSpPr>
            <p:cNvPr id="14" name="出品 44">
              <a:extLst>
                <a:ext uri="{FF2B5EF4-FFF2-40B4-BE49-F238E27FC236}">
                  <a16:creationId xmlns:a16="http://schemas.microsoft.com/office/drawing/2014/main" id="{EC9BA80F-1F4E-FA2E-DEB8-CA88D1629992}"/>
                </a:ext>
              </a:extLst>
            </p:cNvPr>
            <p:cNvSpPr/>
            <p:nvPr/>
          </p:nvSpPr>
          <p:spPr>
            <a:xfrm>
              <a:off x="8139" y="3630"/>
              <a:ext cx="170" cy="170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7BEC65C-998F-9C91-C6FD-20414AA2556F}"/>
                </a:ext>
              </a:extLst>
            </p:cNvPr>
            <p:cNvCxnSpPr/>
            <p:nvPr/>
          </p:nvCxnSpPr>
          <p:spPr>
            <a:xfrm flipH="1" flipV="1">
              <a:off x="7195" y="2730"/>
              <a:ext cx="969" cy="945"/>
            </a:xfrm>
            <a:prstGeom prst="lin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98751AE-D85B-6280-2814-B1F6E6878B49}"/>
                </a:ext>
              </a:extLst>
            </p:cNvPr>
            <p:cNvCxnSpPr/>
            <p:nvPr/>
          </p:nvCxnSpPr>
          <p:spPr>
            <a:xfrm>
              <a:off x="1843" y="2751"/>
              <a:ext cx="5352" cy="12"/>
            </a:xfrm>
            <a:prstGeom prst="lin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7" name="出品 14">
            <a:extLst>
              <a:ext uri="{FF2B5EF4-FFF2-40B4-BE49-F238E27FC236}">
                <a16:creationId xmlns:a16="http://schemas.microsoft.com/office/drawing/2014/main" id="{CDCD48BC-2145-E274-F7CF-9A9EA9E486D3}"/>
              </a:ext>
            </a:extLst>
          </p:cNvPr>
          <p:cNvGrpSpPr/>
          <p:nvPr/>
        </p:nvGrpSpPr>
        <p:grpSpPr>
          <a:xfrm>
            <a:off x="1216645" y="3502660"/>
            <a:ext cx="3398520" cy="107950"/>
            <a:chOff x="1843" y="5696"/>
            <a:chExt cx="5352" cy="170"/>
          </a:xfrm>
        </p:grpSpPr>
        <p:sp>
          <p:nvSpPr>
            <p:cNvPr id="18" name="淘宝网chenying0907出品 48">
              <a:extLst>
                <a:ext uri="{FF2B5EF4-FFF2-40B4-BE49-F238E27FC236}">
                  <a16:creationId xmlns:a16="http://schemas.microsoft.com/office/drawing/2014/main" id="{767E4667-B71C-8EBF-7E77-A1B43212D5B4}"/>
                </a:ext>
              </a:extLst>
            </p:cNvPr>
            <p:cNvSpPr/>
            <p:nvPr/>
          </p:nvSpPr>
          <p:spPr>
            <a:xfrm>
              <a:off x="7025" y="5696"/>
              <a:ext cx="170" cy="170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8C01674F-E2FC-EBED-C3E0-E113EAFF10EC}"/>
                </a:ext>
              </a:extLst>
            </p:cNvPr>
            <p:cNvCxnSpPr/>
            <p:nvPr/>
          </p:nvCxnSpPr>
          <p:spPr>
            <a:xfrm>
              <a:off x="1843" y="5773"/>
              <a:ext cx="5267" cy="28"/>
            </a:xfrm>
            <a:prstGeom prst="lin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0" name="出品 18">
            <a:extLst>
              <a:ext uri="{FF2B5EF4-FFF2-40B4-BE49-F238E27FC236}">
                <a16:creationId xmlns:a16="http://schemas.microsoft.com/office/drawing/2014/main" id="{E486F0FD-B67B-1378-B003-946C30C18885}"/>
              </a:ext>
            </a:extLst>
          </p:cNvPr>
          <p:cNvGrpSpPr/>
          <p:nvPr/>
        </p:nvGrpSpPr>
        <p:grpSpPr>
          <a:xfrm>
            <a:off x="1206485" y="4785995"/>
            <a:ext cx="4131945" cy="715010"/>
            <a:chOff x="1827" y="7717"/>
            <a:chExt cx="6507" cy="1126"/>
          </a:xfrm>
        </p:grpSpPr>
        <p:sp>
          <p:nvSpPr>
            <p:cNvPr id="21" name="出品 50">
              <a:extLst>
                <a:ext uri="{FF2B5EF4-FFF2-40B4-BE49-F238E27FC236}">
                  <a16:creationId xmlns:a16="http://schemas.microsoft.com/office/drawing/2014/main" id="{042A55CB-23EA-9AAC-E727-DAC1985C149D}"/>
                </a:ext>
              </a:extLst>
            </p:cNvPr>
            <p:cNvSpPr/>
            <p:nvPr/>
          </p:nvSpPr>
          <p:spPr>
            <a:xfrm>
              <a:off x="8164" y="7717"/>
              <a:ext cx="170" cy="170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FE28AD38-C66B-F92D-0FB0-A82806DC7AAF}"/>
                </a:ext>
              </a:extLst>
            </p:cNvPr>
            <p:cNvCxnSpPr/>
            <p:nvPr/>
          </p:nvCxnSpPr>
          <p:spPr>
            <a:xfrm flipH="1">
              <a:off x="7650" y="7861"/>
              <a:ext cx="544" cy="982"/>
            </a:xfrm>
            <a:prstGeom prst="lin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CA2A611-7EB7-CB54-5346-509954E97370}"/>
                </a:ext>
              </a:extLst>
            </p:cNvPr>
            <p:cNvCxnSpPr/>
            <p:nvPr/>
          </p:nvCxnSpPr>
          <p:spPr>
            <a:xfrm flipV="1">
              <a:off x="1827" y="8831"/>
              <a:ext cx="5836" cy="6"/>
            </a:xfrm>
            <a:prstGeom prst="line">
              <a:avLst/>
            </a:prstGeom>
            <a:noFill/>
            <a:ln w="76200">
              <a:solidFill>
                <a:schemeClr val="bg1"/>
              </a:solidFill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9" name="六边形 28">
            <a:extLst>
              <a:ext uri="{FF2B5EF4-FFF2-40B4-BE49-F238E27FC236}">
                <a16:creationId xmlns:a16="http://schemas.microsoft.com/office/drawing/2014/main" id="{D3829C23-05F3-6048-3109-F1C87F5839C1}"/>
              </a:ext>
            </a:extLst>
          </p:cNvPr>
          <p:cNvSpPr/>
          <p:nvPr/>
        </p:nvSpPr>
        <p:spPr>
          <a:xfrm rot="5400000">
            <a:off x="4660791" y="2332265"/>
            <a:ext cx="2879916" cy="2474137"/>
          </a:xfrm>
          <a:prstGeom prst="hexagon">
            <a:avLst/>
          </a:prstGeom>
          <a:noFill/>
          <a:ln w="1905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B34B9863-D091-A8D6-8E5D-3CC5729DB58E}"/>
              </a:ext>
            </a:extLst>
          </p:cNvPr>
          <p:cNvCxnSpPr/>
          <p:nvPr/>
        </p:nvCxnSpPr>
        <p:spPr>
          <a:xfrm rot="5400000">
            <a:off x="5985273" y="2129377"/>
            <a:ext cx="230949" cy="0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F6853294-9146-9C25-9977-895B29E8E335}"/>
              </a:ext>
            </a:extLst>
          </p:cNvPr>
          <p:cNvCxnSpPr/>
          <p:nvPr/>
        </p:nvCxnSpPr>
        <p:spPr>
          <a:xfrm rot="5400000">
            <a:off x="5985273" y="5009293"/>
            <a:ext cx="230949" cy="0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8EDC24A9-C328-5DD5-FA8D-3493A95C6B3D}"/>
              </a:ext>
            </a:extLst>
          </p:cNvPr>
          <p:cNvCxnSpPr/>
          <p:nvPr/>
        </p:nvCxnSpPr>
        <p:spPr>
          <a:xfrm rot="5400000">
            <a:off x="7222342" y="2610110"/>
            <a:ext cx="230949" cy="255092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5A73CD50-EF6F-EB38-A5F2-9B0A0B2E39D3}"/>
              </a:ext>
            </a:extLst>
          </p:cNvPr>
          <p:cNvCxnSpPr/>
          <p:nvPr/>
        </p:nvCxnSpPr>
        <p:spPr>
          <a:xfrm rot="5400000">
            <a:off x="4748204" y="4270750"/>
            <a:ext cx="230949" cy="255092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7E262765-9A12-200A-834F-37F85114DDE7}"/>
              </a:ext>
            </a:extLst>
          </p:cNvPr>
          <p:cNvCxnSpPr/>
          <p:nvPr/>
        </p:nvCxnSpPr>
        <p:spPr>
          <a:xfrm rot="5400000" flipV="1">
            <a:off x="7155154" y="4232005"/>
            <a:ext cx="283582" cy="279949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737F063F-C7FE-61FA-46BD-40C346EDEA5F}"/>
              </a:ext>
            </a:extLst>
          </p:cNvPr>
          <p:cNvCxnSpPr/>
          <p:nvPr/>
        </p:nvCxnSpPr>
        <p:spPr>
          <a:xfrm rot="5400000" flipV="1">
            <a:off x="4762760" y="2623998"/>
            <a:ext cx="283582" cy="279949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9C2EF403-CA3A-5ADE-E517-36ADEA5CD3A9}"/>
              </a:ext>
            </a:extLst>
          </p:cNvPr>
          <p:cNvSpPr txBox="1"/>
          <p:nvPr/>
        </p:nvSpPr>
        <p:spPr>
          <a:xfrm>
            <a:off x="5776040" y="3186567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添加</a:t>
            </a:r>
            <a:endParaRPr lang="en-US" altLang="zh-CN" b="1" dirty="0"/>
          </a:p>
          <a:p>
            <a:r>
              <a:rPr lang="zh-CN" altLang="en-US" b="1" dirty="0"/>
              <a:t>标题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B27897F-7C19-36E6-7557-E7AB6C336F38}"/>
              </a:ext>
            </a:extLst>
          </p:cNvPr>
          <p:cNvGrpSpPr/>
          <p:nvPr/>
        </p:nvGrpSpPr>
        <p:grpSpPr>
          <a:xfrm>
            <a:off x="7464803" y="1245214"/>
            <a:ext cx="3103481" cy="867322"/>
            <a:chOff x="-94764" y="1855734"/>
            <a:chExt cx="3103481" cy="8673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014FAAD-F1B0-3BA8-0DAC-670AE37979F2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DCD6C26-7A22-4E9A-5FC6-C62577EDA8A1}"/>
                </a:ext>
              </a:extLst>
            </p:cNvPr>
            <p:cNvSpPr txBox="1"/>
            <p:nvPr/>
          </p:nvSpPr>
          <p:spPr>
            <a:xfrm>
              <a:off x="-94764" y="18557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699F202-B3DE-5B4B-E582-6AC3839C16AC}"/>
              </a:ext>
            </a:extLst>
          </p:cNvPr>
          <p:cNvGrpSpPr/>
          <p:nvPr/>
        </p:nvGrpSpPr>
        <p:grpSpPr>
          <a:xfrm>
            <a:off x="1390308" y="1276760"/>
            <a:ext cx="3103481" cy="867322"/>
            <a:chOff x="-94764" y="1855734"/>
            <a:chExt cx="3103481" cy="8673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AEFD59B-1B93-97D3-0D56-BCEDC87E309E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C995A66-3F8D-75F1-47EA-A8A62B20CD28}"/>
                </a:ext>
              </a:extLst>
            </p:cNvPr>
            <p:cNvSpPr txBox="1"/>
            <p:nvPr/>
          </p:nvSpPr>
          <p:spPr>
            <a:xfrm>
              <a:off x="773150" y="18557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02CC888-86D9-839B-FD7D-D5F261B133F4}"/>
              </a:ext>
            </a:extLst>
          </p:cNvPr>
          <p:cNvGrpSpPr/>
          <p:nvPr/>
        </p:nvGrpSpPr>
        <p:grpSpPr>
          <a:xfrm>
            <a:off x="7464803" y="3164663"/>
            <a:ext cx="3103481" cy="867322"/>
            <a:chOff x="-94764" y="1855734"/>
            <a:chExt cx="3103481" cy="8673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6925CB1-8F6A-3AD1-B922-C1EE4399D9F7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FD564C6-0F76-B368-1579-B79B1A20E59A}"/>
                </a:ext>
              </a:extLst>
            </p:cNvPr>
            <p:cNvSpPr txBox="1"/>
            <p:nvPr/>
          </p:nvSpPr>
          <p:spPr>
            <a:xfrm>
              <a:off x="-94764" y="18557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290861E-22E1-481A-6FD3-5BB014B08E6D}"/>
              </a:ext>
            </a:extLst>
          </p:cNvPr>
          <p:cNvGrpSpPr/>
          <p:nvPr/>
        </p:nvGrpSpPr>
        <p:grpSpPr>
          <a:xfrm>
            <a:off x="1390308" y="3208909"/>
            <a:ext cx="3103481" cy="867322"/>
            <a:chOff x="-94764" y="1855734"/>
            <a:chExt cx="3103481" cy="8673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035D7EE-984F-7A98-013E-8E92D00DB608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9DD3F9B-863D-6516-9DDD-AE0EB6FC7A02}"/>
                </a:ext>
              </a:extLst>
            </p:cNvPr>
            <p:cNvSpPr txBox="1"/>
            <p:nvPr/>
          </p:nvSpPr>
          <p:spPr>
            <a:xfrm>
              <a:off x="773150" y="18557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91FB3C8-4A55-5F94-5382-2BBE2E64C909}"/>
              </a:ext>
            </a:extLst>
          </p:cNvPr>
          <p:cNvGrpSpPr/>
          <p:nvPr/>
        </p:nvGrpSpPr>
        <p:grpSpPr>
          <a:xfrm>
            <a:off x="7464803" y="5166823"/>
            <a:ext cx="3103481" cy="867322"/>
            <a:chOff x="-94764" y="1855734"/>
            <a:chExt cx="3103481" cy="86732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43815863-C857-1BA6-601A-18C7A0EA11B3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EBC76B3-DC83-C532-420E-D3CF4353CEC8}"/>
                </a:ext>
              </a:extLst>
            </p:cNvPr>
            <p:cNvSpPr txBox="1"/>
            <p:nvPr/>
          </p:nvSpPr>
          <p:spPr>
            <a:xfrm>
              <a:off x="-94764" y="18557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B69A5F5-CE06-2B9F-2A55-0CDF765151EE}"/>
              </a:ext>
            </a:extLst>
          </p:cNvPr>
          <p:cNvGrpSpPr/>
          <p:nvPr/>
        </p:nvGrpSpPr>
        <p:grpSpPr>
          <a:xfrm>
            <a:off x="1390308" y="5147569"/>
            <a:ext cx="3103481" cy="867322"/>
            <a:chOff x="-94764" y="1855734"/>
            <a:chExt cx="3103481" cy="867322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B4F64C1-05CC-01C8-93EF-4BC836BD3E01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2F87FFCB-0F74-A2B7-9C52-D09D8E1A00EE}"/>
                </a:ext>
              </a:extLst>
            </p:cNvPr>
            <p:cNvSpPr txBox="1"/>
            <p:nvPr/>
          </p:nvSpPr>
          <p:spPr>
            <a:xfrm>
              <a:off x="773150" y="18557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30439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 descr="D:\51PPT模板网\51pptmoban.com\图片01.jpg">
            <a:extLst>
              <a:ext uri="{FF2B5EF4-FFF2-40B4-BE49-F238E27FC236}">
                <a16:creationId xmlns:a16="http://schemas.microsoft.com/office/drawing/2014/main" id="{DFD51C94-79CE-84B0-C950-F85D464F43A1}"/>
              </a:ext>
            </a:extLst>
          </p:cNvPr>
          <p:cNvSpPr/>
          <p:nvPr/>
        </p:nvSpPr>
        <p:spPr>
          <a:xfrm>
            <a:off x="0" y="0"/>
            <a:ext cx="7724125" cy="6858000"/>
          </a:xfrm>
          <a:custGeom>
            <a:avLst/>
            <a:gdLst>
              <a:gd name="connsiteX0" fmla="*/ 0 w 7724125"/>
              <a:gd name="connsiteY0" fmla="*/ 0 h 6858000"/>
              <a:gd name="connsiteX1" fmla="*/ 7724125 w 7724125"/>
              <a:gd name="connsiteY1" fmla="*/ 0 h 6858000"/>
              <a:gd name="connsiteX2" fmla="*/ 5525092 w 7724125"/>
              <a:gd name="connsiteY2" fmla="*/ 6858000 h 6858000"/>
              <a:gd name="connsiteX3" fmla="*/ 0 w 7724125"/>
              <a:gd name="connsiteY3" fmla="*/ 6858000 h 6858000"/>
              <a:gd name="connsiteX4" fmla="*/ 0 w 772412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24125" h="6858000">
                <a:moveTo>
                  <a:pt x="0" y="0"/>
                </a:moveTo>
                <a:lnTo>
                  <a:pt x="7724125" y="0"/>
                </a:lnTo>
                <a:lnTo>
                  <a:pt x="552509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C2BBEDCB-8DC0-94F7-7760-259BBB9D47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95" name="平行四边形 94">
            <a:extLst>
              <a:ext uri="{FF2B5EF4-FFF2-40B4-BE49-F238E27FC236}">
                <a16:creationId xmlns:a16="http://schemas.microsoft.com/office/drawing/2014/main" id="{E5198643-26B6-77C6-F115-4834D21CE866}"/>
              </a:ext>
            </a:extLst>
          </p:cNvPr>
          <p:cNvSpPr/>
          <p:nvPr/>
        </p:nvSpPr>
        <p:spPr>
          <a:xfrm>
            <a:off x="-790528" y="3051693"/>
            <a:ext cx="8759196" cy="1329418"/>
          </a:xfrm>
          <a:prstGeom prst="parallelogram">
            <a:avLst>
              <a:gd name="adj" fmla="val 317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57">
            <a:extLst>
              <a:ext uri="{FF2B5EF4-FFF2-40B4-BE49-F238E27FC236}">
                <a16:creationId xmlns:a16="http://schemas.microsoft.com/office/drawing/2014/main" id="{71CD4D81-FB64-E2C8-C69F-BD38B8C67A79}"/>
              </a:ext>
            </a:extLst>
          </p:cNvPr>
          <p:cNvSpPr/>
          <p:nvPr/>
        </p:nvSpPr>
        <p:spPr>
          <a:xfrm>
            <a:off x="-256927" y="2708800"/>
            <a:ext cx="7165727" cy="628773"/>
          </a:xfrm>
          <a:prstGeom prst="parallelogram">
            <a:avLst>
              <a:gd name="adj" fmla="val 31747"/>
            </a:avLst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97463C-13D0-FE7F-E9F0-137313EEEB47}"/>
              </a:ext>
            </a:extLst>
          </p:cNvPr>
          <p:cNvSpPr txBox="1"/>
          <p:nvPr/>
        </p:nvSpPr>
        <p:spPr>
          <a:xfrm>
            <a:off x="1794606" y="1360476"/>
            <a:ext cx="38779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阿里巴巴普惠体 2.0 115 Black" panose="00020600040101010101" pitchFamily="18" charset="-122"/>
              </a:rPr>
              <a:t>谢谢观看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8F91812-4423-8166-1261-F0373FDD6330}"/>
              </a:ext>
            </a:extLst>
          </p:cNvPr>
          <p:cNvSpPr txBox="1"/>
          <p:nvPr/>
        </p:nvSpPr>
        <p:spPr>
          <a:xfrm>
            <a:off x="871277" y="3502810"/>
            <a:ext cx="498969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0903979-DB52-CAEB-6260-75E542B8BB1E}"/>
              </a:ext>
            </a:extLst>
          </p:cNvPr>
          <p:cNvGrpSpPr/>
          <p:nvPr/>
        </p:nvGrpSpPr>
        <p:grpSpPr>
          <a:xfrm>
            <a:off x="886571" y="4547256"/>
            <a:ext cx="4155844" cy="342544"/>
            <a:chOff x="4289813" y="5868701"/>
            <a:chExt cx="2243456" cy="34254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A94273F-14B9-B000-1D7F-0E41325D907B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509EDB7-D458-039D-E79D-CB6CB5E57D5B}"/>
                </a:ext>
              </a:extLst>
            </p:cNvPr>
            <p:cNvSpPr txBox="1"/>
            <p:nvPr/>
          </p:nvSpPr>
          <p:spPr>
            <a:xfrm>
              <a:off x="5513447" y="5872691"/>
              <a:ext cx="1019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2023.06.16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D3E20EA2-4F95-604C-9B69-A9DF24AE763D}"/>
              </a:ext>
            </a:extLst>
          </p:cNvPr>
          <p:cNvSpPr txBox="1"/>
          <p:nvPr/>
        </p:nvSpPr>
        <p:spPr>
          <a:xfrm>
            <a:off x="914819" y="2835480"/>
            <a:ext cx="42594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述职报告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岗位竞聘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计划汇报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E117A83E-6C18-6A15-E75C-3B02693FB195}"/>
              </a:ext>
            </a:extLst>
          </p:cNvPr>
          <p:cNvGrpSpPr/>
          <p:nvPr/>
        </p:nvGrpSpPr>
        <p:grpSpPr>
          <a:xfrm>
            <a:off x="1062721" y="5244431"/>
            <a:ext cx="2701129" cy="633601"/>
            <a:chOff x="837144" y="5486029"/>
            <a:chExt cx="2701129" cy="633601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C748D178-B9EB-C7E4-25F8-8776A0CF971F}"/>
                </a:ext>
              </a:extLst>
            </p:cNvPr>
            <p:cNvGrpSpPr/>
            <p:nvPr/>
          </p:nvGrpSpPr>
          <p:grpSpPr>
            <a:xfrm>
              <a:off x="837144" y="5486029"/>
              <a:ext cx="633601" cy="633601"/>
              <a:chOff x="978706" y="5486029"/>
              <a:chExt cx="633601" cy="633601"/>
            </a:xfrm>
          </p:grpSpPr>
          <p:sp>
            <p:nvSpPr>
              <p:cNvPr id="84" name="AutoShape 112">
                <a:extLst>
                  <a:ext uri="{FF2B5EF4-FFF2-40B4-BE49-F238E27FC236}">
                    <a16:creationId xmlns:a16="http://schemas.microsoft.com/office/drawing/2014/main" id="{299B0762-BA02-02A5-7BEC-5A2969E28C19}"/>
                  </a:ext>
                </a:extLst>
              </p:cNvPr>
              <p:cNvSpPr/>
              <p:nvPr/>
            </p:nvSpPr>
            <p:spPr bwMode="auto">
              <a:xfrm>
                <a:off x="1136068" y="5658171"/>
                <a:ext cx="318876" cy="317472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rgbClr val="4472C4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A44ED1CA-59B5-970D-3BA6-CD97F9B1A28E}"/>
                  </a:ext>
                </a:extLst>
              </p:cNvPr>
              <p:cNvSpPr/>
              <p:nvPr/>
            </p:nvSpPr>
            <p:spPr>
              <a:xfrm>
                <a:off x="978706" y="5486029"/>
                <a:ext cx="633601" cy="633601"/>
              </a:xfrm>
              <a:prstGeom prst="ellipse">
                <a:avLst/>
              </a:prstGeom>
              <a:noFill/>
              <a:ln w="25400">
                <a:solidFill>
                  <a:srgbClr val="4472C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65590E86-E5FC-9BE5-114A-1E5A858457A0}"/>
                </a:ext>
              </a:extLst>
            </p:cNvPr>
            <p:cNvGrpSpPr/>
            <p:nvPr/>
          </p:nvGrpSpPr>
          <p:grpSpPr>
            <a:xfrm>
              <a:off x="1870949" y="5486029"/>
              <a:ext cx="633601" cy="633601"/>
              <a:chOff x="1870949" y="5486029"/>
              <a:chExt cx="633601" cy="633601"/>
            </a:xfrm>
          </p:grpSpPr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F9C1E506-5030-CD52-23BC-FD654D4AC55D}"/>
                  </a:ext>
                </a:extLst>
              </p:cNvPr>
              <p:cNvGrpSpPr/>
              <p:nvPr/>
            </p:nvGrpSpPr>
            <p:grpSpPr>
              <a:xfrm>
                <a:off x="2035926" y="5651847"/>
                <a:ext cx="303301" cy="301965"/>
                <a:chOff x="6401074" y="2425137"/>
                <a:chExt cx="491620" cy="489454"/>
              </a:xfrm>
              <a:solidFill>
                <a:schemeClr val="bg1"/>
              </a:solidFill>
            </p:grpSpPr>
            <p:sp>
              <p:nvSpPr>
                <p:cNvPr id="71" name="AutoShape 84">
                  <a:extLst>
                    <a:ext uri="{FF2B5EF4-FFF2-40B4-BE49-F238E27FC236}">
                      <a16:creationId xmlns:a16="http://schemas.microsoft.com/office/drawing/2014/main" id="{63BDDE9B-5CA2-E6F5-BFCB-9CEEF7E64949}"/>
                    </a:ext>
                  </a:extLst>
                </p:cNvPr>
                <p:cNvSpPr/>
                <p:nvPr/>
              </p:nvSpPr>
              <p:spPr bwMode="auto">
                <a:xfrm>
                  <a:off x="6401074" y="2425137"/>
                  <a:ext cx="491620" cy="48945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8900"/>
                      </a:moveTo>
                      <a:cubicBezTo>
                        <a:pt x="20249" y="19643"/>
                        <a:pt x="19644" y="20249"/>
                        <a:pt x="18899" y="20249"/>
                      </a:cubicBezTo>
                      <a:lnTo>
                        <a:pt x="2699" y="20249"/>
                      </a:lnTo>
                      <a:cubicBezTo>
                        <a:pt x="1955" y="20249"/>
                        <a:pt x="1349" y="19643"/>
                        <a:pt x="1349" y="18900"/>
                      </a:cubicBezTo>
                      <a:lnTo>
                        <a:pt x="1349" y="5400"/>
                      </a:lnTo>
                      <a:cubicBezTo>
                        <a:pt x="1349" y="5027"/>
                        <a:pt x="1652" y="4725"/>
                        <a:pt x="2024" y="4725"/>
                      </a:cubicBezTo>
                      <a:lnTo>
                        <a:pt x="2699" y="4725"/>
                      </a:lnTo>
                      <a:lnTo>
                        <a:pt x="2699" y="18225"/>
                      </a:lnTo>
                      <a:cubicBezTo>
                        <a:pt x="2699" y="18598"/>
                        <a:pt x="3001" y="18900"/>
                        <a:pt x="3374" y="18900"/>
                      </a:cubicBezTo>
                      <a:cubicBezTo>
                        <a:pt x="3748" y="18900"/>
                        <a:pt x="4049" y="18598"/>
                        <a:pt x="4049" y="18225"/>
                      </a:cubicBezTo>
                      <a:lnTo>
                        <a:pt x="4049" y="2025"/>
                      </a:lnTo>
                      <a:cubicBezTo>
                        <a:pt x="4049" y="1652"/>
                        <a:pt x="4352" y="1350"/>
                        <a:pt x="4724" y="1350"/>
                      </a:cubicBezTo>
                      <a:lnTo>
                        <a:pt x="19575" y="1350"/>
                      </a:lnTo>
                      <a:cubicBezTo>
                        <a:pt x="19947" y="1350"/>
                        <a:pt x="20249" y="1652"/>
                        <a:pt x="20249" y="2025"/>
                      </a:cubicBezTo>
                      <a:cubicBezTo>
                        <a:pt x="20249" y="2025"/>
                        <a:pt x="20249" y="18900"/>
                        <a:pt x="20249" y="18900"/>
                      </a:cubicBezTo>
                      <a:close/>
                      <a:moveTo>
                        <a:pt x="19575" y="0"/>
                      </a:moveTo>
                      <a:lnTo>
                        <a:pt x="4724" y="0"/>
                      </a:lnTo>
                      <a:cubicBezTo>
                        <a:pt x="3606" y="0"/>
                        <a:pt x="2699" y="905"/>
                        <a:pt x="2699" y="2025"/>
                      </a:cubicBezTo>
                      <a:lnTo>
                        <a:pt x="2699" y="3375"/>
                      </a:lnTo>
                      <a:lnTo>
                        <a:pt x="2024" y="3375"/>
                      </a:lnTo>
                      <a:cubicBezTo>
                        <a:pt x="906" y="3375"/>
                        <a:pt x="0" y="4280"/>
                        <a:pt x="0" y="5400"/>
                      </a:cubicBezTo>
                      <a:lnTo>
                        <a:pt x="0" y="18900"/>
                      </a:lnTo>
                      <a:cubicBezTo>
                        <a:pt x="0" y="20391"/>
                        <a:pt x="1208" y="21599"/>
                        <a:pt x="2699" y="21599"/>
                      </a:cubicBezTo>
                      <a:lnTo>
                        <a:pt x="18899" y="21599"/>
                      </a:lnTo>
                      <a:cubicBezTo>
                        <a:pt x="20391" y="21599"/>
                        <a:pt x="21600" y="20391"/>
                        <a:pt x="21600" y="18900"/>
                      </a:cubicBezTo>
                      <a:lnTo>
                        <a:pt x="21600" y="2025"/>
                      </a:lnTo>
                      <a:cubicBezTo>
                        <a:pt x="21600" y="905"/>
                        <a:pt x="20693" y="0"/>
                        <a:pt x="19575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AutoShape 85">
                  <a:extLst>
                    <a:ext uri="{FF2B5EF4-FFF2-40B4-BE49-F238E27FC236}">
                      <a16:creationId xmlns:a16="http://schemas.microsoft.com/office/drawing/2014/main" id="{CEA2EC20-E0C8-F3BF-6210-EC1A8F7E0BB6}"/>
                    </a:ext>
                  </a:extLst>
                </p:cNvPr>
                <p:cNvSpPr/>
                <p:nvPr/>
              </p:nvSpPr>
              <p:spPr bwMode="auto">
                <a:xfrm>
                  <a:off x="6693446" y="2609224"/>
                  <a:ext cx="136442" cy="1515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200" y="21599"/>
                      </a:moveTo>
                      <a:lnTo>
                        <a:pt x="20400" y="21599"/>
                      </a:lnTo>
                      <a:cubicBezTo>
                        <a:pt x="21062" y="21599"/>
                        <a:pt x="21600" y="16748"/>
                        <a:pt x="21600" y="10800"/>
                      </a:cubicBezTo>
                      <a:cubicBezTo>
                        <a:pt x="21600" y="4830"/>
                        <a:pt x="21062" y="0"/>
                        <a:pt x="20400" y="0"/>
                      </a:cubicBezTo>
                      <a:lnTo>
                        <a:pt x="1200" y="0"/>
                      </a:lnTo>
                      <a:cubicBezTo>
                        <a:pt x="537" y="0"/>
                        <a:pt x="0" y="4830"/>
                        <a:pt x="0" y="10800"/>
                      </a:cubicBezTo>
                      <a:cubicBezTo>
                        <a:pt x="0" y="16748"/>
                        <a:pt x="537" y="21599"/>
                        <a:pt x="1200" y="21599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AutoShape 86">
                  <a:extLst>
                    <a:ext uri="{FF2B5EF4-FFF2-40B4-BE49-F238E27FC236}">
                      <a16:creationId xmlns:a16="http://schemas.microsoft.com/office/drawing/2014/main" id="{3663965E-B19B-BF3C-193A-029E30F14C7F}"/>
                    </a:ext>
                  </a:extLst>
                </p:cNvPr>
                <p:cNvSpPr/>
                <p:nvPr/>
              </p:nvSpPr>
              <p:spPr bwMode="auto">
                <a:xfrm>
                  <a:off x="6693446" y="2561579"/>
                  <a:ext cx="136442" cy="1732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200" y="21599"/>
                      </a:moveTo>
                      <a:lnTo>
                        <a:pt x="20400" y="21599"/>
                      </a:lnTo>
                      <a:cubicBezTo>
                        <a:pt x="21062" y="21599"/>
                        <a:pt x="21600" y="16748"/>
                        <a:pt x="21600" y="10800"/>
                      </a:cubicBezTo>
                      <a:cubicBezTo>
                        <a:pt x="21600" y="4830"/>
                        <a:pt x="21062" y="0"/>
                        <a:pt x="20400" y="0"/>
                      </a:cubicBezTo>
                      <a:lnTo>
                        <a:pt x="1200" y="0"/>
                      </a:lnTo>
                      <a:cubicBezTo>
                        <a:pt x="537" y="0"/>
                        <a:pt x="0" y="4830"/>
                        <a:pt x="0" y="10800"/>
                      </a:cubicBezTo>
                      <a:cubicBezTo>
                        <a:pt x="0" y="16748"/>
                        <a:pt x="537" y="21599"/>
                        <a:pt x="1200" y="21599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AutoShape 87">
                  <a:extLst>
                    <a:ext uri="{FF2B5EF4-FFF2-40B4-BE49-F238E27FC236}">
                      <a16:creationId xmlns:a16="http://schemas.microsoft.com/office/drawing/2014/main" id="{345C4522-89E5-F3C6-3226-C021FE2B7F54}"/>
                    </a:ext>
                  </a:extLst>
                </p:cNvPr>
                <p:cNvSpPr/>
                <p:nvPr/>
              </p:nvSpPr>
              <p:spPr bwMode="auto">
                <a:xfrm>
                  <a:off x="6693446" y="2516098"/>
                  <a:ext cx="136442" cy="1732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200" y="21599"/>
                      </a:moveTo>
                      <a:lnTo>
                        <a:pt x="20400" y="21599"/>
                      </a:lnTo>
                      <a:cubicBezTo>
                        <a:pt x="21062" y="21599"/>
                        <a:pt x="21600" y="16748"/>
                        <a:pt x="21600" y="10800"/>
                      </a:cubicBezTo>
                      <a:cubicBezTo>
                        <a:pt x="21600" y="4830"/>
                        <a:pt x="21062" y="0"/>
                        <a:pt x="20400" y="0"/>
                      </a:cubicBezTo>
                      <a:lnTo>
                        <a:pt x="1200" y="0"/>
                      </a:lnTo>
                      <a:cubicBezTo>
                        <a:pt x="537" y="0"/>
                        <a:pt x="0" y="4830"/>
                        <a:pt x="0" y="10800"/>
                      </a:cubicBezTo>
                      <a:cubicBezTo>
                        <a:pt x="0" y="16748"/>
                        <a:pt x="537" y="21599"/>
                        <a:pt x="1200" y="21599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AutoShape 88">
                  <a:extLst>
                    <a:ext uri="{FF2B5EF4-FFF2-40B4-BE49-F238E27FC236}">
                      <a16:creationId xmlns:a16="http://schemas.microsoft.com/office/drawing/2014/main" id="{F583FC62-9487-D00A-F572-40A01B119B6F}"/>
                    </a:ext>
                  </a:extLst>
                </p:cNvPr>
                <p:cNvSpPr/>
                <p:nvPr/>
              </p:nvSpPr>
              <p:spPr bwMode="auto">
                <a:xfrm>
                  <a:off x="6524519" y="2838791"/>
                  <a:ext cx="136442" cy="1515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AutoShape 89">
                  <a:extLst>
                    <a:ext uri="{FF2B5EF4-FFF2-40B4-BE49-F238E27FC236}">
                      <a16:creationId xmlns:a16="http://schemas.microsoft.com/office/drawing/2014/main" id="{BA8D4A18-9ADA-104B-06F2-09DC32C23217}"/>
                    </a:ext>
                  </a:extLst>
                </p:cNvPr>
                <p:cNvSpPr/>
                <p:nvPr/>
              </p:nvSpPr>
              <p:spPr bwMode="auto">
                <a:xfrm>
                  <a:off x="6524519" y="2793311"/>
                  <a:ext cx="136442" cy="1516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AutoShape 90">
                  <a:extLst>
                    <a:ext uri="{FF2B5EF4-FFF2-40B4-BE49-F238E27FC236}">
                      <a16:creationId xmlns:a16="http://schemas.microsoft.com/office/drawing/2014/main" id="{E18E16B7-A985-02D8-00C2-B1CFD72626E0}"/>
                    </a:ext>
                  </a:extLst>
                </p:cNvPr>
                <p:cNvSpPr/>
                <p:nvPr/>
              </p:nvSpPr>
              <p:spPr bwMode="auto">
                <a:xfrm>
                  <a:off x="6524519" y="2747831"/>
                  <a:ext cx="136442" cy="1299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AutoShape 91">
                  <a:extLst>
                    <a:ext uri="{FF2B5EF4-FFF2-40B4-BE49-F238E27FC236}">
                      <a16:creationId xmlns:a16="http://schemas.microsoft.com/office/drawing/2014/main" id="{1F17AA6C-76E1-BCE2-296D-62A5A3687A43}"/>
                    </a:ext>
                  </a:extLst>
                </p:cNvPr>
                <p:cNvSpPr/>
                <p:nvPr/>
              </p:nvSpPr>
              <p:spPr bwMode="auto">
                <a:xfrm>
                  <a:off x="6693446" y="2838791"/>
                  <a:ext cx="136442" cy="1515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AutoShape 92">
                  <a:extLst>
                    <a:ext uri="{FF2B5EF4-FFF2-40B4-BE49-F238E27FC236}">
                      <a16:creationId xmlns:a16="http://schemas.microsoft.com/office/drawing/2014/main" id="{C6F12921-F4D2-65E5-DF63-DE0B8659B528}"/>
                    </a:ext>
                  </a:extLst>
                </p:cNvPr>
                <p:cNvSpPr/>
                <p:nvPr/>
              </p:nvSpPr>
              <p:spPr bwMode="auto">
                <a:xfrm>
                  <a:off x="6693446" y="2793311"/>
                  <a:ext cx="136442" cy="1516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AutoShape 93">
                  <a:extLst>
                    <a:ext uri="{FF2B5EF4-FFF2-40B4-BE49-F238E27FC236}">
                      <a16:creationId xmlns:a16="http://schemas.microsoft.com/office/drawing/2014/main" id="{8601198E-2344-58E4-EFB7-0D68A7EB7EFB}"/>
                    </a:ext>
                  </a:extLst>
                </p:cNvPr>
                <p:cNvSpPr/>
                <p:nvPr/>
              </p:nvSpPr>
              <p:spPr bwMode="auto">
                <a:xfrm>
                  <a:off x="6693446" y="2747831"/>
                  <a:ext cx="136442" cy="1299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AutoShape 94">
                  <a:extLst>
                    <a:ext uri="{FF2B5EF4-FFF2-40B4-BE49-F238E27FC236}">
                      <a16:creationId xmlns:a16="http://schemas.microsoft.com/office/drawing/2014/main" id="{C9A94863-738A-2EC2-035D-EE51708D5D3C}"/>
                    </a:ext>
                  </a:extLst>
                </p:cNvPr>
                <p:cNvSpPr/>
                <p:nvPr/>
              </p:nvSpPr>
              <p:spPr bwMode="auto">
                <a:xfrm>
                  <a:off x="6524519" y="2654704"/>
                  <a:ext cx="305368" cy="1516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060" y="0"/>
                      </a:moveTo>
                      <a:lnTo>
                        <a:pt x="540" y="0"/>
                      </a:lnTo>
                      <a:cubicBezTo>
                        <a:pt x="242" y="0"/>
                        <a:pt x="0" y="4851"/>
                        <a:pt x="0" y="10800"/>
                      </a:cubicBezTo>
                      <a:cubicBezTo>
                        <a:pt x="0" y="16769"/>
                        <a:pt x="242" y="21599"/>
                        <a:pt x="540" y="21599"/>
                      </a:cubicBezTo>
                      <a:lnTo>
                        <a:pt x="21060" y="21599"/>
                      </a:lnTo>
                      <a:cubicBezTo>
                        <a:pt x="21357" y="21599"/>
                        <a:pt x="21600" y="16769"/>
                        <a:pt x="21600" y="10800"/>
                      </a:cubicBezTo>
                      <a:cubicBezTo>
                        <a:pt x="21600" y="4851"/>
                        <a:pt x="21357" y="0"/>
                        <a:pt x="21060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AutoShape 95">
                  <a:extLst>
                    <a:ext uri="{FF2B5EF4-FFF2-40B4-BE49-F238E27FC236}">
                      <a16:creationId xmlns:a16="http://schemas.microsoft.com/office/drawing/2014/main" id="{E7FA53BA-6165-CAFE-D9E6-A59E570CCD55}"/>
                    </a:ext>
                  </a:extLst>
                </p:cNvPr>
                <p:cNvSpPr/>
                <p:nvPr/>
              </p:nvSpPr>
              <p:spPr bwMode="auto">
                <a:xfrm>
                  <a:off x="6524519" y="2700186"/>
                  <a:ext cx="305368" cy="1515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060" y="0"/>
                      </a:moveTo>
                      <a:lnTo>
                        <a:pt x="540" y="0"/>
                      </a:lnTo>
                      <a:cubicBezTo>
                        <a:pt x="242" y="0"/>
                        <a:pt x="0" y="4851"/>
                        <a:pt x="0" y="10800"/>
                      </a:cubicBezTo>
                      <a:cubicBezTo>
                        <a:pt x="0" y="16790"/>
                        <a:pt x="242" y="21599"/>
                        <a:pt x="540" y="21599"/>
                      </a:cubicBezTo>
                      <a:lnTo>
                        <a:pt x="21060" y="21599"/>
                      </a:lnTo>
                      <a:cubicBezTo>
                        <a:pt x="21357" y="21599"/>
                        <a:pt x="21600" y="16790"/>
                        <a:pt x="21600" y="10800"/>
                      </a:cubicBezTo>
                      <a:cubicBezTo>
                        <a:pt x="21600" y="4851"/>
                        <a:pt x="21357" y="0"/>
                        <a:pt x="21060" y="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AutoShape 96">
                  <a:extLst>
                    <a:ext uri="{FF2B5EF4-FFF2-40B4-BE49-F238E27FC236}">
                      <a16:creationId xmlns:a16="http://schemas.microsoft.com/office/drawing/2014/main" id="{9860436A-CFD3-1D3D-7379-A98CB7812761}"/>
                    </a:ext>
                  </a:extLst>
                </p:cNvPr>
                <p:cNvSpPr/>
                <p:nvPr/>
              </p:nvSpPr>
              <p:spPr bwMode="auto">
                <a:xfrm>
                  <a:off x="6524519" y="2485778"/>
                  <a:ext cx="136442" cy="13860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4799" y="4792"/>
                      </a:moveTo>
                      <a:lnTo>
                        <a:pt x="16800" y="4792"/>
                      </a:lnTo>
                      <a:lnTo>
                        <a:pt x="16800" y="16797"/>
                      </a:lnTo>
                      <a:lnTo>
                        <a:pt x="4799" y="16797"/>
                      </a:lnTo>
                      <a:cubicBezTo>
                        <a:pt x="4799" y="16797"/>
                        <a:pt x="4799" y="4792"/>
                        <a:pt x="4799" y="4792"/>
                      </a:cubicBezTo>
                      <a:close/>
                      <a:moveTo>
                        <a:pt x="2399" y="21600"/>
                      </a:moveTo>
                      <a:lnTo>
                        <a:pt x="19199" y="21600"/>
                      </a:lnTo>
                      <a:cubicBezTo>
                        <a:pt x="20527" y="21600"/>
                        <a:pt x="21600" y="20523"/>
                        <a:pt x="21600" y="19198"/>
                      </a:cubicBezTo>
                      <a:lnTo>
                        <a:pt x="21600" y="2401"/>
                      </a:lnTo>
                      <a:cubicBezTo>
                        <a:pt x="21600" y="1076"/>
                        <a:pt x="20527" y="0"/>
                        <a:pt x="19199" y="0"/>
                      </a:cubicBezTo>
                      <a:lnTo>
                        <a:pt x="2399" y="0"/>
                      </a:lnTo>
                      <a:cubicBezTo>
                        <a:pt x="1072" y="0"/>
                        <a:pt x="0" y="1076"/>
                        <a:pt x="0" y="2401"/>
                      </a:cubicBezTo>
                      <a:lnTo>
                        <a:pt x="0" y="19198"/>
                      </a:lnTo>
                      <a:cubicBezTo>
                        <a:pt x="0" y="20523"/>
                        <a:pt x="1072" y="21600"/>
                        <a:pt x="2399" y="21600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18264FBE-7204-DB4E-6619-4BA622B43D62}"/>
                  </a:ext>
                </a:extLst>
              </p:cNvPr>
              <p:cNvSpPr/>
              <p:nvPr/>
            </p:nvSpPr>
            <p:spPr>
              <a:xfrm>
                <a:off x="1870949" y="5486029"/>
                <a:ext cx="633601" cy="633601"/>
              </a:xfrm>
              <a:prstGeom prst="ellipse">
                <a:avLst/>
              </a:prstGeom>
              <a:noFill/>
              <a:ln w="25400">
                <a:solidFill>
                  <a:srgbClr val="4472C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EA8E6F7C-7193-AA04-2A36-241CD7478EDB}"/>
                </a:ext>
              </a:extLst>
            </p:cNvPr>
            <p:cNvGrpSpPr/>
            <p:nvPr/>
          </p:nvGrpSpPr>
          <p:grpSpPr>
            <a:xfrm>
              <a:off x="2904672" y="5486029"/>
              <a:ext cx="633601" cy="633601"/>
              <a:chOff x="2763192" y="5486029"/>
              <a:chExt cx="633601" cy="633601"/>
            </a:xfrm>
          </p:grpSpPr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39C2D141-9CB4-D68E-915F-59DFFED5FF5E}"/>
                  </a:ext>
                </a:extLst>
              </p:cNvPr>
              <p:cNvGrpSpPr/>
              <p:nvPr/>
            </p:nvGrpSpPr>
            <p:grpSpPr>
              <a:xfrm>
                <a:off x="2930000" y="5652173"/>
                <a:ext cx="299984" cy="301312"/>
                <a:chOff x="7382147" y="5366194"/>
                <a:chExt cx="489454" cy="491620"/>
              </a:xfrm>
              <a:solidFill>
                <a:schemeClr val="bg1"/>
              </a:solidFill>
            </p:grpSpPr>
            <p:sp>
              <p:nvSpPr>
                <p:cNvPr id="60" name="AutoShape 18">
                  <a:extLst>
                    <a:ext uri="{FF2B5EF4-FFF2-40B4-BE49-F238E27FC236}">
                      <a16:creationId xmlns:a16="http://schemas.microsoft.com/office/drawing/2014/main" id="{1E7E0962-613D-4670-F52A-B94DC9842514}"/>
                    </a:ext>
                  </a:extLst>
                </p:cNvPr>
                <p:cNvSpPr/>
                <p:nvPr/>
              </p:nvSpPr>
              <p:spPr bwMode="auto">
                <a:xfrm>
                  <a:off x="7382147" y="5366194"/>
                  <a:ext cx="489454" cy="49162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9799"/>
                      </a:moveTo>
                      <a:cubicBezTo>
                        <a:pt x="20249" y="20048"/>
                        <a:pt x="20048" y="20249"/>
                        <a:pt x="19799" y="20249"/>
                      </a:cubicBezTo>
                      <a:lnTo>
                        <a:pt x="1800" y="20249"/>
                      </a:lnTo>
                      <a:cubicBezTo>
                        <a:pt x="1551" y="20249"/>
                        <a:pt x="1349" y="20048"/>
                        <a:pt x="1349" y="19799"/>
                      </a:cubicBezTo>
                      <a:lnTo>
                        <a:pt x="1349" y="3824"/>
                      </a:lnTo>
                      <a:cubicBezTo>
                        <a:pt x="1349" y="3576"/>
                        <a:pt x="1551" y="3375"/>
                        <a:pt x="1800" y="3375"/>
                      </a:cubicBezTo>
                      <a:lnTo>
                        <a:pt x="4724" y="3375"/>
                      </a:lnTo>
                      <a:lnTo>
                        <a:pt x="4724" y="4725"/>
                      </a:lnTo>
                      <a:cubicBezTo>
                        <a:pt x="4724" y="5098"/>
                        <a:pt x="5027" y="5400"/>
                        <a:pt x="5399" y="5400"/>
                      </a:cubicBezTo>
                      <a:cubicBezTo>
                        <a:pt x="5772" y="5400"/>
                        <a:pt x="6074" y="5098"/>
                        <a:pt x="6074" y="4725"/>
                      </a:cubicBezTo>
                      <a:lnTo>
                        <a:pt x="6074" y="3375"/>
                      </a:lnTo>
                      <a:lnTo>
                        <a:pt x="10124" y="3375"/>
                      </a:lnTo>
                      <a:lnTo>
                        <a:pt x="10124" y="4725"/>
                      </a:lnTo>
                      <a:cubicBezTo>
                        <a:pt x="10124" y="5098"/>
                        <a:pt x="10427" y="5400"/>
                        <a:pt x="10800" y="5400"/>
                      </a:cubicBezTo>
                      <a:cubicBezTo>
                        <a:pt x="11172" y="5400"/>
                        <a:pt x="11474" y="5098"/>
                        <a:pt x="11474" y="4725"/>
                      </a:cubicBezTo>
                      <a:lnTo>
                        <a:pt x="11474" y="3375"/>
                      </a:lnTo>
                      <a:lnTo>
                        <a:pt x="15524" y="3375"/>
                      </a:lnTo>
                      <a:lnTo>
                        <a:pt x="15524" y="4725"/>
                      </a:lnTo>
                      <a:cubicBezTo>
                        <a:pt x="15524" y="5098"/>
                        <a:pt x="15827" y="5400"/>
                        <a:pt x="16199" y="5400"/>
                      </a:cubicBezTo>
                      <a:cubicBezTo>
                        <a:pt x="16572" y="5400"/>
                        <a:pt x="16874" y="5098"/>
                        <a:pt x="16874" y="4725"/>
                      </a:cubicBezTo>
                      <a:lnTo>
                        <a:pt x="16874" y="3375"/>
                      </a:lnTo>
                      <a:lnTo>
                        <a:pt x="19799" y="3375"/>
                      </a:lnTo>
                      <a:cubicBezTo>
                        <a:pt x="20048" y="3375"/>
                        <a:pt x="20249" y="3576"/>
                        <a:pt x="20249" y="3824"/>
                      </a:cubicBezTo>
                      <a:cubicBezTo>
                        <a:pt x="20249" y="3824"/>
                        <a:pt x="20249" y="19799"/>
                        <a:pt x="20249" y="19799"/>
                      </a:cubicBezTo>
                      <a:close/>
                      <a:moveTo>
                        <a:pt x="19799" y="2025"/>
                      </a:moveTo>
                      <a:lnTo>
                        <a:pt x="16874" y="2025"/>
                      </a:lnTo>
                      <a:lnTo>
                        <a:pt x="16874" y="675"/>
                      </a:lnTo>
                      <a:cubicBezTo>
                        <a:pt x="16874" y="301"/>
                        <a:pt x="16572" y="0"/>
                        <a:pt x="16199" y="0"/>
                      </a:cubicBezTo>
                      <a:cubicBezTo>
                        <a:pt x="15827" y="0"/>
                        <a:pt x="15524" y="301"/>
                        <a:pt x="15524" y="675"/>
                      </a:cubicBezTo>
                      <a:lnTo>
                        <a:pt x="15524" y="2025"/>
                      </a:lnTo>
                      <a:lnTo>
                        <a:pt x="11474" y="2025"/>
                      </a:lnTo>
                      <a:lnTo>
                        <a:pt x="11474" y="675"/>
                      </a:lnTo>
                      <a:cubicBezTo>
                        <a:pt x="11474" y="301"/>
                        <a:pt x="11172" y="0"/>
                        <a:pt x="10800" y="0"/>
                      </a:cubicBezTo>
                      <a:cubicBezTo>
                        <a:pt x="10427" y="0"/>
                        <a:pt x="10124" y="301"/>
                        <a:pt x="10124" y="675"/>
                      </a:cubicBezTo>
                      <a:lnTo>
                        <a:pt x="10124" y="2025"/>
                      </a:lnTo>
                      <a:lnTo>
                        <a:pt x="6074" y="2025"/>
                      </a:lnTo>
                      <a:lnTo>
                        <a:pt x="6074" y="675"/>
                      </a:lnTo>
                      <a:cubicBezTo>
                        <a:pt x="6074" y="301"/>
                        <a:pt x="5772" y="0"/>
                        <a:pt x="5399" y="0"/>
                      </a:cubicBezTo>
                      <a:cubicBezTo>
                        <a:pt x="5027" y="0"/>
                        <a:pt x="4724" y="301"/>
                        <a:pt x="4724" y="675"/>
                      </a:cubicBezTo>
                      <a:lnTo>
                        <a:pt x="4724" y="2025"/>
                      </a:lnTo>
                      <a:lnTo>
                        <a:pt x="1800" y="2025"/>
                      </a:lnTo>
                      <a:cubicBezTo>
                        <a:pt x="805" y="2025"/>
                        <a:pt x="0" y="2830"/>
                        <a:pt x="0" y="3824"/>
                      </a:cubicBezTo>
                      <a:lnTo>
                        <a:pt x="0" y="19799"/>
                      </a:lnTo>
                      <a:cubicBezTo>
                        <a:pt x="0" y="20793"/>
                        <a:pt x="805" y="21599"/>
                        <a:pt x="1800" y="21599"/>
                      </a:cubicBezTo>
                      <a:lnTo>
                        <a:pt x="19799" y="21599"/>
                      </a:lnTo>
                      <a:cubicBezTo>
                        <a:pt x="20794" y="21599"/>
                        <a:pt x="21600" y="20793"/>
                        <a:pt x="21600" y="19799"/>
                      </a:cubicBezTo>
                      <a:lnTo>
                        <a:pt x="21600" y="3824"/>
                      </a:lnTo>
                      <a:cubicBezTo>
                        <a:pt x="21600" y="2830"/>
                        <a:pt x="20794" y="2025"/>
                        <a:pt x="19799" y="2025"/>
                      </a:cubicBezTo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AutoShape 19">
                  <a:extLst>
                    <a:ext uri="{FF2B5EF4-FFF2-40B4-BE49-F238E27FC236}">
                      <a16:creationId xmlns:a16="http://schemas.microsoft.com/office/drawing/2014/main" id="{69D4EA94-7E37-7F3C-407F-07D276CE8087}"/>
                    </a:ext>
                  </a:extLst>
                </p:cNvPr>
                <p:cNvSpPr/>
                <p:nvPr/>
              </p:nvSpPr>
              <p:spPr bwMode="auto">
                <a:xfrm>
                  <a:off x="7488268" y="5550281"/>
                  <a:ext cx="62806" cy="4764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AutoShape 20">
                  <a:extLst>
                    <a:ext uri="{FF2B5EF4-FFF2-40B4-BE49-F238E27FC236}">
                      <a16:creationId xmlns:a16="http://schemas.microsoft.com/office/drawing/2014/main" id="{5E73936D-46F7-5E9C-5BFA-25B4088E9409}"/>
                    </a:ext>
                  </a:extLst>
                </p:cNvPr>
                <p:cNvSpPr/>
                <p:nvPr/>
              </p:nvSpPr>
              <p:spPr bwMode="auto">
                <a:xfrm>
                  <a:off x="7488268" y="5628248"/>
                  <a:ext cx="62806" cy="4548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AutoShape 21">
                  <a:extLst>
                    <a:ext uri="{FF2B5EF4-FFF2-40B4-BE49-F238E27FC236}">
                      <a16:creationId xmlns:a16="http://schemas.microsoft.com/office/drawing/2014/main" id="{BFE16936-015B-6B0B-1A56-FCE9ADB7E0AC}"/>
                    </a:ext>
                  </a:extLst>
                </p:cNvPr>
                <p:cNvSpPr/>
                <p:nvPr/>
              </p:nvSpPr>
              <p:spPr bwMode="auto">
                <a:xfrm>
                  <a:off x="7488268" y="5704047"/>
                  <a:ext cx="62806" cy="4548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AutoShape 22">
                  <a:extLst>
                    <a:ext uri="{FF2B5EF4-FFF2-40B4-BE49-F238E27FC236}">
                      <a16:creationId xmlns:a16="http://schemas.microsoft.com/office/drawing/2014/main" id="{B375A2BA-B8EB-534B-837A-A37F9A302B50}"/>
                    </a:ext>
                  </a:extLst>
                </p:cNvPr>
                <p:cNvSpPr/>
                <p:nvPr/>
              </p:nvSpPr>
              <p:spPr bwMode="auto">
                <a:xfrm>
                  <a:off x="7596554" y="5704047"/>
                  <a:ext cx="60641" cy="4548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AutoShape 23">
                  <a:extLst>
                    <a:ext uri="{FF2B5EF4-FFF2-40B4-BE49-F238E27FC236}">
                      <a16:creationId xmlns:a16="http://schemas.microsoft.com/office/drawing/2014/main" id="{936672C8-434E-4C6E-9253-64A1AA130F44}"/>
                    </a:ext>
                  </a:extLst>
                </p:cNvPr>
                <p:cNvSpPr/>
                <p:nvPr/>
              </p:nvSpPr>
              <p:spPr bwMode="auto">
                <a:xfrm>
                  <a:off x="7596554" y="5628248"/>
                  <a:ext cx="60641" cy="4548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AutoShape 24">
                  <a:extLst>
                    <a:ext uri="{FF2B5EF4-FFF2-40B4-BE49-F238E27FC236}">
                      <a16:creationId xmlns:a16="http://schemas.microsoft.com/office/drawing/2014/main" id="{CF0AD506-9C32-8A65-612D-4123CF4C6CDE}"/>
                    </a:ext>
                  </a:extLst>
                </p:cNvPr>
                <p:cNvSpPr/>
                <p:nvPr/>
              </p:nvSpPr>
              <p:spPr bwMode="auto">
                <a:xfrm>
                  <a:off x="7596554" y="5550281"/>
                  <a:ext cx="60641" cy="4764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AutoShape 25">
                  <a:extLst>
                    <a:ext uri="{FF2B5EF4-FFF2-40B4-BE49-F238E27FC236}">
                      <a16:creationId xmlns:a16="http://schemas.microsoft.com/office/drawing/2014/main" id="{6727C4FE-B2DB-1A1D-5BAC-243AD7D3F1BC}"/>
                    </a:ext>
                  </a:extLst>
                </p:cNvPr>
                <p:cNvSpPr/>
                <p:nvPr/>
              </p:nvSpPr>
              <p:spPr bwMode="auto">
                <a:xfrm>
                  <a:off x="7704841" y="5704047"/>
                  <a:ext cx="60641" cy="4548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AutoShape 26">
                  <a:extLst>
                    <a:ext uri="{FF2B5EF4-FFF2-40B4-BE49-F238E27FC236}">
                      <a16:creationId xmlns:a16="http://schemas.microsoft.com/office/drawing/2014/main" id="{77C43BEE-21D6-211F-1FCB-45B5DA1D6535}"/>
                    </a:ext>
                  </a:extLst>
                </p:cNvPr>
                <p:cNvSpPr/>
                <p:nvPr/>
              </p:nvSpPr>
              <p:spPr bwMode="auto">
                <a:xfrm>
                  <a:off x="7704841" y="5628248"/>
                  <a:ext cx="60641" cy="4548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AutoShape 27">
                  <a:extLst>
                    <a:ext uri="{FF2B5EF4-FFF2-40B4-BE49-F238E27FC236}">
                      <a16:creationId xmlns:a16="http://schemas.microsoft.com/office/drawing/2014/main" id="{552D6EB1-84FF-E8B1-BB4A-D1E9A86FA176}"/>
                    </a:ext>
                  </a:extLst>
                </p:cNvPr>
                <p:cNvSpPr/>
                <p:nvPr/>
              </p:nvSpPr>
              <p:spPr bwMode="auto">
                <a:xfrm>
                  <a:off x="7704841" y="5550281"/>
                  <a:ext cx="60641" cy="4764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21599"/>
                      </a:moveTo>
                      <a:lnTo>
                        <a:pt x="21600" y="21599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ubicBezTo>
                        <a:pt x="0" y="0"/>
                        <a:pt x="0" y="21599"/>
                        <a:pt x="0" y="21599"/>
                      </a:cubicBez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/>
                  <a:endParaRPr lang="en-US" sz="1500" ker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DD13BFEE-3156-BE38-BCF5-73F6D9217AE4}"/>
                  </a:ext>
                </a:extLst>
              </p:cNvPr>
              <p:cNvSpPr/>
              <p:nvPr/>
            </p:nvSpPr>
            <p:spPr>
              <a:xfrm>
                <a:off x="2763192" y="5486029"/>
                <a:ext cx="633601" cy="633601"/>
              </a:xfrm>
              <a:prstGeom prst="ellipse">
                <a:avLst/>
              </a:prstGeom>
              <a:noFill/>
              <a:ln w="25400">
                <a:solidFill>
                  <a:srgbClr val="4472C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B7E668F-6AAB-2F5C-7D3B-BDABA1D367D9}"/>
              </a:ext>
            </a:extLst>
          </p:cNvPr>
          <p:cNvSpPr/>
          <p:nvPr/>
        </p:nvSpPr>
        <p:spPr>
          <a:xfrm>
            <a:off x="1" y="6695154"/>
            <a:ext cx="8899791" cy="162847"/>
          </a:xfrm>
          <a:custGeom>
            <a:avLst/>
            <a:gdLst>
              <a:gd name="connsiteX0" fmla="*/ 0 w 8899791"/>
              <a:gd name="connsiteY0" fmla="*/ 0 h 162847"/>
              <a:gd name="connsiteX1" fmla="*/ 8899791 w 8899791"/>
              <a:gd name="connsiteY1" fmla="*/ 0 h 162847"/>
              <a:gd name="connsiteX2" fmla="*/ 8850217 w 8899791"/>
              <a:gd name="connsiteY2" fmla="*/ 162847 h 162847"/>
              <a:gd name="connsiteX3" fmla="*/ 0 w 8899791"/>
              <a:gd name="connsiteY3" fmla="*/ 162847 h 16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9791" h="162847">
                <a:moveTo>
                  <a:pt x="0" y="0"/>
                </a:moveTo>
                <a:lnTo>
                  <a:pt x="8899791" y="0"/>
                </a:lnTo>
                <a:lnTo>
                  <a:pt x="8850217" y="162847"/>
                </a:lnTo>
                <a:lnTo>
                  <a:pt x="0" y="162847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/>
            <a:endParaRPr lang="zh-CN" alt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C90CB33-85E9-52BC-8B2E-F774C457EEB5}"/>
              </a:ext>
            </a:extLst>
          </p:cNvPr>
          <p:cNvSpPr/>
          <p:nvPr/>
        </p:nvSpPr>
        <p:spPr>
          <a:xfrm>
            <a:off x="8623377" y="5765000"/>
            <a:ext cx="3568623" cy="1093001"/>
          </a:xfrm>
          <a:custGeom>
            <a:avLst/>
            <a:gdLst>
              <a:gd name="connsiteX0" fmla="*/ 332731 w 3568623"/>
              <a:gd name="connsiteY0" fmla="*/ 0 h 1093001"/>
              <a:gd name="connsiteX1" fmla="*/ 3568623 w 3568623"/>
              <a:gd name="connsiteY1" fmla="*/ 0 h 1093001"/>
              <a:gd name="connsiteX2" fmla="*/ 3568623 w 3568623"/>
              <a:gd name="connsiteY2" fmla="*/ 1093001 h 1093001"/>
              <a:gd name="connsiteX3" fmla="*/ 0 w 3568623"/>
              <a:gd name="connsiteY3" fmla="*/ 1093001 h 109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8623" h="1093001">
                <a:moveTo>
                  <a:pt x="332731" y="0"/>
                </a:moveTo>
                <a:lnTo>
                  <a:pt x="3568623" y="0"/>
                </a:lnTo>
                <a:lnTo>
                  <a:pt x="3568623" y="1093001"/>
                </a:lnTo>
                <a:lnTo>
                  <a:pt x="0" y="109300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/>
            <a:endParaRPr lang="zh-CN" alt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sp>
        <p:nvSpPr>
          <p:cNvPr id="96" name="平行四边形 95">
            <a:extLst>
              <a:ext uri="{FF2B5EF4-FFF2-40B4-BE49-F238E27FC236}">
                <a16:creationId xmlns:a16="http://schemas.microsoft.com/office/drawing/2014/main" id="{EEF2040E-CA35-DD84-0024-1AF596176F11}"/>
              </a:ext>
            </a:extLst>
          </p:cNvPr>
          <p:cNvSpPr/>
          <p:nvPr/>
        </p:nvSpPr>
        <p:spPr>
          <a:xfrm>
            <a:off x="7968668" y="2635132"/>
            <a:ext cx="622697" cy="416561"/>
          </a:xfrm>
          <a:prstGeom prst="parallelogram">
            <a:avLst>
              <a:gd name="adj" fmla="val 30442"/>
            </a:avLst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7" name="平行四边形 96">
            <a:extLst>
              <a:ext uri="{FF2B5EF4-FFF2-40B4-BE49-F238E27FC236}">
                <a16:creationId xmlns:a16="http://schemas.microsoft.com/office/drawing/2014/main" id="{7739E8EF-2DE6-D60A-F5BB-0226022E6849}"/>
              </a:ext>
            </a:extLst>
          </p:cNvPr>
          <p:cNvSpPr/>
          <p:nvPr/>
        </p:nvSpPr>
        <p:spPr>
          <a:xfrm>
            <a:off x="6017302" y="4505623"/>
            <a:ext cx="249721" cy="167054"/>
          </a:xfrm>
          <a:prstGeom prst="parallelogram">
            <a:avLst>
              <a:gd name="adj" fmla="val 3044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606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DFD51C94-79CE-84B0-C950-F85D464F43A1}"/>
              </a:ext>
            </a:extLst>
          </p:cNvPr>
          <p:cNvSpPr/>
          <p:nvPr/>
        </p:nvSpPr>
        <p:spPr>
          <a:xfrm>
            <a:off x="0" y="0"/>
            <a:ext cx="7724125" cy="6858000"/>
          </a:xfrm>
          <a:custGeom>
            <a:avLst/>
            <a:gdLst>
              <a:gd name="connsiteX0" fmla="*/ 0 w 7724125"/>
              <a:gd name="connsiteY0" fmla="*/ 0 h 6858000"/>
              <a:gd name="connsiteX1" fmla="*/ 7724125 w 7724125"/>
              <a:gd name="connsiteY1" fmla="*/ 0 h 6858000"/>
              <a:gd name="connsiteX2" fmla="*/ 5525092 w 7724125"/>
              <a:gd name="connsiteY2" fmla="*/ 6858000 h 6858000"/>
              <a:gd name="connsiteX3" fmla="*/ 0 w 7724125"/>
              <a:gd name="connsiteY3" fmla="*/ 6858000 h 6858000"/>
              <a:gd name="connsiteX4" fmla="*/ 0 w 772412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24125" h="6858000">
                <a:moveTo>
                  <a:pt x="0" y="0"/>
                </a:moveTo>
                <a:lnTo>
                  <a:pt x="7724125" y="0"/>
                </a:lnTo>
                <a:lnTo>
                  <a:pt x="552509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9" name="图片 48" descr="D:\51PPT模板网\51pptmoban.com\图片02.jpg">
            <a:extLst>
              <a:ext uri="{FF2B5EF4-FFF2-40B4-BE49-F238E27FC236}">
                <a16:creationId xmlns:a16="http://schemas.microsoft.com/office/drawing/2014/main" id="{C2BBEDCB-8DC0-94F7-7760-259BBB9D47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5" name="AutoShape 112">
            <a:extLst>
              <a:ext uri="{FF2B5EF4-FFF2-40B4-BE49-F238E27FC236}">
                <a16:creationId xmlns:a16="http://schemas.microsoft.com/office/drawing/2014/main" id="{373E86B5-EDB4-8898-B7E0-B769749D734B}"/>
              </a:ext>
            </a:extLst>
          </p:cNvPr>
          <p:cNvSpPr/>
          <p:nvPr/>
        </p:nvSpPr>
        <p:spPr bwMode="auto">
          <a:xfrm>
            <a:off x="942008" y="829463"/>
            <a:ext cx="4738246" cy="4717382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4472C4">
              <a:alpha val="7000"/>
            </a:srgb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eaLnBrk="1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B8DD268-DAB6-B3C3-0D04-298F563614D0}"/>
              </a:ext>
            </a:extLst>
          </p:cNvPr>
          <p:cNvSpPr/>
          <p:nvPr/>
        </p:nvSpPr>
        <p:spPr>
          <a:xfrm>
            <a:off x="1" y="6695154"/>
            <a:ext cx="8899791" cy="162847"/>
          </a:xfrm>
          <a:custGeom>
            <a:avLst/>
            <a:gdLst>
              <a:gd name="connsiteX0" fmla="*/ 0 w 8899791"/>
              <a:gd name="connsiteY0" fmla="*/ 0 h 162847"/>
              <a:gd name="connsiteX1" fmla="*/ 8899791 w 8899791"/>
              <a:gd name="connsiteY1" fmla="*/ 0 h 162847"/>
              <a:gd name="connsiteX2" fmla="*/ 8850217 w 8899791"/>
              <a:gd name="connsiteY2" fmla="*/ 162847 h 162847"/>
              <a:gd name="connsiteX3" fmla="*/ 0 w 8899791"/>
              <a:gd name="connsiteY3" fmla="*/ 162847 h 16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9791" h="162847">
                <a:moveTo>
                  <a:pt x="0" y="0"/>
                </a:moveTo>
                <a:lnTo>
                  <a:pt x="8899791" y="0"/>
                </a:lnTo>
                <a:lnTo>
                  <a:pt x="8850217" y="162847"/>
                </a:lnTo>
                <a:lnTo>
                  <a:pt x="0" y="162847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/>
            <a:endParaRPr lang="zh-CN" alt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4B0F1FD-EC71-F6F1-75D8-5BDBF71FCC63}"/>
              </a:ext>
            </a:extLst>
          </p:cNvPr>
          <p:cNvSpPr/>
          <p:nvPr/>
        </p:nvSpPr>
        <p:spPr>
          <a:xfrm>
            <a:off x="8623377" y="5765000"/>
            <a:ext cx="3568623" cy="1093001"/>
          </a:xfrm>
          <a:custGeom>
            <a:avLst/>
            <a:gdLst>
              <a:gd name="connsiteX0" fmla="*/ 332731 w 3568623"/>
              <a:gd name="connsiteY0" fmla="*/ 0 h 1093001"/>
              <a:gd name="connsiteX1" fmla="*/ 3568623 w 3568623"/>
              <a:gd name="connsiteY1" fmla="*/ 0 h 1093001"/>
              <a:gd name="connsiteX2" fmla="*/ 3568623 w 3568623"/>
              <a:gd name="connsiteY2" fmla="*/ 1093001 h 1093001"/>
              <a:gd name="connsiteX3" fmla="*/ 0 w 3568623"/>
              <a:gd name="connsiteY3" fmla="*/ 1093001 h 109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8623" h="1093001">
                <a:moveTo>
                  <a:pt x="332731" y="0"/>
                </a:moveTo>
                <a:lnTo>
                  <a:pt x="3568623" y="0"/>
                </a:lnTo>
                <a:lnTo>
                  <a:pt x="3568623" y="1093001"/>
                </a:lnTo>
                <a:lnTo>
                  <a:pt x="0" y="109300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/>
            <a:endParaRPr lang="zh-CN" alt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020ED06-3858-AF9E-DD19-FEB756569AD7}"/>
              </a:ext>
            </a:extLst>
          </p:cNvPr>
          <p:cNvGrpSpPr/>
          <p:nvPr/>
        </p:nvGrpSpPr>
        <p:grpSpPr>
          <a:xfrm>
            <a:off x="1346200" y="2063843"/>
            <a:ext cx="3274869" cy="658964"/>
            <a:chOff x="839931" y="1562210"/>
            <a:chExt cx="3274869" cy="658964"/>
          </a:xfrm>
        </p:grpSpPr>
        <p:sp>
          <p:nvSpPr>
            <p:cNvPr id="95" name="平行四边形 94">
              <a:extLst>
                <a:ext uri="{FF2B5EF4-FFF2-40B4-BE49-F238E27FC236}">
                  <a16:creationId xmlns:a16="http://schemas.microsoft.com/office/drawing/2014/main" id="{E5198643-26B6-77C6-F115-4834D21CE866}"/>
                </a:ext>
              </a:extLst>
            </p:cNvPr>
            <p:cNvSpPr/>
            <p:nvPr/>
          </p:nvSpPr>
          <p:spPr>
            <a:xfrm>
              <a:off x="1072181" y="1562210"/>
              <a:ext cx="3042619" cy="641579"/>
            </a:xfrm>
            <a:prstGeom prst="parallelogram">
              <a:avLst>
                <a:gd name="adj" fmla="val 3174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93C3BB-C34D-F4F0-0EEB-ACB14A5BCEB5}"/>
                </a:ext>
              </a:extLst>
            </p:cNvPr>
            <p:cNvSpPr txBox="1"/>
            <p:nvPr/>
          </p:nvSpPr>
          <p:spPr>
            <a:xfrm>
              <a:off x="1474328" y="1574843"/>
              <a:ext cx="7152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A78F0F9F-C00B-3EDE-D7F3-C46BCA0B63F3}"/>
                </a:ext>
              </a:extLst>
            </p:cNvPr>
            <p:cNvSpPr/>
            <p:nvPr/>
          </p:nvSpPr>
          <p:spPr>
            <a:xfrm>
              <a:off x="839931" y="1658669"/>
              <a:ext cx="622697" cy="416561"/>
            </a:xfrm>
            <a:prstGeom prst="parallelogram">
              <a:avLst>
                <a:gd name="adj" fmla="val 30442"/>
              </a:avLst>
            </a:pr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94EEA48-9092-0FA1-C149-A141DA1B1B3F}"/>
                </a:ext>
              </a:extLst>
            </p:cNvPr>
            <p:cNvSpPr txBox="1"/>
            <p:nvPr/>
          </p:nvSpPr>
          <p:spPr>
            <a:xfrm>
              <a:off x="2411906" y="1698333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个人简介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E957AF4-E4B1-301F-1D93-688832925F67}"/>
              </a:ext>
            </a:extLst>
          </p:cNvPr>
          <p:cNvSpPr txBox="1"/>
          <p:nvPr/>
        </p:nvSpPr>
        <p:spPr>
          <a:xfrm>
            <a:off x="1346200" y="2902889"/>
            <a:ext cx="3695700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8D103A17-08A4-7E11-1A8E-33EE45CE0C2D}"/>
              </a:ext>
            </a:extLst>
          </p:cNvPr>
          <p:cNvSpPr/>
          <p:nvPr/>
        </p:nvSpPr>
        <p:spPr>
          <a:xfrm>
            <a:off x="4630925" y="1896789"/>
            <a:ext cx="249721" cy="167054"/>
          </a:xfrm>
          <a:prstGeom prst="parallelogram">
            <a:avLst>
              <a:gd name="adj" fmla="val 3044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BA9BA867-C853-2C65-54BB-8D24083A82BC}"/>
              </a:ext>
            </a:extLst>
          </p:cNvPr>
          <p:cNvSpPr/>
          <p:nvPr/>
        </p:nvSpPr>
        <p:spPr>
          <a:xfrm>
            <a:off x="4647571" y="2204419"/>
            <a:ext cx="354498" cy="237146"/>
          </a:xfrm>
          <a:prstGeom prst="parallelogram">
            <a:avLst>
              <a:gd name="adj" fmla="val 30442"/>
            </a:avLst>
          </a:prstGeom>
          <a:noFill/>
          <a:ln w="254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1562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472C4">
            <a:alpha val="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84399804-FA45-A751-782F-DC054EC373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22578"/>
            <a:ext cx="5870611" cy="459377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A30A59-9EF5-A512-53EF-A8297723BD45}"/>
              </a:ext>
            </a:extLst>
          </p:cNvPr>
          <p:cNvSpPr txBox="1"/>
          <p:nvPr/>
        </p:nvSpPr>
        <p:spPr>
          <a:xfrm>
            <a:off x="528655" y="285776"/>
            <a:ext cx="715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C3ED6C-6C17-408F-9240-D5C69FAB2B41}"/>
              </a:ext>
            </a:extLst>
          </p:cNvPr>
          <p:cNvSpPr txBox="1"/>
          <p:nvPr/>
        </p:nvSpPr>
        <p:spPr>
          <a:xfrm>
            <a:off x="1466233" y="4092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个人简介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1BADEE4-6E9B-F603-606E-1EB2C16ECD72}"/>
              </a:ext>
            </a:extLst>
          </p:cNvPr>
          <p:cNvSpPr txBox="1"/>
          <p:nvPr/>
        </p:nvSpPr>
        <p:spPr>
          <a:xfrm>
            <a:off x="7290104" y="2075569"/>
            <a:ext cx="2832827" cy="29723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姓名：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模板网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年龄：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25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岁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现居地：西安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专业：自媒体运营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工作经验：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2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年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毕业院校：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XX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大学自媒体学院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电话：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13800138000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邮箱：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mymail@126.com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C9D9BFB6-E6DB-C484-DDA3-35E689D1F8CF}"/>
              </a:ext>
            </a:extLst>
          </p:cNvPr>
          <p:cNvSpPr/>
          <p:nvPr/>
        </p:nvSpPr>
        <p:spPr>
          <a:xfrm>
            <a:off x="7185951" y="4886265"/>
            <a:ext cx="3950362" cy="528983"/>
          </a:xfrm>
          <a:prstGeom prst="parallelogram">
            <a:avLst>
              <a:gd name="adj" fmla="val 30442"/>
            </a:avLst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CC84CC-8AE9-F8C1-514D-DAD8B5D3DE73}"/>
              </a:ext>
            </a:extLst>
          </p:cNvPr>
          <p:cNvSpPr txBox="1"/>
          <p:nvPr/>
        </p:nvSpPr>
        <p:spPr>
          <a:xfrm>
            <a:off x="8613546" y="4966090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基本资料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B7133C2-EB0F-4093-D1E8-EFEFC1856F55}"/>
              </a:ext>
            </a:extLst>
          </p:cNvPr>
          <p:cNvGrpSpPr/>
          <p:nvPr/>
        </p:nvGrpSpPr>
        <p:grpSpPr>
          <a:xfrm>
            <a:off x="3545650" y="4886265"/>
            <a:ext cx="3226088" cy="528983"/>
            <a:chOff x="1828370" y="4886265"/>
            <a:chExt cx="3226088" cy="528983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BCCA3377-94CC-C629-7B8B-7B9CB5942767}"/>
                </a:ext>
              </a:extLst>
            </p:cNvPr>
            <p:cNvSpPr/>
            <p:nvPr/>
          </p:nvSpPr>
          <p:spPr>
            <a:xfrm>
              <a:off x="1828370" y="4886265"/>
              <a:ext cx="3226088" cy="528983"/>
            </a:xfrm>
            <a:prstGeom prst="parallelogram">
              <a:avLst>
                <a:gd name="adj" fmla="val 30442"/>
              </a:avLst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68C5119-DEC2-0C8F-6F32-D037BC6197CC}"/>
                </a:ext>
              </a:extLst>
            </p:cNvPr>
            <p:cNvSpPr txBox="1"/>
            <p:nvPr/>
          </p:nvSpPr>
          <p:spPr>
            <a:xfrm>
              <a:off x="2341593" y="4966090"/>
              <a:ext cx="21996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姓名：</a:t>
              </a:r>
              <a:r>
                <a:rPr lang="en-US" altLang="zh-CN" b="1" dirty="0">
                  <a:solidFill>
                    <a:schemeClr val="bg1"/>
                  </a:solidFill>
                </a:rPr>
                <a:t>51PPT</a:t>
              </a:r>
              <a:r>
                <a:rPr lang="zh-CN" altLang="en-US" b="1" dirty="0">
                  <a:solidFill>
                    <a:schemeClr val="bg1"/>
                  </a:solidFill>
                </a:rPr>
                <a:t>模板网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81211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472C4">
            <a:alpha val="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CA30A59-9EF5-A512-53EF-A8297723BD45}"/>
              </a:ext>
            </a:extLst>
          </p:cNvPr>
          <p:cNvSpPr txBox="1"/>
          <p:nvPr/>
        </p:nvSpPr>
        <p:spPr>
          <a:xfrm>
            <a:off x="528655" y="285776"/>
            <a:ext cx="715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C3ED6C-6C17-408F-9240-D5C69FAB2B41}"/>
              </a:ext>
            </a:extLst>
          </p:cNvPr>
          <p:cNvSpPr txBox="1"/>
          <p:nvPr/>
        </p:nvSpPr>
        <p:spPr>
          <a:xfrm>
            <a:off x="1466233" y="4092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个人简介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BC2C436-B373-2EE7-DE12-13729F13B8F1}"/>
              </a:ext>
            </a:extLst>
          </p:cNvPr>
          <p:cNvCxnSpPr>
            <a:cxnSpLocks/>
            <a:stCxn id="11" idx="2"/>
            <a:endCxn id="10" idx="2"/>
          </p:cNvCxnSpPr>
          <p:nvPr/>
        </p:nvCxnSpPr>
        <p:spPr>
          <a:xfrm flipV="1">
            <a:off x="2637850" y="3924291"/>
            <a:ext cx="6916301" cy="19"/>
          </a:xfrm>
          <a:prstGeom prst="line">
            <a:avLst/>
          </a:prstGeom>
          <a:noFill/>
          <a:ln w="76200">
            <a:solidFill>
              <a:schemeClr val="bg1"/>
            </a:solidFill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1D5A03D-76BB-A0A7-4915-B4756AFDA8C2}"/>
              </a:ext>
            </a:extLst>
          </p:cNvPr>
          <p:cNvCxnSpPr>
            <a:cxnSpLocks/>
            <a:stCxn id="11" idx="0"/>
          </p:cNvCxnSpPr>
          <p:nvPr/>
        </p:nvCxnSpPr>
        <p:spPr>
          <a:xfrm>
            <a:off x="2657145" y="5473427"/>
            <a:ext cx="8191830" cy="0"/>
          </a:xfrm>
          <a:prstGeom prst="line">
            <a:avLst/>
          </a:prstGeom>
          <a:noFill/>
          <a:ln w="76200">
            <a:solidFill>
              <a:schemeClr val="bg1"/>
            </a:solidFill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9C9C350-9BFB-EF4B-2597-D2EC27E5FC1D}"/>
              </a:ext>
            </a:extLst>
          </p:cNvPr>
          <p:cNvCxnSpPr/>
          <p:nvPr/>
        </p:nvCxnSpPr>
        <p:spPr>
          <a:xfrm>
            <a:off x="1343025" y="2374900"/>
            <a:ext cx="8207375" cy="0"/>
          </a:xfrm>
          <a:prstGeom prst="line">
            <a:avLst/>
          </a:prstGeom>
          <a:noFill/>
          <a:ln w="76200">
            <a:solidFill>
              <a:schemeClr val="bg1"/>
            </a:solidFill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" name="Group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A730DEB-72FA-4F62-B41A-C05B46DAA2EE}"/>
              </a:ext>
            </a:extLst>
          </p:cNvPr>
          <p:cNvGrpSpPr/>
          <p:nvPr/>
        </p:nvGrpSpPr>
        <p:grpSpPr>
          <a:xfrm>
            <a:off x="5208161" y="1294353"/>
            <a:ext cx="1491032" cy="4590721"/>
            <a:chOff x="17902383" y="3568137"/>
            <a:chExt cx="2491387" cy="767070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71B9FF6B-5E97-C291-3C89-4D60FCCD8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62607" y="3568137"/>
              <a:ext cx="802780" cy="1295521"/>
            </a:xfrm>
            <a:custGeom>
              <a:avLst/>
              <a:gdLst>
                <a:gd name="T0" fmla="*/ 1 w 41"/>
                <a:gd name="T1" fmla="*/ 33 h 66"/>
                <a:gd name="T2" fmla="*/ 5 w 41"/>
                <a:gd name="T3" fmla="*/ 37 h 66"/>
                <a:gd name="T4" fmla="*/ 5 w 41"/>
                <a:gd name="T5" fmla="*/ 43 h 66"/>
                <a:gd name="T6" fmla="*/ 6 w 41"/>
                <a:gd name="T7" fmla="*/ 48 h 66"/>
                <a:gd name="T8" fmla="*/ 5 w 41"/>
                <a:gd name="T9" fmla="*/ 53 h 66"/>
                <a:gd name="T10" fmla="*/ 16 w 41"/>
                <a:gd name="T11" fmla="*/ 66 h 66"/>
                <a:gd name="T12" fmla="*/ 29 w 41"/>
                <a:gd name="T13" fmla="*/ 57 h 66"/>
                <a:gd name="T14" fmla="*/ 30 w 41"/>
                <a:gd name="T15" fmla="*/ 56 h 66"/>
                <a:gd name="T16" fmla="*/ 30 w 41"/>
                <a:gd name="T17" fmla="*/ 51 h 66"/>
                <a:gd name="T18" fmla="*/ 34 w 41"/>
                <a:gd name="T19" fmla="*/ 39 h 66"/>
                <a:gd name="T20" fmla="*/ 36 w 41"/>
                <a:gd name="T21" fmla="*/ 37 h 66"/>
                <a:gd name="T22" fmla="*/ 38 w 41"/>
                <a:gd name="T23" fmla="*/ 32 h 66"/>
                <a:gd name="T24" fmla="*/ 38 w 41"/>
                <a:gd name="T25" fmla="*/ 28 h 66"/>
                <a:gd name="T26" fmla="*/ 40 w 41"/>
                <a:gd name="T27" fmla="*/ 25 h 66"/>
                <a:gd name="T28" fmla="*/ 41 w 41"/>
                <a:gd name="T29" fmla="*/ 20 h 66"/>
                <a:gd name="T30" fmla="*/ 38 w 41"/>
                <a:gd name="T31" fmla="*/ 11 h 66"/>
                <a:gd name="T32" fmla="*/ 33 w 41"/>
                <a:gd name="T33" fmla="*/ 4 h 66"/>
                <a:gd name="T34" fmla="*/ 23 w 41"/>
                <a:gd name="T35" fmla="*/ 0 h 66"/>
                <a:gd name="T36" fmla="*/ 13 w 41"/>
                <a:gd name="T37" fmla="*/ 2 h 66"/>
                <a:gd name="T38" fmla="*/ 6 w 41"/>
                <a:gd name="T39" fmla="*/ 10 h 66"/>
                <a:gd name="T40" fmla="*/ 2 w 41"/>
                <a:gd name="T41" fmla="*/ 14 h 66"/>
                <a:gd name="T42" fmla="*/ 1 w 41"/>
                <a:gd name="T43" fmla="*/ 24 h 66"/>
                <a:gd name="T44" fmla="*/ 0 w 41"/>
                <a:gd name="T45" fmla="*/ 26 h 66"/>
                <a:gd name="T46" fmla="*/ 0 w 41"/>
                <a:gd name="T47" fmla="*/ 29 h 66"/>
                <a:gd name="T48" fmla="*/ 1 w 41"/>
                <a:gd name="T4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66">
                  <a:moveTo>
                    <a:pt x="1" y="33"/>
                  </a:moveTo>
                  <a:cubicBezTo>
                    <a:pt x="1" y="33"/>
                    <a:pt x="3" y="37"/>
                    <a:pt x="5" y="37"/>
                  </a:cubicBezTo>
                  <a:cubicBezTo>
                    <a:pt x="5" y="37"/>
                    <a:pt x="5" y="41"/>
                    <a:pt x="5" y="43"/>
                  </a:cubicBezTo>
                  <a:cubicBezTo>
                    <a:pt x="5" y="44"/>
                    <a:pt x="6" y="48"/>
                    <a:pt x="6" y="48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10" y="60"/>
                    <a:pt x="16" y="66"/>
                    <a:pt x="16" y="66"/>
                  </a:cubicBezTo>
                  <a:cubicBezTo>
                    <a:pt x="22" y="63"/>
                    <a:pt x="28" y="59"/>
                    <a:pt x="29" y="57"/>
                  </a:cubicBezTo>
                  <a:cubicBezTo>
                    <a:pt x="29" y="57"/>
                    <a:pt x="30" y="56"/>
                    <a:pt x="30" y="56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3" y="42"/>
                    <a:pt x="34" y="39"/>
                  </a:cubicBezTo>
                  <a:cubicBezTo>
                    <a:pt x="34" y="39"/>
                    <a:pt x="35" y="39"/>
                    <a:pt x="36" y="37"/>
                  </a:cubicBezTo>
                  <a:cubicBezTo>
                    <a:pt x="37" y="36"/>
                    <a:pt x="37" y="33"/>
                    <a:pt x="38" y="32"/>
                  </a:cubicBezTo>
                  <a:cubicBezTo>
                    <a:pt x="38" y="30"/>
                    <a:pt x="39" y="29"/>
                    <a:pt x="38" y="28"/>
                  </a:cubicBezTo>
                  <a:cubicBezTo>
                    <a:pt x="38" y="28"/>
                    <a:pt x="39" y="26"/>
                    <a:pt x="40" y="25"/>
                  </a:cubicBezTo>
                  <a:cubicBezTo>
                    <a:pt x="40" y="24"/>
                    <a:pt x="41" y="22"/>
                    <a:pt x="41" y="20"/>
                  </a:cubicBezTo>
                  <a:cubicBezTo>
                    <a:pt x="40" y="18"/>
                    <a:pt x="39" y="14"/>
                    <a:pt x="38" y="11"/>
                  </a:cubicBezTo>
                  <a:cubicBezTo>
                    <a:pt x="37" y="8"/>
                    <a:pt x="34" y="7"/>
                    <a:pt x="33" y="4"/>
                  </a:cubicBezTo>
                  <a:cubicBezTo>
                    <a:pt x="32" y="2"/>
                    <a:pt x="26" y="0"/>
                    <a:pt x="23" y="0"/>
                  </a:cubicBezTo>
                  <a:cubicBezTo>
                    <a:pt x="19" y="1"/>
                    <a:pt x="15" y="2"/>
                    <a:pt x="13" y="2"/>
                  </a:cubicBezTo>
                  <a:cubicBezTo>
                    <a:pt x="10" y="2"/>
                    <a:pt x="4" y="6"/>
                    <a:pt x="6" y="10"/>
                  </a:cubicBezTo>
                  <a:cubicBezTo>
                    <a:pt x="6" y="10"/>
                    <a:pt x="3" y="12"/>
                    <a:pt x="2" y="14"/>
                  </a:cubicBezTo>
                  <a:cubicBezTo>
                    <a:pt x="1" y="17"/>
                    <a:pt x="1" y="22"/>
                    <a:pt x="1" y="2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9"/>
                  </a:cubicBezTo>
                  <a:cubicBezTo>
                    <a:pt x="0" y="31"/>
                    <a:pt x="1" y="33"/>
                    <a:pt x="1" y="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5F9D5EB-EF3A-CD81-C15C-B164BD0B53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02383" y="4647738"/>
              <a:ext cx="2491387" cy="6591104"/>
            </a:xfrm>
            <a:custGeom>
              <a:avLst/>
              <a:gdLst>
                <a:gd name="T0" fmla="*/ 116 w 127"/>
                <a:gd name="T1" fmla="*/ 263 h 336"/>
                <a:gd name="T2" fmla="*/ 99 w 127"/>
                <a:gd name="T3" fmla="*/ 257 h 336"/>
                <a:gd name="T4" fmla="*/ 80 w 127"/>
                <a:gd name="T5" fmla="*/ 239 h 336"/>
                <a:gd name="T6" fmla="*/ 85 w 127"/>
                <a:gd name="T7" fmla="*/ 196 h 336"/>
                <a:gd name="T8" fmla="*/ 94 w 127"/>
                <a:gd name="T9" fmla="*/ 142 h 336"/>
                <a:gd name="T10" fmla="*/ 100 w 127"/>
                <a:gd name="T11" fmla="*/ 143 h 336"/>
                <a:gd name="T12" fmla="*/ 121 w 127"/>
                <a:gd name="T13" fmla="*/ 118 h 336"/>
                <a:gd name="T14" fmla="*/ 126 w 127"/>
                <a:gd name="T15" fmla="*/ 97 h 336"/>
                <a:gd name="T16" fmla="*/ 122 w 127"/>
                <a:gd name="T17" fmla="*/ 82 h 336"/>
                <a:gd name="T18" fmla="*/ 120 w 127"/>
                <a:gd name="T19" fmla="*/ 69 h 336"/>
                <a:gd name="T20" fmla="*/ 117 w 127"/>
                <a:gd name="T21" fmla="*/ 53 h 336"/>
                <a:gd name="T22" fmla="*/ 115 w 127"/>
                <a:gd name="T23" fmla="*/ 39 h 336"/>
                <a:gd name="T24" fmla="*/ 109 w 127"/>
                <a:gd name="T25" fmla="*/ 24 h 336"/>
                <a:gd name="T26" fmla="*/ 84 w 127"/>
                <a:gd name="T27" fmla="*/ 5 h 336"/>
                <a:gd name="T28" fmla="*/ 73 w 127"/>
                <a:gd name="T29" fmla="*/ 53 h 336"/>
                <a:gd name="T30" fmla="*/ 66 w 127"/>
                <a:gd name="T31" fmla="*/ 36 h 336"/>
                <a:gd name="T32" fmla="*/ 74 w 127"/>
                <a:gd name="T33" fmla="*/ 14 h 336"/>
                <a:gd name="T34" fmla="*/ 66 w 127"/>
                <a:gd name="T35" fmla="*/ 10 h 336"/>
                <a:gd name="T36" fmla="*/ 65 w 127"/>
                <a:gd name="T37" fmla="*/ 17 h 336"/>
                <a:gd name="T38" fmla="*/ 56 w 127"/>
                <a:gd name="T39" fmla="*/ 9 h 336"/>
                <a:gd name="T40" fmla="*/ 50 w 127"/>
                <a:gd name="T41" fmla="*/ 4 h 336"/>
                <a:gd name="T42" fmla="*/ 26 w 127"/>
                <a:gd name="T43" fmla="*/ 10 h 336"/>
                <a:gd name="T44" fmla="*/ 8 w 127"/>
                <a:gd name="T45" fmla="*/ 55 h 336"/>
                <a:gd name="T46" fmla="*/ 3 w 127"/>
                <a:gd name="T47" fmla="*/ 82 h 336"/>
                <a:gd name="T48" fmla="*/ 1 w 127"/>
                <a:gd name="T49" fmla="*/ 103 h 336"/>
                <a:gd name="T50" fmla="*/ 1 w 127"/>
                <a:gd name="T51" fmla="*/ 136 h 336"/>
                <a:gd name="T52" fmla="*/ 3 w 127"/>
                <a:gd name="T53" fmla="*/ 150 h 336"/>
                <a:gd name="T54" fmla="*/ 10 w 127"/>
                <a:gd name="T55" fmla="*/ 162 h 336"/>
                <a:gd name="T56" fmla="*/ 18 w 127"/>
                <a:gd name="T57" fmla="*/ 164 h 336"/>
                <a:gd name="T58" fmla="*/ 21 w 127"/>
                <a:gd name="T59" fmla="*/ 216 h 336"/>
                <a:gd name="T60" fmla="*/ 51 w 127"/>
                <a:gd name="T61" fmla="*/ 251 h 336"/>
                <a:gd name="T62" fmla="*/ 50 w 127"/>
                <a:gd name="T63" fmla="*/ 284 h 336"/>
                <a:gd name="T64" fmla="*/ 46 w 127"/>
                <a:gd name="T65" fmla="*/ 309 h 336"/>
                <a:gd name="T66" fmla="*/ 46 w 127"/>
                <a:gd name="T67" fmla="*/ 325 h 336"/>
                <a:gd name="T68" fmla="*/ 52 w 127"/>
                <a:gd name="T69" fmla="*/ 328 h 336"/>
                <a:gd name="T70" fmla="*/ 57 w 127"/>
                <a:gd name="T71" fmla="*/ 334 h 336"/>
                <a:gd name="T72" fmla="*/ 77 w 127"/>
                <a:gd name="T73" fmla="*/ 334 h 336"/>
                <a:gd name="T74" fmla="*/ 73 w 127"/>
                <a:gd name="T75" fmla="*/ 323 h 336"/>
                <a:gd name="T76" fmla="*/ 70 w 127"/>
                <a:gd name="T77" fmla="*/ 303 h 336"/>
                <a:gd name="T78" fmla="*/ 75 w 127"/>
                <a:gd name="T79" fmla="*/ 277 h 336"/>
                <a:gd name="T80" fmla="*/ 93 w 127"/>
                <a:gd name="T81" fmla="*/ 286 h 336"/>
                <a:gd name="T82" fmla="*/ 91 w 127"/>
                <a:gd name="T83" fmla="*/ 318 h 336"/>
                <a:gd name="T84" fmla="*/ 95 w 127"/>
                <a:gd name="T85" fmla="*/ 328 h 336"/>
                <a:gd name="T86" fmla="*/ 113 w 127"/>
                <a:gd name="T87" fmla="*/ 298 h 336"/>
                <a:gd name="T88" fmla="*/ 119 w 127"/>
                <a:gd name="T89" fmla="*/ 284 h 336"/>
                <a:gd name="T90" fmla="*/ 124 w 127"/>
                <a:gd name="T91" fmla="*/ 268 h 336"/>
                <a:gd name="T92" fmla="*/ 97 w 127"/>
                <a:gd name="T93" fmla="*/ 78 h 336"/>
                <a:gd name="T94" fmla="*/ 101 w 127"/>
                <a:gd name="T95" fmla="*/ 77 h 336"/>
                <a:gd name="T96" fmla="*/ 103 w 127"/>
                <a:gd name="T97" fmla="*/ 96 h 336"/>
                <a:gd name="T98" fmla="*/ 103 w 127"/>
                <a:gd name="T99" fmla="*/ 105 h 336"/>
                <a:gd name="T100" fmla="*/ 100 w 127"/>
                <a:gd name="T101" fmla="*/ 116 h 336"/>
                <a:gd name="T102" fmla="*/ 99 w 127"/>
                <a:gd name="T103" fmla="*/ 113 h 336"/>
                <a:gd name="T104" fmla="*/ 95 w 127"/>
                <a:gd name="T105" fmla="*/ 94 h 336"/>
                <a:gd name="T106" fmla="*/ 26 w 127"/>
                <a:gd name="T107" fmla="*/ 86 h 336"/>
                <a:gd name="T108" fmla="*/ 21 w 127"/>
                <a:gd name="T109" fmla="*/ 104 h 336"/>
                <a:gd name="T110" fmla="*/ 17 w 127"/>
                <a:gd name="T111" fmla="*/ 132 h 336"/>
                <a:gd name="T112" fmla="*/ 22 w 127"/>
                <a:gd name="T113" fmla="*/ 88 h 336"/>
                <a:gd name="T114" fmla="*/ 25 w 127"/>
                <a:gd name="T115" fmla="*/ 69 h 336"/>
                <a:gd name="T116" fmla="*/ 26 w 127"/>
                <a:gd name="T117" fmla="*/ 86 h 336"/>
                <a:gd name="T118" fmla="*/ 53 w 127"/>
                <a:gd name="T119" fmla="*/ 208 h 336"/>
                <a:gd name="T120" fmla="*/ 52 w 127"/>
                <a:gd name="T121" fmla="*/ 185 h 336"/>
                <a:gd name="T122" fmla="*/ 56 w 127"/>
                <a:gd name="T123" fmla="*/ 19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" h="336">
                  <a:moveTo>
                    <a:pt x="124" y="268"/>
                  </a:moveTo>
                  <a:cubicBezTo>
                    <a:pt x="116" y="263"/>
                    <a:pt x="116" y="263"/>
                    <a:pt x="116" y="263"/>
                  </a:cubicBezTo>
                  <a:cubicBezTo>
                    <a:pt x="116" y="263"/>
                    <a:pt x="110" y="258"/>
                    <a:pt x="106" y="260"/>
                  </a:cubicBezTo>
                  <a:cubicBezTo>
                    <a:pt x="106" y="260"/>
                    <a:pt x="101" y="257"/>
                    <a:pt x="99" y="257"/>
                  </a:cubicBezTo>
                  <a:cubicBezTo>
                    <a:pt x="96" y="257"/>
                    <a:pt x="96" y="254"/>
                    <a:pt x="94" y="252"/>
                  </a:cubicBezTo>
                  <a:cubicBezTo>
                    <a:pt x="91" y="250"/>
                    <a:pt x="80" y="239"/>
                    <a:pt x="80" y="239"/>
                  </a:cubicBezTo>
                  <a:cubicBezTo>
                    <a:pt x="80" y="239"/>
                    <a:pt x="84" y="228"/>
                    <a:pt x="83" y="220"/>
                  </a:cubicBezTo>
                  <a:cubicBezTo>
                    <a:pt x="83" y="212"/>
                    <a:pt x="84" y="203"/>
                    <a:pt x="85" y="196"/>
                  </a:cubicBezTo>
                  <a:cubicBezTo>
                    <a:pt x="87" y="189"/>
                    <a:pt x="87" y="174"/>
                    <a:pt x="89" y="169"/>
                  </a:cubicBezTo>
                  <a:cubicBezTo>
                    <a:pt x="90" y="163"/>
                    <a:pt x="94" y="149"/>
                    <a:pt x="94" y="142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6" y="139"/>
                    <a:pt x="99" y="143"/>
                    <a:pt x="100" y="143"/>
                  </a:cubicBezTo>
                  <a:cubicBezTo>
                    <a:pt x="102" y="143"/>
                    <a:pt x="107" y="136"/>
                    <a:pt x="110" y="130"/>
                  </a:cubicBezTo>
                  <a:cubicBezTo>
                    <a:pt x="114" y="125"/>
                    <a:pt x="120" y="122"/>
                    <a:pt x="121" y="118"/>
                  </a:cubicBezTo>
                  <a:cubicBezTo>
                    <a:pt x="122" y="114"/>
                    <a:pt x="123" y="104"/>
                    <a:pt x="123" y="104"/>
                  </a:cubicBezTo>
                  <a:cubicBezTo>
                    <a:pt x="123" y="104"/>
                    <a:pt x="127" y="101"/>
                    <a:pt x="126" y="97"/>
                  </a:cubicBezTo>
                  <a:cubicBezTo>
                    <a:pt x="126" y="94"/>
                    <a:pt x="124" y="91"/>
                    <a:pt x="124" y="89"/>
                  </a:cubicBezTo>
                  <a:cubicBezTo>
                    <a:pt x="124" y="87"/>
                    <a:pt x="122" y="83"/>
                    <a:pt x="122" y="82"/>
                  </a:cubicBezTo>
                  <a:cubicBezTo>
                    <a:pt x="122" y="80"/>
                    <a:pt x="121" y="78"/>
                    <a:pt x="121" y="76"/>
                  </a:cubicBezTo>
                  <a:cubicBezTo>
                    <a:pt x="121" y="74"/>
                    <a:pt x="121" y="73"/>
                    <a:pt x="120" y="69"/>
                  </a:cubicBezTo>
                  <a:cubicBezTo>
                    <a:pt x="119" y="65"/>
                    <a:pt x="118" y="62"/>
                    <a:pt x="118" y="60"/>
                  </a:cubicBezTo>
                  <a:cubicBezTo>
                    <a:pt x="117" y="59"/>
                    <a:pt x="118" y="55"/>
                    <a:pt x="117" y="53"/>
                  </a:cubicBezTo>
                  <a:cubicBezTo>
                    <a:pt x="116" y="50"/>
                    <a:pt x="116" y="48"/>
                    <a:pt x="116" y="46"/>
                  </a:cubicBezTo>
                  <a:cubicBezTo>
                    <a:pt x="116" y="44"/>
                    <a:pt x="115" y="41"/>
                    <a:pt x="115" y="39"/>
                  </a:cubicBezTo>
                  <a:cubicBezTo>
                    <a:pt x="115" y="36"/>
                    <a:pt x="114" y="33"/>
                    <a:pt x="114" y="30"/>
                  </a:cubicBezTo>
                  <a:cubicBezTo>
                    <a:pt x="114" y="28"/>
                    <a:pt x="115" y="27"/>
                    <a:pt x="109" y="24"/>
                  </a:cubicBezTo>
                  <a:cubicBezTo>
                    <a:pt x="104" y="21"/>
                    <a:pt x="89" y="12"/>
                    <a:pt x="89" y="12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4" y="10"/>
                    <a:pt x="80" y="35"/>
                    <a:pt x="79" y="40"/>
                  </a:cubicBezTo>
                  <a:cubicBezTo>
                    <a:pt x="78" y="46"/>
                    <a:pt x="76" y="48"/>
                    <a:pt x="73" y="53"/>
                  </a:cubicBezTo>
                  <a:cubicBezTo>
                    <a:pt x="70" y="59"/>
                    <a:pt x="61" y="74"/>
                    <a:pt x="61" y="74"/>
                  </a:cubicBezTo>
                  <a:cubicBezTo>
                    <a:pt x="61" y="74"/>
                    <a:pt x="65" y="44"/>
                    <a:pt x="66" y="36"/>
                  </a:cubicBezTo>
                  <a:cubicBezTo>
                    <a:pt x="68" y="29"/>
                    <a:pt x="69" y="18"/>
                    <a:pt x="69" y="18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69" y="12"/>
                    <a:pt x="69" y="10"/>
                    <a:pt x="66" y="10"/>
                  </a:cubicBezTo>
                  <a:cubicBezTo>
                    <a:pt x="64" y="10"/>
                    <a:pt x="62" y="12"/>
                    <a:pt x="62" y="12"/>
                  </a:cubicBezTo>
                  <a:cubicBezTo>
                    <a:pt x="63" y="13"/>
                    <a:pt x="65" y="17"/>
                    <a:pt x="65" y="17"/>
                  </a:cubicBezTo>
                  <a:cubicBezTo>
                    <a:pt x="61" y="25"/>
                    <a:pt x="56" y="50"/>
                    <a:pt x="56" y="50"/>
                  </a:cubicBezTo>
                  <a:cubicBezTo>
                    <a:pt x="54" y="42"/>
                    <a:pt x="55" y="13"/>
                    <a:pt x="56" y="9"/>
                  </a:cubicBezTo>
                  <a:cubicBezTo>
                    <a:pt x="56" y="6"/>
                    <a:pt x="56" y="2"/>
                    <a:pt x="55" y="0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39" y="6"/>
                    <a:pt x="35" y="7"/>
                  </a:cubicBezTo>
                  <a:cubicBezTo>
                    <a:pt x="31" y="8"/>
                    <a:pt x="27" y="9"/>
                    <a:pt x="26" y="10"/>
                  </a:cubicBezTo>
                  <a:cubicBezTo>
                    <a:pt x="24" y="11"/>
                    <a:pt x="21" y="9"/>
                    <a:pt x="19" y="18"/>
                  </a:cubicBezTo>
                  <a:cubicBezTo>
                    <a:pt x="16" y="27"/>
                    <a:pt x="10" y="49"/>
                    <a:pt x="8" y="55"/>
                  </a:cubicBezTo>
                  <a:cubicBezTo>
                    <a:pt x="7" y="61"/>
                    <a:pt x="5" y="66"/>
                    <a:pt x="5" y="68"/>
                  </a:cubicBezTo>
                  <a:cubicBezTo>
                    <a:pt x="5" y="71"/>
                    <a:pt x="3" y="76"/>
                    <a:pt x="3" y="82"/>
                  </a:cubicBezTo>
                  <a:cubicBezTo>
                    <a:pt x="3" y="88"/>
                    <a:pt x="1" y="94"/>
                    <a:pt x="1" y="96"/>
                  </a:cubicBezTo>
                  <a:cubicBezTo>
                    <a:pt x="0" y="98"/>
                    <a:pt x="0" y="101"/>
                    <a:pt x="1" y="103"/>
                  </a:cubicBezTo>
                  <a:cubicBezTo>
                    <a:pt x="1" y="105"/>
                    <a:pt x="1" y="105"/>
                    <a:pt x="1" y="110"/>
                  </a:cubicBezTo>
                  <a:cubicBezTo>
                    <a:pt x="0" y="114"/>
                    <a:pt x="0" y="132"/>
                    <a:pt x="1" y="136"/>
                  </a:cubicBezTo>
                  <a:cubicBezTo>
                    <a:pt x="1" y="139"/>
                    <a:pt x="0" y="142"/>
                    <a:pt x="2" y="144"/>
                  </a:cubicBezTo>
                  <a:cubicBezTo>
                    <a:pt x="2" y="144"/>
                    <a:pt x="2" y="148"/>
                    <a:pt x="3" y="150"/>
                  </a:cubicBezTo>
                  <a:cubicBezTo>
                    <a:pt x="4" y="151"/>
                    <a:pt x="4" y="154"/>
                    <a:pt x="5" y="155"/>
                  </a:cubicBezTo>
                  <a:cubicBezTo>
                    <a:pt x="5" y="157"/>
                    <a:pt x="7" y="162"/>
                    <a:pt x="10" y="162"/>
                  </a:cubicBezTo>
                  <a:cubicBezTo>
                    <a:pt x="10" y="162"/>
                    <a:pt x="12" y="164"/>
                    <a:pt x="14" y="164"/>
                  </a:cubicBezTo>
                  <a:cubicBezTo>
                    <a:pt x="15" y="165"/>
                    <a:pt x="18" y="164"/>
                    <a:pt x="18" y="164"/>
                  </a:cubicBezTo>
                  <a:cubicBezTo>
                    <a:pt x="18" y="164"/>
                    <a:pt x="18" y="176"/>
                    <a:pt x="18" y="182"/>
                  </a:cubicBezTo>
                  <a:cubicBezTo>
                    <a:pt x="19" y="188"/>
                    <a:pt x="20" y="213"/>
                    <a:pt x="21" y="216"/>
                  </a:cubicBezTo>
                  <a:cubicBezTo>
                    <a:pt x="21" y="220"/>
                    <a:pt x="22" y="222"/>
                    <a:pt x="26" y="226"/>
                  </a:cubicBezTo>
                  <a:cubicBezTo>
                    <a:pt x="31" y="229"/>
                    <a:pt x="51" y="251"/>
                    <a:pt x="51" y="251"/>
                  </a:cubicBezTo>
                  <a:cubicBezTo>
                    <a:pt x="51" y="251"/>
                    <a:pt x="52" y="273"/>
                    <a:pt x="51" y="276"/>
                  </a:cubicBezTo>
                  <a:cubicBezTo>
                    <a:pt x="51" y="279"/>
                    <a:pt x="52" y="282"/>
                    <a:pt x="50" y="284"/>
                  </a:cubicBezTo>
                  <a:cubicBezTo>
                    <a:pt x="48" y="287"/>
                    <a:pt x="43" y="294"/>
                    <a:pt x="45" y="299"/>
                  </a:cubicBezTo>
                  <a:cubicBezTo>
                    <a:pt x="47" y="305"/>
                    <a:pt x="46" y="309"/>
                    <a:pt x="46" y="309"/>
                  </a:cubicBezTo>
                  <a:cubicBezTo>
                    <a:pt x="46" y="309"/>
                    <a:pt x="44" y="314"/>
                    <a:pt x="46" y="317"/>
                  </a:cubicBezTo>
                  <a:cubicBezTo>
                    <a:pt x="46" y="325"/>
                    <a:pt x="46" y="325"/>
                    <a:pt x="46" y="325"/>
                  </a:cubicBezTo>
                  <a:cubicBezTo>
                    <a:pt x="51" y="328"/>
                    <a:pt x="51" y="328"/>
                    <a:pt x="51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3" y="330"/>
                    <a:pt x="53" y="331"/>
                  </a:cubicBezTo>
                  <a:cubicBezTo>
                    <a:pt x="53" y="333"/>
                    <a:pt x="55" y="334"/>
                    <a:pt x="57" y="334"/>
                  </a:cubicBezTo>
                  <a:cubicBezTo>
                    <a:pt x="59" y="335"/>
                    <a:pt x="67" y="336"/>
                    <a:pt x="71" y="335"/>
                  </a:cubicBezTo>
                  <a:cubicBezTo>
                    <a:pt x="74" y="335"/>
                    <a:pt x="76" y="334"/>
                    <a:pt x="77" y="334"/>
                  </a:cubicBezTo>
                  <a:cubicBezTo>
                    <a:pt x="78" y="333"/>
                    <a:pt x="77" y="329"/>
                    <a:pt x="77" y="329"/>
                  </a:cubicBezTo>
                  <a:cubicBezTo>
                    <a:pt x="77" y="329"/>
                    <a:pt x="76" y="325"/>
                    <a:pt x="73" y="323"/>
                  </a:cubicBezTo>
                  <a:cubicBezTo>
                    <a:pt x="66" y="311"/>
                    <a:pt x="66" y="311"/>
                    <a:pt x="66" y="311"/>
                  </a:cubicBezTo>
                  <a:cubicBezTo>
                    <a:pt x="66" y="311"/>
                    <a:pt x="69" y="306"/>
                    <a:pt x="70" y="303"/>
                  </a:cubicBezTo>
                  <a:cubicBezTo>
                    <a:pt x="70" y="299"/>
                    <a:pt x="67" y="297"/>
                    <a:pt x="67" y="295"/>
                  </a:cubicBezTo>
                  <a:cubicBezTo>
                    <a:pt x="67" y="293"/>
                    <a:pt x="75" y="277"/>
                    <a:pt x="75" y="277"/>
                  </a:cubicBezTo>
                  <a:cubicBezTo>
                    <a:pt x="86" y="289"/>
                    <a:pt x="86" y="289"/>
                    <a:pt x="86" y="289"/>
                  </a:cubicBezTo>
                  <a:cubicBezTo>
                    <a:pt x="86" y="289"/>
                    <a:pt x="92" y="288"/>
                    <a:pt x="93" y="286"/>
                  </a:cubicBezTo>
                  <a:cubicBezTo>
                    <a:pt x="93" y="286"/>
                    <a:pt x="96" y="296"/>
                    <a:pt x="95" y="303"/>
                  </a:cubicBezTo>
                  <a:cubicBezTo>
                    <a:pt x="93" y="311"/>
                    <a:pt x="92" y="315"/>
                    <a:pt x="91" y="318"/>
                  </a:cubicBezTo>
                  <a:cubicBezTo>
                    <a:pt x="90" y="321"/>
                    <a:pt x="93" y="325"/>
                    <a:pt x="93" y="325"/>
                  </a:cubicBezTo>
                  <a:cubicBezTo>
                    <a:pt x="93" y="325"/>
                    <a:pt x="93" y="328"/>
                    <a:pt x="95" y="328"/>
                  </a:cubicBezTo>
                  <a:cubicBezTo>
                    <a:pt x="96" y="329"/>
                    <a:pt x="104" y="321"/>
                    <a:pt x="108" y="315"/>
                  </a:cubicBezTo>
                  <a:cubicBezTo>
                    <a:pt x="112" y="309"/>
                    <a:pt x="114" y="304"/>
                    <a:pt x="113" y="298"/>
                  </a:cubicBezTo>
                  <a:cubicBezTo>
                    <a:pt x="113" y="292"/>
                    <a:pt x="116" y="282"/>
                    <a:pt x="116" y="282"/>
                  </a:cubicBezTo>
                  <a:cubicBezTo>
                    <a:pt x="119" y="284"/>
                    <a:pt x="119" y="284"/>
                    <a:pt x="119" y="284"/>
                  </a:cubicBezTo>
                  <a:cubicBezTo>
                    <a:pt x="119" y="284"/>
                    <a:pt x="122" y="277"/>
                    <a:pt x="123" y="273"/>
                  </a:cubicBezTo>
                  <a:cubicBezTo>
                    <a:pt x="125" y="268"/>
                    <a:pt x="124" y="268"/>
                    <a:pt x="124" y="268"/>
                  </a:cubicBezTo>
                  <a:close/>
                  <a:moveTo>
                    <a:pt x="96" y="84"/>
                  </a:moveTo>
                  <a:cubicBezTo>
                    <a:pt x="96" y="82"/>
                    <a:pt x="96" y="79"/>
                    <a:pt x="97" y="78"/>
                  </a:cubicBezTo>
                  <a:cubicBezTo>
                    <a:pt x="98" y="76"/>
                    <a:pt x="99" y="72"/>
                    <a:pt x="99" y="72"/>
                  </a:cubicBezTo>
                  <a:cubicBezTo>
                    <a:pt x="99" y="72"/>
                    <a:pt x="101" y="75"/>
                    <a:pt x="101" y="77"/>
                  </a:cubicBezTo>
                  <a:cubicBezTo>
                    <a:pt x="102" y="80"/>
                    <a:pt x="105" y="89"/>
                    <a:pt x="105" y="91"/>
                  </a:cubicBezTo>
                  <a:cubicBezTo>
                    <a:pt x="105" y="93"/>
                    <a:pt x="103" y="94"/>
                    <a:pt x="103" y="96"/>
                  </a:cubicBezTo>
                  <a:cubicBezTo>
                    <a:pt x="102" y="97"/>
                    <a:pt x="103" y="100"/>
                    <a:pt x="104" y="101"/>
                  </a:cubicBezTo>
                  <a:cubicBezTo>
                    <a:pt x="105" y="102"/>
                    <a:pt x="104" y="103"/>
                    <a:pt x="103" y="105"/>
                  </a:cubicBezTo>
                  <a:cubicBezTo>
                    <a:pt x="102" y="106"/>
                    <a:pt x="102" y="114"/>
                    <a:pt x="102" y="114"/>
                  </a:cubicBezTo>
                  <a:cubicBezTo>
                    <a:pt x="102" y="114"/>
                    <a:pt x="100" y="116"/>
                    <a:pt x="100" y="116"/>
                  </a:cubicBezTo>
                  <a:cubicBezTo>
                    <a:pt x="99" y="114"/>
                    <a:pt x="97" y="114"/>
                    <a:pt x="97" y="114"/>
                  </a:cubicBezTo>
                  <a:cubicBezTo>
                    <a:pt x="97" y="114"/>
                    <a:pt x="99" y="113"/>
                    <a:pt x="99" y="113"/>
                  </a:cubicBezTo>
                  <a:cubicBezTo>
                    <a:pt x="100" y="112"/>
                    <a:pt x="99" y="108"/>
                    <a:pt x="98" y="105"/>
                  </a:cubicBezTo>
                  <a:cubicBezTo>
                    <a:pt x="97" y="102"/>
                    <a:pt x="96" y="97"/>
                    <a:pt x="95" y="94"/>
                  </a:cubicBezTo>
                  <a:cubicBezTo>
                    <a:pt x="94" y="90"/>
                    <a:pt x="96" y="86"/>
                    <a:pt x="96" y="84"/>
                  </a:cubicBezTo>
                  <a:close/>
                  <a:moveTo>
                    <a:pt x="26" y="86"/>
                  </a:moveTo>
                  <a:cubicBezTo>
                    <a:pt x="26" y="88"/>
                    <a:pt x="23" y="91"/>
                    <a:pt x="22" y="94"/>
                  </a:cubicBezTo>
                  <a:cubicBezTo>
                    <a:pt x="21" y="97"/>
                    <a:pt x="21" y="103"/>
                    <a:pt x="21" y="104"/>
                  </a:cubicBezTo>
                  <a:cubicBezTo>
                    <a:pt x="21" y="105"/>
                    <a:pt x="21" y="106"/>
                    <a:pt x="20" y="110"/>
                  </a:cubicBezTo>
                  <a:cubicBezTo>
                    <a:pt x="19" y="114"/>
                    <a:pt x="17" y="132"/>
                    <a:pt x="17" y="132"/>
                  </a:cubicBezTo>
                  <a:cubicBezTo>
                    <a:pt x="16" y="127"/>
                    <a:pt x="17" y="117"/>
                    <a:pt x="18" y="113"/>
                  </a:cubicBezTo>
                  <a:cubicBezTo>
                    <a:pt x="19" y="108"/>
                    <a:pt x="21" y="92"/>
                    <a:pt x="22" y="88"/>
                  </a:cubicBezTo>
                  <a:cubicBezTo>
                    <a:pt x="22" y="85"/>
                    <a:pt x="22" y="78"/>
                    <a:pt x="22" y="78"/>
                  </a:cubicBezTo>
                  <a:cubicBezTo>
                    <a:pt x="22" y="78"/>
                    <a:pt x="25" y="67"/>
                    <a:pt x="25" y="69"/>
                  </a:cubicBezTo>
                  <a:cubicBezTo>
                    <a:pt x="25" y="69"/>
                    <a:pt x="25" y="70"/>
                    <a:pt x="25" y="70"/>
                  </a:cubicBezTo>
                  <a:cubicBezTo>
                    <a:pt x="26" y="73"/>
                    <a:pt x="26" y="83"/>
                    <a:pt x="26" y="86"/>
                  </a:cubicBezTo>
                  <a:close/>
                  <a:moveTo>
                    <a:pt x="55" y="212"/>
                  </a:moveTo>
                  <a:cubicBezTo>
                    <a:pt x="50" y="213"/>
                    <a:pt x="53" y="209"/>
                    <a:pt x="53" y="208"/>
                  </a:cubicBezTo>
                  <a:cubicBezTo>
                    <a:pt x="54" y="206"/>
                    <a:pt x="52" y="204"/>
                    <a:pt x="50" y="202"/>
                  </a:cubicBezTo>
                  <a:cubicBezTo>
                    <a:pt x="49" y="200"/>
                    <a:pt x="52" y="189"/>
                    <a:pt x="52" y="185"/>
                  </a:cubicBezTo>
                  <a:cubicBezTo>
                    <a:pt x="53" y="182"/>
                    <a:pt x="56" y="170"/>
                    <a:pt x="56" y="170"/>
                  </a:cubicBezTo>
                  <a:cubicBezTo>
                    <a:pt x="56" y="170"/>
                    <a:pt x="56" y="187"/>
                    <a:pt x="56" y="190"/>
                  </a:cubicBezTo>
                  <a:cubicBezTo>
                    <a:pt x="56" y="192"/>
                    <a:pt x="55" y="212"/>
                    <a:pt x="55" y="2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10" name="弧形 9">
            <a:extLst>
              <a:ext uri="{FF2B5EF4-FFF2-40B4-BE49-F238E27FC236}">
                <a16:creationId xmlns:a16="http://schemas.microsoft.com/office/drawing/2014/main" id="{186E79C7-F2E5-6F0D-24A2-E6D6ED154EC8}"/>
              </a:ext>
            </a:extLst>
          </p:cNvPr>
          <p:cNvSpPr/>
          <p:nvPr/>
        </p:nvSpPr>
        <p:spPr>
          <a:xfrm>
            <a:off x="8775759" y="2375018"/>
            <a:ext cx="1549282" cy="1549282"/>
          </a:xfrm>
          <a:prstGeom prst="arc">
            <a:avLst>
              <a:gd name="adj1" fmla="val 16131014"/>
              <a:gd name="adj2" fmla="val 5383353"/>
            </a:avLst>
          </a:prstGeom>
          <a:noFill/>
          <a:ln w="76200">
            <a:solidFill>
              <a:schemeClr val="bg1"/>
            </a:solidFill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lt1"/>
              </a:solidFill>
              <a:cs typeface="+mn-ea"/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E4E41EF5-8735-10BD-7535-888BDD66FE97}"/>
              </a:ext>
            </a:extLst>
          </p:cNvPr>
          <p:cNvSpPr/>
          <p:nvPr/>
        </p:nvSpPr>
        <p:spPr>
          <a:xfrm rot="10800000">
            <a:off x="1866960" y="3924301"/>
            <a:ext cx="1549282" cy="1549282"/>
          </a:xfrm>
          <a:prstGeom prst="arc">
            <a:avLst>
              <a:gd name="adj1" fmla="val 16131014"/>
              <a:gd name="adj2" fmla="val 5383353"/>
            </a:avLst>
          </a:prstGeom>
          <a:noFill/>
          <a:ln w="76200">
            <a:solidFill>
              <a:schemeClr val="bg1"/>
            </a:solidFill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lt1"/>
              </a:solidFill>
              <a:cs typeface="+mn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A393B74-73A7-9852-FD34-BF16EED0E6BB}"/>
              </a:ext>
            </a:extLst>
          </p:cNvPr>
          <p:cNvSpPr/>
          <p:nvPr/>
        </p:nvSpPr>
        <p:spPr>
          <a:xfrm>
            <a:off x="1866959" y="2251076"/>
            <a:ext cx="247647" cy="2476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AC338E6-54B5-8173-9D76-9908DB34A1C4}"/>
              </a:ext>
            </a:extLst>
          </p:cNvPr>
          <p:cNvGrpSpPr/>
          <p:nvPr/>
        </p:nvGrpSpPr>
        <p:grpSpPr>
          <a:xfrm>
            <a:off x="1808523" y="1403354"/>
            <a:ext cx="2604949" cy="754330"/>
            <a:chOff x="-142065" y="1886576"/>
            <a:chExt cx="2604949" cy="75433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770EF03-B4DB-4606-D292-51451B7DD1A3}"/>
                </a:ext>
              </a:extLst>
            </p:cNvPr>
            <p:cNvSpPr txBox="1"/>
            <p:nvPr/>
          </p:nvSpPr>
          <p:spPr>
            <a:xfrm>
              <a:off x="-129996" y="2152503"/>
              <a:ext cx="259288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7BC290A-C82F-A6F8-07D4-F72AFF5838E3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C805EB2C-5720-23AD-DC6D-B82BD9363AFB}"/>
              </a:ext>
            </a:extLst>
          </p:cNvPr>
          <p:cNvSpPr/>
          <p:nvPr/>
        </p:nvSpPr>
        <p:spPr>
          <a:xfrm>
            <a:off x="6967205" y="2251076"/>
            <a:ext cx="247647" cy="2476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EB06E28-317B-3CA2-D5B1-6913D87F9AB0}"/>
              </a:ext>
            </a:extLst>
          </p:cNvPr>
          <p:cNvGrpSpPr/>
          <p:nvPr/>
        </p:nvGrpSpPr>
        <p:grpSpPr>
          <a:xfrm>
            <a:off x="6908769" y="1403354"/>
            <a:ext cx="2641631" cy="754330"/>
            <a:chOff x="-142065" y="1886576"/>
            <a:chExt cx="2641631" cy="75433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E247BBB-61BD-75BD-003E-32BEA1AC1CA1}"/>
                </a:ext>
              </a:extLst>
            </p:cNvPr>
            <p:cNvSpPr txBox="1"/>
            <p:nvPr/>
          </p:nvSpPr>
          <p:spPr>
            <a:xfrm>
              <a:off x="-129996" y="2152503"/>
              <a:ext cx="262956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3A5A777-70AB-0F21-931D-F56A7636AD2E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BB1CA2CC-14B9-EBC2-A787-7C00F797F24F}"/>
              </a:ext>
            </a:extLst>
          </p:cNvPr>
          <p:cNvSpPr/>
          <p:nvPr/>
        </p:nvSpPr>
        <p:spPr>
          <a:xfrm>
            <a:off x="10201217" y="2902012"/>
            <a:ext cx="247647" cy="2476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4240450-7813-759D-2F58-73AEC6EA8685}"/>
              </a:ext>
            </a:extLst>
          </p:cNvPr>
          <p:cNvGrpSpPr/>
          <p:nvPr/>
        </p:nvGrpSpPr>
        <p:grpSpPr>
          <a:xfrm>
            <a:off x="7440981" y="2772494"/>
            <a:ext cx="2669555" cy="754330"/>
            <a:chOff x="-129996" y="1886576"/>
            <a:chExt cx="2669555" cy="75433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C4B868-286F-4CFD-3E3F-2C8C24A15197}"/>
                </a:ext>
              </a:extLst>
            </p:cNvPr>
            <p:cNvSpPr txBox="1"/>
            <p:nvPr/>
          </p:nvSpPr>
          <p:spPr>
            <a:xfrm>
              <a:off x="-129996" y="2152503"/>
              <a:ext cx="263407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3A40A53-2F5A-D907-D2F6-BB7ED69D8612}"/>
                </a:ext>
              </a:extLst>
            </p:cNvPr>
            <p:cNvSpPr txBox="1"/>
            <p:nvPr/>
          </p:nvSpPr>
          <p:spPr>
            <a:xfrm>
              <a:off x="52025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F2BA4B1-8759-AD8B-883D-9CDC3D54183C}"/>
              </a:ext>
            </a:extLst>
          </p:cNvPr>
          <p:cNvGrpSpPr/>
          <p:nvPr/>
        </p:nvGrpSpPr>
        <p:grpSpPr>
          <a:xfrm>
            <a:off x="7490930" y="4464361"/>
            <a:ext cx="2641631" cy="754330"/>
            <a:chOff x="-142065" y="1886576"/>
            <a:chExt cx="2641631" cy="75433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30BC86C-E900-4D62-183E-CAE834C06F65}"/>
                </a:ext>
              </a:extLst>
            </p:cNvPr>
            <p:cNvSpPr txBox="1"/>
            <p:nvPr/>
          </p:nvSpPr>
          <p:spPr>
            <a:xfrm>
              <a:off x="-129996" y="2152503"/>
              <a:ext cx="262956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A4B22A3-50C4-DA51-3ECF-74551A8733EB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302970DA-252A-3CC9-4236-E6A5C1E5FF72}"/>
              </a:ext>
            </a:extLst>
          </p:cNvPr>
          <p:cNvSpPr/>
          <p:nvPr/>
        </p:nvSpPr>
        <p:spPr>
          <a:xfrm>
            <a:off x="4195220" y="3788946"/>
            <a:ext cx="247647" cy="2476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F0002C5-9B33-D861-43CA-309EEEC64F6F}"/>
              </a:ext>
            </a:extLst>
          </p:cNvPr>
          <p:cNvGrpSpPr/>
          <p:nvPr/>
        </p:nvGrpSpPr>
        <p:grpSpPr>
          <a:xfrm>
            <a:off x="1990782" y="2905176"/>
            <a:ext cx="2669555" cy="754330"/>
            <a:chOff x="-129996" y="1886576"/>
            <a:chExt cx="2669555" cy="75433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C0303A5-B6F9-D84B-B60B-CA3C1645F99A}"/>
                </a:ext>
              </a:extLst>
            </p:cNvPr>
            <p:cNvSpPr txBox="1"/>
            <p:nvPr/>
          </p:nvSpPr>
          <p:spPr>
            <a:xfrm>
              <a:off x="-129996" y="2152503"/>
              <a:ext cx="263407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375DD92-8716-FA9E-86AD-31C49E761AFF}"/>
                </a:ext>
              </a:extLst>
            </p:cNvPr>
            <p:cNvSpPr txBox="1"/>
            <p:nvPr/>
          </p:nvSpPr>
          <p:spPr>
            <a:xfrm>
              <a:off x="52025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C54CDD63-A514-BE3F-E7A3-452A5F4303ED}"/>
              </a:ext>
            </a:extLst>
          </p:cNvPr>
          <p:cNvSpPr/>
          <p:nvPr/>
        </p:nvSpPr>
        <p:spPr>
          <a:xfrm>
            <a:off x="1745210" y="4572726"/>
            <a:ext cx="247647" cy="2476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D856609-5037-F9D4-F361-31D48EFF903C}"/>
              </a:ext>
            </a:extLst>
          </p:cNvPr>
          <p:cNvGrpSpPr/>
          <p:nvPr/>
        </p:nvGrpSpPr>
        <p:grpSpPr>
          <a:xfrm>
            <a:off x="2114606" y="4364424"/>
            <a:ext cx="3384493" cy="754330"/>
            <a:chOff x="-142065" y="1886576"/>
            <a:chExt cx="3384493" cy="75433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5251ED4-B58A-952D-22AB-44FFCEE9A612}"/>
                </a:ext>
              </a:extLst>
            </p:cNvPr>
            <p:cNvSpPr txBox="1"/>
            <p:nvPr/>
          </p:nvSpPr>
          <p:spPr>
            <a:xfrm>
              <a:off x="-129997" y="2152503"/>
              <a:ext cx="337242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21ACE68-E557-EA85-53F7-88DD083C59CE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5" name="椭圆 34">
            <a:extLst>
              <a:ext uri="{FF2B5EF4-FFF2-40B4-BE49-F238E27FC236}">
                <a16:creationId xmlns:a16="http://schemas.microsoft.com/office/drawing/2014/main" id="{93C13CEC-D74E-C591-FE14-E2F382F1A2E6}"/>
              </a:ext>
            </a:extLst>
          </p:cNvPr>
          <p:cNvSpPr/>
          <p:nvPr/>
        </p:nvSpPr>
        <p:spPr>
          <a:xfrm>
            <a:off x="7617870" y="5330822"/>
            <a:ext cx="247647" cy="2476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367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472C4">
            <a:alpha val="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CA30A59-9EF5-A512-53EF-A8297723BD45}"/>
              </a:ext>
            </a:extLst>
          </p:cNvPr>
          <p:cNvSpPr txBox="1"/>
          <p:nvPr/>
        </p:nvSpPr>
        <p:spPr>
          <a:xfrm>
            <a:off x="528655" y="285776"/>
            <a:ext cx="715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C3ED6C-6C17-408F-9240-D5C69FAB2B41}"/>
              </a:ext>
            </a:extLst>
          </p:cNvPr>
          <p:cNvSpPr txBox="1"/>
          <p:nvPr/>
        </p:nvSpPr>
        <p:spPr>
          <a:xfrm>
            <a:off x="1466233" y="4092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个人简介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11BB339-7FDD-B6AA-1037-B465853691CA}"/>
              </a:ext>
            </a:extLst>
          </p:cNvPr>
          <p:cNvSpPr/>
          <p:nvPr/>
        </p:nvSpPr>
        <p:spPr>
          <a:xfrm>
            <a:off x="5370177" y="4851133"/>
            <a:ext cx="1095283" cy="1095283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id="{B7E15241-A4C9-DE13-B2CC-78B3B15B26CF}"/>
              </a:ext>
            </a:extLst>
          </p:cNvPr>
          <p:cNvSpPr/>
          <p:nvPr/>
        </p:nvSpPr>
        <p:spPr>
          <a:xfrm rot="5400000">
            <a:off x="1357840" y="1549095"/>
            <a:ext cx="4190637" cy="3899619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noFill/>
          <a:ln w="76200">
            <a:solidFill>
              <a:schemeClr val="bg1"/>
            </a:solidFill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0EFA060-A76E-49C7-F1F4-4889A1568F49}"/>
              </a:ext>
            </a:extLst>
          </p:cNvPr>
          <p:cNvCxnSpPr/>
          <p:nvPr/>
        </p:nvCxnSpPr>
        <p:spPr bwMode="auto">
          <a:xfrm>
            <a:off x="4265708" y="1662735"/>
            <a:ext cx="192193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FE251D5-FEA4-FDD8-259A-1756251FA538}"/>
              </a:ext>
            </a:extLst>
          </p:cNvPr>
          <p:cNvCxnSpPr>
            <a:cxnSpLocks/>
          </p:cNvCxnSpPr>
          <p:nvPr/>
        </p:nvCxnSpPr>
        <p:spPr bwMode="auto">
          <a:xfrm>
            <a:off x="4452911" y="5383588"/>
            <a:ext cx="90764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7FD41AB-05AB-2D10-B9CF-7B7533A6D1CF}"/>
              </a:ext>
            </a:extLst>
          </p:cNvPr>
          <p:cNvCxnSpPr/>
          <p:nvPr/>
        </p:nvCxnSpPr>
        <p:spPr bwMode="auto">
          <a:xfrm>
            <a:off x="5427867" y="2924537"/>
            <a:ext cx="177884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BE792E8-C9DF-0598-25D2-D1D68C40538A}"/>
              </a:ext>
            </a:extLst>
          </p:cNvPr>
          <p:cNvCxnSpPr/>
          <p:nvPr/>
        </p:nvCxnSpPr>
        <p:spPr bwMode="auto">
          <a:xfrm>
            <a:off x="5239550" y="4237864"/>
            <a:ext cx="192093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3CF18F3-18DC-AC7A-0032-F72109438C20}"/>
              </a:ext>
            </a:extLst>
          </p:cNvPr>
          <p:cNvGrpSpPr>
            <a:grpSpLocks/>
          </p:cNvGrpSpPr>
          <p:nvPr/>
        </p:nvGrpSpPr>
        <p:grpSpPr bwMode="auto">
          <a:xfrm>
            <a:off x="1643570" y="1989925"/>
            <a:ext cx="3012857" cy="3012857"/>
            <a:chOff x="1103084" y="2155824"/>
            <a:chExt cx="3176815" cy="317681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5E2419C-5AA0-9306-0C47-64BA899653B8}"/>
                </a:ext>
              </a:extLst>
            </p:cNvPr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EFEF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11" descr="D:\51PPT模板网\51pptmoban.com\图片03.jpg">
              <a:extLst>
                <a:ext uri="{FF2B5EF4-FFF2-40B4-BE49-F238E27FC236}">
                  <a16:creationId xmlns:a16="http://schemas.microsoft.com/office/drawing/2014/main" id="{A0DFEEEF-CE50-F8A6-73AD-B1D5F15B9B8D}"/>
                </a:ext>
              </a:extLst>
            </p:cNvPr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079">
                <a:defRPr/>
              </a:pPr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21BA51A0-6947-79E7-DA7C-A64FE5242C98}"/>
              </a:ext>
            </a:extLst>
          </p:cNvPr>
          <p:cNvSpPr/>
          <p:nvPr/>
        </p:nvSpPr>
        <p:spPr>
          <a:xfrm>
            <a:off x="3962808" y="1374097"/>
            <a:ext cx="497747" cy="497747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0C03E088-5A55-AE3B-12EF-2D7BDDB34C4C}"/>
              </a:ext>
            </a:extLst>
          </p:cNvPr>
          <p:cNvSpPr/>
          <p:nvPr/>
        </p:nvSpPr>
        <p:spPr>
          <a:xfrm>
            <a:off x="5018925" y="2655327"/>
            <a:ext cx="497747" cy="497747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2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5B2E9EB-B60A-89A1-0155-827EEE2E7747}"/>
              </a:ext>
            </a:extLst>
          </p:cNvPr>
          <p:cNvSpPr/>
          <p:nvPr/>
        </p:nvSpPr>
        <p:spPr>
          <a:xfrm>
            <a:off x="4991005" y="3965184"/>
            <a:ext cx="497747" cy="497747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99EAC2B-40D4-7447-115F-D910FB948A3F}"/>
              </a:ext>
            </a:extLst>
          </p:cNvPr>
          <p:cNvSpPr/>
          <p:nvPr/>
        </p:nvSpPr>
        <p:spPr>
          <a:xfrm>
            <a:off x="3962808" y="5098792"/>
            <a:ext cx="497747" cy="497747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4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02A5116-6883-4E3A-EA32-231A3D0E2DE5}"/>
              </a:ext>
            </a:extLst>
          </p:cNvPr>
          <p:cNvGrpSpPr/>
          <p:nvPr/>
        </p:nvGrpSpPr>
        <p:grpSpPr>
          <a:xfrm>
            <a:off x="5360556" y="1117915"/>
            <a:ext cx="1095283" cy="1095283"/>
            <a:chOff x="4008377" y="1003063"/>
            <a:chExt cx="821462" cy="821462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42CCFC1-976C-B0F5-9E73-1C15AD935A44}"/>
                </a:ext>
              </a:extLst>
            </p:cNvPr>
            <p:cNvSpPr/>
            <p:nvPr/>
          </p:nvSpPr>
          <p:spPr>
            <a:xfrm>
              <a:off x="4008377" y="1003063"/>
              <a:ext cx="821462" cy="8214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9" name="组合 54">
              <a:extLst>
                <a:ext uri="{FF2B5EF4-FFF2-40B4-BE49-F238E27FC236}">
                  <a16:creationId xmlns:a16="http://schemas.microsoft.com/office/drawing/2014/main" id="{75C774D1-26BD-44A3-DCEC-F646B2047C3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0" name="Freeform 846">
                <a:extLst>
                  <a:ext uri="{FF2B5EF4-FFF2-40B4-BE49-F238E27FC236}">
                    <a16:creationId xmlns:a16="http://schemas.microsoft.com/office/drawing/2014/main" id="{7960C3D4-43ED-4335-501B-9153BFF27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162560" tIns="81280" rIns="162560" bIns="81280"/>
              <a:lstStyle/>
              <a:p>
                <a:pPr defTabSz="1219079">
                  <a:defRPr/>
                </a:pPr>
                <a:endParaRPr lang="zh-CN" altLang="en-US" sz="3319">
                  <a:cs typeface="+mn-ea"/>
                  <a:sym typeface="+mn-lt"/>
                </a:endParaRPr>
              </a:p>
            </p:txBody>
          </p:sp>
          <p:sp>
            <p:nvSpPr>
              <p:cNvPr id="21" name="Freeform 847">
                <a:extLst>
                  <a:ext uri="{FF2B5EF4-FFF2-40B4-BE49-F238E27FC236}">
                    <a16:creationId xmlns:a16="http://schemas.microsoft.com/office/drawing/2014/main" id="{BE6FF32C-9144-D90A-4FBB-FAAFD59235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162560" tIns="81280" rIns="162560" bIns="81280"/>
              <a:lstStyle/>
              <a:p>
                <a:pPr defTabSz="1219079">
                  <a:defRPr/>
                </a:pPr>
                <a:endParaRPr lang="zh-CN" altLang="en-US" sz="3319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81C0BAD-7143-3861-3BE8-2D358F204CAF}"/>
              </a:ext>
            </a:extLst>
          </p:cNvPr>
          <p:cNvGrpSpPr/>
          <p:nvPr/>
        </p:nvGrpSpPr>
        <p:grpSpPr>
          <a:xfrm>
            <a:off x="6287332" y="2296072"/>
            <a:ext cx="1095283" cy="1095283"/>
            <a:chOff x="4703459" y="1967087"/>
            <a:chExt cx="821462" cy="821462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A11C492-25E8-2B30-9375-7B27F3DD62DB}"/>
                </a:ext>
              </a:extLst>
            </p:cNvPr>
            <p:cNvSpPr/>
            <p:nvPr/>
          </p:nvSpPr>
          <p:spPr>
            <a:xfrm>
              <a:off x="4703459" y="1967087"/>
              <a:ext cx="821462" cy="821462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4" name="Freeform 168">
              <a:extLst>
                <a:ext uri="{FF2B5EF4-FFF2-40B4-BE49-F238E27FC236}">
                  <a16:creationId xmlns:a16="http://schemas.microsoft.com/office/drawing/2014/main" id="{B12FD1CA-BACF-A444-D372-19D77A7377C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 lIns="162560" tIns="81280" rIns="162560" bIns="81280"/>
            <a:lstStyle/>
            <a:p>
              <a:pPr defTabSz="1219079"/>
              <a:endParaRPr lang="zh-CN" altLang="en-US" sz="3319">
                <a:cs typeface="+mn-ea"/>
                <a:sym typeface="+mn-lt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2837F499-63FD-E00A-2985-2CAB04738016}"/>
              </a:ext>
            </a:extLst>
          </p:cNvPr>
          <p:cNvSpPr/>
          <p:nvPr/>
        </p:nvSpPr>
        <p:spPr>
          <a:xfrm>
            <a:off x="6329071" y="3690223"/>
            <a:ext cx="1095283" cy="109528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6" name="Freeform 203">
            <a:extLst>
              <a:ext uri="{FF2B5EF4-FFF2-40B4-BE49-F238E27FC236}">
                <a16:creationId xmlns:a16="http://schemas.microsoft.com/office/drawing/2014/main" id="{D8612452-A74E-A185-4A93-5895DFCE07F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646707" y="3996016"/>
            <a:ext cx="494493" cy="475475"/>
          </a:xfrm>
          <a:custGeom>
            <a:avLst/>
            <a:gdLst>
              <a:gd name="T0" fmla="*/ 88 w 218"/>
              <a:gd name="T1" fmla="*/ 43 h 209"/>
              <a:gd name="T2" fmla="*/ 36 w 218"/>
              <a:gd name="T3" fmla="*/ 43 h 209"/>
              <a:gd name="T4" fmla="*/ 26 w 218"/>
              <a:gd name="T5" fmla="*/ 57 h 209"/>
              <a:gd name="T6" fmla="*/ 36 w 218"/>
              <a:gd name="T7" fmla="*/ 71 h 209"/>
              <a:gd name="T8" fmla="*/ 88 w 218"/>
              <a:gd name="T9" fmla="*/ 71 h 209"/>
              <a:gd name="T10" fmla="*/ 88 w 218"/>
              <a:gd name="T11" fmla="*/ 43 h 209"/>
              <a:gd name="T12" fmla="*/ 88 w 218"/>
              <a:gd name="T13" fmla="*/ 43 h 209"/>
              <a:gd name="T14" fmla="*/ 126 w 218"/>
              <a:gd name="T15" fmla="*/ 71 h 209"/>
              <a:gd name="T16" fmla="*/ 187 w 218"/>
              <a:gd name="T17" fmla="*/ 71 h 209"/>
              <a:gd name="T18" fmla="*/ 194 w 218"/>
              <a:gd name="T19" fmla="*/ 71 h 209"/>
              <a:gd name="T20" fmla="*/ 197 w 218"/>
              <a:gd name="T21" fmla="*/ 76 h 209"/>
              <a:gd name="T22" fmla="*/ 213 w 218"/>
              <a:gd name="T23" fmla="*/ 102 h 209"/>
              <a:gd name="T24" fmla="*/ 218 w 218"/>
              <a:gd name="T25" fmla="*/ 109 h 209"/>
              <a:gd name="T26" fmla="*/ 213 w 218"/>
              <a:gd name="T27" fmla="*/ 114 h 209"/>
              <a:gd name="T28" fmla="*/ 197 w 218"/>
              <a:gd name="T29" fmla="*/ 140 h 209"/>
              <a:gd name="T30" fmla="*/ 194 w 218"/>
              <a:gd name="T31" fmla="*/ 147 h 209"/>
              <a:gd name="T32" fmla="*/ 187 w 218"/>
              <a:gd name="T33" fmla="*/ 147 h 209"/>
              <a:gd name="T34" fmla="*/ 126 w 218"/>
              <a:gd name="T35" fmla="*/ 147 h 209"/>
              <a:gd name="T36" fmla="*/ 126 w 218"/>
              <a:gd name="T37" fmla="*/ 180 h 209"/>
              <a:gd name="T38" fmla="*/ 180 w 218"/>
              <a:gd name="T39" fmla="*/ 180 h 209"/>
              <a:gd name="T40" fmla="*/ 180 w 218"/>
              <a:gd name="T41" fmla="*/ 209 h 209"/>
              <a:gd name="T42" fmla="*/ 40 w 218"/>
              <a:gd name="T43" fmla="*/ 209 h 209"/>
              <a:gd name="T44" fmla="*/ 40 w 218"/>
              <a:gd name="T45" fmla="*/ 180 h 209"/>
              <a:gd name="T46" fmla="*/ 90 w 218"/>
              <a:gd name="T47" fmla="*/ 180 h 209"/>
              <a:gd name="T48" fmla="*/ 90 w 218"/>
              <a:gd name="T49" fmla="*/ 95 h 209"/>
              <a:gd name="T50" fmla="*/ 29 w 218"/>
              <a:gd name="T51" fmla="*/ 95 h 209"/>
              <a:gd name="T52" fmla="*/ 22 w 218"/>
              <a:gd name="T53" fmla="*/ 95 h 209"/>
              <a:gd name="T54" fmla="*/ 19 w 218"/>
              <a:gd name="T55" fmla="*/ 88 h 209"/>
              <a:gd name="T56" fmla="*/ 3 w 218"/>
              <a:gd name="T57" fmla="*/ 62 h 209"/>
              <a:gd name="T58" fmla="*/ 0 w 218"/>
              <a:gd name="T59" fmla="*/ 57 h 209"/>
              <a:gd name="T60" fmla="*/ 3 w 218"/>
              <a:gd name="T61" fmla="*/ 50 h 209"/>
              <a:gd name="T62" fmla="*/ 19 w 218"/>
              <a:gd name="T63" fmla="*/ 24 h 209"/>
              <a:gd name="T64" fmla="*/ 22 w 218"/>
              <a:gd name="T65" fmla="*/ 19 h 209"/>
              <a:gd name="T66" fmla="*/ 29 w 218"/>
              <a:gd name="T67" fmla="*/ 19 h 209"/>
              <a:gd name="T68" fmla="*/ 90 w 218"/>
              <a:gd name="T69" fmla="*/ 19 h 209"/>
              <a:gd name="T70" fmla="*/ 90 w 218"/>
              <a:gd name="T71" fmla="*/ 15 h 209"/>
              <a:gd name="T72" fmla="*/ 109 w 218"/>
              <a:gd name="T73" fmla="*/ 0 h 209"/>
              <a:gd name="T74" fmla="*/ 126 w 218"/>
              <a:gd name="T75" fmla="*/ 15 h 209"/>
              <a:gd name="T76" fmla="*/ 126 w 218"/>
              <a:gd name="T77" fmla="*/ 71 h 209"/>
              <a:gd name="T78" fmla="*/ 126 w 218"/>
              <a:gd name="T79" fmla="*/ 71 h 209"/>
              <a:gd name="T80" fmla="*/ 182 w 218"/>
              <a:gd name="T81" fmla="*/ 93 h 209"/>
              <a:gd name="T82" fmla="*/ 128 w 218"/>
              <a:gd name="T83" fmla="*/ 93 h 209"/>
              <a:gd name="T84" fmla="*/ 128 w 218"/>
              <a:gd name="T85" fmla="*/ 123 h 209"/>
              <a:gd name="T86" fmla="*/ 182 w 218"/>
              <a:gd name="T87" fmla="*/ 123 h 209"/>
              <a:gd name="T88" fmla="*/ 192 w 218"/>
              <a:gd name="T89" fmla="*/ 109 h 209"/>
              <a:gd name="T90" fmla="*/ 182 w 218"/>
              <a:gd name="T91" fmla="*/ 9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8" h="209">
                <a:moveTo>
                  <a:pt x="88" y="43"/>
                </a:moveTo>
                <a:lnTo>
                  <a:pt x="36" y="43"/>
                </a:lnTo>
                <a:lnTo>
                  <a:pt x="26" y="57"/>
                </a:lnTo>
                <a:lnTo>
                  <a:pt x="36" y="71"/>
                </a:lnTo>
                <a:lnTo>
                  <a:pt x="88" y="71"/>
                </a:lnTo>
                <a:lnTo>
                  <a:pt x="88" y="43"/>
                </a:lnTo>
                <a:lnTo>
                  <a:pt x="88" y="43"/>
                </a:lnTo>
                <a:close/>
                <a:moveTo>
                  <a:pt x="126" y="71"/>
                </a:moveTo>
                <a:lnTo>
                  <a:pt x="187" y="71"/>
                </a:lnTo>
                <a:lnTo>
                  <a:pt x="194" y="71"/>
                </a:lnTo>
                <a:lnTo>
                  <a:pt x="197" y="76"/>
                </a:lnTo>
                <a:lnTo>
                  <a:pt x="213" y="102"/>
                </a:lnTo>
                <a:lnTo>
                  <a:pt x="218" y="109"/>
                </a:lnTo>
                <a:lnTo>
                  <a:pt x="213" y="114"/>
                </a:lnTo>
                <a:lnTo>
                  <a:pt x="197" y="140"/>
                </a:lnTo>
                <a:lnTo>
                  <a:pt x="194" y="147"/>
                </a:lnTo>
                <a:lnTo>
                  <a:pt x="187" y="147"/>
                </a:lnTo>
                <a:lnTo>
                  <a:pt x="126" y="147"/>
                </a:lnTo>
                <a:lnTo>
                  <a:pt x="126" y="180"/>
                </a:lnTo>
                <a:lnTo>
                  <a:pt x="180" y="180"/>
                </a:lnTo>
                <a:lnTo>
                  <a:pt x="180" y="209"/>
                </a:lnTo>
                <a:lnTo>
                  <a:pt x="40" y="209"/>
                </a:lnTo>
                <a:lnTo>
                  <a:pt x="40" y="180"/>
                </a:lnTo>
                <a:lnTo>
                  <a:pt x="90" y="180"/>
                </a:lnTo>
                <a:lnTo>
                  <a:pt x="90" y="95"/>
                </a:lnTo>
                <a:lnTo>
                  <a:pt x="29" y="95"/>
                </a:lnTo>
                <a:lnTo>
                  <a:pt x="22" y="95"/>
                </a:lnTo>
                <a:lnTo>
                  <a:pt x="19" y="88"/>
                </a:lnTo>
                <a:lnTo>
                  <a:pt x="3" y="62"/>
                </a:lnTo>
                <a:lnTo>
                  <a:pt x="0" y="57"/>
                </a:lnTo>
                <a:lnTo>
                  <a:pt x="3" y="50"/>
                </a:lnTo>
                <a:lnTo>
                  <a:pt x="19" y="24"/>
                </a:lnTo>
                <a:lnTo>
                  <a:pt x="22" y="19"/>
                </a:lnTo>
                <a:lnTo>
                  <a:pt x="29" y="19"/>
                </a:lnTo>
                <a:lnTo>
                  <a:pt x="90" y="19"/>
                </a:lnTo>
                <a:lnTo>
                  <a:pt x="90" y="15"/>
                </a:lnTo>
                <a:lnTo>
                  <a:pt x="109" y="0"/>
                </a:lnTo>
                <a:lnTo>
                  <a:pt x="126" y="15"/>
                </a:lnTo>
                <a:lnTo>
                  <a:pt x="126" y="71"/>
                </a:lnTo>
                <a:lnTo>
                  <a:pt x="126" y="71"/>
                </a:lnTo>
                <a:close/>
                <a:moveTo>
                  <a:pt x="182" y="93"/>
                </a:moveTo>
                <a:lnTo>
                  <a:pt x="128" y="93"/>
                </a:lnTo>
                <a:lnTo>
                  <a:pt x="128" y="123"/>
                </a:lnTo>
                <a:lnTo>
                  <a:pt x="182" y="123"/>
                </a:lnTo>
                <a:lnTo>
                  <a:pt x="192" y="109"/>
                </a:lnTo>
                <a:lnTo>
                  <a:pt x="182" y="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62560" tIns="81280" rIns="162560" bIns="81280"/>
          <a:lstStyle/>
          <a:p>
            <a:pPr defTabSz="1219079">
              <a:defRPr/>
            </a:pPr>
            <a:endParaRPr lang="zh-CN" altLang="en-US" sz="3319">
              <a:cs typeface="+mn-ea"/>
              <a:sym typeface="+mn-lt"/>
            </a:endParaRPr>
          </a:p>
        </p:txBody>
      </p:sp>
      <p:sp>
        <p:nvSpPr>
          <p:cNvPr id="27" name="Freeform 110">
            <a:extLst>
              <a:ext uri="{FF2B5EF4-FFF2-40B4-BE49-F238E27FC236}">
                <a16:creationId xmlns:a16="http://schemas.microsoft.com/office/drawing/2014/main" id="{2126C991-BE9A-0688-0EE3-C682373980B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32000" y="5092430"/>
            <a:ext cx="566021" cy="501792"/>
          </a:xfrm>
          <a:custGeom>
            <a:avLst/>
            <a:gdLst>
              <a:gd name="T0" fmla="*/ 55 w 100"/>
              <a:gd name="T1" fmla="*/ 4 h 88"/>
              <a:gd name="T2" fmla="*/ 76 w 100"/>
              <a:gd name="T3" fmla="*/ 41 h 88"/>
              <a:gd name="T4" fmla="*/ 76 w 100"/>
              <a:gd name="T5" fmla="*/ 41 h 88"/>
              <a:gd name="T6" fmla="*/ 98 w 100"/>
              <a:gd name="T7" fmla="*/ 79 h 88"/>
              <a:gd name="T8" fmla="*/ 96 w 100"/>
              <a:gd name="T9" fmla="*/ 87 h 88"/>
              <a:gd name="T10" fmla="*/ 92 w 100"/>
              <a:gd name="T11" fmla="*/ 88 h 88"/>
              <a:gd name="T12" fmla="*/ 92 w 100"/>
              <a:gd name="T13" fmla="*/ 88 h 88"/>
              <a:gd name="T14" fmla="*/ 49 w 100"/>
              <a:gd name="T15" fmla="*/ 88 h 88"/>
              <a:gd name="T16" fmla="*/ 7 w 100"/>
              <a:gd name="T17" fmla="*/ 88 h 88"/>
              <a:gd name="T18" fmla="*/ 0 w 100"/>
              <a:gd name="T19" fmla="*/ 82 h 88"/>
              <a:gd name="T20" fmla="*/ 1 w 100"/>
              <a:gd name="T21" fmla="*/ 78 h 88"/>
              <a:gd name="T22" fmla="*/ 23 w 100"/>
              <a:gd name="T23" fmla="*/ 41 h 88"/>
              <a:gd name="T24" fmla="*/ 23 w 100"/>
              <a:gd name="T25" fmla="*/ 41 h 88"/>
              <a:gd name="T26" fmla="*/ 44 w 100"/>
              <a:gd name="T27" fmla="*/ 4 h 88"/>
              <a:gd name="T28" fmla="*/ 53 w 100"/>
              <a:gd name="T29" fmla="*/ 2 h 88"/>
              <a:gd name="T30" fmla="*/ 55 w 100"/>
              <a:gd name="T31" fmla="*/ 4 h 88"/>
              <a:gd name="T32" fmla="*/ 44 w 100"/>
              <a:gd name="T33" fmla="*/ 34 h 88"/>
              <a:gd name="T34" fmla="*/ 44 w 100"/>
              <a:gd name="T35" fmla="*/ 37 h 88"/>
              <a:gd name="T36" fmla="*/ 46 w 100"/>
              <a:gd name="T37" fmla="*/ 62 h 88"/>
              <a:gd name="T38" fmla="*/ 52 w 100"/>
              <a:gd name="T39" fmla="*/ 62 h 88"/>
              <a:gd name="T40" fmla="*/ 54 w 100"/>
              <a:gd name="T41" fmla="*/ 37 h 88"/>
              <a:gd name="T42" fmla="*/ 54 w 100"/>
              <a:gd name="T43" fmla="*/ 34 h 88"/>
              <a:gd name="T44" fmla="*/ 44 w 100"/>
              <a:gd name="T45" fmla="*/ 34 h 88"/>
              <a:gd name="T46" fmla="*/ 49 w 100"/>
              <a:gd name="T47" fmla="*/ 72 h 88"/>
              <a:gd name="T48" fmla="*/ 53 w 100"/>
              <a:gd name="T49" fmla="*/ 69 h 88"/>
              <a:gd name="T50" fmla="*/ 49 w 100"/>
              <a:gd name="T51" fmla="*/ 65 h 88"/>
              <a:gd name="T52" fmla="*/ 45 w 100"/>
              <a:gd name="T53" fmla="*/ 69 h 88"/>
              <a:gd name="T54" fmla="*/ 49 w 100"/>
              <a:gd name="T55" fmla="*/ 72 h 88"/>
              <a:gd name="T56" fmla="*/ 65 w 100"/>
              <a:gd name="T57" fmla="*/ 48 h 88"/>
              <a:gd name="T58" fmla="*/ 49 w 100"/>
              <a:gd name="T59" fmla="*/ 20 h 88"/>
              <a:gd name="T60" fmla="*/ 34 w 100"/>
              <a:gd name="T61" fmla="*/ 47 h 88"/>
              <a:gd name="T62" fmla="*/ 33 w 100"/>
              <a:gd name="T63" fmla="*/ 48 h 88"/>
              <a:gd name="T64" fmla="*/ 17 w 100"/>
              <a:gd name="T65" fmla="*/ 75 h 88"/>
              <a:gd name="T66" fmla="*/ 49 w 100"/>
              <a:gd name="T67" fmla="*/ 75 h 88"/>
              <a:gd name="T68" fmla="*/ 81 w 100"/>
              <a:gd name="T69" fmla="*/ 75 h 88"/>
              <a:gd name="T70" fmla="*/ 65 w 100"/>
              <a:gd name="T71" fmla="*/ 48 h 88"/>
              <a:gd name="T72" fmla="*/ 65 w 100"/>
              <a:gd name="T73" fmla="*/ 4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" h="88">
                <a:moveTo>
                  <a:pt x="55" y="4"/>
                </a:moveTo>
                <a:cubicBezTo>
                  <a:pt x="76" y="41"/>
                  <a:pt x="76" y="41"/>
                  <a:pt x="76" y="41"/>
                </a:cubicBezTo>
                <a:cubicBezTo>
                  <a:pt x="76" y="41"/>
                  <a:pt x="76" y="41"/>
                  <a:pt x="76" y="41"/>
                </a:cubicBezTo>
                <a:cubicBezTo>
                  <a:pt x="98" y="79"/>
                  <a:pt x="98" y="79"/>
                  <a:pt x="98" y="79"/>
                </a:cubicBezTo>
                <a:cubicBezTo>
                  <a:pt x="100" y="82"/>
                  <a:pt x="99" y="85"/>
                  <a:pt x="96" y="87"/>
                </a:cubicBezTo>
                <a:cubicBezTo>
                  <a:pt x="95" y="88"/>
                  <a:pt x="93" y="88"/>
                  <a:pt x="92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7" y="88"/>
                  <a:pt x="7" y="88"/>
                  <a:pt x="7" y="88"/>
                </a:cubicBezTo>
                <a:cubicBezTo>
                  <a:pt x="3" y="88"/>
                  <a:pt x="0" y="85"/>
                  <a:pt x="0" y="82"/>
                </a:cubicBezTo>
                <a:cubicBezTo>
                  <a:pt x="0" y="80"/>
                  <a:pt x="1" y="79"/>
                  <a:pt x="1" y="78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44" y="4"/>
                  <a:pt x="44" y="4"/>
                  <a:pt x="44" y="4"/>
                </a:cubicBezTo>
                <a:cubicBezTo>
                  <a:pt x="46" y="1"/>
                  <a:pt x="50" y="0"/>
                  <a:pt x="53" y="2"/>
                </a:cubicBezTo>
                <a:cubicBezTo>
                  <a:pt x="54" y="3"/>
                  <a:pt x="54" y="3"/>
                  <a:pt x="55" y="4"/>
                </a:cubicBezTo>
                <a:close/>
                <a:moveTo>
                  <a:pt x="44" y="34"/>
                </a:moveTo>
                <a:cubicBezTo>
                  <a:pt x="44" y="37"/>
                  <a:pt x="44" y="37"/>
                  <a:pt x="44" y="37"/>
                </a:cubicBezTo>
                <a:cubicBezTo>
                  <a:pt x="46" y="62"/>
                  <a:pt x="46" y="62"/>
                  <a:pt x="46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4"/>
                  <a:pt x="54" y="34"/>
                  <a:pt x="54" y="34"/>
                </a:cubicBezTo>
                <a:cubicBezTo>
                  <a:pt x="44" y="34"/>
                  <a:pt x="44" y="34"/>
                  <a:pt x="44" y="34"/>
                </a:cubicBezTo>
                <a:close/>
                <a:moveTo>
                  <a:pt x="49" y="72"/>
                </a:moveTo>
                <a:cubicBezTo>
                  <a:pt x="52" y="72"/>
                  <a:pt x="53" y="71"/>
                  <a:pt x="53" y="69"/>
                </a:cubicBezTo>
                <a:cubicBezTo>
                  <a:pt x="53" y="66"/>
                  <a:pt x="51" y="65"/>
                  <a:pt x="49" y="65"/>
                </a:cubicBezTo>
                <a:cubicBezTo>
                  <a:pt x="47" y="65"/>
                  <a:pt x="45" y="66"/>
                  <a:pt x="45" y="69"/>
                </a:cubicBezTo>
                <a:cubicBezTo>
                  <a:pt x="45" y="71"/>
                  <a:pt x="47" y="72"/>
                  <a:pt x="49" y="72"/>
                </a:cubicBezTo>
                <a:close/>
                <a:moveTo>
                  <a:pt x="65" y="48"/>
                </a:moveTo>
                <a:cubicBezTo>
                  <a:pt x="49" y="20"/>
                  <a:pt x="49" y="20"/>
                  <a:pt x="49" y="20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8"/>
                  <a:pt x="34" y="48"/>
                  <a:pt x="33" y="48"/>
                </a:cubicBezTo>
                <a:cubicBezTo>
                  <a:pt x="17" y="75"/>
                  <a:pt x="17" y="75"/>
                  <a:pt x="17" y="75"/>
                </a:cubicBezTo>
                <a:cubicBezTo>
                  <a:pt x="49" y="75"/>
                  <a:pt x="49" y="75"/>
                  <a:pt x="49" y="75"/>
                </a:cubicBezTo>
                <a:cubicBezTo>
                  <a:pt x="81" y="75"/>
                  <a:pt x="81" y="75"/>
                  <a:pt x="81" y="75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lIns="162560" tIns="81280" rIns="162560" bIns="81280"/>
          <a:lstStyle/>
          <a:p>
            <a:pPr defTabSz="1219079">
              <a:defRPr/>
            </a:pPr>
            <a:endParaRPr lang="zh-CN" altLang="en-US" sz="3319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075958E-ED52-6DED-BEA7-A8B67E1F945A}"/>
              </a:ext>
            </a:extLst>
          </p:cNvPr>
          <p:cNvGrpSpPr/>
          <p:nvPr/>
        </p:nvGrpSpPr>
        <p:grpSpPr>
          <a:xfrm>
            <a:off x="6541611" y="1186073"/>
            <a:ext cx="2641631" cy="754330"/>
            <a:chOff x="-142065" y="1886576"/>
            <a:chExt cx="2641631" cy="75433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AF5F5FA-4F3E-99D7-B483-28659A19F074}"/>
                </a:ext>
              </a:extLst>
            </p:cNvPr>
            <p:cNvSpPr txBox="1"/>
            <p:nvPr/>
          </p:nvSpPr>
          <p:spPr>
            <a:xfrm>
              <a:off x="-129996" y="2152503"/>
              <a:ext cx="262956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B3281FF-AE3C-22E7-CF7D-FC6CDD23EA7F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0A35E3B-0D36-DA83-A244-E5D39CD7E12A}"/>
              </a:ext>
            </a:extLst>
          </p:cNvPr>
          <p:cNvGrpSpPr/>
          <p:nvPr/>
        </p:nvGrpSpPr>
        <p:grpSpPr>
          <a:xfrm>
            <a:off x="6541611" y="5045801"/>
            <a:ext cx="2641631" cy="754330"/>
            <a:chOff x="-142065" y="1886576"/>
            <a:chExt cx="2641631" cy="75433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39B0502-70E9-9008-A1B6-92A118D047E8}"/>
                </a:ext>
              </a:extLst>
            </p:cNvPr>
            <p:cNvSpPr txBox="1"/>
            <p:nvPr/>
          </p:nvSpPr>
          <p:spPr>
            <a:xfrm>
              <a:off x="-129996" y="2152503"/>
              <a:ext cx="262956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581D39C-AAAC-E989-4C52-415DA31389D4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796779F-3C20-29A0-D661-4C91900E7086}"/>
              </a:ext>
            </a:extLst>
          </p:cNvPr>
          <p:cNvGrpSpPr/>
          <p:nvPr/>
        </p:nvGrpSpPr>
        <p:grpSpPr>
          <a:xfrm>
            <a:off x="7551261" y="2466548"/>
            <a:ext cx="2641631" cy="754330"/>
            <a:chOff x="-142065" y="1886576"/>
            <a:chExt cx="2641631" cy="75433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DCE62B4-A6D6-3634-0125-1FA06B07A396}"/>
                </a:ext>
              </a:extLst>
            </p:cNvPr>
            <p:cNvSpPr txBox="1"/>
            <p:nvPr/>
          </p:nvSpPr>
          <p:spPr>
            <a:xfrm>
              <a:off x="-129996" y="2152503"/>
              <a:ext cx="262956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4C6E7F4-7DC9-38EA-B8BB-79683E7E56CA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DA5173A-7263-D1CB-2C7F-1703DA8C8C5B}"/>
              </a:ext>
            </a:extLst>
          </p:cNvPr>
          <p:cNvGrpSpPr/>
          <p:nvPr/>
        </p:nvGrpSpPr>
        <p:grpSpPr>
          <a:xfrm>
            <a:off x="7551261" y="3856588"/>
            <a:ext cx="3297713" cy="754330"/>
            <a:chOff x="-142065" y="1886576"/>
            <a:chExt cx="3297713" cy="75433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55C57D9-2247-9EA9-3393-A0B2F59C45FF}"/>
                </a:ext>
              </a:extLst>
            </p:cNvPr>
            <p:cNvSpPr txBox="1"/>
            <p:nvPr/>
          </p:nvSpPr>
          <p:spPr>
            <a:xfrm>
              <a:off x="-129997" y="2152503"/>
              <a:ext cx="328564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59A1145-0ADE-1C92-D953-2EEB19A2404C}"/>
                </a:ext>
              </a:extLst>
            </p:cNvPr>
            <p:cNvSpPr txBox="1"/>
            <p:nvPr/>
          </p:nvSpPr>
          <p:spPr>
            <a:xfrm>
              <a:off x="-142065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64424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472C4">
            <a:alpha val="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CA30A59-9EF5-A512-53EF-A8297723BD45}"/>
              </a:ext>
            </a:extLst>
          </p:cNvPr>
          <p:cNvSpPr txBox="1"/>
          <p:nvPr/>
        </p:nvSpPr>
        <p:spPr>
          <a:xfrm>
            <a:off x="528655" y="285776"/>
            <a:ext cx="715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C3ED6C-6C17-408F-9240-D5C69FAB2B41}"/>
              </a:ext>
            </a:extLst>
          </p:cNvPr>
          <p:cNvSpPr txBox="1"/>
          <p:nvPr/>
        </p:nvSpPr>
        <p:spPr>
          <a:xfrm>
            <a:off x="1466233" y="4092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个人简介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1618F8B-F56D-1092-9DC6-4EEB5AED44E9}"/>
              </a:ext>
            </a:extLst>
          </p:cNvPr>
          <p:cNvGrpSpPr/>
          <p:nvPr/>
        </p:nvGrpSpPr>
        <p:grpSpPr>
          <a:xfrm>
            <a:off x="2100720" y="2000683"/>
            <a:ext cx="1177677" cy="2118798"/>
            <a:chOff x="1910220" y="1987983"/>
            <a:chExt cx="1177677" cy="2118798"/>
          </a:xfrm>
          <a:solidFill>
            <a:srgbClr val="F2C34D"/>
          </a:solidFill>
        </p:grpSpPr>
        <p:sp>
          <p:nvSpPr>
            <p:cNvPr id="5" name="矩形 27">
              <a:extLst>
                <a:ext uri="{FF2B5EF4-FFF2-40B4-BE49-F238E27FC236}">
                  <a16:creationId xmlns:a16="http://schemas.microsoft.com/office/drawing/2014/main" id="{260D9FA5-822A-5082-BB41-8AC43923331F}"/>
                </a:ext>
              </a:extLst>
            </p:cNvPr>
            <p:cNvSpPr/>
            <p:nvPr/>
          </p:nvSpPr>
          <p:spPr>
            <a:xfrm flipH="1">
              <a:off x="2093866" y="1987983"/>
              <a:ext cx="585918" cy="87377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椭圆 22">
              <a:extLst>
                <a:ext uri="{FF2B5EF4-FFF2-40B4-BE49-F238E27FC236}">
                  <a16:creationId xmlns:a16="http://schemas.microsoft.com/office/drawing/2014/main" id="{F2A17D2B-606F-4219-A136-D402EF1A0106}"/>
                </a:ext>
              </a:extLst>
            </p:cNvPr>
            <p:cNvSpPr/>
            <p:nvPr/>
          </p:nvSpPr>
          <p:spPr>
            <a:xfrm>
              <a:off x="1910220" y="2715519"/>
              <a:ext cx="1177677" cy="1391262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7" name="矩形 27">
              <a:extLst>
                <a:ext uri="{FF2B5EF4-FFF2-40B4-BE49-F238E27FC236}">
                  <a16:creationId xmlns:a16="http://schemas.microsoft.com/office/drawing/2014/main" id="{B3626BAD-1126-1DB9-AE97-0FECE1583B3E}"/>
                </a:ext>
              </a:extLst>
            </p:cNvPr>
            <p:cNvSpPr/>
            <p:nvPr/>
          </p:nvSpPr>
          <p:spPr>
            <a:xfrm>
              <a:off x="2370460" y="1987983"/>
              <a:ext cx="585918" cy="87377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8" name="TextBox 102">
            <a:extLst>
              <a:ext uri="{FF2B5EF4-FFF2-40B4-BE49-F238E27FC236}">
                <a16:creationId xmlns:a16="http://schemas.microsoft.com/office/drawing/2014/main" id="{EB8496A4-A343-5F3E-A930-C36599B709B4}"/>
              </a:ext>
            </a:extLst>
          </p:cNvPr>
          <p:cNvSpPr txBox="1"/>
          <p:nvPr/>
        </p:nvSpPr>
        <p:spPr>
          <a:xfrm>
            <a:off x="2477642" y="3318251"/>
            <a:ext cx="423834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FEC8F50-8ABC-C003-20FE-E9DF2DD04A14}"/>
              </a:ext>
            </a:extLst>
          </p:cNvPr>
          <p:cNvGrpSpPr/>
          <p:nvPr/>
        </p:nvGrpSpPr>
        <p:grpSpPr>
          <a:xfrm>
            <a:off x="1659769" y="4337227"/>
            <a:ext cx="2059578" cy="962080"/>
            <a:chOff x="444501" y="1886576"/>
            <a:chExt cx="2059578" cy="96208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5828D37-62F8-D66D-4F90-619F947C8792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6A78825-0EA4-A918-7586-05B6C4B6D4EA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4FF9DE4-5688-7AE5-C1CC-5460D40B3434}"/>
              </a:ext>
            </a:extLst>
          </p:cNvPr>
          <p:cNvGrpSpPr/>
          <p:nvPr/>
        </p:nvGrpSpPr>
        <p:grpSpPr>
          <a:xfrm>
            <a:off x="4361320" y="2000683"/>
            <a:ext cx="1177677" cy="2118798"/>
            <a:chOff x="1910220" y="1987983"/>
            <a:chExt cx="1177677" cy="211879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" name="矩形 27">
              <a:extLst>
                <a:ext uri="{FF2B5EF4-FFF2-40B4-BE49-F238E27FC236}">
                  <a16:creationId xmlns:a16="http://schemas.microsoft.com/office/drawing/2014/main" id="{404D3EFF-1902-9ED7-5B8A-6C229B4BB81D}"/>
                </a:ext>
              </a:extLst>
            </p:cNvPr>
            <p:cNvSpPr/>
            <p:nvPr/>
          </p:nvSpPr>
          <p:spPr>
            <a:xfrm flipH="1">
              <a:off x="2093866" y="1987983"/>
              <a:ext cx="585918" cy="87377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4" name="椭圆 22">
              <a:extLst>
                <a:ext uri="{FF2B5EF4-FFF2-40B4-BE49-F238E27FC236}">
                  <a16:creationId xmlns:a16="http://schemas.microsoft.com/office/drawing/2014/main" id="{9E24119B-A3A0-B718-A70C-B4799001941A}"/>
                </a:ext>
              </a:extLst>
            </p:cNvPr>
            <p:cNvSpPr/>
            <p:nvPr/>
          </p:nvSpPr>
          <p:spPr>
            <a:xfrm>
              <a:off x="1910220" y="2715519"/>
              <a:ext cx="1177677" cy="1391262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5" name="矩形 27">
              <a:extLst>
                <a:ext uri="{FF2B5EF4-FFF2-40B4-BE49-F238E27FC236}">
                  <a16:creationId xmlns:a16="http://schemas.microsoft.com/office/drawing/2014/main" id="{AA92D8BF-A296-612A-950A-3EFA63EB6419}"/>
                </a:ext>
              </a:extLst>
            </p:cNvPr>
            <p:cNvSpPr/>
            <p:nvPr/>
          </p:nvSpPr>
          <p:spPr>
            <a:xfrm>
              <a:off x="2370460" y="1987983"/>
              <a:ext cx="585918" cy="87377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</p:grpSp>
      <p:sp>
        <p:nvSpPr>
          <p:cNvPr id="16" name="TextBox 102">
            <a:extLst>
              <a:ext uri="{FF2B5EF4-FFF2-40B4-BE49-F238E27FC236}">
                <a16:creationId xmlns:a16="http://schemas.microsoft.com/office/drawing/2014/main" id="{1C478236-AC43-4FB1-19BB-B5EBF1C89125}"/>
              </a:ext>
            </a:extLst>
          </p:cNvPr>
          <p:cNvSpPr txBox="1"/>
          <p:nvPr/>
        </p:nvSpPr>
        <p:spPr>
          <a:xfrm>
            <a:off x="4739845" y="3318251"/>
            <a:ext cx="420629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3149384-7729-3E5A-5E44-ADC3A664D4F7}"/>
              </a:ext>
            </a:extLst>
          </p:cNvPr>
          <p:cNvGrpSpPr/>
          <p:nvPr/>
        </p:nvGrpSpPr>
        <p:grpSpPr>
          <a:xfrm>
            <a:off x="3920369" y="4337227"/>
            <a:ext cx="2059578" cy="1166173"/>
            <a:chOff x="444501" y="1886576"/>
            <a:chExt cx="2059578" cy="116617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23C76D2-E9DC-F2A8-E09E-A5A2B1377AAA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模板网，幻灯片演示模板及素材免费 下载！</a:t>
              </a:r>
            </a:p>
            <a:p>
              <a:pPr algn="ctr"/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6C87735-4A9D-E8E1-D445-CE128D2933BD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AA8F76C-DD7C-845A-26D6-6AAE01CEE7E6}"/>
              </a:ext>
            </a:extLst>
          </p:cNvPr>
          <p:cNvGrpSpPr/>
          <p:nvPr/>
        </p:nvGrpSpPr>
        <p:grpSpPr>
          <a:xfrm>
            <a:off x="6621920" y="2000683"/>
            <a:ext cx="1177677" cy="2118798"/>
            <a:chOff x="1910220" y="1987983"/>
            <a:chExt cx="1177677" cy="2118798"/>
          </a:xfrm>
          <a:solidFill>
            <a:srgbClr val="F2C34D"/>
          </a:solidFill>
        </p:grpSpPr>
        <p:sp>
          <p:nvSpPr>
            <p:cNvPr id="21" name="矩形 27">
              <a:extLst>
                <a:ext uri="{FF2B5EF4-FFF2-40B4-BE49-F238E27FC236}">
                  <a16:creationId xmlns:a16="http://schemas.microsoft.com/office/drawing/2014/main" id="{C9787335-20FA-B46F-83E8-B3A90F46F32C}"/>
                </a:ext>
              </a:extLst>
            </p:cNvPr>
            <p:cNvSpPr/>
            <p:nvPr/>
          </p:nvSpPr>
          <p:spPr>
            <a:xfrm flipH="1">
              <a:off x="2093866" y="1987983"/>
              <a:ext cx="585918" cy="87377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2" name="椭圆 22">
              <a:extLst>
                <a:ext uri="{FF2B5EF4-FFF2-40B4-BE49-F238E27FC236}">
                  <a16:creationId xmlns:a16="http://schemas.microsoft.com/office/drawing/2014/main" id="{2AB65C68-E662-EE57-3C50-183A4470B3C2}"/>
                </a:ext>
              </a:extLst>
            </p:cNvPr>
            <p:cNvSpPr/>
            <p:nvPr/>
          </p:nvSpPr>
          <p:spPr>
            <a:xfrm>
              <a:off x="1910220" y="2715519"/>
              <a:ext cx="1177677" cy="1391262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矩形 27">
              <a:extLst>
                <a:ext uri="{FF2B5EF4-FFF2-40B4-BE49-F238E27FC236}">
                  <a16:creationId xmlns:a16="http://schemas.microsoft.com/office/drawing/2014/main" id="{80555E07-6653-FB97-3D4C-DFB363D1B1A4}"/>
                </a:ext>
              </a:extLst>
            </p:cNvPr>
            <p:cNvSpPr/>
            <p:nvPr/>
          </p:nvSpPr>
          <p:spPr>
            <a:xfrm>
              <a:off x="2370460" y="1987983"/>
              <a:ext cx="585918" cy="87377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24" name="TextBox 102">
            <a:extLst>
              <a:ext uri="{FF2B5EF4-FFF2-40B4-BE49-F238E27FC236}">
                <a16:creationId xmlns:a16="http://schemas.microsoft.com/office/drawing/2014/main" id="{6AEA1378-F5B6-5463-459A-E9737ECC90B2}"/>
              </a:ext>
            </a:extLst>
          </p:cNvPr>
          <p:cNvSpPr txBox="1"/>
          <p:nvPr/>
        </p:nvSpPr>
        <p:spPr>
          <a:xfrm>
            <a:off x="7000445" y="3318251"/>
            <a:ext cx="420629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BDC5A03-BF8A-1646-D222-6C8BF23C09D9}"/>
              </a:ext>
            </a:extLst>
          </p:cNvPr>
          <p:cNvGrpSpPr/>
          <p:nvPr/>
        </p:nvGrpSpPr>
        <p:grpSpPr>
          <a:xfrm>
            <a:off x="6180969" y="4337227"/>
            <a:ext cx="2059578" cy="962080"/>
            <a:chOff x="444501" y="1886576"/>
            <a:chExt cx="2059578" cy="96208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0FEDC23-7695-B30C-31D8-A2E21A3C7C1E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F2D4BB0-4243-4EBC-B6C8-87F749AE98FD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8D8E5BD-3FB5-71F8-4846-F4CA6870D5DC}"/>
              </a:ext>
            </a:extLst>
          </p:cNvPr>
          <p:cNvGrpSpPr/>
          <p:nvPr/>
        </p:nvGrpSpPr>
        <p:grpSpPr>
          <a:xfrm>
            <a:off x="8882520" y="2000683"/>
            <a:ext cx="1177677" cy="2118798"/>
            <a:chOff x="1910220" y="1987983"/>
            <a:chExt cx="1177677" cy="211879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9" name="矩形 27">
              <a:extLst>
                <a:ext uri="{FF2B5EF4-FFF2-40B4-BE49-F238E27FC236}">
                  <a16:creationId xmlns:a16="http://schemas.microsoft.com/office/drawing/2014/main" id="{C95339BE-C773-A4AF-71E1-AA6C4569297E}"/>
                </a:ext>
              </a:extLst>
            </p:cNvPr>
            <p:cNvSpPr/>
            <p:nvPr/>
          </p:nvSpPr>
          <p:spPr>
            <a:xfrm flipH="1">
              <a:off x="2093866" y="1987983"/>
              <a:ext cx="585918" cy="87377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30" name="椭圆 22">
              <a:extLst>
                <a:ext uri="{FF2B5EF4-FFF2-40B4-BE49-F238E27FC236}">
                  <a16:creationId xmlns:a16="http://schemas.microsoft.com/office/drawing/2014/main" id="{4D8EB10E-7EBD-D354-DA62-1A954AF3E2FA}"/>
                </a:ext>
              </a:extLst>
            </p:cNvPr>
            <p:cNvSpPr/>
            <p:nvPr/>
          </p:nvSpPr>
          <p:spPr>
            <a:xfrm>
              <a:off x="1910220" y="2715519"/>
              <a:ext cx="1177677" cy="1391262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31" name="矩形 27">
              <a:extLst>
                <a:ext uri="{FF2B5EF4-FFF2-40B4-BE49-F238E27FC236}">
                  <a16:creationId xmlns:a16="http://schemas.microsoft.com/office/drawing/2014/main" id="{E7D2545B-F159-828D-57F9-537277A5772A}"/>
                </a:ext>
              </a:extLst>
            </p:cNvPr>
            <p:cNvSpPr/>
            <p:nvPr/>
          </p:nvSpPr>
          <p:spPr>
            <a:xfrm>
              <a:off x="2370460" y="1987983"/>
              <a:ext cx="585918" cy="87377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</p:grpSp>
      <p:sp>
        <p:nvSpPr>
          <p:cNvPr id="32" name="TextBox 102">
            <a:extLst>
              <a:ext uri="{FF2B5EF4-FFF2-40B4-BE49-F238E27FC236}">
                <a16:creationId xmlns:a16="http://schemas.microsoft.com/office/drawing/2014/main" id="{1546A788-1D2F-3AEF-9233-BA8304D847B3}"/>
              </a:ext>
            </a:extLst>
          </p:cNvPr>
          <p:cNvSpPr txBox="1"/>
          <p:nvPr/>
        </p:nvSpPr>
        <p:spPr>
          <a:xfrm>
            <a:off x="9261045" y="3318251"/>
            <a:ext cx="420629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0CC0F77-DE72-BA56-11F2-A774724D4B45}"/>
              </a:ext>
            </a:extLst>
          </p:cNvPr>
          <p:cNvGrpSpPr/>
          <p:nvPr/>
        </p:nvGrpSpPr>
        <p:grpSpPr>
          <a:xfrm>
            <a:off x="8441569" y="4337227"/>
            <a:ext cx="2059578" cy="962080"/>
            <a:chOff x="444501" y="1886576"/>
            <a:chExt cx="2059578" cy="96208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AA423D8-0A50-8045-CDF0-2CE23D43CFBE}"/>
                </a:ext>
              </a:extLst>
            </p:cNvPr>
            <p:cNvSpPr txBox="1"/>
            <p:nvPr/>
          </p:nvSpPr>
          <p:spPr>
            <a:xfrm>
              <a:off x="444501" y="2152503"/>
              <a:ext cx="205957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100A0E3-546F-4E93-912B-199709690B73}"/>
                </a:ext>
              </a:extLst>
            </p:cNvPr>
            <p:cNvSpPr txBox="1"/>
            <p:nvPr/>
          </p:nvSpPr>
          <p:spPr>
            <a:xfrm>
              <a:off x="460528" y="188657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0">
                        <a:srgbClr val="5E9783"/>
                      </a:gs>
                      <a:gs pos="100000">
                        <a:srgbClr val="4C7867"/>
                      </a:gs>
                    </a:gsLst>
                    <a:lin ang="135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42928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DFD51C94-79CE-84B0-C950-F85D464F43A1}"/>
              </a:ext>
            </a:extLst>
          </p:cNvPr>
          <p:cNvSpPr/>
          <p:nvPr/>
        </p:nvSpPr>
        <p:spPr>
          <a:xfrm>
            <a:off x="0" y="0"/>
            <a:ext cx="7724125" cy="6858000"/>
          </a:xfrm>
          <a:custGeom>
            <a:avLst/>
            <a:gdLst>
              <a:gd name="connsiteX0" fmla="*/ 0 w 7724125"/>
              <a:gd name="connsiteY0" fmla="*/ 0 h 6858000"/>
              <a:gd name="connsiteX1" fmla="*/ 7724125 w 7724125"/>
              <a:gd name="connsiteY1" fmla="*/ 0 h 6858000"/>
              <a:gd name="connsiteX2" fmla="*/ 5525092 w 7724125"/>
              <a:gd name="connsiteY2" fmla="*/ 6858000 h 6858000"/>
              <a:gd name="connsiteX3" fmla="*/ 0 w 7724125"/>
              <a:gd name="connsiteY3" fmla="*/ 6858000 h 6858000"/>
              <a:gd name="connsiteX4" fmla="*/ 0 w 772412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24125" h="6858000">
                <a:moveTo>
                  <a:pt x="0" y="0"/>
                </a:moveTo>
                <a:lnTo>
                  <a:pt x="7724125" y="0"/>
                </a:lnTo>
                <a:lnTo>
                  <a:pt x="552509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C2BBEDCB-8DC0-94F7-7760-259BBB9D47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5" name="AutoShape 112">
            <a:extLst>
              <a:ext uri="{FF2B5EF4-FFF2-40B4-BE49-F238E27FC236}">
                <a16:creationId xmlns:a16="http://schemas.microsoft.com/office/drawing/2014/main" id="{373E86B5-EDB4-8898-B7E0-B769749D734B}"/>
              </a:ext>
            </a:extLst>
          </p:cNvPr>
          <p:cNvSpPr/>
          <p:nvPr/>
        </p:nvSpPr>
        <p:spPr bwMode="auto">
          <a:xfrm>
            <a:off x="942008" y="829463"/>
            <a:ext cx="4738246" cy="4717382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4472C4">
              <a:alpha val="7000"/>
            </a:srgb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eaLnBrk="1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7108E69-4B2F-CB07-942A-F3B0F813112C}"/>
              </a:ext>
            </a:extLst>
          </p:cNvPr>
          <p:cNvSpPr/>
          <p:nvPr/>
        </p:nvSpPr>
        <p:spPr>
          <a:xfrm>
            <a:off x="1" y="6695154"/>
            <a:ext cx="8899791" cy="162847"/>
          </a:xfrm>
          <a:custGeom>
            <a:avLst/>
            <a:gdLst>
              <a:gd name="connsiteX0" fmla="*/ 0 w 8899791"/>
              <a:gd name="connsiteY0" fmla="*/ 0 h 162847"/>
              <a:gd name="connsiteX1" fmla="*/ 8899791 w 8899791"/>
              <a:gd name="connsiteY1" fmla="*/ 0 h 162847"/>
              <a:gd name="connsiteX2" fmla="*/ 8850217 w 8899791"/>
              <a:gd name="connsiteY2" fmla="*/ 162847 h 162847"/>
              <a:gd name="connsiteX3" fmla="*/ 0 w 8899791"/>
              <a:gd name="connsiteY3" fmla="*/ 162847 h 16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9791" h="162847">
                <a:moveTo>
                  <a:pt x="0" y="0"/>
                </a:moveTo>
                <a:lnTo>
                  <a:pt x="8899791" y="0"/>
                </a:lnTo>
                <a:lnTo>
                  <a:pt x="8850217" y="162847"/>
                </a:lnTo>
                <a:lnTo>
                  <a:pt x="0" y="162847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/>
            <a:endParaRPr lang="zh-CN" alt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4C71219-FA8F-45F4-307B-EACB5A1D4A74}"/>
              </a:ext>
            </a:extLst>
          </p:cNvPr>
          <p:cNvSpPr/>
          <p:nvPr/>
        </p:nvSpPr>
        <p:spPr>
          <a:xfrm>
            <a:off x="8623377" y="5765000"/>
            <a:ext cx="3568623" cy="1093001"/>
          </a:xfrm>
          <a:custGeom>
            <a:avLst/>
            <a:gdLst>
              <a:gd name="connsiteX0" fmla="*/ 332731 w 3568623"/>
              <a:gd name="connsiteY0" fmla="*/ 0 h 1093001"/>
              <a:gd name="connsiteX1" fmla="*/ 3568623 w 3568623"/>
              <a:gd name="connsiteY1" fmla="*/ 0 h 1093001"/>
              <a:gd name="connsiteX2" fmla="*/ 3568623 w 3568623"/>
              <a:gd name="connsiteY2" fmla="*/ 1093001 h 1093001"/>
              <a:gd name="connsiteX3" fmla="*/ 0 w 3568623"/>
              <a:gd name="connsiteY3" fmla="*/ 1093001 h 109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8623" h="1093001">
                <a:moveTo>
                  <a:pt x="332731" y="0"/>
                </a:moveTo>
                <a:lnTo>
                  <a:pt x="3568623" y="0"/>
                </a:lnTo>
                <a:lnTo>
                  <a:pt x="3568623" y="1093001"/>
                </a:lnTo>
                <a:lnTo>
                  <a:pt x="0" y="109300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25400"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/>
            <a:endParaRPr lang="zh-CN" alt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020ED06-3858-AF9E-DD19-FEB756569AD7}"/>
              </a:ext>
            </a:extLst>
          </p:cNvPr>
          <p:cNvGrpSpPr/>
          <p:nvPr/>
        </p:nvGrpSpPr>
        <p:grpSpPr>
          <a:xfrm>
            <a:off x="1346200" y="2063843"/>
            <a:ext cx="3274869" cy="658964"/>
            <a:chOff x="839931" y="1562210"/>
            <a:chExt cx="3274869" cy="658964"/>
          </a:xfrm>
        </p:grpSpPr>
        <p:sp>
          <p:nvSpPr>
            <p:cNvPr id="95" name="平行四边形 94">
              <a:extLst>
                <a:ext uri="{FF2B5EF4-FFF2-40B4-BE49-F238E27FC236}">
                  <a16:creationId xmlns:a16="http://schemas.microsoft.com/office/drawing/2014/main" id="{E5198643-26B6-77C6-F115-4834D21CE866}"/>
                </a:ext>
              </a:extLst>
            </p:cNvPr>
            <p:cNvSpPr/>
            <p:nvPr/>
          </p:nvSpPr>
          <p:spPr>
            <a:xfrm>
              <a:off x="1072181" y="1562210"/>
              <a:ext cx="3042619" cy="641579"/>
            </a:xfrm>
            <a:prstGeom prst="parallelogram">
              <a:avLst>
                <a:gd name="adj" fmla="val 3174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93C3BB-C34D-F4F0-0EEB-ACB14A5BCEB5}"/>
                </a:ext>
              </a:extLst>
            </p:cNvPr>
            <p:cNvSpPr txBox="1"/>
            <p:nvPr/>
          </p:nvSpPr>
          <p:spPr>
            <a:xfrm>
              <a:off x="1474328" y="1574843"/>
              <a:ext cx="7761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A78F0F9F-C00B-3EDE-D7F3-C46BCA0B63F3}"/>
                </a:ext>
              </a:extLst>
            </p:cNvPr>
            <p:cNvSpPr/>
            <p:nvPr/>
          </p:nvSpPr>
          <p:spPr>
            <a:xfrm>
              <a:off x="839931" y="1658669"/>
              <a:ext cx="622697" cy="416561"/>
            </a:xfrm>
            <a:prstGeom prst="parallelogram">
              <a:avLst>
                <a:gd name="adj" fmla="val 30442"/>
              </a:avLst>
            </a:prstGeom>
            <a:solidFill>
              <a:schemeClr val="bg1"/>
            </a:solidFill>
            <a:ln w="12700">
              <a:noFill/>
            </a:ln>
            <a:effectLst>
              <a:outerShdw blurRad="88900" sx="108000" sy="108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94EEA48-9092-0FA1-C149-A141DA1B1B3F}"/>
                </a:ext>
              </a:extLst>
            </p:cNvPr>
            <p:cNvSpPr txBox="1"/>
            <p:nvPr/>
          </p:nvSpPr>
          <p:spPr>
            <a:xfrm>
              <a:off x="2411906" y="1698333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工作成效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E957AF4-E4B1-301F-1D93-688832925F67}"/>
              </a:ext>
            </a:extLst>
          </p:cNvPr>
          <p:cNvSpPr txBox="1"/>
          <p:nvPr/>
        </p:nvSpPr>
        <p:spPr>
          <a:xfrm>
            <a:off x="1346200" y="2902889"/>
            <a:ext cx="3695700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8D103A17-08A4-7E11-1A8E-33EE45CE0C2D}"/>
              </a:ext>
            </a:extLst>
          </p:cNvPr>
          <p:cNvSpPr/>
          <p:nvPr/>
        </p:nvSpPr>
        <p:spPr>
          <a:xfrm>
            <a:off x="4630925" y="1896789"/>
            <a:ext cx="249721" cy="167054"/>
          </a:xfrm>
          <a:prstGeom prst="parallelogram">
            <a:avLst>
              <a:gd name="adj" fmla="val 3044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BA9BA867-C853-2C65-54BB-8D24083A82BC}"/>
              </a:ext>
            </a:extLst>
          </p:cNvPr>
          <p:cNvSpPr/>
          <p:nvPr/>
        </p:nvSpPr>
        <p:spPr>
          <a:xfrm>
            <a:off x="4647571" y="2204419"/>
            <a:ext cx="354498" cy="237146"/>
          </a:xfrm>
          <a:prstGeom prst="parallelogram">
            <a:avLst>
              <a:gd name="adj" fmla="val 30442"/>
            </a:avLst>
          </a:prstGeom>
          <a:noFill/>
          <a:ln w="254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000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CA30A59-9EF5-A512-53EF-A8297723BD45}"/>
              </a:ext>
            </a:extLst>
          </p:cNvPr>
          <p:cNvSpPr txBox="1"/>
          <p:nvPr/>
        </p:nvSpPr>
        <p:spPr>
          <a:xfrm>
            <a:off x="528655" y="285776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C3ED6C-6C17-408F-9240-D5C69FAB2B41}"/>
              </a:ext>
            </a:extLst>
          </p:cNvPr>
          <p:cNvSpPr txBox="1"/>
          <p:nvPr/>
        </p:nvSpPr>
        <p:spPr>
          <a:xfrm>
            <a:off x="1466233" y="4092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工作成效</a:t>
            </a: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914552D2-EE00-48FD-4A50-188D80BED3AE}"/>
              </a:ext>
            </a:extLst>
          </p:cNvPr>
          <p:cNvSpPr/>
          <p:nvPr/>
        </p:nvSpPr>
        <p:spPr>
          <a:xfrm>
            <a:off x="4107542" y="1732720"/>
            <a:ext cx="2427203" cy="1623708"/>
          </a:xfrm>
          <a:prstGeom prst="parallelogram">
            <a:avLst>
              <a:gd name="adj" fmla="val 30442"/>
            </a:avLst>
          </a:pr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7EC98EEF-0293-75DA-1DCB-9AD0772BBBDA}"/>
              </a:ext>
            </a:extLst>
          </p:cNvPr>
          <p:cNvSpPr/>
          <p:nvPr/>
        </p:nvSpPr>
        <p:spPr>
          <a:xfrm>
            <a:off x="6139542" y="1732720"/>
            <a:ext cx="2427203" cy="1623708"/>
          </a:xfrm>
          <a:prstGeom prst="parallelogram">
            <a:avLst>
              <a:gd name="adj" fmla="val 3044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6FEF19B5-6301-0F76-36A8-0A45A91B8986}"/>
              </a:ext>
            </a:extLst>
          </p:cNvPr>
          <p:cNvSpPr/>
          <p:nvPr/>
        </p:nvSpPr>
        <p:spPr>
          <a:xfrm>
            <a:off x="3570514" y="3474435"/>
            <a:ext cx="2427203" cy="1623708"/>
          </a:xfrm>
          <a:prstGeom prst="parallelogram">
            <a:avLst>
              <a:gd name="adj" fmla="val 3044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080938EA-DAA9-51D5-2E90-829FB30CA58C}"/>
              </a:ext>
            </a:extLst>
          </p:cNvPr>
          <p:cNvSpPr/>
          <p:nvPr/>
        </p:nvSpPr>
        <p:spPr>
          <a:xfrm>
            <a:off x="5602514" y="3474435"/>
            <a:ext cx="2427203" cy="1623708"/>
          </a:xfrm>
          <a:prstGeom prst="parallelogram">
            <a:avLst>
              <a:gd name="adj" fmla="val 30442"/>
            </a:avLst>
          </a:prstGeom>
          <a:solidFill>
            <a:schemeClr val="bg1"/>
          </a:solidFill>
          <a:ln w="12700">
            <a:noFill/>
          </a:ln>
          <a:effectLst>
            <a:outerShdw blurRad="88900" sx="108000" sy="108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 descr="D:\51PPT模板网\51pptmoban.com\图片01.jpg">
            <a:extLst>
              <a:ext uri="{FF2B5EF4-FFF2-40B4-BE49-F238E27FC236}">
                <a16:creationId xmlns:a16="http://schemas.microsoft.com/office/drawing/2014/main" id="{A44968E8-1CCA-C43B-264C-1C99BCE520AB}"/>
              </a:ext>
            </a:extLst>
          </p:cNvPr>
          <p:cNvSpPr/>
          <p:nvPr/>
        </p:nvSpPr>
        <p:spPr>
          <a:xfrm>
            <a:off x="4557484" y="2357095"/>
            <a:ext cx="3164116" cy="2116674"/>
          </a:xfrm>
          <a:prstGeom prst="parallelogram">
            <a:avLst>
              <a:gd name="adj" fmla="val 30442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3E80A22-55F6-EE35-066C-E17762CA8302}"/>
              </a:ext>
            </a:extLst>
          </p:cNvPr>
          <p:cNvGrpSpPr/>
          <p:nvPr/>
        </p:nvGrpSpPr>
        <p:grpSpPr>
          <a:xfrm>
            <a:off x="8509976" y="2637878"/>
            <a:ext cx="3103481" cy="791122"/>
            <a:chOff x="-94764" y="1931934"/>
            <a:chExt cx="3103481" cy="7911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BD44459-43CE-B282-81D3-95CBD11E532F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391DD5A-37ED-6FCE-43FA-60506FDDC9B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1135054-36D1-1C7D-FEC3-7E6EED79E5E1}"/>
              </a:ext>
            </a:extLst>
          </p:cNvPr>
          <p:cNvGrpSpPr/>
          <p:nvPr/>
        </p:nvGrpSpPr>
        <p:grpSpPr>
          <a:xfrm>
            <a:off x="1070329" y="1647056"/>
            <a:ext cx="3103481" cy="791122"/>
            <a:chOff x="-94764" y="1931934"/>
            <a:chExt cx="3103481" cy="7911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C106DB6-10A0-B5F7-D8C9-9959FDCDC4E3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5A789B5-9FED-2F4A-BC98-15109E4E6178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B144508-F126-3FC3-8CB4-A09BC2E5DD23}"/>
              </a:ext>
            </a:extLst>
          </p:cNvPr>
          <p:cNvGrpSpPr/>
          <p:nvPr/>
        </p:nvGrpSpPr>
        <p:grpSpPr>
          <a:xfrm>
            <a:off x="8016491" y="4384122"/>
            <a:ext cx="3103481" cy="791122"/>
            <a:chOff x="-94764" y="1931934"/>
            <a:chExt cx="3103481" cy="7911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1119DF9-7096-CD59-1BAB-DBFBEC1502D2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92BC6D8-03DB-2870-5203-AEEC09711F4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B21C915-4DD1-833B-A1F7-53D183DFFA4B}"/>
              </a:ext>
            </a:extLst>
          </p:cNvPr>
          <p:cNvGrpSpPr/>
          <p:nvPr/>
        </p:nvGrpSpPr>
        <p:grpSpPr>
          <a:xfrm>
            <a:off x="628599" y="3383565"/>
            <a:ext cx="3103481" cy="791122"/>
            <a:chOff x="-94764" y="1931934"/>
            <a:chExt cx="3103481" cy="7911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A96E86C-0750-B88A-DB96-57E5CF630BC0}"/>
                </a:ext>
              </a:extLst>
            </p:cNvPr>
            <p:cNvSpPr txBox="1"/>
            <p:nvPr/>
          </p:nvSpPr>
          <p:spPr>
            <a:xfrm>
              <a:off x="-94764" y="2190603"/>
              <a:ext cx="31034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C5C58FA-D050-4E60-8E4F-391C8F579AF1}"/>
                </a:ext>
              </a:extLst>
            </p:cNvPr>
            <p:cNvSpPr txBox="1"/>
            <p:nvPr/>
          </p:nvSpPr>
          <p:spPr>
            <a:xfrm>
              <a:off x="77315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10032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2346</Words>
  <Application>Microsoft Office PowerPoint</Application>
  <PresentationFormat>宽屏</PresentationFormat>
  <Paragraphs>273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Semibold</vt:lpstr>
      <vt:lpstr>阿里巴巴普惠体 2.0 55 Regular</vt:lpstr>
      <vt:lpstr>阿里巴巴普惠体 2.0 65 Medium</vt:lpstr>
      <vt:lpstr>阿里汉仪智能黑体</vt:lpstr>
      <vt:lpstr>等线</vt:lpstr>
      <vt:lpstr>Arial</vt:lpstr>
      <vt:lpstr>Wingdings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商务蓝几何风岗位述职报告ppt模板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129</cp:revision>
  <dcterms:created xsi:type="dcterms:W3CDTF">2023-06-14T11:49:43Z</dcterms:created>
  <dcterms:modified xsi:type="dcterms:W3CDTF">2023-06-15T14:57:31Z</dcterms:modified>
</cp:coreProperties>
</file>