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1"/>
  </p:notesMasterIdLst>
  <p:sldIdLst>
    <p:sldId id="328" r:id="rId3"/>
    <p:sldId id="329" r:id="rId4"/>
    <p:sldId id="330" r:id="rId5"/>
    <p:sldId id="331" r:id="rId6"/>
    <p:sldId id="332" r:id="rId7"/>
    <p:sldId id="336" r:id="rId8"/>
    <p:sldId id="333" r:id="rId9"/>
    <p:sldId id="337" r:id="rId10"/>
    <p:sldId id="338" r:id="rId11"/>
    <p:sldId id="339" r:id="rId12"/>
    <p:sldId id="340" r:id="rId13"/>
    <p:sldId id="341" r:id="rId14"/>
    <p:sldId id="346" r:id="rId15"/>
    <p:sldId id="347" r:id="rId16"/>
    <p:sldId id="343" r:id="rId17"/>
    <p:sldId id="348" r:id="rId18"/>
    <p:sldId id="349" r:id="rId19"/>
    <p:sldId id="34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42" autoAdjust="0"/>
  </p:normalViewPr>
  <p:slideViewPr>
    <p:cSldViewPr snapToGrid="0" showGuides="1">
      <p:cViewPr>
        <p:scale>
          <a:sx n="33" d="100"/>
          <a:sy n="33" d="100"/>
        </p:scale>
        <p:origin x="1548" y="1488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6ECF6-B873-4A40-A3EB-CADE65293E6C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C3ABE-8A19-4C05-8523-4D95AB9088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581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786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58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74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58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72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832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79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94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61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9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7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82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40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70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34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8C3ABE-8A19-4C05-8523-4D95AB9088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3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6E8F3-B7A4-0D0D-8C8E-490329810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6113EB-1ACE-4214-328F-CE79DF3464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638D4F-17E4-8776-081F-F9D83180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2DFA-2AC5-4C2D-BD64-C7F80DE13231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28D210-BB0A-2891-53A3-8AA1A9AE9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73204E-764A-8AF9-C074-2B5CE7255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166F-51C6-42A6-8584-6AA539D1BA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6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426655-E37C-F6D7-AF42-4CA84C777684}"/>
              </a:ext>
            </a:extLst>
          </p:cNvPr>
          <p:cNvSpPr txBox="1"/>
          <p:nvPr userDrawn="1"/>
        </p:nvSpPr>
        <p:spPr>
          <a:xfrm>
            <a:off x="10872755" y="6672567"/>
            <a:ext cx="645885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638D4F-17E4-8776-081F-F9D83180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E2DFA-2AC5-4C2D-BD64-C7F80DE13231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28D210-BB0A-2891-53A3-8AA1A9AE9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73204E-764A-8AF9-C074-2B5CE7255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C166F-51C6-42A6-8584-6AA539D1BAB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D22CD97-57D8-961B-AB08-98E15EB143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821811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378FCD1-3317-DC29-0F34-1160A6262C34}"/>
              </a:ext>
            </a:extLst>
          </p:cNvPr>
          <p:cNvSpPr/>
          <p:nvPr userDrawn="1"/>
        </p:nvSpPr>
        <p:spPr>
          <a:xfrm flipV="1">
            <a:off x="-266700" y="6255382"/>
            <a:ext cx="12827000" cy="696486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4E57CAD-2928-EDE1-C77D-036A2AB83CF7}"/>
              </a:ext>
            </a:extLst>
          </p:cNvPr>
          <p:cNvSpPr/>
          <p:nvPr userDrawn="1"/>
        </p:nvSpPr>
        <p:spPr>
          <a:xfrm rot="341904">
            <a:off x="3875522" y="6441492"/>
            <a:ext cx="5700526" cy="913280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4C1390C-7168-28F6-B377-05B9FBC73598}"/>
              </a:ext>
            </a:extLst>
          </p:cNvPr>
          <p:cNvGrpSpPr/>
          <p:nvPr userDrawn="1"/>
        </p:nvGrpSpPr>
        <p:grpSpPr>
          <a:xfrm>
            <a:off x="8692584" y="4862287"/>
            <a:ext cx="3371286" cy="1863824"/>
            <a:chOff x="2956145" y="3646136"/>
            <a:chExt cx="5981765" cy="3307034"/>
          </a:xfrm>
        </p:grpSpPr>
        <p:grpSp>
          <p:nvGrpSpPr>
            <p:cNvPr id="11" name="图形 1">
              <a:extLst>
                <a:ext uri="{FF2B5EF4-FFF2-40B4-BE49-F238E27FC236}">
                  <a16:creationId xmlns:a16="http://schemas.microsoft.com/office/drawing/2014/main" id="{C91F330A-6B79-7110-D28C-CBE475754BEC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6AFF6AC-2740-B3BC-8B44-45C6474A0043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08FAFED-FC00-9220-B6D2-44874DCD315A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FDF8136-1DAE-97D4-1E61-D8F9EBC6F32D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3B914D9-C784-1205-EE73-02BA3B22F9BD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3850527-E458-89B7-C88E-488A56689263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4AA00C5-48DB-3ACC-0B74-A9A0945B4990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1877569-7C91-242C-C5B7-5B065C0475A2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89CE220-3EC5-3506-BAF6-AA539E9D788D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FEE4F28-1EA2-5D33-3A0D-B5FA2CD3C372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B342CA4-B9C9-3E7A-70E9-C1D0E456CDA7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681E17D-965B-89DC-7D47-AEA88CDB16DC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CBE08722-8AFD-54DF-60B9-0AD29B5F9F72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6535937-B2C7-4616-8E64-033E01F904AC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56F863DA-5EA3-51FA-99CD-4FB07E42B57C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E22105F-DFF2-CB6D-260A-2F9653015D30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1">
              <a:extLst>
                <a:ext uri="{FF2B5EF4-FFF2-40B4-BE49-F238E27FC236}">
                  <a16:creationId xmlns:a16="http://schemas.microsoft.com/office/drawing/2014/main" id="{56A62139-8CF6-77BB-E4BF-711895C2F2E8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C1205CC5-991F-C073-EB6C-2987F4510F48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301156A-DF54-FF89-A3D2-8EFC558E69E4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81FB12A-36AB-96C4-98B4-706E9F1B0536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2B92CA0-2788-BE2D-91B4-65FD89B0BB40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70C3F2B-3F5C-F6C0-951E-65DDD029CDAE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57DEB45-65E8-6F1A-3E28-498B227F73EE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EBDDFB4-356A-C86B-8036-0B59CA113690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679785-1E7F-74C0-A2C7-95DA8F23F833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BCA2B01-8867-5902-7131-4849FD258882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C9D5FB8-D7B9-7F3C-0803-8A13A74C9672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C77431D-5D21-8062-D757-3D33511A9F3A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5388EE9-CD36-173B-B615-8316F7A81BC8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36EFF76-7EA4-3F9D-D9EA-17CB48A6478D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B8BAF49-42BA-ACDC-5FB2-E8F7AB5E8C77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7927A22-D573-28CF-57E5-587698202614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35C8208-1E0E-F406-C22B-31E49911CC5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0AA09F9-6D83-F3F4-0C6C-2219189979EE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1E512A3-6080-26DE-6F72-22DB7C2E4947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3BC3DF0-4788-F575-BBDA-6ACB3392ACD9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3B8C8AC-EC75-4495-6CD2-101F0B9AD0B1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11783D2-634B-3DE1-5751-45E2F5E48260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3741274-476C-AA76-5FD5-B1479426D8A0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98EBAC4-DDD1-132B-60AD-33F0522C3109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EA50507-7E94-74CE-14F8-425933052386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75B4E54-6497-F1AA-4FCC-0E9783CB4300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E4FA720-879F-F3EE-6923-B50E359C2421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29050B6-2309-FE01-F475-2F23EBB74D52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6A2F423-1CD6-2E12-2175-091684539DA5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62E5BC6-2D27-5045-53B7-3AE5253A756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258ACDD-8748-5B38-C778-C57655008EEE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5D6A127-B58D-B717-28A9-6F542177E9B2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81C1214-839D-7A64-5C6E-2ED6B1B9BC89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900566C-F96B-1291-2389-7F0003380AE9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2B3EE83-0D13-5046-7579-C2A7381B90B2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C9130A8-E33B-2860-DB56-6C9E2485AD7F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1BC0DC2-B5C3-ABD4-60FC-EFEEE5663BA5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DD6332D-BF34-CA7C-1169-5E4E5A778DAB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5307C18-2981-049A-FBD8-3CD653945569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41B4183-3C5B-D72E-0E54-52B4AF1C2CD4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0CE020D-20D9-AF4A-F616-57A5BE79CA69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CA8D983-2A63-0F94-5FE5-57C22EDB85FF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4CF7E23-C138-0EC9-CBAF-C3EEDF0CBDDD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A0A7960-5B81-268A-416D-92445D9EA540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2F72F22-77A5-CB8F-8156-2F52FCECBB97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9CD6E4B-ED95-218A-5999-32F9F7E6F3BF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6C186AE-0018-E4F4-DC86-5940EF392EC7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5DCED76-DBF6-4529-A14A-22C11560C3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99C7ECD-4C9E-F065-1F51-DBF05D93596E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C926F95-8709-B606-1BEC-E1F0D44F7123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256917F-7FE7-EA11-0623-11EC019B9687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672DBB2-4C02-5E46-39BB-CFD08110B6A1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1BC2F64-CFA0-EEE7-D6C9-051E1FFBF7D8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8F08604-3EAF-7C3A-F753-F8F4F4CCE72F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4A41AF4-612B-B263-ABCE-D9712FCFA1E1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A32D69A-5DA2-B815-8A8D-DADD4EA5AD1A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C928CCB-964B-A545-BFD8-9C65C56FAD30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A60B3C6-F033-89F0-D96F-B0F35F5FDA80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375857-1222-FC18-AE0A-6342D1F16B39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F2934BA-4747-9DFA-3A4E-7C478DE358FE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0ED60D9-E330-A544-1F33-57270B2B6ED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6E56044-053D-0668-E2EE-0BC215B719A3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A73F6B3-FC6B-7C28-9659-2133A047EAFA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CD39134-562E-DF51-086A-D90A26044E67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AD436A4-D35F-1AC9-4D16-F85F015A59A6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29945F2-0F74-3D9A-DE90-363E30C78899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91BCB1D-2209-824C-1F80-B19AD7AAF876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39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0119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061FBB-C647-A42B-15CB-C4F50A24C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67A687-F14F-C4D9-286E-6EEF84D7C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3B4E4C-31EE-A4CB-8025-F78F26497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E2DFA-2AC5-4C2D-BD64-C7F80DE13231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7ACAD1-B0E8-8953-A3EF-8B9B7848B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BEF7A7-B2BB-CA5A-B5E0-980AF6EB51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C166F-51C6-42A6-8584-6AA539D1BA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4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1964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51PPT模板网\51pptmoban.com\图片001.jpg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1938" y="24465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30" y="24465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 descr="D:\51PPT模板网\51pptmoban.com\图片001.jpg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53C8B2D0-EF08-2C6E-177E-4857756CA5F0}"/>
              </a:ext>
            </a:extLst>
          </p:cNvPr>
          <p:cNvGrpSpPr/>
          <p:nvPr/>
        </p:nvGrpSpPr>
        <p:grpSpPr>
          <a:xfrm>
            <a:off x="4702485" y="354635"/>
            <a:ext cx="2775632" cy="3699431"/>
            <a:chOff x="2644032" y="-104959"/>
            <a:chExt cx="2608629" cy="3476846"/>
          </a:xfrm>
          <a:gradFill>
            <a:gsLst>
              <a:gs pos="0">
                <a:srgbClr val="FF0000"/>
              </a:gs>
              <a:gs pos="69000">
                <a:srgbClr val="C00000"/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</p:grpSpPr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id="{1EA83701-C1F2-142F-EC74-836BDB09985E}"/>
                </a:ext>
              </a:extLst>
            </p:cNvPr>
            <p:cNvSpPr txBox="1"/>
            <p:nvPr/>
          </p:nvSpPr>
          <p:spPr>
            <a:xfrm>
              <a:off x="3190458" y="-104959"/>
              <a:ext cx="842069" cy="980957"/>
            </a:xfrm>
            <a:custGeom>
              <a:avLst/>
              <a:gdLst/>
              <a:ahLst/>
              <a:cxnLst/>
              <a:rect l="l" t="t" r="r" b="b"/>
              <a:pathLst>
                <a:path w="1263501" h="1471899">
                  <a:moveTo>
                    <a:pt x="964750" y="1467527"/>
                  </a:moveTo>
                  <a:lnTo>
                    <a:pt x="967664" y="1468984"/>
                  </a:lnTo>
                  <a:cubicBezTo>
                    <a:pt x="968636" y="1468012"/>
                    <a:pt x="969607" y="1467527"/>
                    <a:pt x="970579" y="1467527"/>
                  </a:cubicBezTo>
                  <a:lnTo>
                    <a:pt x="969122" y="1467527"/>
                  </a:lnTo>
                  <a:close/>
                  <a:moveTo>
                    <a:pt x="906942" y="1462669"/>
                  </a:moveTo>
                  <a:lnTo>
                    <a:pt x="907914" y="1463155"/>
                  </a:lnTo>
                  <a:lnTo>
                    <a:pt x="908788" y="1463155"/>
                  </a:lnTo>
                  <a:close/>
                  <a:moveTo>
                    <a:pt x="922487" y="1458783"/>
                  </a:moveTo>
                  <a:lnTo>
                    <a:pt x="926859" y="1460240"/>
                  </a:lnTo>
                  <a:lnTo>
                    <a:pt x="922487" y="1461697"/>
                  </a:lnTo>
                  <a:cubicBezTo>
                    <a:pt x="920544" y="1460726"/>
                    <a:pt x="920544" y="1459754"/>
                    <a:pt x="922487" y="1458783"/>
                  </a:cubicBezTo>
                  <a:close/>
                  <a:moveTo>
                    <a:pt x="1001183" y="1455868"/>
                  </a:moveTo>
                  <a:lnTo>
                    <a:pt x="1002640" y="1455868"/>
                  </a:lnTo>
                  <a:cubicBezTo>
                    <a:pt x="1001669" y="1455868"/>
                    <a:pt x="1001183" y="1456111"/>
                    <a:pt x="1001183" y="1456597"/>
                  </a:cubicBezTo>
                  <a:cubicBezTo>
                    <a:pt x="1001183" y="1457083"/>
                    <a:pt x="1001183" y="1456840"/>
                    <a:pt x="1001183" y="1455868"/>
                  </a:cubicBezTo>
                  <a:close/>
                  <a:moveTo>
                    <a:pt x="1014299" y="1449310"/>
                  </a:moveTo>
                  <a:cubicBezTo>
                    <a:pt x="1015270" y="1449796"/>
                    <a:pt x="1015756" y="1450524"/>
                    <a:pt x="1015756" y="1451496"/>
                  </a:cubicBezTo>
                  <a:cubicBezTo>
                    <a:pt x="1012841" y="1452468"/>
                    <a:pt x="1010898" y="1452468"/>
                    <a:pt x="1009927" y="1451496"/>
                  </a:cubicBezTo>
                  <a:cubicBezTo>
                    <a:pt x="1010898" y="1449553"/>
                    <a:pt x="1011870" y="1449067"/>
                    <a:pt x="1012841" y="1450039"/>
                  </a:cubicBezTo>
                  <a:cubicBezTo>
                    <a:pt x="1012841" y="1449067"/>
                    <a:pt x="1013327" y="1448824"/>
                    <a:pt x="1014299" y="1449310"/>
                  </a:cubicBezTo>
                  <a:close/>
                  <a:moveTo>
                    <a:pt x="911831" y="1446760"/>
                  </a:moveTo>
                  <a:cubicBezTo>
                    <a:pt x="905090" y="1446760"/>
                    <a:pt x="901356" y="1447853"/>
                    <a:pt x="900627" y="1450039"/>
                  </a:cubicBezTo>
                  <a:cubicBezTo>
                    <a:pt x="898684" y="1451010"/>
                    <a:pt x="898198" y="1452953"/>
                    <a:pt x="899170" y="1455868"/>
                  </a:cubicBezTo>
                  <a:lnTo>
                    <a:pt x="896255" y="1454411"/>
                  </a:lnTo>
                  <a:cubicBezTo>
                    <a:pt x="895284" y="1456354"/>
                    <a:pt x="904756" y="1459026"/>
                    <a:pt x="924673" y="1462426"/>
                  </a:cubicBezTo>
                  <a:cubicBezTo>
                    <a:pt x="929652" y="1463276"/>
                    <a:pt x="934100" y="1464020"/>
                    <a:pt x="938017" y="1464658"/>
                  </a:cubicBezTo>
                  <a:lnTo>
                    <a:pt x="944541" y="1465681"/>
                  </a:lnTo>
                  <a:lnTo>
                    <a:pt x="945804" y="1463155"/>
                  </a:lnTo>
                  <a:lnTo>
                    <a:pt x="947262" y="1463155"/>
                  </a:lnTo>
                  <a:lnTo>
                    <a:pt x="944709" y="1465708"/>
                  </a:lnTo>
                  <a:lnTo>
                    <a:pt x="948173" y="1466251"/>
                  </a:lnTo>
                  <a:cubicBezTo>
                    <a:pt x="953880" y="1467102"/>
                    <a:pt x="957463" y="1467527"/>
                    <a:pt x="958920" y="1467527"/>
                  </a:cubicBezTo>
                  <a:cubicBezTo>
                    <a:pt x="956977" y="1466555"/>
                    <a:pt x="956006" y="1465098"/>
                    <a:pt x="956006" y="1463155"/>
                  </a:cubicBezTo>
                  <a:lnTo>
                    <a:pt x="960378" y="1464612"/>
                  </a:lnTo>
                  <a:lnTo>
                    <a:pt x="966207" y="1463155"/>
                  </a:lnTo>
                  <a:lnTo>
                    <a:pt x="970579" y="1464612"/>
                  </a:lnTo>
                  <a:cubicBezTo>
                    <a:pt x="972522" y="1465584"/>
                    <a:pt x="973979" y="1465098"/>
                    <a:pt x="974951" y="1463155"/>
                  </a:cubicBezTo>
                  <a:lnTo>
                    <a:pt x="977866" y="1464612"/>
                  </a:lnTo>
                  <a:cubicBezTo>
                    <a:pt x="978837" y="1464612"/>
                    <a:pt x="979323" y="1463640"/>
                    <a:pt x="979323" y="1461697"/>
                  </a:cubicBezTo>
                  <a:lnTo>
                    <a:pt x="982238" y="1463155"/>
                  </a:lnTo>
                  <a:cubicBezTo>
                    <a:pt x="983209" y="1461211"/>
                    <a:pt x="984666" y="1460240"/>
                    <a:pt x="986609" y="1460240"/>
                  </a:cubicBezTo>
                  <a:lnTo>
                    <a:pt x="986609" y="1458783"/>
                  </a:lnTo>
                  <a:cubicBezTo>
                    <a:pt x="987581" y="1457811"/>
                    <a:pt x="987338" y="1457325"/>
                    <a:pt x="985881" y="1457325"/>
                  </a:cubicBezTo>
                  <a:cubicBezTo>
                    <a:pt x="984424" y="1457325"/>
                    <a:pt x="982238" y="1457325"/>
                    <a:pt x="979323" y="1457325"/>
                  </a:cubicBezTo>
                  <a:cubicBezTo>
                    <a:pt x="953091" y="1454411"/>
                    <a:pt x="933174" y="1451010"/>
                    <a:pt x="919573" y="1447124"/>
                  </a:cubicBezTo>
                  <a:cubicBezTo>
                    <a:pt x="916658" y="1446881"/>
                    <a:pt x="914077" y="1446760"/>
                    <a:pt x="911831" y="1446760"/>
                  </a:cubicBezTo>
                  <a:close/>
                  <a:moveTo>
                    <a:pt x="826304" y="1442752"/>
                  </a:moveTo>
                  <a:cubicBezTo>
                    <a:pt x="823389" y="1444695"/>
                    <a:pt x="822903" y="1445667"/>
                    <a:pt x="824846" y="1445667"/>
                  </a:cubicBezTo>
                  <a:cubicBezTo>
                    <a:pt x="826789" y="1446638"/>
                    <a:pt x="828733" y="1446638"/>
                    <a:pt x="830676" y="1445667"/>
                  </a:cubicBezTo>
                  <a:close/>
                  <a:moveTo>
                    <a:pt x="811731" y="1432187"/>
                  </a:moveTo>
                  <a:cubicBezTo>
                    <a:pt x="812216" y="1432429"/>
                    <a:pt x="812216" y="1433037"/>
                    <a:pt x="811731" y="1434008"/>
                  </a:cubicBezTo>
                  <a:lnTo>
                    <a:pt x="808816" y="1434008"/>
                  </a:lnTo>
                  <a:cubicBezTo>
                    <a:pt x="806873" y="1433037"/>
                    <a:pt x="806873" y="1432551"/>
                    <a:pt x="808816" y="1432551"/>
                  </a:cubicBezTo>
                  <a:cubicBezTo>
                    <a:pt x="810273" y="1432065"/>
                    <a:pt x="811245" y="1431944"/>
                    <a:pt x="811731" y="1432187"/>
                  </a:cubicBezTo>
                  <a:close/>
                  <a:moveTo>
                    <a:pt x="798414" y="1429988"/>
                  </a:moveTo>
                  <a:lnTo>
                    <a:pt x="800072" y="1430365"/>
                  </a:lnTo>
                  <a:cubicBezTo>
                    <a:pt x="803958" y="1430851"/>
                    <a:pt x="806387" y="1431579"/>
                    <a:pt x="807359" y="1432551"/>
                  </a:cubicBezTo>
                  <a:lnTo>
                    <a:pt x="800072" y="1431094"/>
                  </a:lnTo>
                  <a:close/>
                  <a:moveTo>
                    <a:pt x="795700" y="1428179"/>
                  </a:moveTo>
                  <a:lnTo>
                    <a:pt x="798414" y="1429988"/>
                  </a:lnTo>
                  <a:lnTo>
                    <a:pt x="796064" y="1429454"/>
                  </a:lnTo>
                  <a:cubicBezTo>
                    <a:pt x="795336" y="1429090"/>
                    <a:pt x="795214" y="1428665"/>
                    <a:pt x="795700" y="1428179"/>
                  </a:cubicBezTo>
                  <a:close/>
                  <a:moveTo>
                    <a:pt x="786227" y="1426722"/>
                  </a:moveTo>
                  <a:cubicBezTo>
                    <a:pt x="786227" y="1426236"/>
                    <a:pt x="786470" y="1426236"/>
                    <a:pt x="786956" y="1426722"/>
                  </a:cubicBezTo>
                  <a:cubicBezTo>
                    <a:pt x="788899" y="1426722"/>
                    <a:pt x="789871" y="1427693"/>
                    <a:pt x="789871" y="1429636"/>
                  </a:cubicBezTo>
                  <a:lnTo>
                    <a:pt x="786956" y="1429636"/>
                  </a:lnTo>
                  <a:cubicBezTo>
                    <a:pt x="786470" y="1428179"/>
                    <a:pt x="786227" y="1427207"/>
                    <a:pt x="786227" y="1426722"/>
                  </a:cubicBezTo>
                  <a:close/>
                  <a:moveTo>
                    <a:pt x="776755" y="1423807"/>
                  </a:moveTo>
                  <a:lnTo>
                    <a:pt x="776755" y="1426722"/>
                  </a:lnTo>
                  <a:lnTo>
                    <a:pt x="772383" y="1425264"/>
                  </a:lnTo>
                  <a:cubicBezTo>
                    <a:pt x="773354" y="1424293"/>
                    <a:pt x="774812" y="1423807"/>
                    <a:pt x="776755" y="1423807"/>
                  </a:cubicBezTo>
                  <a:close/>
                  <a:moveTo>
                    <a:pt x="728663" y="1417978"/>
                  </a:moveTo>
                  <a:lnTo>
                    <a:pt x="731578" y="1417978"/>
                  </a:lnTo>
                  <a:lnTo>
                    <a:pt x="733326" y="1419143"/>
                  </a:lnTo>
                  <a:close/>
                  <a:moveTo>
                    <a:pt x="719919" y="1413606"/>
                  </a:moveTo>
                  <a:lnTo>
                    <a:pt x="722834" y="1415063"/>
                  </a:lnTo>
                  <a:cubicBezTo>
                    <a:pt x="722834" y="1416034"/>
                    <a:pt x="722834" y="1416277"/>
                    <a:pt x="722834" y="1415792"/>
                  </a:cubicBezTo>
                  <a:close/>
                  <a:moveTo>
                    <a:pt x="741779" y="1413606"/>
                  </a:moveTo>
                  <a:cubicBezTo>
                    <a:pt x="743722" y="1414577"/>
                    <a:pt x="744208" y="1415549"/>
                    <a:pt x="743236" y="1416520"/>
                  </a:cubicBezTo>
                  <a:lnTo>
                    <a:pt x="737407" y="1415063"/>
                  </a:lnTo>
                  <a:cubicBezTo>
                    <a:pt x="738379" y="1414091"/>
                    <a:pt x="739836" y="1413606"/>
                    <a:pt x="741779" y="1413606"/>
                  </a:cubicBezTo>
                  <a:close/>
                  <a:moveTo>
                    <a:pt x="255032" y="1413606"/>
                  </a:moveTo>
                  <a:lnTo>
                    <a:pt x="255032" y="1415063"/>
                  </a:lnTo>
                  <a:lnTo>
                    <a:pt x="254547" y="1415063"/>
                  </a:lnTo>
                  <a:close/>
                  <a:moveTo>
                    <a:pt x="717004" y="1412148"/>
                  </a:moveTo>
                  <a:lnTo>
                    <a:pt x="719919" y="1413606"/>
                  </a:lnTo>
                  <a:lnTo>
                    <a:pt x="719919" y="1413606"/>
                  </a:lnTo>
                  <a:close/>
                  <a:moveTo>
                    <a:pt x="253575" y="1412148"/>
                  </a:moveTo>
                  <a:cubicBezTo>
                    <a:pt x="253575" y="1413120"/>
                    <a:pt x="253575" y="1414091"/>
                    <a:pt x="253575" y="1415063"/>
                  </a:cubicBezTo>
                  <a:lnTo>
                    <a:pt x="254547" y="1415063"/>
                  </a:lnTo>
                  <a:lnTo>
                    <a:pt x="253575" y="1417978"/>
                  </a:lnTo>
                  <a:lnTo>
                    <a:pt x="249203" y="1419435"/>
                  </a:lnTo>
                  <a:cubicBezTo>
                    <a:pt x="248231" y="1418463"/>
                    <a:pt x="247746" y="1417492"/>
                    <a:pt x="247746" y="1416520"/>
                  </a:cubicBezTo>
                  <a:cubicBezTo>
                    <a:pt x="247746" y="1415549"/>
                    <a:pt x="248231" y="1415549"/>
                    <a:pt x="249203" y="1416520"/>
                  </a:cubicBezTo>
                  <a:lnTo>
                    <a:pt x="252118" y="1416520"/>
                  </a:lnTo>
                  <a:cubicBezTo>
                    <a:pt x="251146" y="1415549"/>
                    <a:pt x="251146" y="1414820"/>
                    <a:pt x="252118" y="1414334"/>
                  </a:cubicBezTo>
                  <a:cubicBezTo>
                    <a:pt x="253089" y="1413849"/>
                    <a:pt x="253575" y="1413120"/>
                    <a:pt x="253575" y="1412148"/>
                  </a:cubicBezTo>
                  <a:close/>
                  <a:moveTo>
                    <a:pt x="1064876" y="1407176"/>
                  </a:moveTo>
                  <a:lnTo>
                    <a:pt x="1062390" y="1412148"/>
                  </a:lnTo>
                  <a:lnTo>
                    <a:pt x="1055717" y="1414373"/>
                  </a:lnTo>
                  <a:close/>
                  <a:moveTo>
                    <a:pt x="700974" y="1403404"/>
                  </a:moveTo>
                  <a:lnTo>
                    <a:pt x="705346" y="1406319"/>
                  </a:lnTo>
                  <a:cubicBezTo>
                    <a:pt x="707289" y="1408262"/>
                    <a:pt x="707289" y="1408748"/>
                    <a:pt x="705346" y="1407776"/>
                  </a:cubicBezTo>
                  <a:cubicBezTo>
                    <a:pt x="702431" y="1407776"/>
                    <a:pt x="700974" y="1406319"/>
                    <a:pt x="700974" y="1403404"/>
                  </a:cubicBezTo>
                  <a:close/>
                  <a:moveTo>
                    <a:pt x="706803" y="1401947"/>
                  </a:moveTo>
                  <a:lnTo>
                    <a:pt x="712632" y="1403404"/>
                  </a:lnTo>
                  <a:cubicBezTo>
                    <a:pt x="713604" y="1403404"/>
                    <a:pt x="715547" y="1404133"/>
                    <a:pt x="718462" y="1405590"/>
                  </a:cubicBezTo>
                  <a:cubicBezTo>
                    <a:pt x="721376" y="1407048"/>
                    <a:pt x="723805" y="1408262"/>
                    <a:pt x="725748" y="1409234"/>
                  </a:cubicBezTo>
                  <a:lnTo>
                    <a:pt x="734492" y="1412148"/>
                  </a:lnTo>
                  <a:cubicBezTo>
                    <a:pt x="734492" y="1414091"/>
                    <a:pt x="734006" y="1414820"/>
                    <a:pt x="733035" y="1414334"/>
                  </a:cubicBezTo>
                  <a:cubicBezTo>
                    <a:pt x="732063" y="1413849"/>
                    <a:pt x="730606" y="1412634"/>
                    <a:pt x="728663" y="1410691"/>
                  </a:cubicBezTo>
                  <a:cubicBezTo>
                    <a:pt x="724777" y="1408748"/>
                    <a:pt x="720891" y="1407048"/>
                    <a:pt x="717004" y="1405590"/>
                  </a:cubicBezTo>
                  <a:cubicBezTo>
                    <a:pt x="713118" y="1404133"/>
                    <a:pt x="709718" y="1402919"/>
                    <a:pt x="706803" y="1401947"/>
                  </a:cubicBezTo>
                  <a:close/>
                  <a:moveTo>
                    <a:pt x="1066762" y="1394660"/>
                  </a:moveTo>
                  <a:lnTo>
                    <a:pt x="1068220" y="1394660"/>
                  </a:lnTo>
                  <a:lnTo>
                    <a:pt x="1071134" y="1396118"/>
                  </a:lnTo>
                  <a:lnTo>
                    <a:pt x="1069677" y="1403404"/>
                  </a:lnTo>
                  <a:lnTo>
                    <a:pt x="1064876" y="1407176"/>
                  </a:lnTo>
                  <a:lnTo>
                    <a:pt x="1066762" y="1403404"/>
                  </a:lnTo>
                  <a:lnTo>
                    <a:pt x="1068220" y="1397575"/>
                  </a:lnTo>
                  <a:close/>
                  <a:moveTo>
                    <a:pt x="281264" y="1390288"/>
                  </a:moveTo>
                  <a:cubicBezTo>
                    <a:pt x="282236" y="1389317"/>
                    <a:pt x="282964" y="1389317"/>
                    <a:pt x="283450" y="1390288"/>
                  </a:cubicBezTo>
                  <a:cubicBezTo>
                    <a:pt x="283936" y="1391260"/>
                    <a:pt x="284179" y="1392232"/>
                    <a:pt x="284179" y="1393203"/>
                  </a:cubicBezTo>
                  <a:lnTo>
                    <a:pt x="281264" y="1396118"/>
                  </a:lnTo>
                  <a:lnTo>
                    <a:pt x="278350" y="1397575"/>
                  </a:lnTo>
                  <a:lnTo>
                    <a:pt x="279807" y="1396118"/>
                  </a:lnTo>
                  <a:cubicBezTo>
                    <a:pt x="279807" y="1394175"/>
                    <a:pt x="280293" y="1393203"/>
                    <a:pt x="281264" y="1393203"/>
                  </a:cubicBezTo>
                  <a:close/>
                  <a:moveTo>
                    <a:pt x="679114" y="1388831"/>
                  </a:moveTo>
                  <a:cubicBezTo>
                    <a:pt x="680085" y="1388831"/>
                    <a:pt x="681543" y="1389317"/>
                    <a:pt x="683486" y="1390288"/>
                  </a:cubicBezTo>
                  <a:cubicBezTo>
                    <a:pt x="685429" y="1391260"/>
                    <a:pt x="686401" y="1392232"/>
                    <a:pt x="686401" y="1393203"/>
                  </a:cubicBezTo>
                  <a:cubicBezTo>
                    <a:pt x="682514" y="1393203"/>
                    <a:pt x="680085" y="1391746"/>
                    <a:pt x="679114" y="1388831"/>
                  </a:cubicBezTo>
                  <a:close/>
                  <a:moveTo>
                    <a:pt x="247746" y="1387374"/>
                  </a:moveTo>
                  <a:cubicBezTo>
                    <a:pt x="245803" y="1387374"/>
                    <a:pt x="244345" y="1387617"/>
                    <a:pt x="243374" y="1388102"/>
                  </a:cubicBezTo>
                  <a:cubicBezTo>
                    <a:pt x="242402" y="1388588"/>
                    <a:pt x="242402" y="1389317"/>
                    <a:pt x="243374" y="1390288"/>
                  </a:cubicBezTo>
                  <a:cubicBezTo>
                    <a:pt x="242402" y="1392232"/>
                    <a:pt x="243860" y="1391260"/>
                    <a:pt x="247746" y="1387374"/>
                  </a:cubicBezTo>
                  <a:close/>
                  <a:moveTo>
                    <a:pt x="295837" y="1375715"/>
                  </a:moveTo>
                  <a:lnTo>
                    <a:pt x="295837" y="1380087"/>
                  </a:lnTo>
                  <a:lnTo>
                    <a:pt x="294380" y="1384459"/>
                  </a:lnTo>
                  <a:cubicBezTo>
                    <a:pt x="291465" y="1386402"/>
                    <a:pt x="290494" y="1386402"/>
                    <a:pt x="291465" y="1384459"/>
                  </a:cubicBezTo>
                  <a:cubicBezTo>
                    <a:pt x="292437" y="1382516"/>
                    <a:pt x="292923" y="1381059"/>
                    <a:pt x="292923" y="1380087"/>
                  </a:cubicBezTo>
                  <a:close/>
                  <a:moveTo>
                    <a:pt x="1055104" y="1358227"/>
                  </a:moveTo>
                  <a:lnTo>
                    <a:pt x="1055104" y="1361142"/>
                  </a:lnTo>
                  <a:lnTo>
                    <a:pt x="1058018" y="1369886"/>
                  </a:lnTo>
                  <a:lnTo>
                    <a:pt x="1058018" y="1366971"/>
                  </a:lnTo>
                  <a:cubicBezTo>
                    <a:pt x="1058018" y="1362113"/>
                    <a:pt x="1057047" y="1359199"/>
                    <a:pt x="1055104" y="1358227"/>
                  </a:cubicBezTo>
                  <a:close/>
                  <a:moveTo>
                    <a:pt x="301667" y="1353855"/>
                  </a:moveTo>
                  <a:cubicBezTo>
                    <a:pt x="302638" y="1353855"/>
                    <a:pt x="302638" y="1354341"/>
                    <a:pt x="301667" y="1355313"/>
                  </a:cubicBezTo>
                  <a:lnTo>
                    <a:pt x="301667" y="1358227"/>
                  </a:lnTo>
                  <a:cubicBezTo>
                    <a:pt x="299724" y="1358227"/>
                    <a:pt x="298752" y="1357256"/>
                    <a:pt x="298752" y="1355313"/>
                  </a:cubicBezTo>
                  <a:cubicBezTo>
                    <a:pt x="299724" y="1354341"/>
                    <a:pt x="300695" y="1353855"/>
                    <a:pt x="301667" y="1353855"/>
                  </a:cubicBezTo>
                  <a:close/>
                  <a:moveTo>
                    <a:pt x="275435" y="1352398"/>
                  </a:moveTo>
                  <a:cubicBezTo>
                    <a:pt x="274463" y="1355313"/>
                    <a:pt x="272763" y="1358227"/>
                    <a:pt x="270334" y="1361142"/>
                  </a:cubicBezTo>
                  <a:cubicBezTo>
                    <a:pt x="267905" y="1364056"/>
                    <a:pt x="266691" y="1366000"/>
                    <a:pt x="266691" y="1366971"/>
                  </a:cubicBezTo>
                  <a:cubicBezTo>
                    <a:pt x="265719" y="1365028"/>
                    <a:pt x="264991" y="1364056"/>
                    <a:pt x="264505" y="1364056"/>
                  </a:cubicBezTo>
                  <a:cubicBezTo>
                    <a:pt x="264019" y="1364056"/>
                    <a:pt x="263291" y="1364542"/>
                    <a:pt x="262319" y="1365514"/>
                  </a:cubicBezTo>
                  <a:cubicBezTo>
                    <a:pt x="261347" y="1367457"/>
                    <a:pt x="259890" y="1367943"/>
                    <a:pt x="257947" y="1366971"/>
                  </a:cubicBezTo>
                  <a:cubicBezTo>
                    <a:pt x="257947" y="1368914"/>
                    <a:pt x="256490" y="1370372"/>
                    <a:pt x="253575" y="1371343"/>
                  </a:cubicBezTo>
                  <a:cubicBezTo>
                    <a:pt x="252603" y="1372315"/>
                    <a:pt x="251146" y="1372315"/>
                    <a:pt x="249203" y="1371343"/>
                  </a:cubicBezTo>
                  <a:lnTo>
                    <a:pt x="247746" y="1374258"/>
                  </a:lnTo>
                  <a:lnTo>
                    <a:pt x="247746" y="1377172"/>
                  </a:lnTo>
                  <a:lnTo>
                    <a:pt x="249203" y="1381544"/>
                  </a:lnTo>
                  <a:lnTo>
                    <a:pt x="247746" y="1384459"/>
                  </a:lnTo>
                  <a:lnTo>
                    <a:pt x="252118" y="1383002"/>
                  </a:lnTo>
                  <a:cubicBezTo>
                    <a:pt x="253089" y="1383002"/>
                    <a:pt x="253818" y="1382516"/>
                    <a:pt x="254304" y="1381544"/>
                  </a:cubicBezTo>
                  <a:cubicBezTo>
                    <a:pt x="254789" y="1380573"/>
                    <a:pt x="255518" y="1380087"/>
                    <a:pt x="256490" y="1380087"/>
                  </a:cubicBezTo>
                  <a:cubicBezTo>
                    <a:pt x="257461" y="1378144"/>
                    <a:pt x="258919" y="1377658"/>
                    <a:pt x="260862" y="1378630"/>
                  </a:cubicBezTo>
                  <a:cubicBezTo>
                    <a:pt x="268634" y="1373772"/>
                    <a:pt x="271063" y="1370857"/>
                    <a:pt x="268148" y="1369886"/>
                  </a:cubicBezTo>
                  <a:lnTo>
                    <a:pt x="269606" y="1366971"/>
                  </a:lnTo>
                  <a:cubicBezTo>
                    <a:pt x="273492" y="1365028"/>
                    <a:pt x="275921" y="1361628"/>
                    <a:pt x="276892" y="1356770"/>
                  </a:cubicBezTo>
                  <a:cubicBezTo>
                    <a:pt x="278835" y="1354827"/>
                    <a:pt x="279321" y="1353369"/>
                    <a:pt x="278350" y="1352398"/>
                  </a:cubicBezTo>
                  <a:cubicBezTo>
                    <a:pt x="277378" y="1351426"/>
                    <a:pt x="276406" y="1351426"/>
                    <a:pt x="275435" y="1352398"/>
                  </a:cubicBezTo>
                  <a:close/>
                  <a:moveTo>
                    <a:pt x="298023" y="1343654"/>
                  </a:moveTo>
                  <a:cubicBezTo>
                    <a:pt x="298509" y="1343168"/>
                    <a:pt x="298752" y="1343168"/>
                    <a:pt x="298752" y="1343654"/>
                  </a:cubicBezTo>
                  <a:lnTo>
                    <a:pt x="297295" y="1349483"/>
                  </a:lnTo>
                  <a:lnTo>
                    <a:pt x="294380" y="1353855"/>
                  </a:lnTo>
                  <a:lnTo>
                    <a:pt x="295837" y="1346569"/>
                  </a:lnTo>
                  <a:cubicBezTo>
                    <a:pt x="296809" y="1345111"/>
                    <a:pt x="297538" y="1344140"/>
                    <a:pt x="298023" y="1343654"/>
                  </a:cubicBezTo>
                  <a:close/>
                  <a:moveTo>
                    <a:pt x="1146915" y="1284632"/>
                  </a:moveTo>
                  <a:cubicBezTo>
                    <a:pt x="1145944" y="1284147"/>
                    <a:pt x="1144972" y="1284389"/>
                    <a:pt x="1144001" y="1285361"/>
                  </a:cubicBezTo>
                  <a:lnTo>
                    <a:pt x="1144001" y="1286818"/>
                  </a:lnTo>
                  <a:cubicBezTo>
                    <a:pt x="1144972" y="1287790"/>
                    <a:pt x="1146915" y="1287790"/>
                    <a:pt x="1149830" y="1286818"/>
                  </a:cubicBezTo>
                  <a:cubicBezTo>
                    <a:pt x="1148858" y="1285847"/>
                    <a:pt x="1147887" y="1285118"/>
                    <a:pt x="1146915" y="1284632"/>
                  </a:cubicBezTo>
                  <a:close/>
                  <a:moveTo>
                    <a:pt x="285636" y="1282446"/>
                  </a:moveTo>
                  <a:lnTo>
                    <a:pt x="282722" y="1286818"/>
                  </a:lnTo>
                  <a:lnTo>
                    <a:pt x="284179" y="1283904"/>
                  </a:lnTo>
                  <a:close/>
                  <a:moveTo>
                    <a:pt x="294380" y="1275160"/>
                  </a:moveTo>
                  <a:cubicBezTo>
                    <a:pt x="294380" y="1275160"/>
                    <a:pt x="294623" y="1275160"/>
                    <a:pt x="295109" y="1275160"/>
                  </a:cubicBezTo>
                  <a:cubicBezTo>
                    <a:pt x="295595" y="1275160"/>
                    <a:pt x="295837" y="1275160"/>
                    <a:pt x="295837" y="1275160"/>
                  </a:cubicBezTo>
                  <a:lnTo>
                    <a:pt x="295837" y="1278074"/>
                  </a:lnTo>
                  <a:cubicBezTo>
                    <a:pt x="293894" y="1278074"/>
                    <a:pt x="293409" y="1277103"/>
                    <a:pt x="294380" y="1275160"/>
                  </a:cubicBezTo>
                  <a:close/>
                  <a:moveTo>
                    <a:pt x="1097366" y="1250385"/>
                  </a:moveTo>
                  <a:cubicBezTo>
                    <a:pt x="1097366" y="1250385"/>
                    <a:pt x="1099309" y="1251843"/>
                    <a:pt x="1103196" y="1254757"/>
                  </a:cubicBezTo>
                  <a:lnTo>
                    <a:pt x="1104653" y="1257672"/>
                  </a:lnTo>
                  <a:lnTo>
                    <a:pt x="1101738" y="1256215"/>
                  </a:lnTo>
                  <a:cubicBezTo>
                    <a:pt x="1100767" y="1255243"/>
                    <a:pt x="1099795" y="1254514"/>
                    <a:pt x="1098824" y="1254028"/>
                  </a:cubicBezTo>
                  <a:cubicBezTo>
                    <a:pt x="1097852" y="1253543"/>
                    <a:pt x="1097366" y="1252328"/>
                    <a:pt x="1097366" y="1250385"/>
                  </a:cubicBezTo>
                  <a:close/>
                  <a:moveTo>
                    <a:pt x="788413" y="1241641"/>
                  </a:moveTo>
                  <a:lnTo>
                    <a:pt x="789871" y="1247470"/>
                  </a:lnTo>
                  <a:lnTo>
                    <a:pt x="791328" y="1253300"/>
                  </a:lnTo>
                  <a:cubicBezTo>
                    <a:pt x="788413" y="1246499"/>
                    <a:pt x="787442" y="1242613"/>
                    <a:pt x="788413" y="1241641"/>
                  </a:cubicBezTo>
                  <a:close/>
                  <a:moveTo>
                    <a:pt x="315876" y="1241277"/>
                  </a:moveTo>
                  <a:cubicBezTo>
                    <a:pt x="315633" y="1241520"/>
                    <a:pt x="314783" y="1242127"/>
                    <a:pt x="313325" y="1243099"/>
                  </a:cubicBezTo>
                  <a:lnTo>
                    <a:pt x="314783" y="1241641"/>
                  </a:lnTo>
                  <a:cubicBezTo>
                    <a:pt x="315754" y="1241155"/>
                    <a:pt x="316119" y="1241034"/>
                    <a:pt x="315876" y="1241277"/>
                  </a:cubicBezTo>
                  <a:close/>
                  <a:moveTo>
                    <a:pt x="497677" y="1237998"/>
                  </a:moveTo>
                  <a:cubicBezTo>
                    <a:pt x="497191" y="1237512"/>
                    <a:pt x="497434" y="1238727"/>
                    <a:pt x="498406" y="1241641"/>
                  </a:cubicBezTo>
                  <a:lnTo>
                    <a:pt x="499863" y="1241641"/>
                  </a:lnTo>
                  <a:cubicBezTo>
                    <a:pt x="498891" y="1239698"/>
                    <a:pt x="498163" y="1238484"/>
                    <a:pt x="497677" y="1237998"/>
                  </a:cubicBezTo>
                  <a:close/>
                  <a:moveTo>
                    <a:pt x="786956" y="1232897"/>
                  </a:moveTo>
                  <a:lnTo>
                    <a:pt x="786956" y="1235812"/>
                  </a:lnTo>
                  <a:cubicBezTo>
                    <a:pt x="786956" y="1237755"/>
                    <a:pt x="786470" y="1237269"/>
                    <a:pt x="785499" y="1234355"/>
                  </a:cubicBezTo>
                  <a:close/>
                  <a:moveTo>
                    <a:pt x="319155" y="1232897"/>
                  </a:moveTo>
                  <a:lnTo>
                    <a:pt x="319883" y="1234355"/>
                  </a:lnTo>
                  <a:lnTo>
                    <a:pt x="317697" y="1237269"/>
                  </a:lnTo>
                  <a:cubicBezTo>
                    <a:pt x="316726" y="1236298"/>
                    <a:pt x="316726" y="1235326"/>
                    <a:pt x="317697" y="1234355"/>
                  </a:cubicBezTo>
                  <a:close/>
                  <a:moveTo>
                    <a:pt x="295837" y="1232897"/>
                  </a:moveTo>
                  <a:cubicBezTo>
                    <a:pt x="293894" y="1232897"/>
                    <a:pt x="291951" y="1235326"/>
                    <a:pt x="290008" y="1240184"/>
                  </a:cubicBezTo>
                  <a:lnTo>
                    <a:pt x="291465" y="1237269"/>
                  </a:lnTo>
                  <a:lnTo>
                    <a:pt x="288551" y="1237269"/>
                  </a:lnTo>
                  <a:cubicBezTo>
                    <a:pt x="287579" y="1239212"/>
                    <a:pt x="286608" y="1239698"/>
                    <a:pt x="285636" y="1238727"/>
                  </a:cubicBezTo>
                  <a:lnTo>
                    <a:pt x="285636" y="1241641"/>
                  </a:lnTo>
                  <a:cubicBezTo>
                    <a:pt x="285636" y="1242613"/>
                    <a:pt x="286122" y="1242613"/>
                    <a:pt x="287093" y="1241641"/>
                  </a:cubicBezTo>
                  <a:cubicBezTo>
                    <a:pt x="287093" y="1241641"/>
                    <a:pt x="287336" y="1241398"/>
                    <a:pt x="287822" y="1240913"/>
                  </a:cubicBezTo>
                  <a:cubicBezTo>
                    <a:pt x="288308" y="1240427"/>
                    <a:pt x="289037" y="1240184"/>
                    <a:pt x="290008" y="1240184"/>
                  </a:cubicBezTo>
                  <a:lnTo>
                    <a:pt x="287093" y="1247470"/>
                  </a:lnTo>
                  <a:cubicBezTo>
                    <a:pt x="286122" y="1246499"/>
                    <a:pt x="285636" y="1247228"/>
                    <a:pt x="285636" y="1249656"/>
                  </a:cubicBezTo>
                  <a:cubicBezTo>
                    <a:pt x="285636" y="1252085"/>
                    <a:pt x="285636" y="1253786"/>
                    <a:pt x="285636" y="1254757"/>
                  </a:cubicBezTo>
                  <a:cubicBezTo>
                    <a:pt x="286608" y="1256700"/>
                    <a:pt x="287579" y="1256700"/>
                    <a:pt x="288551" y="1254757"/>
                  </a:cubicBezTo>
                  <a:lnTo>
                    <a:pt x="292923" y="1241641"/>
                  </a:lnTo>
                  <a:close/>
                  <a:moveTo>
                    <a:pt x="326441" y="1229983"/>
                  </a:moveTo>
                  <a:lnTo>
                    <a:pt x="322069" y="1232897"/>
                  </a:lnTo>
                  <a:cubicBezTo>
                    <a:pt x="321098" y="1234840"/>
                    <a:pt x="321098" y="1235569"/>
                    <a:pt x="322069" y="1235083"/>
                  </a:cubicBezTo>
                  <a:cubicBezTo>
                    <a:pt x="323041" y="1234598"/>
                    <a:pt x="324012" y="1233869"/>
                    <a:pt x="324984" y="1232897"/>
                  </a:cubicBezTo>
                  <a:close/>
                  <a:moveTo>
                    <a:pt x="799343" y="1221967"/>
                  </a:moveTo>
                  <a:cubicBezTo>
                    <a:pt x="798857" y="1221482"/>
                    <a:pt x="798615" y="1221725"/>
                    <a:pt x="798615" y="1222696"/>
                  </a:cubicBezTo>
                  <a:cubicBezTo>
                    <a:pt x="797643" y="1222696"/>
                    <a:pt x="797643" y="1224153"/>
                    <a:pt x="798615" y="1227068"/>
                  </a:cubicBezTo>
                  <a:cubicBezTo>
                    <a:pt x="798615" y="1230954"/>
                    <a:pt x="799586" y="1233383"/>
                    <a:pt x="801529" y="1234355"/>
                  </a:cubicBezTo>
                  <a:cubicBezTo>
                    <a:pt x="802501" y="1238241"/>
                    <a:pt x="802987" y="1240184"/>
                    <a:pt x="802987" y="1240184"/>
                  </a:cubicBezTo>
                  <a:lnTo>
                    <a:pt x="801529" y="1225611"/>
                  </a:lnTo>
                  <a:cubicBezTo>
                    <a:pt x="800558" y="1223667"/>
                    <a:pt x="799829" y="1222453"/>
                    <a:pt x="799343" y="1221967"/>
                  </a:cubicBezTo>
                  <a:close/>
                  <a:moveTo>
                    <a:pt x="327899" y="1221239"/>
                  </a:moveTo>
                  <a:lnTo>
                    <a:pt x="324984" y="1222696"/>
                  </a:lnTo>
                  <a:cubicBezTo>
                    <a:pt x="324012" y="1223667"/>
                    <a:pt x="323769" y="1224639"/>
                    <a:pt x="324255" y="1225611"/>
                  </a:cubicBezTo>
                  <a:cubicBezTo>
                    <a:pt x="324741" y="1226582"/>
                    <a:pt x="325470" y="1227068"/>
                    <a:pt x="326441" y="1227068"/>
                  </a:cubicBezTo>
                  <a:cubicBezTo>
                    <a:pt x="327413" y="1227068"/>
                    <a:pt x="328384" y="1226339"/>
                    <a:pt x="329356" y="1224882"/>
                  </a:cubicBezTo>
                  <a:lnTo>
                    <a:pt x="330166" y="1221239"/>
                  </a:lnTo>
                  <a:close/>
                  <a:moveTo>
                    <a:pt x="928317" y="1219781"/>
                  </a:moveTo>
                  <a:cubicBezTo>
                    <a:pt x="928317" y="1221725"/>
                    <a:pt x="929288" y="1222696"/>
                    <a:pt x="931231" y="1222696"/>
                  </a:cubicBezTo>
                  <a:lnTo>
                    <a:pt x="931231" y="1223463"/>
                  </a:lnTo>
                  <a:close/>
                  <a:moveTo>
                    <a:pt x="332271" y="1212495"/>
                  </a:moveTo>
                  <a:lnTo>
                    <a:pt x="329356" y="1215409"/>
                  </a:lnTo>
                  <a:lnTo>
                    <a:pt x="327899" y="1218324"/>
                  </a:lnTo>
                  <a:lnTo>
                    <a:pt x="330283" y="1220709"/>
                  </a:lnTo>
                  <a:lnTo>
                    <a:pt x="330813" y="1218324"/>
                  </a:lnTo>
                  <a:close/>
                  <a:moveTo>
                    <a:pt x="365789" y="1209580"/>
                  </a:moveTo>
                  <a:cubicBezTo>
                    <a:pt x="365789" y="1209580"/>
                    <a:pt x="366275" y="1209580"/>
                    <a:pt x="367246" y="1209580"/>
                  </a:cubicBezTo>
                  <a:cubicBezTo>
                    <a:pt x="368218" y="1209580"/>
                    <a:pt x="368704" y="1210066"/>
                    <a:pt x="368704" y="1211037"/>
                  </a:cubicBezTo>
                  <a:lnTo>
                    <a:pt x="368704" y="1212495"/>
                  </a:lnTo>
                  <a:cubicBezTo>
                    <a:pt x="366761" y="1211523"/>
                    <a:pt x="365789" y="1210552"/>
                    <a:pt x="365789" y="1209580"/>
                  </a:cubicBezTo>
                  <a:close/>
                  <a:moveTo>
                    <a:pt x="386920" y="1208851"/>
                  </a:moveTo>
                  <a:cubicBezTo>
                    <a:pt x="387406" y="1208366"/>
                    <a:pt x="388620" y="1208609"/>
                    <a:pt x="390564" y="1209580"/>
                  </a:cubicBezTo>
                  <a:lnTo>
                    <a:pt x="387649" y="1211037"/>
                  </a:lnTo>
                  <a:cubicBezTo>
                    <a:pt x="386677" y="1210066"/>
                    <a:pt x="386434" y="1209337"/>
                    <a:pt x="386920" y="1208851"/>
                  </a:cubicBezTo>
                  <a:close/>
                  <a:moveTo>
                    <a:pt x="326441" y="1200836"/>
                  </a:moveTo>
                  <a:cubicBezTo>
                    <a:pt x="324498" y="1200836"/>
                    <a:pt x="322555" y="1202536"/>
                    <a:pt x="320612" y="1205937"/>
                  </a:cubicBezTo>
                  <a:cubicBezTo>
                    <a:pt x="318669" y="1209337"/>
                    <a:pt x="318183" y="1211523"/>
                    <a:pt x="319155" y="1212495"/>
                  </a:cubicBezTo>
                  <a:lnTo>
                    <a:pt x="319155" y="1215409"/>
                  </a:lnTo>
                  <a:cubicBezTo>
                    <a:pt x="318183" y="1216381"/>
                    <a:pt x="317212" y="1217838"/>
                    <a:pt x="316240" y="1219781"/>
                  </a:cubicBezTo>
                  <a:cubicBezTo>
                    <a:pt x="315268" y="1221725"/>
                    <a:pt x="315268" y="1223182"/>
                    <a:pt x="316240" y="1224153"/>
                  </a:cubicBezTo>
                  <a:lnTo>
                    <a:pt x="311868" y="1241641"/>
                  </a:lnTo>
                  <a:lnTo>
                    <a:pt x="306039" y="1254757"/>
                  </a:lnTo>
                  <a:lnTo>
                    <a:pt x="307496" y="1264959"/>
                  </a:lnTo>
                  <a:lnTo>
                    <a:pt x="306039" y="1264959"/>
                  </a:lnTo>
                  <a:cubicBezTo>
                    <a:pt x="306039" y="1265930"/>
                    <a:pt x="305553" y="1268844"/>
                    <a:pt x="304581" y="1273702"/>
                  </a:cubicBezTo>
                  <a:lnTo>
                    <a:pt x="303124" y="1279532"/>
                  </a:lnTo>
                  <a:lnTo>
                    <a:pt x="303124" y="1280989"/>
                  </a:lnTo>
                  <a:cubicBezTo>
                    <a:pt x="305067" y="1280989"/>
                    <a:pt x="306524" y="1277103"/>
                    <a:pt x="307496" y="1269330"/>
                  </a:cubicBezTo>
                  <a:cubicBezTo>
                    <a:pt x="309439" y="1262530"/>
                    <a:pt x="311868" y="1255972"/>
                    <a:pt x="314783" y="1249656"/>
                  </a:cubicBezTo>
                  <a:cubicBezTo>
                    <a:pt x="317697" y="1243342"/>
                    <a:pt x="320126" y="1239698"/>
                    <a:pt x="322069" y="1238727"/>
                  </a:cubicBezTo>
                  <a:lnTo>
                    <a:pt x="320612" y="1237269"/>
                  </a:lnTo>
                  <a:lnTo>
                    <a:pt x="320612" y="1235812"/>
                  </a:lnTo>
                  <a:lnTo>
                    <a:pt x="319883" y="1234355"/>
                  </a:lnTo>
                  <a:lnTo>
                    <a:pt x="319883" y="1234355"/>
                  </a:lnTo>
                  <a:cubicBezTo>
                    <a:pt x="320369" y="1233383"/>
                    <a:pt x="320126" y="1232897"/>
                    <a:pt x="319155" y="1232897"/>
                  </a:cubicBezTo>
                  <a:lnTo>
                    <a:pt x="320612" y="1228525"/>
                  </a:lnTo>
                  <a:cubicBezTo>
                    <a:pt x="320612" y="1226582"/>
                    <a:pt x="321583" y="1224396"/>
                    <a:pt x="323527" y="1221967"/>
                  </a:cubicBezTo>
                  <a:cubicBezTo>
                    <a:pt x="325470" y="1219538"/>
                    <a:pt x="326927" y="1216867"/>
                    <a:pt x="327899" y="1213952"/>
                  </a:cubicBezTo>
                  <a:lnTo>
                    <a:pt x="330813" y="1202293"/>
                  </a:lnTo>
                  <a:lnTo>
                    <a:pt x="327899" y="1200836"/>
                  </a:lnTo>
                  <a:lnTo>
                    <a:pt x="326441" y="1211037"/>
                  </a:lnTo>
                  <a:lnTo>
                    <a:pt x="323527" y="1211037"/>
                  </a:lnTo>
                  <a:lnTo>
                    <a:pt x="323527" y="1208123"/>
                  </a:lnTo>
                  <a:cubicBezTo>
                    <a:pt x="326441" y="1207151"/>
                    <a:pt x="327413" y="1204722"/>
                    <a:pt x="326441" y="1200836"/>
                  </a:cubicBezTo>
                  <a:close/>
                  <a:moveTo>
                    <a:pt x="774569" y="1200108"/>
                  </a:moveTo>
                  <a:cubicBezTo>
                    <a:pt x="776026" y="1199622"/>
                    <a:pt x="776755" y="1199865"/>
                    <a:pt x="776755" y="1200836"/>
                  </a:cubicBezTo>
                  <a:lnTo>
                    <a:pt x="770925" y="1200836"/>
                  </a:lnTo>
                  <a:cubicBezTo>
                    <a:pt x="771897" y="1200836"/>
                    <a:pt x="773111" y="1200593"/>
                    <a:pt x="774569" y="1200108"/>
                  </a:cubicBezTo>
                  <a:close/>
                  <a:moveTo>
                    <a:pt x="386192" y="1196464"/>
                  </a:moveTo>
                  <a:lnTo>
                    <a:pt x="389106" y="1197921"/>
                  </a:lnTo>
                  <a:lnTo>
                    <a:pt x="392021" y="1199379"/>
                  </a:lnTo>
                  <a:lnTo>
                    <a:pt x="394936" y="1200836"/>
                  </a:lnTo>
                  <a:cubicBezTo>
                    <a:pt x="396879" y="1201808"/>
                    <a:pt x="397364" y="1203265"/>
                    <a:pt x="396393" y="1205208"/>
                  </a:cubicBezTo>
                  <a:cubicBezTo>
                    <a:pt x="390564" y="1202293"/>
                    <a:pt x="387163" y="1199379"/>
                    <a:pt x="386192" y="1196464"/>
                  </a:cubicBezTo>
                  <a:close/>
                  <a:moveTo>
                    <a:pt x="311868" y="1186263"/>
                  </a:moveTo>
                  <a:lnTo>
                    <a:pt x="307010" y="1195978"/>
                  </a:lnTo>
                  <a:lnTo>
                    <a:pt x="307496" y="1196464"/>
                  </a:lnTo>
                  <a:lnTo>
                    <a:pt x="310411" y="1190635"/>
                  </a:lnTo>
                  <a:close/>
                  <a:moveTo>
                    <a:pt x="317697" y="1184806"/>
                  </a:moveTo>
                  <a:cubicBezTo>
                    <a:pt x="312840" y="1192578"/>
                    <a:pt x="309925" y="1197921"/>
                    <a:pt x="308953" y="1200836"/>
                  </a:cubicBezTo>
                  <a:lnTo>
                    <a:pt x="306039" y="1200836"/>
                  </a:lnTo>
                  <a:cubicBezTo>
                    <a:pt x="304096" y="1207637"/>
                    <a:pt x="302638" y="1211523"/>
                    <a:pt x="301667" y="1212495"/>
                  </a:cubicBezTo>
                  <a:lnTo>
                    <a:pt x="298752" y="1219781"/>
                  </a:lnTo>
                  <a:cubicBezTo>
                    <a:pt x="299724" y="1220753"/>
                    <a:pt x="298023" y="1228525"/>
                    <a:pt x="293651" y="1243099"/>
                  </a:cubicBezTo>
                  <a:cubicBezTo>
                    <a:pt x="289280" y="1257672"/>
                    <a:pt x="285150" y="1269816"/>
                    <a:pt x="281264" y="1279532"/>
                  </a:cubicBezTo>
                  <a:lnTo>
                    <a:pt x="272520" y="1299934"/>
                  </a:lnTo>
                  <a:cubicBezTo>
                    <a:pt x="270577" y="1301877"/>
                    <a:pt x="270577" y="1302849"/>
                    <a:pt x="272520" y="1302849"/>
                  </a:cubicBezTo>
                  <a:lnTo>
                    <a:pt x="271063" y="1307221"/>
                  </a:lnTo>
                  <a:cubicBezTo>
                    <a:pt x="270091" y="1309164"/>
                    <a:pt x="270577" y="1310136"/>
                    <a:pt x="272520" y="1310136"/>
                  </a:cubicBezTo>
                  <a:lnTo>
                    <a:pt x="273978" y="1310136"/>
                  </a:lnTo>
                  <a:cubicBezTo>
                    <a:pt x="274949" y="1310136"/>
                    <a:pt x="276892" y="1309650"/>
                    <a:pt x="279807" y="1308678"/>
                  </a:cubicBezTo>
                  <a:cubicBezTo>
                    <a:pt x="282722" y="1307707"/>
                    <a:pt x="284665" y="1306249"/>
                    <a:pt x="285636" y="1304306"/>
                  </a:cubicBezTo>
                  <a:cubicBezTo>
                    <a:pt x="288551" y="1302363"/>
                    <a:pt x="290980" y="1296534"/>
                    <a:pt x="292923" y="1286818"/>
                  </a:cubicBezTo>
                  <a:lnTo>
                    <a:pt x="294380" y="1280989"/>
                  </a:lnTo>
                  <a:lnTo>
                    <a:pt x="294380" y="1283904"/>
                  </a:lnTo>
                  <a:lnTo>
                    <a:pt x="295837" y="1285361"/>
                  </a:lnTo>
                  <a:lnTo>
                    <a:pt x="297295" y="1276617"/>
                  </a:lnTo>
                  <a:cubicBezTo>
                    <a:pt x="301181" y="1273702"/>
                    <a:pt x="303124" y="1268844"/>
                    <a:pt x="303124" y="1262044"/>
                  </a:cubicBezTo>
                  <a:lnTo>
                    <a:pt x="307496" y="1244556"/>
                  </a:lnTo>
                  <a:cubicBezTo>
                    <a:pt x="313325" y="1222210"/>
                    <a:pt x="316240" y="1207637"/>
                    <a:pt x="316240" y="1200836"/>
                  </a:cubicBezTo>
                  <a:cubicBezTo>
                    <a:pt x="316240" y="1199865"/>
                    <a:pt x="316483" y="1197921"/>
                    <a:pt x="316969" y="1195007"/>
                  </a:cubicBezTo>
                  <a:cubicBezTo>
                    <a:pt x="317454" y="1192092"/>
                    <a:pt x="317212" y="1190635"/>
                    <a:pt x="316240" y="1190635"/>
                  </a:cubicBezTo>
                  <a:close/>
                  <a:moveTo>
                    <a:pt x="406594" y="1180434"/>
                  </a:moveTo>
                  <a:lnTo>
                    <a:pt x="412423" y="1180434"/>
                  </a:lnTo>
                  <a:cubicBezTo>
                    <a:pt x="412423" y="1180434"/>
                    <a:pt x="412423" y="1180919"/>
                    <a:pt x="412423" y="1181891"/>
                  </a:cubicBezTo>
                  <a:cubicBezTo>
                    <a:pt x="412423" y="1182862"/>
                    <a:pt x="412909" y="1183348"/>
                    <a:pt x="413881" y="1183348"/>
                  </a:cubicBezTo>
                  <a:cubicBezTo>
                    <a:pt x="413881" y="1181405"/>
                    <a:pt x="414367" y="1181405"/>
                    <a:pt x="415338" y="1183348"/>
                  </a:cubicBezTo>
                  <a:lnTo>
                    <a:pt x="415338" y="1186263"/>
                  </a:lnTo>
                  <a:cubicBezTo>
                    <a:pt x="414367" y="1189177"/>
                    <a:pt x="413152" y="1190635"/>
                    <a:pt x="411695" y="1190635"/>
                  </a:cubicBezTo>
                  <a:cubicBezTo>
                    <a:pt x="410237" y="1190635"/>
                    <a:pt x="409509" y="1189663"/>
                    <a:pt x="409509" y="1187720"/>
                  </a:cubicBezTo>
                  <a:cubicBezTo>
                    <a:pt x="412423" y="1186749"/>
                    <a:pt x="412909" y="1185777"/>
                    <a:pt x="410966" y="1184806"/>
                  </a:cubicBezTo>
                  <a:cubicBezTo>
                    <a:pt x="408051" y="1184806"/>
                    <a:pt x="406594" y="1183348"/>
                    <a:pt x="406594" y="1180434"/>
                  </a:cubicBezTo>
                  <a:close/>
                  <a:moveTo>
                    <a:pt x="957099" y="1169868"/>
                  </a:moveTo>
                  <a:cubicBezTo>
                    <a:pt x="957827" y="1169625"/>
                    <a:pt x="958435" y="1169747"/>
                    <a:pt x="958920" y="1170232"/>
                  </a:cubicBezTo>
                  <a:lnTo>
                    <a:pt x="972036" y="1174604"/>
                  </a:lnTo>
                  <a:lnTo>
                    <a:pt x="969122" y="1174604"/>
                  </a:lnTo>
                  <a:lnTo>
                    <a:pt x="954548" y="1171690"/>
                  </a:lnTo>
                  <a:cubicBezTo>
                    <a:pt x="955520" y="1170718"/>
                    <a:pt x="956370" y="1170111"/>
                    <a:pt x="957099" y="1169868"/>
                  </a:cubicBezTo>
                  <a:close/>
                  <a:moveTo>
                    <a:pt x="952362" y="1169868"/>
                  </a:moveTo>
                  <a:cubicBezTo>
                    <a:pt x="952848" y="1170111"/>
                    <a:pt x="953577" y="1170718"/>
                    <a:pt x="954548" y="1171690"/>
                  </a:cubicBezTo>
                  <a:cubicBezTo>
                    <a:pt x="951634" y="1172661"/>
                    <a:pt x="950662" y="1172175"/>
                    <a:pt x="951634" y="1170232"/>
                  </a:cubicBezTo>
                  <a:cubicBezTo>
                    <a:pt x="951634" y="1169747"/>
                    <a:pt x="951877" y="1169625"/>
                    <a:pt x="952362" y="1169868"/>
                  </a:cubicBezTo>
                  <a:close/>
                  <a:moveTo>
                    <a:pt x="934874" y="1166953"/>
                  </a:moveTo>
                  <a:cubicBezTo>
                    <a:pt x="935360" y="1166710"/>
                    <a:pt x="936089" y="1166832"/>
                    <a:pt x="937060" y="1167318"/>
                  </a:cubicBezTo>
                  <a:cubicBezTo>
                    <a:pt x="937060" y="1167318"/>
                    <a:pt x="937546" y="1167560"/>
                    <a:pt x="938518" y="1168046"/>
                  </a:cubicBezTo>
                  <a:cubicBezTo>
                    <a:pt x="939489" y="1168532"/>
                    <a:pt x="939004" y="1168775"/>
                    <a:pt x="937060" y="1168775"/>
                  </a:cubicBezTo>
                  <a:lnTo>
                    <a:pt x="934146" y="1168775"/>
                  </a:lnTo>
                  <a:cubicBezTo>
                    <a:pt x="934146" y="1167803"/>
                    <a:pt x="934389" y="1167196"/>
                    <a:pt x="934874" y="1166953"/>
                  </a:cubicBezTo>
                  <a:close/>
                  <a:moveTo>
                    <a:pt x="419710" y="1166225"/>
                  </a:moveTo>
                  <a:cubicBezTo>
                    <a:pt x="420196" y="1166467"/>
                    <a:pt x="420682" y="1167318"/>
                    <a:pt x="421167" y="1168775"/>
                  </a:cubicBezTo>
                  <a:lnTo>
                    <a:pt x="424082" y="1168775"/>
                  </a:lnTo>
                  <a:lnTo>
                    <a:pt x="422625" y="1170232"/>
                  </a:lnTo>
                  <a:cubicBezTo>
                    <a:pt x="421653" y="1170232"/>
                    <a:pt x="420925" y="1169989"/>
                    <a:pt x="420439" y="1169504"/>
                  </a:cubicBezTo>
                  <a:cubicBezTo>
                    <a:pt x="419953" y="1169018"/>
                    <a:pt x="419224" y="1168289"/>
                    <a:pt x="418253" y="1167318"/>
                  </a:cubicBezTo>
                  <a:cubicBezTo>
                    <a:pt x="418739" y="1166346"/>
                    <a:pt x="419224" y="1165982"/>
                    <a:pt x="419710" y="1166225"/>
                  </a:cubicBezTo>
                  <a:close/>
                  <a:moveTo>
                    <a:pt x="159031" y="1164039"/>
                  </a:moveTo>
                  <a:cubicBezTo>
                    <a:pt x="158667" y="1163796"/>
                    <a:pt x="158363" y="1163917"/>
                    <a:pt x="158120" y="1164403"/>
                  </a:cubicBezTo>
                  <a:cubicBezTo>
                    <a:pt x="157634" y="1165374"/>
                    <a:pt x="157877" y="1166832"/>
                    <a:pt x="158849" y="1168775"/>
                  </a:cubicBezTo>
                  <a:cubicBezTo>
                    <a:pt x="158849" y="1170718"/>
                    <a:pt x="160306" y="1172661"/>
                    <a:pt x="163221" y="1174604"/>
                  </a:cubicBezTo>
                  <a:cubicBezTo>
                    <a:pt x="164192" y="1172661"/>
                    <a:pt x="163707" y="1170718"/>
                    <a:pt x="161764" y="1168775"/>
                  </a:cubicBezTo>
                  <a:cubicBezTo>
                    <a:pt x="159820" y="1168775"/>
                    <a:pt x="159335" y="1167804"/>
                    <a:pt x="160306" y="1165860"/>
                  </a:cubicBezTo>
                  <a:cubicBezTo>
                    <a:pt x="159820" y="1164889"/>
                    <a:pt x="159395" y="1164282"/>
                    <a:pt x="159031" y="1164039"/>
                  </a:cubicBezTo>
                  <a:close/>
                  <a:moveTo>
                    <a:pt x="906457" y="1161488"/>
                  </a:moveTo>
                  <a:cubicBezTo>
                    <a:pt x="907428" y="1161488"/>
                    <a:pt x="907914" y="1161974"/>
                    <a:pt x="907914" y="1162946"/>
                  </a:cubicBezTo>
                  <a:cubicBezTo>
                    <a:pt x="906942" y="1164889"/>
                    <a:pt x="905971" y="1164889"/>
                    <a:pt x="904999" y="1162946"/>
                  </a:cubicBezTo>
                  <a:cubicBezTo>
                    <a:pt x="904999" y="1161974"/>
                    <a:pt x="905485" y="1161488"/>
                    <a:pt x="906457" y="1161488"/>
                  </a:cubicBezTo>
                  <a:close/>
                  <a:moveTo>
                    <a:pt x="990982" y="1160031"/>
                  </a:moveTo>
                  <a:lnTo>
                    <a:pt x="983695" y="1161488"/>
                  </a:lnTo>
                  <a:cubicBezTo>
                    <a:pt x="984666" y="1161488"/>
                    <a:pt x="986124" y="1161731"/>
                    <a:pt x="988067" y="1162217"/>
                  </a:cubicBezTo>
                  <a:cubicBezTo>
                    <a:pt x="990010" y="1162703"/>
                    <a:pt x="990982" y="1161974"/>
                    <a:pt x="990982" y="1160031"/>
                  </a:cubicBezTo>
                  <a:close/>
                  <a:moveTo>
                    <a:pt x="703888" y="1158574"/>
                  </a:moveTo>
                  <a:cubicBezTo>
                    <a:pt x="705832" y="1158574"/>
                    <a:pt x="706317" y="1159545"/>
                    <a:pt x="705346" y="1161488"/>
                  </a:cubicBezTo>
                  <a:lnTo>
                    <a:pt x="702431" y="1160031"/>
                  </a:lnTo>
                  <a:close/>
                  <a:moveTo>
                    <a:pt x="892248" y="1152380"/>
                  </a:moveTo>
                  <a:cubicBezTo>
                    <a:pt x="892491" y="1152623"/>
                    <a:pt x="892369" y="1153230"/>
                    <a:pt x="891883" y="1154202"/>
                  </a:cubicBezTo>
                  <a:cubicBezTo>
                    <a:pt x="891883" y="1156145"/>
                    <a:pt x="890912" y="1156631"/>
                    <a:pt x="888969" y="1155659"/>
                  </a:cubicBezTo>
                  <a:lnTo>
                    <a:pt x="890426" y="1152744"/>
                  </a:lnTo>
                  <a:cubicBezTo>
                    <a:pt x="891398" y="1152259"/>
                    <a:pt x="892005" y="1152137"/>
                    <a:pt x="892248" y="1152380"/>
                  </a:cubicBezTo>
                  <a:close/>
                  <a:moveTo>
                    <a:pt x="374533" y="1145458"/>
                  </a:moveTo>
                  <a:cubicBezTo>
                    <a:pt x="373561" y="1144972"/>
                    <a:pt x="372104" y="1145458"/>
                    <a:pt x="370161" y="1146915"/>
                  </a:cubicBezTo>
                  <a:lnTo>
                    <a:pt x="370161" y="1148372"/>
                  </a:lnTo>
                  <a:lnTo>
                    <a:pt x="367246" y="1152744"/>
                  </a:lnTo>
                  <a:lnTo>
                    <a:pt x="365789" y="1155659"/>
                  </a:lnTo>
                  <a:lnTo>
                    <a:pt x="371618" y="1158574"/>
                  </a:lnTo>
                  <a:cubicBezTo>
                    <a:pt x="373561" y="1159545"/>
                    <a:pt x="375747" y="1158574"/>
                    <a:pt x="378176" y="1155659"/>
                  </a:cubicBezTo>
                  <a:cubicBezTo>
                    <a:pt x="380605" y="1152744"/>
                    <a:pt x="380848" y="1150801"/>
                    <a:pt x="378905" y="1149830"/>
                  </a:cubicBezTo>
                  <a:lnTo>
                    <a:pt x="374533" y="1152744"/>
                  </a:lnTo>
                  <a:lnTo>
                    <a:pt x="375990" y="1149830"/>
                  </a:lnTo>
                  <a:cubicBezTo>
                    <a:pt x="375990" y="1147401"/>
                    <a:pt x="375505" y="1145944"/>
                    <a:pt x="374533" y="1145458"/>
                  </a:cubicBezTo>
                  <a:close/>
                  <a:moveTo>
                    <a:pt x="136260" y="1141086"/>
                  </a:moveTo>
                  <a:cubicBezTo>
                    <a:pt x="136746" y="1141086"/>
                    <a:pt x="136989" y="1141571"/>
                    <a:pt x="136989" y="1142543"/>
                  </a:cubicBezTo>
                  <a:lnTo>
                    <a:pt x="138446" y="1146915"/>
                  </a:lnTo>
                  <a:lnTo>
                    <a:pt x="136989" y="1151287"/>
                  </a:lnTo>
                  <a:lnTo>
                    <a:pt x="136989" y="1152744"/>
                  </a:lnTo>
                  <a:lnTo>
                    <a:pt x="134074" y="1155659"/>
                  </a:lnTo>
                  <a:cubicBezTo>
                    <a:pt x="135046" y="1153716"/>
                    <a:pt x="134560" y="1152259"/>
                    <a:pt x="132617" y="1151287"/>
                  </a:cubicBezTo>
                  <a:lnTo>
                    <a:pt x="135532" y="1152744"/>
                  </a:lnTo>
                  <a:cubicBezTo>
                    <a:pt x="135532" y="1152744"/>
                    <a:pt x="135289" y="1152502"/>
                    <a:pt x="134803" y="1152016"/>
                  </a:cubicBezTo>
                  <a:cubicBezTo>
                    <a:pt x="134317" y="1151530"/>
                    <a:pt x="133589" y="1150315"/>
                    <a:pt x="132617" y="1148372"/>
                  </a:cubicBezTo>
                  <a:cubicBezTo>
                    <a:pt x="133589" y="1148372"/>
                    <a:pt x="133589" y="1147887"/>
                    <a:pt x="132617" y="1146915"/>
                  </a:cubicBezTo>
                  <a:cubicBezTo>
                    <a:pt x="131646" y="1145944"/>
                    <a:pt x="131646" y="1144972"/>
                    <a:pt x="132617" y="1144000"/>
                  </a:cubicBezTo>
                  <a:lnTo>
                    <a:pt x="135532" y="1145458"/>
                  </a:lnTo>
                  <a:cubicBezTo>
                    <a:pt x="135532" y="1144486"/>
                    <a:pt x="135532" y="1143515"/>
                    <a:pt x="135532" y="1142543"/>
                  </a:cubicBezTo>
                  <a:cubicBezTo>
                    <a:pt x="135532" y="1141571"/>
                    <a:pt x="135775" y="1141086"/>
                    <a:pt x="136260" y="1141086"/>
                  </a:cubicBezTo>
                  <a:close/>
                  <a:moveTo>
                    <a:pt x="158995" y="1131030"/>
                  </a:moveTo>
                  <a:lnTo>
                    <a:pt x="158120" y="1133070"/>
                  </a:lnTo>
                  <a:cubicBezTo>
                    <a:pt x="157634" y="1135985"/>
                    <a:pt x="157392" y="1140114"/>
                    <a:pt x="157392" y="1145458"/>
                  </a:cubicBezTo>
                  <a:cubicBezTo>
                    <a:pt x="157392" y="1151287"/>
                    <a:pt x="157392" y="1155173"/>
                    <a:pt x="157392" y="1157116"/>
                  </a:cubicBezTo>
                  <a:cubicBezTo>
                    <a:pt x="158363" y="1158088"/>
                    <a:pt x="159820" y="1159059"/>
                    <a:pt x="161764" y="1160031"/>
                  </a:cubicBezTo>
                  <a:cubicBezTo>
                    <a:pt x="162735" y="1161003"/>
                    <a:pt x="163707" y="1161974"/>
                    <a:pt x="164678" y="1162946"/>
                  </a:cubicBezTo>
                  <a:cubicBezTo>
                    <a:pt x="165650" y="1163917"/>
                    <a:pt x="166136" y="1165374"/>
                    <a:pt x="166136" y="1167318"/>
                  </a:cubicBezTo>
                  <a:lnTo>
                    <a:pt x="167593" y="1168775"/>
                  </a:lnTo>
                  <a:cubicBezTo>
                    <a:pt x="166621" y="1169747"/>
                    <a:pt x="166621" y="1171204"/>
                    <a:pt x="167593" y="1173147"/>
                  </a:cubicBezTo>
                  <a:cubicBezTo>
                    <a:pt x="169536" y="1174119"/>
                    <a:pt x="170265" y="1175576"/>
                    <a:pt x="169779" y="1177519"/>
                  </a:cubicBezTo>
                  <a:cubicBezTo>
                    <a:pt x="169293" y="1179462"/>
                    <a:pt x="169050" y="1180434"/>
                    <a:pt x="169050" y="1180434"/>
                  </a:cubicBezTo>
                  <a:cubicBezTo>
                    <a:pt x="168079" y="1181405"/>
                    <a:pt x="168079" y="1182377"/>
                    <a:pt x="169050" y="1183348"/>
                  </a:cubicBezTo>
                  <a:cubicBezTo>
                    <a:pt x="170022" y="1184320"/>
                    <a:pt x="170508" y="1185291"/>
                    <a:pt x="170508" y="1186263"/>
                  </a:cubicBezTo>
                  <a:cubicBezTo>
                    <a:pt x="170508" y="1187234"/>
                    <a:pt x="170750" y="1187234"/>
                    <a:pt x="171236" y="1186263"/>
                  </a:cubicBezTo>
                  <a:cubicBezTo>
                    <a:pt x="171722" y="1185291"/>
                    <a:pt x="171479" y="1184320"/>
                    <a:pt x="170508" y="1183348"/>
                  </a:cubicBezTo>
                  <a:lnTo>
                    <a:pt x="171965" y="1180434"/>
                  </a:lnTo>
                  <a:lnTo>
                    <a:pt x="170508" y="1173147"/>
                  </a:lnTo>
                  <a:cubicBezTo>
                    <a:pt x="171479" y="1172175"/>
                    <a:pt x="171479" y="1170718"/>
                    <a:pt x="170508" y="1168775"/>
                  </a:cubicBezTo>
                  <a:cubicBezTo>
                    <a:pt x="168564" y="1168775"/>
                    <a:pt x="167593" y="1167804"/>
                    <a:pt x="167593" y="1165860"/>
                  </a:cubicBezTo>
                  <a:lnTo>
                    <a:pt x="169050" y="1162946"/>
                  </a:lnTo>
                  <a:lnTo>
                    <a:pt x="167593" y="1157116"/>
                  </a:lnTo>
                  <a:lnTo>
                    <a:pt x="167593" y="1151287"/>
                  </a:lnTo>
                  <a:cubicBezTo>
                    <a:pt x="164678" y="1147401"/>
                    <a:pt x="163221" y="1142543"/>
                    <a:pt x="163221" y="1136714"/>
                  </a:cubicBezTo>
                  <a:lnTo>
                    <a:pt x="161764" y="1133799"/>
                  </a:lnTo>
                  <a:close/>
                  <a:moveTo>
                    <a:pt x="382548" y="1127606"/>
                  </a:moveTo>
                  <a:cubicBezTo>
                    <a:pt x="382063" y="1127848"/>
                    <a:pt x="381820" y="1128456"/>
                    <a:pt x="381820" y="1129427"/>
                  </a:cubicBezTo>
                  <a:cubicBezTo>
                    <a:pt x="380848" y="1129427"/>
                    <a:pt x="380362" y="1129913"/>
                    <a:pt x="380362" y="1130884"/>
                  </a:cubicBezTo>
                  <a:cubicBezTo>
                    <a:pt x="380362" y="1131856"/>
                    <a:pt x="380848" y="1132342"/>
                    <a:pt x="381820" y="1132342"/>
                  </a:cubicBezTo>
                  <a:cubicBezTo>
                    <a:pt x="381820" y="1135256"/>
                    <a:pt x="382791" y="1135742"/>
                    <a:pt x="384734" y="1133799"/>
                  </a:cubicBezTo>
                  <a:cubicBezTo>
                    <a:pt x="385706" y="1131856"/>
                    <a:pt x="385706" y="1129913"/>
                    <a:pt x="384734" y="1127970"/>
                  </a:cubicBezTo>
                  <a:cubicBezTo>
                    <a:pt x="383763" y="1127484"/>
                    <a:pt x="383034" y="1127363"/>
                    <a:pt x="382548" y="1127606"/>
                  </a:cubicBezTo>
                  <a:close/>
                  <a:moveTo>
                    <a:pt x="587302" y="1126513"/>
                  </a:moveTo>
                  <a:cubicBezTo>
                    <a:pt x="588274" y="1126513"/>
                    <a:pt x="589003" y="1126513"/>
                    <a:pt x="589488" y="1126513"/>
                  </a:cubicBezTo>
                  <a:cubicBezTo>
                    <a:pt x="589974" y="1126513"/>
                    <a:pt x="590217" y="1126513"/>
                    <a:pt x="590217" y="1126513"/>
                  </a:cubicBezTo>
                  <a:cubicBezTo>
                    <a:pt x="591674" y="1126513"/>
                    <a:pt x="592646" y="1126513"/>
                    <a:pt x="593132" y="1126513"/>
                  </a:cubicBezTo>
                  <a:cubicBezTo>
                    <a:pt x="593132" y="1128456"/>
                    <a:pt x="592160" y="1128942"/>
                    <a:pt x="590217" y="1127970"/>
                  </a:cubicBezTo>
                  <a:cubicBezTo>
                    <a:pt x="589246" y="1129913"/>
                    <a:pt x="588274" y="1129913"/>
                    <a:pt x="587302" y="1127970"/>
                  </a:cubicBezTo>
                  <a:close/>
                  <a:moveTo>
                    <a:pt x="591674" y="1122141"/>
                  </a:moveTo>
                  <a:lnTo>
                    <a:pt x="588760" y="1125055"/>
                  </a:lnTo>
                  <a:cubicBezTo>
                    <a:pt x="587788" y="1124084"/>
                    <a:pt x="586817" y="1124084"/>
                    <a:pt x="585845" y="1125055"/>
                  </a:cubicBezTo>
                  <a:cubicBezTo>
                    <a:pt x="584874" y="1126027"/>
                    <a:pt x="584874" y="1127484"/>
                    <a:pt x="585845" y="1129427"/>
                  </a:cubicBezTo>
                  <a:lnTo>
                    <a:pt x="588760" y="1130884"/>
                  </a:lnTo>
                  <a:cubicBezTo>
                    <a:pt x="590703" y="1132828"/>
                    <a:pt x="590703" y="1133799"/>
                    <a:pt x="588760" y="1133799"/>
                  </a:cubicBezTo>
                  <a:cubicBezTo>
                    <a:pt x="586817" y="1133799"/>
                    <a:pt x="585845" y="1134285"/>
                    <a:pt x="585845" y="1135256"/>
                  </a:cubicBezTo>
                  <a:cubicBezTo>
                    <a:pt x="585845" y="1136228"/>
                    <a:pt x="586331" y="1137200"/>
                    <a:pt x="587302" y="1138171"/>
                  </a:cubicBezTo>
                  <a:lnTo>
                    <a:pt x="588760" y="1138171"/>
                  </a:lnTo>
                  <a:lnTo>
                    <a:pt x="591674" y="1142543"/>
                  </a:lnTo>
                  <a:cubicBezTo>
                    <a:pt x="590703" y="1144486"/>
                    <a:pt x="591189" y="1145458"/>
                    <a:pt x="593132" y="1145458"/>
                  </a:cubicBezTo>
                  <a:lnTo>
                    <a:pt x="594589" y="1139629"/>
                  </a:lnTo>
                  <a:cubicBezTo>
                    <a:pt x="595561" y="1140600"/>
                    <a:pt x="596532" y="1140114"/>
                    <a:pt x="597504" y="1138171"/>
                  </a:cubicBezTo>
                  <a:lnTo>
                    <a:pt x="596046" y="1135256"/>
                  </a:lnTo>
                  <a:cubicBezTo>
                    <a:pt x="596046" y="1130399"/>
                    <a:pt x="595561" y="1127484"/>
                    <a:pt x="594589" y="1126513"/>
                  </a:cubicBezTo>
                  <a:cubicBezTo>
                    <a:pt x="596532" y="1126513"/>
                    <a:pt x="597504" y="1126270"/>
                    <a:pt x="597504" y="1125784"/>
                  </a:cubicBezTo>
                  <a:cubicBezTo>
                    <a:pt x="597504" y="1125298"/>
                    <a:pt x="597018" y="1124569"/>
                    <a:pt x="596046" y="1123598"/>
                  </a:cubicBezTo>
                  <a:cubicBezTo>
                    <a:pt x="595075" y="1123598"/>
                    <a:pt x="594589" y="1124569"/>
                    <a:pt x="594589" y="1126513"/>
                  </a:cubicBezTo>
                  <a:lnTo>
                    <a:pt x="591674" y="1125055"/>
                  </a:lnTo>
                  <a:close/>
                  <a:moveTo>
                    <a:pt x="594589" y="1117769"/>
                  </a:moveTo>
                  <a:lnTo>
                    <a:pt x="594589" y="1120683"/>
                  </a:lnTo>
                  <a:cubicBezTo>
                    <a:pt x="595561" y="1122626"/>
                    <a:pt x="596532" y="1122626"/>
                    <a:pt x="597504" y="1120683"/>
                  </a:cubicBezTo>
                  <a:cubicBezTo>
                    <a:pt x="597504" y="1119712"/>
                    <a:pt x="596532" y="1118740"/>
                    <a:pt x="594589" y="1117769"/>
                  </a:cubicBezTo>
                  <a:close/>
                  <a:moveTo>
                    <a:pt x="900627" y="1116311"/>
                  </a:moveTo>
                  <a:lnTo>
                    <a:pt x="899170" y="1119226"/>
                  </a:lnTo>
                  <a:lnTo>
                    <a:pt x="896255" y="1119226"/>
                  </a:lnTo>
                  <a:close/>
                  <a:moveTo>
                    <a:pt x="594225" y="1111575"/>
                  </a:moveTo>
                  <a:cubicBezTo>
                    <a:pt x="593982" y="1111332"/>
                    <a:pt x="593618" y="1111454"/>
                    <a:pt x="593132" y="1111939"/>
                  </a:cubicBezTo>
                  <a:cubicBezTo>
                    <a:pt x="591189" y="1110968"/>
                    <a:pt x="590703" y="1111939"/>
                    <a:pt x="591674" y="1114854"/>
                  </a:cubicBezTo>
                  <a:cubicBezTo>
                    <a:pt x="593618" y="1115825"/>
                    <a:pt x="594589" y="1115340"/>
                    <a:pt x="594589" y="1113397"/>
                  </a:cubicBezTo>
                  <a:cubicBezTo>
                    <a:pt x="594589" y="1112425"/>
                    <a:pt x="594468" y="1111818"/>
                    <a:pt x="594225" y="1111575"/>
                  </a:cubicBezTo>
                  <a:close/>
                  <a:moveTo>
                    <a:pt x="375990" y="1103195"/>
                  </a:moveTo>
                  <a:cubicBezTo>
                    <a:pt x="373076" y="1105138"/>
                    <a:pt x="373561" y="1107082"/>
                    <a:pt x="377448" y="1109025"/>
                  </a:cubicBezTo>
                  <a:cubicBezTo>
                    <a:pt x="380362" y="1109996"/>
                    <a:pt x="382062" y="1109753"/>
                    <a:pt x="382548" y="1108296"/>
                  </a:cubicBezTo>
                  <a:cubicBezTo>
                    <a:pt x="383034" y="1106839"/>
                    <a:pt x="382791" y="1105624"/>
                    <a:pt x="381820" y="1104653"/>
                  </a:cubicBezTo>
                  <a:close/>
                  <a:moveTo>
                    <a:pt x="136078" y="1103013"/>
                  </a:moveTo>
                  <a:cubicBezTo>
                    <a:pt x="136443" y="1102892"/>
                    <a:pt x="136989" y="1103195"/>
                    <a:pt x="137718" y="1103924"/>
                  </a:cubicBezTo>
                  <a:cubicBezTo>
                    <a:pt x="139175" y="1105381"/>
                    <a:pt x="140389" y="1107567"/>
                    <a:pt x="141361" y="1110482"/>
                  </a:cubicBezTo>
                  <a:lnTo>
                    <a:pt x="144276" y="1122141"/>
                  </a:lnTo>
                  <a:lnTo>
                    <a:pt x="144276" y="1127241"/>
                  </a:lnTo>
                  <a:cubicBezTo>
                    <a:pt x="144276" y="1126755"/>
                    <a:pt x="143790" y="1126027"/>
                    <a:pt x="142818" y="1125055"/>
                  </a:cubicBezTo>
                  <a:cubicBezTo>
                    <a:pt x="141847" y="1122141"/>
                    <a:pt x="141847" y="1119712"/>
                    <a:pt x="142818" y="1117769"/>
                  </a:cubicBezTo>
                  <a:cubicBezTo>
                    <a:pt x="140875" y="1117769"/>
                    <a:pt x="139904" y="1117283"/>
                    <a:pt x="139904" y="1116311"/>
                  </a:cubicBezTo>
                  <a:lnTo>
                    <a:pt x="138446" y="1110482"/>
                  </a:lnTo>
                  <a:lnTo>
                    <a:pt x="135532" y="1104653"/>
                  </a:lnTo>
                  <a:cubicBezTo>
                    <a:pt x="135532" y="1103681"/>
                    <a:pt x="135714" y="1103135"/>
                    <a:pt x="136078" y="1103013"/>
                  </a:cubicBezTo>
                  <a:close/>
                  <a:moveTo>
                    <a:pt x="932142" y="1090808"/>
                  </a:moveTo>
                  <a:lnTo>
                    <a:pt x="930798" y="1091064"/>
                  </a:lnTo>
                  <a:lnTo>
                    <a:pt x="944347" y="1094451"/>
                  </a:lnTo>
                  <a:cubicBezTo>
                    <a:pt x="944347" y="1093480"/>
                    <a:pt x="942161" y="1092508"/>
                    <a:pt x="937789" y="1091537"/>
                  </a:cubicBezTo>
                  <a:cubicBezTo>
                    <a:pt x="935603" y="1091051"/>
                    <a:pt x="933721" y="1090808"/>
                    <a:pt x="932142" y="1090808"/>
                  </a:cubicBezTo>
                  <a:close/>
                  <a:moveTo>
                    <a:pt x="75417" y="1089715"/>
                  </a:moveTo>
                  <a:cubicBezTo>
                    <a:pt x="76631" y="1089472"/>
                    <a:pt x="77724" y="1089594"/>
                    <a:pt x="78696" y="1090079"/>
                  </a:cubicBezTo>
                  <a:cubicBezTo>
                    <a:pt x="80639" y="1089108"/>
                    <a:pt x="81854" y="1089108"/>
                    <a:pt x="82339" y="1090079"/>
                  </a:cubicBezTo>
                  <a:cubicBezTo>
                    <a:pt x="82825" y="1091051"/>
                    <a:pt x="82582" y="1092508"/>
                    <a:pt x="81611" y="1094451"/>
                  </a:cubicBezTo>
                  <a:cubicBezTo>
                    <a:pt x="81611" y="1095423"/>
                    <a:pt x="81125" y="1095423"/>
                    <a:pt x="80153" y="1094451"/>
                  </a:cubicBezTo>
                  <a:cubicBezTo>
                    <a:pt x="78210" y="1094451"/>
                    <a:pt x="76753" y="1093965"/>
                    <a:pt x="75781" y="1092994"/>
                  </a:cubicBezTo>
                  <a:cubicBezTo>
                    <a:pt x="74810" y="1092023"/>
                    <a:pt x="73352" y="1091537"/>
                    <a:pt x="71409" y="1091537"/>
                  </a:cubicBezTo>
                  <a:cubicBezTo>
                    <a:pt x="72867" y="1090565"/>
                    <a:pt x="74203" y="1089958"/>
                    <a:pt x="75417" y="1089715"/>
                  </a:cubicBezTo>
                  <a:close/>
                  <a:moveTo>
                    <a:pt x="415338" y="1074049"/>
                  </a:moveTo>
                  <a:lnTo>
                    <a:pt x="415338" y="1076963"/>
                  </a:lnTo>
                  <a:lnTo>
                    <a:pt x="413881" y="1079878"/>
                  </a:lnTo>
                  <a:cubicBezTo>
                    <a:pt x="412909" y="1078907"/>
                    <a:pt x="412909" y="1077449"/>
                    <a:pt x="413881" y="1075506"/>
                  </a:cubicBezTo>
                  <a:cubicBezTo>
                    <a:pt x="413881" y="1075506"/>
                    <a:pt x="413881" y="1075263"/>
                    <a:pt x="413881" y="1074777"/>
                  </a:cubicBezTo>
                  <a:cubicBezTo>
                    <a:pt x="413881" y="1074292"/>
                    <a:pt x="414367" y="1074049"/>
                    <a:pt x="415338" y="1074049"/>
                  </a:cubicBezTo>
                  <a:close/>
                  <a:moveTo>
                    <a:pt x="370161" y="1072591"/>
                  </a:moveTo>
                  <a:lnTo>
                    <a:pt x="370161" y="1074049"/>
                  </a:lnTo>
                  <a:lnTo>
                    <a:pt x="368704" y="1074049"/>
                  </a:lnTo>
                  <a:close/>
                  <a:moveTo>
                    <a:pt x="370161" y="1072591"/>
                  </a:moveTo>
                  <a:cubicBezTo>
                    <a:pt x="368218" y="1072591"/>
                    <a:pt x="366761" y="1073077"/>
                    <a:pt x="365789" y="1074049"/>
                  </a:cubicBezTo>
                  <a:lnTo>
                    <a:pt x="362874" y="1074049"/>
                  </a:lnTo>
                  <a:cubicBezTo>
                    <a:pt x="362874" y="1075020"/>
                    <a:pt x="363117" y="1075506"/>
                    <a:pt x="363603" y="1075506"/>
                  </a:cubicBezTo>
                  <a:cubicBezTo>
                    <a:pt x="364089" y="1075506"/>
                    <a:pt x="364818" y="1075506"/>
                    <a:pt x="365789" y="1075506"/>
                  </a:cubicBezTo>
                  <a:lnTo>
                    <a:pt x="373076" y="1084250"/>
                  </a:lnTo>
                  <a:cubicBezTo>
                    <a:pt x="374047" y="1084250"/>
                    <a:pt x="374290" y="1082793"/>
                    <a:pt x="373804" y="1079878"/>
                  </a:cubicBezTo>
                  <a:cubicBezTo>
                    <a:pt x="373319" y="1076963"/>
                    <a:pt x="372104" y="1074535"/>
                    <a:pt x="370161" y="1072591"/>
                  </a:cubicBezTo>
                  <a:close/>
                  <a:moveTo>
                    <a:pt x="100556" y="1060933"/>
                  </a:moveTo>
                  <a:lnTo>
                    <a:pt x="99099" y="1068220"/>
                  </a:lnTo>
                  <a:cubicBezTo>
                    <a:pt x="95212" y="1073077"/>
                    <a:pt x="92784" y="1075020"/>
                    <a:pt x="91812" y="1074049"/>
                  </a:cubicBezTo>
                  <a:lnTo>
                    <a:pt x="87440" y="1075506"/>
                  </a:lnTo>
                  <a:cubicBezTo>
                    <a:pt x="86468" y="1077449"/>
                    <a:pt x="84040" y="1077935"/>
                    <a:pt x="80153" y="1076963"/>
                  </a:cubicBezTo>
                  <a:lnTo>
                    <a:pt x="77239" y="1075506"/>
                  </a:lnTo>
                  <a:cubicBezTo>
                    <a:pt x="77239" y="1074535"/>
                    <a:pt x="76996" y="1074049"/>
                    <a:pt x="76510" y="1074049"/>
                  </a:cubicBezTo>
                  <a:cubicBezTo>
                    <a:pt x="76024" y="1074049"/>
                    <a:pt x="75296" y="1074049"/>
                    <a:pt x="74324" y="1074049"/>
                  </a:cubicBezTo>
                  <a:lnTo>
                    <a:pt x="71409" y="1072591"/>
                  </a:lnTo>
                  <a:lnTo>
                    <a:pt x="68495" y="1072591"/>
                  </a:lnTo>
                  <a:lnTo>
                    <a:pt x="68495" y="1069677"/>
                  </a:lnTo>
                  <a:cubicBezTo>
                    <a:pt x="70438" y="1070648"/>
                    <a:pt x="73110" y="1070891"/>
                    <a:pt x="76510" y="1070406"/>
                  </a:cubicBezTo>
                  <a:cubicBezTo>
                    <a:pt x="79910" y="1069920"/>
                    <a:pt x="82582" y="1069677"/>
                    <a:pt x="84525" y="1069677"/>
                  </a:cubicBezTo>
                  <a:lnTo>
                    <a:pt x="87440" y="1066762"/>
                  </a:lnTo>
                  <a:lnTo>
                    <a:pt x="88897" y="1063848"/>
                  </a:lnTo>
                  <a:cubicBezTo>
                    <a:pt x="90840" y="1064819"/>
                    <a:pt x="92541" y="1065062"/>
                    <a:pt x="93998" y="1064576"/>
                  </a:cubicBezTo>
                  <a:cubicBezTo>
                    <a:pt x="95455" y="1064090"/>
                    <a:pt x="96670" y="1063362"/>
                    <a:pt x="97641" y="1062390"/>
                  </a:cubicBezTo>
                  <a:close/>
                  <a:moveTo>
                    <a:pt x="141361" y="1057107"/>
                  </a:moveTo>
                  <a:lnTo>
                    <a:pt x="141361" y="1058018"/>
                  </a:lnTo>
                  <a:lnTo>
                    <a:pt x="140919" y="1057577"/>
                  </a:lnTo>
                  <a:close/>
                  <a:moveTo>
                    <a:pt x="116420" y="1055565"/>
                  </a:moveTo>
                  <a:lnTo>
                    <a:pt x="114036" y="1058382"/>
                  </a:lnTo>
                  <a:cubicBezTo>
                    <a:pt x="112822" y="1059597"/>
                    <a:pt x="111729" y="1060447"/>
                    <a:pt x="110757" y="1060933"/>
                  </a:cubicBezTo>
                  <a:lnTo>
                    <a:pt x="112215" y="1058018"/>
                  </a:lnTo>
                  <a:close/>
                  <a:moveTo>
                    <a:pt x="916658" y="1055104"/>
                  </a:moveTo>
                  <a:cubicBezTo>
                    <a:pt x="896255" y="1055104"/>
                    <a:pt x="886540" y="1056561"/>
                    <a:pt x="887511" y="1059476"/>
                  </a:cubicBezTo>
                  <a:lnTo>
                    <a:pt x="874395" y="1065305"/>
                  </a:lnTo>
                  <a:lnTo>
                    <a:pt x="865652" y="1072591"/>
                  </a:lnTo>
                  <a:cubicBezTo>
                    <a:pt x="864680" y="1072591"/>
                    <a:pt x="870509" y="1072106"/>
                    <a:pt x="883139" y="1071134"/>
                  </a:cubicBezTo>
                  <a:cubicBezTo>
                    <a:pt x="894798" y="1067248"/>
                    <a:pt x="904514" y="1066276"/>
                    <a:pt x="912286" y="1068220"/>
                  </a:cubicBezTo>
                  <a:cubicBezTo>
                    <a:pt x="914229" y="1068220"/>
                    <a:pt x="917144" y="1067977"/>
                    <a:pt x="921030" y="1067491"/>
                  </a:cubicBezTo>
                  <a:cubicBezTo>
                    <a:pt x="924916" y="1067005"/>
                    <a:pt x="927831" y="1067248"/>
                    <a:pt x="929774" y="1068220"/>
                  </a:cubicBezTo>
                  <a:cubicBezTo>
                    <a:pt x="960863" y="1068220"/>
                    <a:pt x="988067" y="1074535"/>
                    <a:pt x="1011384" y="1087165"/>
                  </a:cubicBezTo>
                  <a:cubicBezTo>
                    <a:pt x="1011384" y="1086679"/>
                    <a:pt x="1011384" y="1085707"/>
                    <a:pt x="1011384" y="1084250"/>
                  </a:cubicBezTo>
                  <a:cubicBezTo>
                    <a:pt x="1007498" y="1084250"/>
                    <a:pt x="1004097" y="1082793"/>
                    <a:pt x="1001183" y="1079878"/>
                  </a:cubicBezTo>
                  <a:lnTo>
                    <a:pt x="985152" y="1072591"/>
                  </a:lnTo>
                  <a:cubicBezTo>
                    <a:pt x="983209" y="1072591"/>
                    <a:pt x="980780" y="1071863"/>
                    <a:pt x="977866" y="1070406"/>
                  </a:cubicBezTo>
                  <a:cubicBezTo>
                    <a:pt x="974951" y="1068948"/>
                    <a:pt x="972036" y="1067734"/>
                    <a:pt x="969122" y="1066762"/>
                  </a:cubicBezTo>
                  <a:lnTo>
                    <a:pt x="928317" y="1055104"/>
                  </a:lnTo>
                  <a:close/>
                  <a:moveTo>
                    <a:pt x="118044" y="1053646"/>
                  </a:moveTo>
                  <a:cubicBezTo>
                    <a:pt x="118044" y="1054132"/>
                    <a:pt x="117558" y="1054739"/>
                    <a:pt x="116586" y="1055468"/>
                  </a:cubicBezTo>
                  <a:lnTo>
                    <a:pt x="116420" y="1055565"/>
                  </a:lnTo>
                  <a:close/>
                  <a:moveTo>
                    <a:pt x="920301" y="1045631"/>
                  </a:moveTo>
                  <a:cubicBezTo>
                    <a:pt x="915929" y="1045145"/>
                    <a:pt x="914229" y="1045874"/>
                    <a:pt x="915201" y="1047817"/>
                  </a:cubicBezTo>
                  <a:cubicBezTo>
                    <a:pt x="924916" y="1049760"/>
                    <a:pt x="930260" y="1049760"/>
                    <a:pt x="931231" y="1047817"/>
                  </a:cubicBezTo>
                  <a:lnTo>
                    <a:pt x="928317" y="1046360"/>
                  </a:lnTo>
                  <a:cubicBezTo>
                    <a:pt x="927345" y="1046360"/>
                    <a:pt x="924673" y="1046117"/>
                    <a:pt x="920301" y="1045631"/>
                  </a:cubicBezTo>
                  <a:close/>
                  <a:moveTo>
                    <a:pt x="75781" y="1044902"/>
                  </a:moveTo>
                  <a:lnTo>
                    <a:pt x="81611" y="1046360"/>
                  </a:lnTo>
                  <a:lnTo>
                    <a:pt x="74324" y="1047817"/>
                  </a:lnTo>
                  <a:cubicBezTo>
                    <a:pt x="72381" y="1046846"/>
                    <a:pt x="72867" y="1045874"/>
                    <a:pt x="75781" y="1044902"/>
                  </a:cubicBezTo>
                  <a:close/>
                  <a:moveTo>
                    <a:pt x="694051" y="1039073"/>
                  </a:moveTo>
                  <a:cubicBezTo>
                    <a:pt x="691865" y="1039073"/>
                    <a:pt x="690772" y="1039559"/>
                    <a:pt x="690772" y="1040530"/>
                  </a:cubicBezTo>
                  <a:cubicBezTo>
                    <a:pt x="690772" y="1042473"/>
                    <a:pt x="697573" y="1043931"/>
                    <a:pt x="711175" y="1044902"/>
                  </a:cubicBezTo>
                  <a:lnTo>
                    <a:pt x="724740" y="1049835"/>
                  </a:lnTo>
                  <a:lnTo>
                    <a:pt x="724291" y="1049639"/>
                  </a:lnTo>
                  <a:cubicBezTo>
                    <a:pt x="722348" y="1048424"/>
                    <a:pt x="720405" y="1046846"/>
                    <a:pt x="718462" y="1044902"/>
                  </a:cubicBezTo>
                  <a:lnTo>
                    <a:pt x="703888" y="1040530"/>
                  </a:lnTo>
                  <a:cubicBezTo>
                    <a:pt x="699516" y="1039559"/>
                    <a:pt x="696238" y="1039073"/>
                    <a:pt x="694051" y="1039073"/>
                  </a:cubicBezTo>
                  <a:close/>
                  <a:moveTo>
                    <a:pt x="303124" y="1034701"/>
                  </a:moveTo>
                  <a:lnTo>
                    <a:pt x="306039" y="1036158"/>
                  </a:lnTo>
                  <a:lnTo>
                    <a:pt x="303389" y="1035496"/>
                  </a:lnTo>
                  <a:close/>
                  <a:moveTo>
                    <a:pt x="909371" y="1028872"/>
                  </a:moveTo>
                  <a:cubicBezTo>
                    <a:pt x="905485" y="1028872"/>
                    <a:pt x="899170" y="1029357"/>
                    <a:pt x="890426" y="1030329"/>
                  </a:cubicBezTo>
                  <a:cubicBezTo>
                    <a:pt x="890426" y="1032272"/>
                    <a:pt x="887997" y="1033244"/>
                    <a:pt x="883139" y="1033244"/>
                  </a:cubicBezTo>
                  <a:lnTo>
                    <a:pt x="872938" y="1036158"/>
                  </a:lnTo>
                  <a:lnTo>
                    <a:pt x="886054" y="1034701"/>
                  </a:lnTo>
                  <a:cubicBezTo>
                    <a:pt x="928802" y="1034701"/>
                    <a:pt x="961835" y="1037616"/>
                    <a:pt x="985152" y="1043445"/>
                  </a:cubicBezTo>
                  <a:lnTo>
                    <a:pt x="992439" y="1046360"/>
                  </a:lnTo>
                  <a:cubicBezTo>
                    <a:pt x="993410" y="1046360"/>
                    <a:pt x="993896" y="1045874"/>
                    <a:pt x="993896" y="1044902"/>
                  </a:cubicBezTo>
                  <a:cubicBezTo>
                    <a:pt x="993896" y="1043931"/>
                    <a:pt x="989038" y="1042473"/>
                    <a:pt x="979323" y="1040530"/>
                  </a:cubicBezTo>
                  <a:cubicBezTo>
                    <a:pt x="970579" y="1037616"/>
                    <a:pt x="966693" y="1035187"/>
                    <a:pt x="967664" y="1033244"/>
                  </a:cubicBezTo>
                  <a:lnTo>
                    <a:pt x="954548" y="1031786"/>
                  </a:lnTo>
                  <a:lnTo>
                    <a:pt x="944347" y="1030329"/>
                  </a:lnTo>
                  <a:cubicBezTo>
                    <a:pt x="943375" y="1030329"/>
                    <a:pt x="942161" y="1030329"/>
                    <a:pt x="940704" y="1030329"/>
                  </a:cubicBezTo>
                  <a:cubicBezTo>
                    <a:pt x="939246" y="1030329"/>
                    <a:pt x="938032" y="1030329"/>
                    <a:pt x="937060" y="1030329"/>
                  </a:cubicBezTo>
                  <a:cubicBezTo>
                    <a:pt x="933174" y="1029357"/>
                    <a:pt x="930260" y="1029357"/>
                    <a:pt x="928317" y="1030329"/>
                  </a:cubicBezTo>
                  <a:cubicBezTo>
                    <a:pt x="927345" y="1030329"/>
                    <a:pt x="926131" y="1030329"/>
                    <a:pt x="924673" y="1030329"/>
                  </a:cubicBezTo>
                  <a:cubicBezTo>
                    <a:pt x="923216" y="1030329"/>
                    <a:pt x="922487" y="1030815"/>
                    <a:pt x="922487" y="1031786"/>
                  </a:cubicBezTo>
                  <a:lnTo>
                    <a:pt x="919573" y="1030329"/>
                  </a:lnTo>
                  <a:cubicBezTo>
                    <a:pt x="921516" y="1029357"/>
                    <a:pt x="918115" y="1028872"/>
                    <a:pt x="909371" y="1028872"/>
                  </a:cubicBezTo>
                  <a:close/>
                  <a:moveTo>
                    <a:pt x="848892" y="1025229"/>
                  </a:moveTo>
                  <a:cubicBezTo>
                    <a:pt x="849864" y="1025229"/>
                    <a:pt x="850107" y="1025957"/>
                    <a:pt x="849621" y="1027414"/>
                  </a:cubicBezTo>
                  <a:cubicBezTo>
                    <a:pt x="848649" y="1029357"/>
                    <a:pt x="847678" y="1029843"/>
                    <a:pt x="846706" y="1028872"/>
                  </a:cubicBezTo>
                  <a:lnTo>
                    <a:pt x="845249" y="1030329"/>
                  </a:lnTo>
                  <a:lnTo>
                    <a:pt x="842334" y="1030329"/>
                  </a:lnTo>
                  <a:lnTo>
                    <a:pt x="840877" y="1030329"/>
                  </a:lnTo>
                  <a:cubicBezTo>
                    <a:pt x="838934" y="1030329"/>
                    <a:pt x="837719" y="1030086"/>
                    <a:pt x="837234" y="1029600"/>
                  </a:cubicBezTo>
                  <a:cubicBezTo>
                    <a:pt x="836748" y="1029115"/>
                    <a:pt x="836991" y="1028872"/>
                    <a:pt x="837962" y="1028872"/>
                  </a:cubicBezTo>
                  <a:cubicBezTo>
                    <a:pt x="839905" y="1029843"/>
                    <a:pt x="841849" y="1029357"/>
                    <a:pt x="843792" y="1027414"/>
                  </a:cubicBezTo>
                  <a:cubicBezTo>
                    <a:pt x="846220" y="1025957"/>
                    <a:pt x="847921" y="1025229"/>
                    <a:pt x="848892" y="1025229"/>
                  </a:cubicBezTo>
                  <a:close/>
                  <a:moveTo>
                    <a:pt x="879808" y="1020961"/>
                  </a:moveTo>
                  <a:lnTo>
                    <a:pt x="879496" y="1021585"/>
                  </a:lnTo>
                  <a:cubicBezTo>
                    <a:pt x="879010" y="1021585"/>
                    <a:pt x="878282" y="1021585"/>
                    <a:pt x="877310" y="1021585"/>
                  </a:cubicBezTo>
                  <a:close/>
                  <a:moveTo>
                    <a:pt x="880225" y="1020128"/>
                  </a:moveTo>
                  <a:lnTo>
                    <a:pt x="883139" y="1020128"/>
                  </a:lnTo>
                  <a:lnTo>
                    <a:pt x="879808" y="1020961"/>
                  </a:lnTo>
                  <a:close/>
                  <a:moveTo>
                    <a:pt x="870023" y="1020128"/>
                  </a:moveTo>
                  <a:lnTo>
                    <a:pt x="872938" y="1020128"/>
                  </a:lnTo>
                  <a:cubicBezTo>
                    <a:pt x="872938" y="1021099"/>
                    <a:pt x="872209" y="1021828"/>
                    <a:pt x="870752" y="1022314"/>
                  </a:cubicBezTo>
                  <a:cubicBezTo>
                    <a:pt x="869295" y="1022800"/>
                    <a:pt x="869052" y="1022557"/>
                    <a:pt x="870023" y="1021585"/>
                  </a:cubicBezTo>
                  <a:cubicBezTo>
                    <a:pt x="870023" y="1021585"/>
                    <a:pt x="870023" y="1021099"/>
                    <a:pt x="870023" y="1020128"/>
                  </a:cubicBezTo>
                  <a:close/>
                  <a:moveTo>
                    <a:pt x="892612" y="1017942"/>
                  </a:moveTo>
                  <a:cubicBezTo>
                    <a:pt x="894069" y="1017456"/>
                    <a:pt x="894798" y="1018185"/>
                    <a:pt x="894798" y="1020128"/>
                  </a:cubicBezTo>
                  <a:lnTo>
                    <a:pt x="888969" y="1020128"/>
                  </a:lnTo>
                  <a:lnTo>
                    <a:pt x="883139" y="1020128"/>
                  </a:lnTo>
                  <a:cubicBezTo>
                    <a:pt x="887997" y="1019156"/>
                    <a:pt x="891155" y="1018428"/>
                    <a:pt x="892612" y="1017942"/>
                  </a:cubicBezTo>
                  <a:close/>
                  <a:moveTo>
                    <a:pt x="1225611" y="1005554"/>
                  </a:moveTo>
                  <a:cubicBezTo>
                    <a:pt x="1224639" y="1006526"/>
                    <a:pt x="1223425" y="1007983"/>
                    <a:pt x="1221968" y="1009927"/>
                  </a:cubicBezTo>
                  <a:cubicBezTo>
                    <a:pt x="1220510" y="1011870"/>
                    <a:pt x="1220267" y="1013327"/>
                    <a:pt x="1221239" y="1014298"/>
                  </a:cubicBezTo>
                  <a:cubicBezTo>
                    <a:pt x="1221239" y="1016242"/>
                    <a:pt x="1224639" y="1016242"/>
                    <a:pt x="1231440" y="1014298"/>
                  </a:cubicBezTo>
                  <a:cubicBezTo>
                    <a:pt x="1234355" y="1011384"/>
                    <a:pt x="1236298" y="1010412"/>
                    <a:pt x="1237269" y="1011384"/>
                  </a:cubicBezTo>
                  <a:cubicBezTo>
                    <a:pt x="1238241" y="1011384"/>
                    <a:pt x="1239213" y="1010898"/>
                    <a:pt x="1240184" y="1009927"/>
                  </a:cubicBezTo>
                  <a:cubicBezTo>
                    <a:pt x="1241156" y="1008955"/>
                    <a:pt x="1240670" y="1008469"/>
                    <a:pt x="1238727" y="1008469"/>
                  </a:cubicBezTo>
                  <a:lnTo>
                    <a:pt x="1235812" y="1008469"/>
                  </a:lnTo>
                  <a:cubicBezTo>
                    <a:pt x="1235812" y="1007498"/>
                    <a:pt x="1234355" y="1007012"/>
                    <a:pt x="1231440" y="1007012"/>
                  </a:cubicBezTo>
                  <a:cubicBezTo>
                    <a:pt x="1228526" y="1007012"/>
                    <a:pt x="1226582" y="1006526"/>
                    <a:pt x="1225611" y="1005554"/>
                  </a:cubicBezTo>
                  <a:close/>
                  <a:moveTo>
                    <a:pt x="244831" y="1004097"/>
                  </a:moveTo>
                  <a:lnTo>
                    <a:pt x="247746" y="1005554"/>
                  </a:lnTo>
                  <a:cubicBezTo>
                    <a:pt x="248717" y="1007498"/>
                    <a:pt x="250660" y="1008469"/>
                    <a:pt x="253575" y="1008469"/>
                  </a:cubicBezTo>
                  <a:cubicBezTo>
                    <a:pt x="255518" y="1009441"/>
                    <a:pt x="256975" y="1010898"/>
                    <a:pt x="257947" y="1012841"/>
                  </a:cubicBezTo>
                  <a:cubicBezTo>
                    <a:pt x="259890" y="1013813"/>
                    <a:pt x="261833" y="1013327"/>
                    <a:pt x="263776" y="1011384"/>
                  </a:cubicBezTo>
                  <a:cubicBezTo>
                    <a:pt x="269606" y="1011384"/>
                    <a:pt x="272034" y="1012355"/>
                    <a:pt x="271063" y="1014298"/>
                  </a:cubicBezTo>
                  <a:cubicBezTo>
                    <a:pt x="271063" y="1016242"/>
                    <a:pt x="272034" y="1017699"/>
                    <a:pt x="273978" y="1018670"/>
                  </a:cubicBezTo>
                  <a:cubicBezTo>
                    <a:pt x="273978" y="1019642"/>
                    <a:pt x="279807" y="1023528"/>
                    <a:pt x="291465" y="1030329"/>
                  </a:cubicBezTo>
                  <a:lnTo>
                    <a:pt x="295837" y="1030329"/>
                  </a:lnTo>
                  <a:lnTo>
                    <a:pt x="300209" y="1034701"/>
                  </a:lnTo>
                  <a:lnTo>
                    <a:pt x="303389" y="1035496"/>
                  </a:lnTo>
                  <a:lnTo>
                    <a:pt x="304581" y="1039073"/>
                  </a:lnTo>
                  <a:lnTo>
                    <a:pt x="303124" y="1040530"/>
                  </a:lnTo>
                  <a:lnTo>
                    <a:pt x="307496" y="1041988"/>
                  </a:lnTo>
                  <a:cubicBezTo>
                    <a:pt x="310411" y="1044902"/>
                    <a:pt x="317212" y="1047817"/>
                    <a:pt x="327899" y="1050732"/>
                  </a:cubicBezTo>
                  <a:cubicBezTo>
                    <a:pt x="329842" y="1050732"/>
                    <a:pt x="331785" y="1050489"/>
                    <a:pt x="333728" y="1050003"/>
                  </a:cubicBezTo>
                  <a:cubicBezTo>
                    <a:pt x="335671" y="1049517"/>
                    <a:pt x="336643" y="1048788"/>
                    <a:pt x="336643" y="1047817"/>
                  </a:cubicBezTo>
                  <a:cubicBezTo>
                    <a:pt x="337614" y="1045874"/>
                    <a:pt x="338100" y="1046360"/>
                    <a:pt x="338100" y="1049274"/>
                  </a:cubicBezTo>
                  <a:lnTo>
                    <a:pt x="343929" y="1050732"/>
                  </a:lnTo>
                  <a:lnTo>
                    <a:pt x="352673" y="1055104"/>
                  </a:lnTo>
                  <a:cubicBezTo>
                    <a:pt x="351702" y="1057047"/>
                    <a:pt x="352187" y="1058018"/>
                    <a:pt x="354130" y="1058018"/>
                  </a:cubicBezTo>
                  <a:cubicBezTo>
                    <a:pt x="357045" y="1059961"/>
                    <a:pt x="360931" y="1061904"/>
                    <a:pt x="365789" y="1063848"/>
                  </a:cubicBezTo>
                  <a:cubicBezTo>
                    <a:pt x="367732" y="1065791"/>
                    <a:pt x="368704" y="1066276"/>
                    <a:pt x="368704" y="1065305"/>
                  </a:cubicBezTo>
                  <a:cubicBezTo>
                    <a:pt x="369675" y="1063362"/>
                    <a:pt x="370647" y="1062390"/>
                    <a:pt x="371618" y="1062390"/>
                  </a:cubicBezTo>
                  <a:lnTo>
                    <a:pt x="373076" y="1066762"/>
                  </a:lnTo>
                  <a:cubicBezTo>
                    <a:pt x="373076" y="1067734"/>
                    <a:pt x="373076" y="1068463"/>
                    <a:pt x="373076" y="1068948"/>
                  </a:cubicBezTo>
                  <a:cubicBezTo>
                    <a:pt x="373076" y="1069434"/>
                    <a:pt x="373561" y="1069677"/>
                    <a:pt x="374533" y="1069677"/>
                  </a:cubicBezTo>
                  <a:cubicBezTo>
                    <a:pt x="376476" y="1071620"/>
                    <a:pt x="376962" y="1073077"/>
                    <a:pt x="375990" y="1074049"/>
                  </a:cubicBezTo>
                  <a:cubicBezTo>
                    <a:pt x="374047" y="1078907"/>
                    <a:pt x="374533" y="1080850"/>
                    <a:pt x="377448" y="1079878"/>
                  </a:cubicBezTo>
                  <a:cubicBezTo>
                    <a:pt x="377448" y="1080850"/>
                    <a:pt x="377448" y="1081578"/>
                    <a:pt x="377448" y="1082064"/>
                  </a:cubicBezTo>
                  <a:cubicBezTo>
                    <a:pt x="377448" y="1082550"/>
                    <a:pt x="377933" y="1082793"/>
                    <a:pt x="378905" y="1082793"/>
                  </a:cubicBezTo>
                  <a:cubicBezTo>
                    <a:pt x="380848" y="1083764"/>
                    <a:pt x="383277" y="1084736"/>
                    <a:pt x="386192" y="1085707"/>
                  </a:cubicBezTo>
                  <a:cubicBezTo>
                    <a:pt x="389106" y="1086679"/>
                    <a:pt x="390078" y="1086679"/>
                    <a:pt x="389106" y="1085707"/>
                  </a:cubicBezTo>
                  <a:cubicBezTo>
                    <a:pt x="388135" y="1084736"/>
                    <a:pt x="387892" y="1083521"/>
                    <a:pt x="388378" y="1082064"/>
                  </a:cubicBezTo>
                  <a:cubicBezTo>
                    <a:pt x="388863" y="1080607"/>
                    <a:pt x="389592" y="1080364"/>
                    <a:pt x="390564" y="1081336"/>
                  </a:cubicBezTo>
                  <a:lnTo>
                    <a:pt x="390564" y="1084250"/>
                  </a:lnTo>
                  <a:lnTo>
                    <a:pt x="392021" y="1085707"/>
                  </a:lnTo>
                  <a:cubicBezTo>
                    <a:pt x="392021" y="1086679"/>
                    <a:pt x="392507" y="1086679"/>
                    <a:pt x="393478" y="1085707"/>
                  </a:cubicBezTo>
                  <a:cubicBezTo>
                    <a:pt x="394450" y="1084736"/>
                    <a:pt x="394936" y="1083764"/>
                    <a:pt x="394936" y="1082793"/>
                  </a:cubicBezTo>
                  <a:cubicBezTo>
                    <a:pt x="395907" y="1080850"/>
                    <a:pt x="396879" y="1080850"/>
                    <a:pt x="397850" y="1082793"/>
                  </a:cubicBezTo>
                  <a:lnTo>
                    <a:pt x="399308" y="1085707"/>
                  </a:lnTo>
                  <a:cubicBezTo>
                    <a:pt x="401251" y="1086679"/>
                    <a:pt x="402222" y="1087650"/>
                    <a:pt x="402222" y="1088622"/>
                  </a:cubicBezTo>
                  <a:cubicBezTo>
                    <a:pt x="402222" y="1089594"/>
                    <a:pt x="400765" y="1090565"/>
                    <a:pt x="397850" y="1091537"/>
                  </a:cubicBezTo>
                  <a:lnTo>
                    <a:pt x="402222" y="1094451"/>
                  </a:lnTo>
                  <a:cubicBezTo>
                    <a:pt x="404165" y="1100281"/>
                    <a:pt x="408051" y="1103195"/>
                    <a:pt x="413881" y="1103195"/>
                  </a:cubicBezTo>
                  <a:cubicBezTo>
                    <a:pt x="416795" y="1104167"/>
                    <a:pt x="416795" y="1106110"/>
                    <a:pt x="413881" y="1109025"/>
                  </a:cubicBezTo>
                  <a:lnTo>
                    <a:pt x="410966" y="1110482"/>
                  </a:lnTo>
                  <a:lnTo>
                    <a:pt x="416795" y="1117769"/>
                  </a:lnTo>
                  <a:cubicBezTo>
                    <a:pt x="419710" y="1119712"/>
                    <a:pt x="421653" y="1121655"/>
                    <a:pt x="422625" y="1123598"/>
                  </a:cubicBezTo>
                  <a:lnTo>
                    <a:pt x="422916" y="1125055"/>
                  </a:lnTo>
                  <a:lnTo>
                    <a:pt x="424082" y="1125055"/>
                  </a:lnTo>
                  <a:cubicBezTo>
                    <a:pt x="425054" y="1126027"/>
                    <a:pt x="424568" y="1126998"/>
                    <a:pt x="422625" y="1127970"/>
                  </a:cubicBezTo>
                  <a:cubicBezTo>
                    <a:pt x="420682" y="1131856"/>
                    <a:pt x="421167" y="1133799"/>
                    <a:pt x="424082" y="1133799"/>
                  </a:cubicBezTo>
                  <a:lnTo>
                    <a:pt x="422625" y="1136714"/>
                  </a:lnTo>
                  <a:cubicBezTo>
                    <a:pt x="419710" y="1135742"/>
                    <a:pt x="418496" y="1136228"/>
                    <a:pt x="418981" y="1138171"/>
                  </a:cubicBezTo>
                  <a:cubicBezTo>
                    <a:pt x="419467" y="1140114"/>
                    <a:pt x="421167" y="1141571"/>
                    <a:pt x="424082" y="1142543"/>
                  </a:cubicBezTo>
                  <a:lnTo>
                    <a:pt x="425539" y="1142543"/>
                  </a:lnTo>
                  <a:cubicBezTo>
                    <a:pt x="424568" y="1144486"/>
                    <a:pt x="423596" y="1145458"/>
                    <a:pt x="422625" y="1145458"/>
                  </a:cubicBezTo>
                  <a:cubicBezTo>
                    <a:pt x="421653" y="1144486"/>
                    <a:pt x="420925" y="1144486"/>
                    <a:pt x="420439" y="1145458"/>
                  </a:cubicBezTo>
                  <a:cubicBezTo>
                    <a:pt x="419953" y="1146429"/>
                    <a:pt x="420682" y="1146915"/>
                    <a:pt x="422625" y="1146915"/>
                  </a:cubicBezTo>
                  <a:cubicBezTo>
                    <a:pt x="421653" y="1147887"/>
                    <a:pt x="422139" y="1148858"/>
                    <a:pt x="424082" y="1149830"/>
                  </a:cubicBezTo>
                  <a:cubicBezTo>
                    <a:pt x="424082" y="1150801"/>
                    <a:pt x="422625" y="1150801"/>
                    <a:pt x="419710" y="1149830"/>
                  </a:cubicBezTo>
                  <a:cubicBezTo>
                    <a:pt x="416795" y="1148858"/>
                    <a:pt x="414852" y="1147401"/>
                    <a:pt x="413881" y="1145458"/>
                  </a:cubicBezTo>
                  <a:cubicBezTo>
                    <a:pt x="413881" y="1142543"/>
                    <a:pt x="412909" y="1141086"/>
                    <a:pt x="410966" y="1141086"/>
                  </a:cubicBezTo>
                  <a:cubicBezTo>
                    <a:pt x="409995" y="1143029"/>
                    <a:pt x="409023" y="1142543"/>
                    <a:pt x="408051" y="1139629"/>
                  </a:cubicBezTo>
                  <a:cubicBezTo>
                    <a:pt x="407080" y="1139629"/>
                    <a:pt x="406108" y="1139143"/>
                    <a:pt x="405137" y="1138171"/>
                  </a:cubicBezTo>
                  <a:cubicBezTo>
                    <a:pt x="404165" y="1137200"/>
                    <a:pt x="403194" y="1136714"/>
                    <a:pt x="402222" y="1136714"/>
                  </a:cubicBezTo>
                  <a:cubicBezTo>
                    <a:pt x="400279" y="1133799"/>
                    <a:pt x="399308" y="1133313"/>
                    <a:pt x="399308" y="1135256"/>
                  </a:cubicBezTo>
                  <a:lnTo>
                    <a:pt x="392021" y="1136714"/>
                  </a:lnTo>
                  <a:lnTo>
                    <a:pt x="387649" y="1135256"/>
                  </a:lnTo>
                  <a:lnTo>
                    <a:pt x="387649" y="1136714"/>
                  </a:lnTo>
                  <a:cubicBezTo>
                    <a:pt x="389592" y="1136714"/>
                    <a:pt x="391049" y="1138171"/>
                    <a:pt x="392021" y="1141086"/>
                  </a:cubicBezTo>
                  <a:cubicBezTo>
                    <a:pt x="392992" y="1141086"/>
                    <a:pt x="393964" y="1142543"/>
                    <a:pt x="394936" y="1145458"/>
                  </a:cubicBezTo>
                  <a:cubicBezTo>
                    <a:pt x="398822" y="1145458"/>
                    <a:pt x="400765" y="1146429"/>
                    <a:pt x="400765" y="1148372"/>
                  </a:cubicBezTo>
                  <a:cubicBezTo>
                    <a:pt x="402708" y="1151287"/>
                    <a:pt x="406108" y="1154202"/>
                    <a:pt x="410966" y="1157116"/>
                  </a:cubicBezTo>
                  <a:cubicBezTo>
                    <a:pt x="412909" y="1158088"/>
                    <a:pt x="414367" y="1159059"/>
                    <a:pt x="415338" y="1160031"/>
                  </a:cubicBezTo>
                  <a:cubicBezTo>
                    <a:pt x="416310" y="1161003"/>
                    <a:pt x="415824" y="1161003"/>
                    <a:pt x="413881" y="1160031"/>
                  </a:cubicBezTo>
                  <a:lnTo>
                    <a:pt x="412423" y="1162946"/>
                  </a:lnTo>
                  <a:lnTo>
                    <a:pt x="413881" y="1165860"/>
                  </a:lnTo>
                  <a:lnTo>
                    <a:pt x="415338" y="1167318"/>
                  </a:lnTo>
                  <a:cubicBezTo>
                    <a:pt x="417281" y="1167318"/>
                    <a:pt x="418253" y="1167804"/>
                    <a:pt x="418253" y="1168775"/>
                  </a:cubicBezTo>
                  <a:lnTo>
                    <a:pt x="413881" y="1168775"/>
                  </a:lnTo>
                  <a:lnTo>
                    <a:pt x="410966" y="1168775"/>
                  </a:lnTo>
                  <a:cubicBezTo>
                    <a:pt x="409995" y="1169747"/>
                    <a:pt x="410480" y="1171204"/>
                    <a:pt x="412423" y="1173147"/>
                  </a:cubicBezTo>
                  <a:lnTo>
                    <a:pt x="410966" y="1178976"/>
                  </a:lnTo>
                  <a:lnTo>
                    <a:pt x="406594" y="1178976"/>
                  </a:lnTo>
                  <a:cubicBezTo>
                    <a:pt x="402708" y="1178976"/>
                    <a:pt x="399793" y="1177519"/>
                    <a:pt x="397850" y="1174604"/>
                  </a:cubicBezTo>
                  <a:cubicBezTo>
                    <a:pt x="396879" y="1172661"/>
                    <a:pt x="395421" y="1171204"/>
                    <a:pt x="393478" y="1170232"/>
                  </a:cubicBezTo>
                  <a:lnTo>
                    <a:pt x="393478" y="1168775"/>
                  </a:lnTo>
                  <a:cubicBezTo>
                    <a:pt x="390564" y="1163917"/>
                    <a:pt x="388135" y="1161003"/>
                    <a:pt x="386192" y="1160031"/>
                  </a:cubicBezTo>
                  <a:cubicBezTo>
                    <a:pt x="385220" y="1160031"/>
                    <a:pt x="384249" y="1160517"/>
                    <a:pt x="383277" y="1161488"/>
                  </a:cubicBezTo>
                  <a:cubicBezTo>
                    <a:pt x="382305" y="1162460"/>
                    <a:pt x="381334" y="1162460"/>
                    <a:pt x="380362" y="1161488"/>
                  </a:cubicBezTo>
                  <a:lnTo>
                    <a:pt x="381820" y="1164403"/>
                  </a:lnTo>
                  <a:cubicBezTo>
                    <a:pt x="381820" y="1167318"/>
                    <a:pt x="382305" y="1169018"/>
                    <a:pt x="383277" y="1169504"/>
                  </a:cubicBezTo>
                  <a:cubicBezTo>
                    <a:pt x="384249" y="1169989"/>
                    <a:pt x="385220" y="1169747"/>
                    <a:pt x="386192" y="1168775"/>
                  </a:cubicBezTo>
                  <a:cubicBezTo>
                    <a:pt x="388135" y="1167804"/>
                    <a:pt x="389106" y="1167804"/>
                    <a:pt x="389106" y="1168775"/>
                  </a:cubicBezTo>
                  <a:lnTo>
                    <a:pt x="390564" y="1174604"/>
                  </a:lnTo>
                  <a:lnTo>
                    <a:pt x="392021" y="1176061"/>
                  </a:lnTo>
                  <a:lnTo>
                    <a:pt x="392021" y="1178976"/>
                  </a:lnTo>
                  <a:cubicBezTo>
                    <a:pt x="390078" y="1178005"/>
                    <a:pt x="388620" y="1176547"/>
                    <a:pt x="387649" y="1174604"/>
                  </a:cubicBezTo>
                  <a:cubicBezTo>
                    <a:pt x="386677" y="1176547"/>
                    <a:pt x="385220" y="1178005"/>
                    <a:pt x="383277" y="1178976"/>
                  </a:cubicBezTo>
                  <a:cubicBezTo>
                    <a:pt x="381334" y="1179948"/>
                    <a:pt x="379877" y="1179462"/>
                    <a:pt x="378905" y="1177519"/>
                  </a:cubicBezTo>
                  <a:lnTo>
                    <a:pt x="373076" y="1176061"/>
                  </a:lnTo>
                  <a:lnTo>
                    <a:pt x="370161" y="1177519"/>
                  </a:lnTo>
                  <a:lnTo>
                    <a:pt x="375990" y="1186263"/>
                  </a:lnTo>
                  <a:cubicBezTo>
                    <a:pt x="377933" y="1190149"/>
                    <a:pt x="380362" y="1193549"/>
                    <a:pt x="383277" y="1196464"/>
                  </a:cubicBezTo>
                  <a:lnTo>
                    <a:pt x="381820" y="1199379"/>
                  </a:lnTo>
                  <a:lnTo>
                    <a:pt x="383277" y="1203751"/>
                  </a:lnTo>
                  <a:lnTo>
                    <a:pt x="384734" y="1208123"/>
                  </a:lnTo>
                  <a:cubicBezTo>
                    <a:pt x="383763" y="1205208"/>
                    <a:pt x="382791" y="1204722"/>
                    <a:pt x="381820" y="1206665"/>
                  </a:cubicBezTo>
                  <a:lnTo>
                    <a:pt x="381820" y="1205208"/>
                  </a:lnTo>
                  <a:lnTo>
                    <a:pt x="378905" y="1205208"/>
                  </a:lnTo>
                  <a:lnTo>
                    <a:pt x="373076" y="1203751"/>
                  </a:lnTo>
                  <a:cubicBezTo>
                    <a:pt x="373076" y="1201808"/>
                    <a:pt x="371133" y="1199379"/>
                    <a:pt x="367246" y="1196464"/>
                  </a:cubicBezTo>
                  <a:cubicBezTo>
                    <a:pt x="365303" y="1196464"/>
                    <a:pt x="364332" y="1197436"/>
                    <a:pt x="364332" y="1199379"/>
                  </a:cubicBezTo>
                  <a:cubicBezTo>
                    <a:pt x="366275" y="1199379"/>
                    <a:pt x="366761" y="1199865"/>
                    <a:pt x="365789" y="1200836"/>
                  </a:cubicBezTo>
                  <a:lnTo>
                    <a:pt x="364332" y="1206665"/>
                  </a:lnTo>
                  <a:lnTo>
                    <a:pt x="361417" y="1202293"/>
                  </a:lnTo>
                  <a:cubicBezTo>
                    <a:pt x="362389" y="1201322"/>
                    <a:pt x="361903" y="1200836"/>
                    <a:pt x="359960" y="1200836"/>
                  </a:cubicBezTo>
                  <a:cubicBezTo>
                    <a:pt x="358988" y="1199865"/>
                    <a:pt x="358988" y="1198893"/>
                    <a:pt x="359960" y="1197921"/>
                  </a:cubicBezTo>
                  <a:cubicBezTo>
                    <a:pt x="358988" y="1195978"/>
                    <a:pt x="357774" y="1194764"/>
                    <a:pt x="356316" y="1194278"/>
                  </a:cubicBezTo>
                  <a:cubicBezTo>
                    <a:pt x="354859" y="1193792"/>
                    <a:pt x="354130" y="1194035"/>
                    <a:pt x="354130" y="1195007"/>
                  </a:cubicBezTo>
                  <a:lnTo>
                    <a:pt x="352673" y="1192092"/>
                  </a:lnTo>
                  <a:cubicBezTo>
                    <a:pt x="349758" y="1189177"/>
                    <a:pt x="348301" y="1188692"/>
                    <a:pt x="348301" y="1190635"/>
                  </a:cubicBezTo>
                  <a:lnTo>
                    <a:pt x="346844" y="1196464"/>
                  </a:lnTo>
                  <a:cubicBezTo>
                    <a:pt x="347815" y="1198407"/>
                    <a:pt x="348058" y="1199865"/>
                    <a:pt x="347572" y="1200836"/>
                  </a:cubicBezTo>
                  <a:cubicBezTo>
                    <a:pt x="347087" y="1201808"/>
                    <a:pt x="346844" y="1202779"/>
                    <a:pt x="346844" y="1203751"/>
                  </a:cubicBezTo>
                  <a:lnTo>
                    <a:pt x="343929" y="1202293"/>
                  </a:lnTo>
                  <a:cubicBezTo>
                    <a:pt x="342958" y="1201322"/>
                    <a:pt x="341015" y="1204237"/>
                    <a:pt x="338100" y="1211037"/>
                  </a:cubicBezTo>
                  <a:cubicBezTo>
                    <a:pt x="338100" y="1213952"/>
                    <a:pt x="336643" y="1216867"/>
                    <a:pt x="333728" y="1219781"/>
                  </a:cubicBezTo>
                  <a:lnTo>
                    <a:pt x="330230" y="1232023"/>
                  </a:lnTo>
                  <a:lnTo>
                    <a:pt x="332635" y="1229618"/>
                  </a:lnTo>
                  <a:cubicBezTo>
                    <a:pt x="333849" y="1227918"/>
                    <a:pt x="334699" y="1226096"/>
                    <a:pt x="335185" y="1224153"/>
                  </a:cubicBezTo>
                  <a:lnTo>
                    <a:pt x="339557" y="1218324"/>
                  </a:lnTo>
                  <a:lnTo>
                    <a:pt x="338100" y="1225611"/>
                  </a:lnTo>
                  <a:cubicBezTo>
                    <a:pt x="337128" y="1226582"/>
                    <a:pt x="335914" y="1228040"/>
                    <a:pt x="334457" y="1229983"/>
                  </a:cubicBezTo>
                  <a:cubicBezTo>
                    <a:pt x="332999" y="1231926"/>
                    <a:pt x="331785" y="1234840"/>
                    <a:pt x="330813" y="1238727"/>
                  </a:cubicBezTo>
                  <a:lnTo>
                    <a:pt x="324984" y="1257672"/>
                  </a:lnTo>
                  <a:cubicBezTo>
                    <a:pt x="324984" y="1259615"/>
                    <a:pt x="322555" y="1264473"/>
                    <a:pt x="317697" y="1272245"/>
                  </a:cubicBezTo>
                  <a:lnTo>
                    <a:pt x="314783" y="1285361"/>
                  </a:lnTo>
                  <a:cubicBezTo>
                    <a:pt x="314783" y="1285361"/>
                    <a:pt x="312840" y="1290219"/>
                    <a:pt x="308953" y="1299934"/>
                  </a:cubicBezTo>
                  <a:cubicBezTo>
                    <a:pt x="307010" y="1304792"/>
                    <a:pt x="305796" y="1308678"/>
                    <a:pt x="305310" y="1311593"/>
                  </a:cubicBezTo>
                  <a:cubicBezTo>
                    <a:pt x="304824" y="1314508"/>
                    <a:pt x="305067" y="1316936"/>
                    <a:pt x="306039" y="1318879"/>
                  </a:cubicBezTo>
                  <a:lnTo>
                    <a:pt x="304581" y="1323251"/>
                  </a:lnTo>
                  <a:cubicBezTo>
                    <a:pt x="300695" y="1327138"/>
                    <a:pt x="297295" y="1333210"/>
                    <a:pt x="294380" y="1341468"/>
                  </a:cubicBezTo>
                  <a:cubicBezTo>
                    <a:pt x="291465" y="1349726"/>
                    <a:pt x="290494" y="1354341"/>
                    <a:pt x="291465" y="1355313"/>
                  </a:cubicBezTo>
                  <a:lnTo>
                    <a:pt x="294380" y="1355313"/>
                  </a:lnTo>
                  <a:cubicBezTo>
                    <a:pt x="295352" y="1353369"/>
                    <a:pt x="295837" y="1352884"/>
                    <a:pt x="295837" y="1353855"/>
                  </a:cubicBezTo>
                  <a:cubicBezTo>
                    <a:pt x="295837" y="1354827"/>
                    <a:pt x="295837" y="1356770"/>
                    <a:pt x="295837" y="1359685"/>
                  </a:cubicBezTo>
                  <a:lnTo>
                    <a:pt x="294380" y="1366971"/>
                  </a:lnTo>
                  <a:lnTo>
                    <a:pt x="287093" y="1375715"/>
                  </a:lnTo>
                  <a:cubicBezTo>
                    <a:pt x="285150" y="1378630"/>
                    <a:pt x="284179" y="1381059"/>
                    <a:pt x="284179" y="1383002"/>
                  </a:cubicBezTo>
                  <a:lnTo>
                    <a:pt x="275435" y="1391746"/>
                  </a:lnTo>
                  <a:cubicBezTo>
                    <a:pt x="274463" y="1390774"/>
                    <a:pt x="273492" y="1390774"/>
                    <a:pt x="272520" y="1391746"/>
                  </a:cubicBezTo>
                  <a:cubicBezTo>
                    <a:pt x="271549" y="1392717"/>
                    <a:pt x="270577" y="1393203"/>
                    <a:pt x="269606" y="1393203"/>
                  </a:cubicBezTo>
                  <a:lnTo>
                    <a:pt x="268148" y="1397575"/>
                  </a:lnTo>
                  <a:cubicBezTo>
                    <a:pt x="269120" y="1399518"/>
                    <a:pt x="269120" y="1400975"/>
                    <a:pt x="268148" y="1401947"/>
                  </a:cubicBezTo>
                  <a:cubicBezTo>
                    <a:pt x="267177" y="1402919"/>
                    <a:pt x="265962" y="1403404"/>
                    <a:pt x="264505" y="1403404"/>
                  </a:cubicBezTo>
                  <a:cubicBezTo>
                    <a:pt x="263048" y="1403404"/>
                    <a:pt x="261833" y="1403404"/>
                    <a:pt x="260862" y="1403404"/>
                  </a:cubicBezTo>
                  <a:cubicBezTo>
                    <a:pt x="256004" y="1401461"/>
                    <a:pt x="252603" y="1401461"/>
                    <a:pt x="250660" y="1403404"/>
                  </a:cubicBezTo>
                  <a:lnTo>
                    <a:pt x="241916" y="1403404"/>
                  </a:lnTo>
                  <a:lnTo>
                    <a:pt x="241916" y="1401947"/>
                  </a:lnTo>
                  <a:lnTo>
                    <a:pt x="240459" y="1400490"/>
                  </a:lnTo>
                  <a:cubicBezTo>
                    <a:pt x="239488" y="1401461"/>
                    <a:pt x="238273" y="1401704"/>
                    <a:pt x="236816" y="1401218"/>
                  </a:cubicBezTo>
                  <a:cubicBezTo>
                    <a:pt x="235358" y="1400733"/>
                    <a:pt x="234630" y="1400004"/>
                    <a:pt x="234630" y="1399032"/>
                  </a:cubicBezTo>
                  <a:lnTo>
                    <a:pt x="237544" y="1400490"/>
                  </a:lnTo>
                  <a:cubicBezTo>
                    <a:pt x="240459" y="1398546"/>
                    <a:pt x="240945" y="1397575"/>
                    <a:pt x="239002" y="1397575"/>
                  </a:cubicBezTo>
                  <a:cubicBezTo>
                    <a:pt x="238030" y="1394660"/>
                    <a:pt x="236087" y="1395146"/>
                    <a:pt x="233172" y="1399032"/>
                  </a:cubicBezTo>
                  <a:cubicBezTo>
                    <a:pt x="232201" y="1400975"/>
                    <a:pt x="230744" y="1402433"/>
                    <a:pt x="228801" y="1403404"/>
                  </a:cubicBezTo>
                  <a:lnTo>
                    <a:pt x="222971" y="1406319"/>
                  </a:lnTo>
                  <a:cubicBezTo>
                    <a:pt x="222000" y="1411177"/>
                    <a:pt x="218599" y="1414091"/>
                    <a:pt x="212770" y="1415063"/>
                  </a:cubicBezTo>
                  <a:cubicBezTo>
                    <a:pt x="210827" y="1414091"/>
                    <a:pt x="201111" y="1413606"/>
                    <a:pt x="183623" y="1413606"/>
                  </a:cubicBezTo>
                  <a:lnTo>
                    <a:pt x="173422" y="1410691"/>
                  </a:lnTo>
                  <a:cubicBezTo>
                    <a:pt x="169536" y="1409719"/>
                    <a:pt x="170993" y="1409234"/>
                    <a:pt x="177794" y="1409234"/>
                  </a:cubicBezTo>
                  <a:lnTo>
                    <a:pt x="185081" y="1409234"/>
                  </a:lnTo>
                  <a:cubicBezTo>
                    <a:pt x="187024" y="1407291"/>
                    <a:pt x="188481" y="1406805"/>
                    <a:pt x="189453" y="1407776"/>
                  </a:cubicBezTo>
                  <a:cubicBezTo>
                    <a:pt x="190424" y="1405833"/>
                    <a:pt x="189938" y="1405347"/>
                    <a:pt x="187995" y="1406319"/>
                  </a:cubicBezTo>
                  <a:lnTo>
                    <a:pt x="180709" y="1404862"/>
                  </a:lnTo>
                  <a:lnTo>
                    <a:pt x="167593" y="1401947"/>
                  </a:lnTo>
                  <a:cubicBezTo>
                    <a:pt x="163707" y="1402919"/>
                    <a:pt x="159820" y="1402433"/>
                    <a:pt x="155934" y="1400490"/>
                  </a:cubicBezTo>
                  <a:cubicBezTo>
                    <a:pt x="155934" y="1397575"/>
                    <a:pt x="154477" y="1395146"/>
                    <a:pt x="151562" y="1393203"/>
                  </a:cubicBezTo>
                  <a:lnTo>
                    <a:pt x="148648" y="1393203"/>
                  </a:lnTo>
                  <a:cubicBezTo>
                    <a:pt x="147676" y="1392232"/>
                    <a:pt x="145733" y="1391260"/>
                    <a:pt x="142818" y="1390288"/>
                  </a:cubicBezTo>
                  <a:lnTo>
                    <a:pt x="141361" y="1385916"/>
                  </a:lnTo>
                  <a:lnTo>
                    <a:pt x="145733" y="1388831"/>
                  </a:lnTo>
                  <a:cubicBezTo>
                    <a:pt x="155448" y="1391746"/>
                    <a:pt x="160306" y="1392232"/>
                    <a:pt x="160306" y="1390288"/>
                  </a:cubicBezTo>
                  <a:cubicBezTo>
                    <a:pt x="161278" y="1388345"/>
                    <a:pt x="162735" y="1387859"/>
                    <a:pt x="164678" y="1388831"/>
                  </a:cubicBezTo>
                  <a:cubicBezTo>
                    <a:pt x="166621" y="1388831"/>
                    <a:pt x="167593" y="1387859"/>
                    <a:pt x="167593" y="1385916"/>
                  </a:cubicBezTo>
                  <a:cubicBezTo>
                    <a:pt x="167593" y="1383973"/>
                    <a:pt x="168564" y="1383488"/>
                    <a:pt x="170508" y="1384459"/>
                  </a:cubicBezTo>
                  <a:lnTo>
                    <a:pt x="173422" y="1384459"/>
                  </a:lnTo>
                  <a:lnTo>
                    <a:pt x="177794" y="1387374"/>
                  </a:lnTo>
                  <a:cubicBezTo>
                    <a:pt x="179737" y="1387374"/>
                    <a:pt x="181923" y="1386645"/>
                    <a:pt x="184352" y="1385188"/>
                  </a:cubicBezTo>
                  <a:cubicBezTo>
                    <a:pt x="186781" y="1383730"/>
                    <a:pt x="187995" y="1382516"/>
                    <a:pt x="187995" y="1381544"/>
                  </a:cubicBezTo>
                  <a:cubicBezTo>
                    <a:pt x="188967" y="1379601"/>
                    <a:pt x="189938" y="1379116"/>
                    <a:pt x="190910" y="1380087"/>
                  </a:cubicBezTo>
                  <a:cubicBezTo>
                    <a:pt x="190910" y="1380087"/>
                    <a:pt x="190424" y="1379116"/>
                    <a:pt x="189453" y="1377172"/>
                  </a:cubicBezTo>
                  <a:cubicBezTo>
                    <a:pt x="187510" y="1376201"/>
                    <a:pt x="185567" y="1376201"/>
                    <a:pt x="183623" y="1377172"/>
                  </a:cubicBezTo>
                  <a:cubicBezTo>
                    <a:pt x="181680" y="1378144"/>
                    <a:pt x="179980" y="1378873"/>
                    <a:pt x="178523" y="1379358"/>
                  </a:cubicBezTo>
                  <a:cubicBezTo>
                    <a:pt x="177065" y="1379844"/>
                    <a:pt x="175851" y="1380573"/>
                    <a:pt x="174879" y="1381544"/>
                  </a:cubicBezTo>
                  <a:cubicBezTo>
                    <a:pt x="172936" y="1380573"/>
                    <a:pt x="170993" y="1380573"/>
                    <a:pt x="169050" y="1381544"/>
                  </a:cubicBezTo>
                  <a:cubicBezTo>
                    <a:pt x="163221" y="1382516"/>
                    <a:pt x="159820" y="1381544"/>
                    <a:pt x="158849" y="1378630"/>
                  </a:cubicBezTo>
                  <a:cubicBezTo>
                    <a:pt x="156906" y="1373772"/>
                    <a:pt x="156420" y="1371829"/>
                    <a:pt x="157392" y="1372800"/>
                  </a:cubicBezTo>
                  <a:cubicBezTo>
                    <a:pt x="161278" y="1371829"/>
                    <a:pt x="164192" y="1371829"/>
                    <a:pt x="166136" y="1372800"/>
                  </a:cubicBezTo>
                  <a:cubicBezTo>
                    <a:pt x="165164" y="1371829"/>
                    <a:pt x="164921" y="1370615"/>
                    <a:pt x="165407" y="1369157"/>
                  </a:cubicBezTo>
                  <a:cubicBezTo>
                    <a:pt x="165893" y="1367700"/>
                    <a:pt x="166621" y="1367457"/>
                    <a:pt x="167593" y="1368428"/>
                  </a:cubicBezTo>
                  <a:lnTo>
                    <a:pt x="167593" y="1365514"/>
                  </a:lnTo>
                  <a:cubicBezTo>
                    <a:pt x="166621" y="1364542"/>
                    <a:pt x="166621" y="1363085"/>
                    <a:pt x="167593" y="1361142"/>
                  </a:cubicBezTo>
                  <a:lnTo>
                    <a:pt x="161764" y="1361142"/>
                  </a:lnTo>
                  <a:cubicBezTo>
                    <a:pt x="157877" y="1360170"/>
                    <a:pt x="154477" y="1360170"/>
                    <a:pt x="151562" y="1361142"/>
                  </a:cubicBezTo>
                  <a:cubicBezTo>
                    <a:pt x="150591" y="1360170"/>
                    <a:pt x="147433" y="1358713"/>
                    <a:pt x="142090" y="1356770"/>
                  </a:cubicBezTo>
                  <a:cubicBezTo>
                    <a:pt x="136746" y="1354827"/>
                    <a:pt x="134560" y="1353369"/>
                    <a:pt x="135532" y="1352398"/>
                  </a:cubicBezTo>
                  <a:lnTo>
                    <a:pt x="141361" y="1355313"/>
                  </a:lnTo>
                  <a:lnTo>
                    <a:pt x="151562" y="1358227"/>
                  </a:lnTo>
                  <a:lnTo>
                    <a:pt x="154477" y="1359685"/>
                  </a:lnTo>
                  <a:cubicBezTo>
                    <a:pt x="155448" y="1356770"/>
                    <a:pt x="153020" y="1353855"/>
                    <a:pt x="147190" y="1350940"/>
                  </a:cubicBezTo>
                  <a:cubicBezTo>
                    <a:pt x="146219" y="1350940"/>
                    <a:pt x="144761" y="1348998"/>
                    <a:pt x="142818" y="1345111"/>
                  </a:cubicBezTo>
                  <a:cubicBezTo>
                    <a:pt x="141847" y="1344140"/>
                    <a:pt x="140389" y="1342925"/>
                    <a:pt x="138446" y="1341468"/>
                  </a:cubicBezTo>
                  <a:cubicBezTo>
                    <a:pt x="136503" y="1340011"/>
                    <a:pt x="135532" y="1339282"/>
                    <a:pt x="135532" y="1339282"/>
                  </a:cubicBezTo>
                  <a:lnTo>
                    <a:pt x="136989" y="1339282"/>
                  </a:lnTo>
                  <a:lnTo>
                    <a:pt x="142818" y="1342197"/>
                  </a:lnTo>
                  <a:cubicBezTo>
                    <a:pt x="143790" y="1340253"/>
                    <a:pt x="142818" y="1337825"/>
                    <a:pt x="139904" y="1334910"/>
                  </a:cubicBezTo>
                  <a:cubicBezTo>
                    <a:pt x="137961" y="1333938"/>
                    <a:pt x="136503" y="1332238"/>
                    <a:pt x="135532" y="1329809"/>
                  </a:cubicBezTo>
                  <a:cubicBezTo>
                    <a:pt x="134560" y="1327381"/>
                    <a:pt x="134560" y="1325680"/>
                    <a:pt x="135532" y="1324709"/>
                  </a:cubicBezTo>
                  <a:cubicBezTo>
                    <a:pt x="135532" y="1322766"/>
                    <a:pt x="135046" y="1320580"/>
                    <a:pt x="134074" y="1318151"/>
                  </a:cubicBezTo>
                  <a:cubicBezTo>
                    <a:pt x="133103" y="1315722"/>
                    <a:pt x="131646" y="1314022"/>
                    <a:pt x="129702" y="1313050"/>
                  </a:cubicBezTo>
                  <a:cubicBezTo>
                    <a:pt x="128731" y="1310136"/>
                    <a:pt x="129217" y="1309164"/>
                    <a:pt x="131160" y="1310136"/>
                  </a:cubicBezTo>
                  <a:lnTo>
                    <a:pt x="129702" y="1307221"/>
                  </a:lnTo>
                  <a:cubicBezTo>
                    <a:pt x="130674" y="1307221"/>
                    <a:pt x="131160" y="1306249"/>
                    <a:pt x="131160" y="1304306"/>
                  </a:cubicBezTo>
                  <a:cubicBezTo>
                    <a:pt x="131160" y="1299449"/>
                    <a:pt x="129217" y="1295562"/>
                    <a:pt x="125330" y="1292648"/>
                  </a:cubicBezTo>
                  <a:lnTo>
                    <a:pt x="118044" y="1280989"/>
                  </a:lnTo>
                  <a:cubicBezTo>
                    <a:pt x="119015" y="1278074"/>
                    <a:pt x="117558" y="1276131"/>
                    <a:pt x="113672" y="1275160"/>
                  </a:cubicBezTo>
                  <a:lnTo>
                    <a:pt x="122416" y="1276617"/>
                  </a:lnTo>
                  <a:lnTo>
                    <a:pt x="125330" y="1278074"/>
                  </a:lnTo>
                  <a:lnTo>
                    <a:pt x="126788" y="1270788"/>
                  </a:lnTo>
                  <a:cubicBezTo>
                    <a:pt x="126788" y="1265930"/>
                    <a:pt x="126302" y="1262044"/>
                    <a:pt x="125330" y="1259129"/>
                  </a:cubicBezTo>
                  <a:cubicBezTo>
                    <a:pt x="124359" y="1257186"/>
                    <a:pt x="121930" y="1255243"/>
                    <a:pt x="118044" y="1253300"/>
                  </a:cubicBezTo>
                  <a:lnTo>
                    <a:pt x="116586" y="1248928"/>
                  </a:lnTo>
                  <a:lnTo>
                    <a:pt x="119501" y="1250385"/>
                  </a:lnTo>
                  <a:cubicBezTo>
                    <a:pt x="120473" y="1251357"/>
                    <a:pt x="121444" y="1251600"/>
                    <a:pt x="122416" y="1251114"/>
                  </a:cubicBezTo>
                  <a:cubicBezTo>
                    <a:pt x="123387" y="1250628"/>
                    <a:pt x="124359" y="1250871"/>
                    <a:pt x="125330" y="1251843"/>
                  </a:cubicBezTo>
                  <a:lnTo>
                    <a:pt x="123873" y="1243099"/>
                  </a:lnTo>
                  <a:lnTo>
                    <a:pt x="123873" y="1237269"/>
                  </a:lnTo>
                  <a:lnTo>
                    <a:pt x="122416" y="1231440"/>
                  </a:lnTo>
                  <a:cubicBezTo>
                    <a:pt x="120473" y="1225611"/>
                    <a:pt x="119501" y="1222696"/>
                    <a:pt x="119501" y="1222696"/>
                  </a:cubicBezTo>
                  <a:cubicBezTo>
                    <a:pt x="118530" y="1219781"/>
                    <a:pt x="118530" y="1215895"/>
                    <a:pt x="119501" y="1211037"/>
                  </a:cubicBezTo>
                  <a:lnTo>
                    <a:pt x="122416" y="1211037"/>
                  </a:lnTo>
                  <a:lnTo>
                    <a:pt x="122416" y="1213952"/>
                  </a:lnTo>
                  <a:cubicBezTo>
                    <a:pt x="125330" y="1214924"/>
                    <a:pt x="127274" y="1216867"/>
                    <a:pt x="128245" y="1219781"/>
                  </a:cubicBezTo>
                  <a:cubicBezTo>
                    <a:pt x="131160" y="1223667"/>
                    <a:pt x="132131" y="1223667"/>
                    <a:pt x="131160" y="1219781"/>
                  </a:cubicBezTo>
                  <a:cubicBezTo>
                    <a:pt x="129217" y="1215895"/>
                    <a:pt x="129702" y="1213952"/>
                    <a:pt x="132617" y="1213952"/>
                  </a:cubicBezTo>
                  <a:cubicBezTo>
                    <a:pt x="133589" y="1212009"/>
                    <a:pt x="133103" y="1211037"/>
                    <a:pt x="131160" y="1211037"/>
                  </a:cubicBezTo>
                  <a:lnTo>
                    <a:pt x="131160" y="1209580"/>
                  </a:lnTo>
                  <a:cubicBezTo>
                    <a:pt x="133103" y="1210552"/>
                    <a:pt x="134074" y="1207637"/>
                    <a:pt x="134074" y="1200836"/>
                  </a:cubicBezTo>
                  <a:cubicBezTo>
                    <a:pt x="134074" y="1200836"/>
                    <a:pt x="133831" y="1200593"/>
                    <a:pt x="133346" y="1200108"/>
                  </a:cubicBezTo>
                  <a:cubicBezTo>
                    <a:pt x="132860" y="1199622"/>
                    <a:pt x="132617" y="1199379"/>
                    <a:pt x="132617" y="1199379"/>
                  </a:cubicBezTo>
                  <a:cubicBezTo>
                    <a:pt x="132617" y="1196464"/>
                    <a:pt x="134074" y="1195978"/>
                    <a:pt x="136989" y="1197921"/>
                  </a:cubicBezTo>
                  <a:lnTo>
                    <a:pt x="138446" y="1195007"/>
                  </a:lnTo>
                  <a:cubicBezTo>
                    <a:pt x="138446" y="1193064"/>
                    <a:pt x="137475" y="1191121"/>
                    <a:pt x="135532" y="1189177"/>
                  </a:cubicBezTo>
                  <a:lnTo>
                    <a:pt x="134074" y="1183348"/>
                  </a:lnTo>
                  <a:cubicBezTo>
                    <a:pt x="133103" y="1180434"/>
                    <a:pt x="133103" y="1179462"/>
                    <a:pt x="134074" y="1180434"/>
                  </a:cubicBezTo>
                  <a:cubicBezTo>
                    <a:pt x="135046" y="1181405"/>
                    <a:pt x="136017" y="1181891"/>
                    <a:pt x="136989" y="1181891"/>
                  </a:cubicBezTo>
                  <a:cubicBezTo>
                    <a:pt x="137961" y="1181891"/>
                    <a:pt x="137961" y="1181405"/>
                    <a:pt x="136989" y="1180434"/>
                  </a:cubicBezTo>
                  <a:lnTo>
                    <a:pt x="139904" y="1180434"/>
                  </a:lnTo>
                  <a:cubicBezTo>
                    <a:pt x="141847" y="1180434"/>
                    <a:pt x="142818" y="1180434"/>
                    <a:pt x="142818" y="1180434"/>
                  </a:cubicBezTo>
                  <a:cubicBezTo>
                    <a:pt x="140875" y="1179462"/>
                    <a:pt x="140875" y="1177033"/>
                    <a:pt x="142818" y="1173147"/>
                  </a:cubicBezTo>
                  <a:cubicBezTo>
                    <a:pt x="140875" y="1171204"/>
                    <a:pt x="140875" y="1170232"/>
                    <a:pt x="142818" y="1170232"/>
                  </a:cubicBezTo>
                  <a:lnTo>
                    <a:pt x="144276" y="1174604"/>
                  </a:lnTo>
                  <a:cubicBezTo>
                    <a:pt x="145247" y="1176547"/>
                    <a:pt x="145733" y="1176547"/>
                    <a:pt x="145733" y="1174604"/>
                  </a:cubicBezTo>
                  <a:cubicBezTo>
                    <a:pt x="145733" y="1169747"/>
                    <a:pt x="146219" y="1166346"/>
                    <a:pt x="147190" y="1164403"/>
                  </a:cubicBezTo>
                  <a:cubicBezTo>
                    <a:pt x="149133" y="1165374"/>
                    <a:pt x="149619" y="1162946"/>
                    <a:pt x="148648" y="1157116"/>
                  </a:cubicBezTo>
                  <a:cubicBezTo>
                    <a:pt x="146705" y="1157116"/>
                    <a:pt x="146219" y="1156145"/>
                    <a:pt x="147190" y="1154202"/>
                  </a:cubicBezTo>
                  <a:lnTo>
                    <a:pt x="150105" y="1154202"/>
                  </a:lnTo>
                  <a:lnTo>
                    <a:pt x="151562" y="1148372"/>
                  </a:lnTo>
                  <a:cubicBezTo>
                    <a:pt x="151077" y="1148372"/>
                    <a:pt x="150105" y="1148372"/>
                    <a:pt x="148648" y="1148372"/>
                  </a:cubicBezTo>
                  <a:lnTo>
                    <a:pt x="147190" y="1145458"/>
                  </a:lnTo>
                  <a:cubicBezTo>
                    <a:pt x="146219" y="1143515"/>
                    <a:pt x="146219" y="1143029"/>
                    <a:pt x="147190" y="1144000"/>
                  </a:cubicBezTo>
                  <a:cubicBezTo>
                    <a:pt x="149133" y="1144000"/>
                    <a:pt x="150591" y="1143029"/>
                    <a:pt x="151562" y="1141086"/>
                  </a:cubicBezTo>
                  <a:lnTo>
                    <a:pt x="148648" y="1138171"/>
                  </a:lnTo>
                  <a:lnTo>
                    <a:pt x="151562" y="1138171"/>
                  </a:lnTo>
                  <a:lnTo>
                    <a:pt x="153020" y="1133799"/>
                  </a:lnTo>
                  <a:lnTo>
                    <a:pt x="154477" y="1129427"/>
                  </a:lnTo>
                  <a:lnTo>
                    <a:pt x="153020" y="1126513"/>
                  </a:lnTo>
                  <a:cubicBezTo>
                    <a:pt x="152048" y="1125541"/>
                    <a:pt x="152534" y="1125055"/>
                    <a:pt x="154477" y="1125055"/>
                  </a:cubicBezTo>
                  <a:lnTo>
                    <a:pt x="157392" y="1126513"/>
                  </a:lnTo>
                  <a:lnTo>
                    <a:pt x="159890" y="1127762"/>
                  </a:lnTo>
                  <a:lnTo>
                    <a:pt x="160306" y="1126513"/>
                  </a:lnTo>
                  <a:cubicBezTo>
                    <a:pt x="159335" y="1124569"/>
                    <a:pt x="158363" y="1124569"/>
                    <a:pt x="157392" y="1126513"/>
                  </a:cubicBezTo>
                  <a:lnTo>
                    <a:pt x="157392" y="1123598"/>
                  </a:lnTo>
                  <a:cubicBezTo>
                    <a:pt x="158363" y="1122626"/>
                    <a:pt x="158849" y="1121169"/>
                    <a:pt x="158849" y="1119226"/>
                  </a:cubicBezTo>
                  <a:cubicBezTo>
                    <a:pt x="158849" y="1117283"/>
                    <a:pt x="158849" y="1116311"/>
                    <a:pt x="158849" y="1116311"/>
                  </a:cubicBezTo>
                  <a:lnTo>
                    <a:pt x="158849" y="1113397"/>
                  </a:lnTo>
                  <a:cubicBezTo>
                    <a:pt x="159820" y="1111454"/>
                    <a:pt x="159335" y="1110482"/>
                    <a:pt x="157392" y="1110482"/>
                  </a:cubicBezTo>
                  <a:cubicBezTo>
                    <a:pt x="158363" y="1108539"/>
                    <a:pt x="158606" y="1106110"/>
                    <a:pt x="158120" y="1103195"/>
                  </a:cubicBezTo>
                  <a:cubicBezTo>
                    <a:pt x="157634" y="1100281"/>
                    <a:pt x="157877" y="1097366"/>
                    <a:pt x="158849" y="1094451"/>
                  </a:cubicBezTo>
                  <a:lnTo>
                    <a:pt x="157392" y="1091537"/>
                  </a:lnTo>
                  <a:lnTo>
                    <a:pt x="160306" y="1092994"/>
                  </a:lnTo>
                  <a:cubicBezTo>
                    <a:pt x="161278" y="1093965"/>
                    <a:pt x="161278" y="1096394"/>
                    <a:pt x="160306" y="1100281"/>
                  </a:cubicBezTo>
                  <a:cubicBezTo>
                    <a:pt x="162249" y="1102224"/>
                    <a:pt x="162249" y="1104653"/>
                    <a:pt x="160306" y="1107567"/>
                  </a:cubicBezTo>
                  <a:cubicBezTo>
                    <a:pt x="161278" y="1108539"/>
                    <a:pt x="162492" y="1108296"/>
                    <a:pt x="163950" y="1106839"/>
                  </a:cubicBezTo>
                  <a:cubicBezTo>
                    <a:pt x="165407" y="1105381"/>
                    <a:pt x="166621" y="1104167"/>
                    <a:pt x="167593" y="1103195"/>
                  </a:cubicBezTo>
                  <a:lnTo>
                    <a:pt x="167593" y="1104653"/>
                  </a:lnTo>
                  <a:cubicBezTo>
                    <a:pt x="164678" y="1109510"/>
                    <a:pt x="162978" y="1114125"/>
                    <a:pt x="162492" y="1118497"/>
                  </a:cubicBezTo>
                  <a:cubicBezTo>
                    <a:pt x="162006" y="1122869"/>
                    <a:pt x="162735" y="1125055"/>
                    <a:pt x="164678" y="1125055"/>
                  </a:cubicBezTo>
                  <a:cubicBezTo>
                    <a:pt x="166621" y="1126027"/>
                    <a:pt x="167593" y="1125541"/>
                    <a:pt x="167593" y="1123598"/>
                  </a:cubicBezTo>
                  <a:cubicBezTo>
                    <a:pt x="167593" y="1121655"/>
                    <a:pt x="167593" y="1119954"/>
                    <a:pt x="167593" y="1118497"/>
                  </a:cubicBezTo>
                  <a:cubicBezTo>
                    <a:pt x="167593" y="1117040"/>
                    <a:pt x="167593" y="1115340"/>
                    <a:pt x="167593" y="1113397"/>
                  </a:cubicBezTo>
                  <a:lnTo>
                    <a:pt x="169050" y="1104653"/>
                  </a:lnTo>
                  <a:lnTo>
                    <a:pt x="170508" y="1103195"/>
                  </a:lnTo>
                  <a:cubicBezTo>
                    <a:pt x="169536" y="1104167"/>
                    <a:pt x="169536" y="1106596"/>
                    <a:pt x="170508" y="1110482"/>
                  </a:cubicBezTo>
                  <a:cubicBezTo>
                    <a:pt x="168564" y="1116311"/>
                    <a:pt x="168564" y="1120197"/>
                    <a:pt x="170508" y="1122141"/>
                  </a:cubicBezTo>
                  <a:cubicBezTo>
                    <a:pt x="171479" y="1124084"/>
                    <a:pt x="170993" y="1125055"/>
                    <a:pt x="169050" y="1125055"/>
                  </a:cubicBezTo>
                  <a:cubicBezTo>
                    <a:pt x="168079" y="1126027"/>
                    <a:pt x="168564" y="1126998"/>
                    <a:pt x="170508" y="1127970"/>
                  </a:cubicBezTo>
                  <a:lnTo>
                    <a:pt x="171965" y="1133799"/>
                  </a:lnTo>
                  <a:cubicBezTo>
                    <a:pt x="170993" y="1134771"/>
                    <a:pt x="170993" y="1135742"/>
                    <a:pt x="171965" y="1136714"/>
                  </a:cubicBezTo>
                  <a:cubicBezTo>
                    <a:pt x="172936" y="1137685"/>
                    <a:pt x="173422" y="1138657"/>
                    <a:pt x="173422" y="1139629"/>
                  </a:cubicBezTo>
                  <a:cubicBezTo>
                    <a:pt x="172451" y="1141571"/>
                    <a:pt x="172936" y="1143515"/>
                    <a:pt x="174879" y="1145458"/>
                  </a:cubicBezTo>
                  <a:lnTo>
                    <a:pt x="176337" y="1148372"/>
                  </a:lnTo>
                  <a:cubicBezTo>
                    <a:pt x="177308" y="1148372"/>
                    <a:pt x="177794" y="1146429"/>
                    <a:pt x="177794" y="1142543"/>
                  </a:cubicBezTo>
                  <a:cubicBezTo>
                    <a:pt x="177794" y="1138657"/>
                    <a:pt x="177794" y="1134771"/>
                    <a:pt x="177794" y="1130884"/>
                  </a:cubicBezTo>
                  <a:cubicBezTo>
                    <a:pt x="177794" y="1126998"/>
                    <a:pt x="177794" y="1123841"/>
                    <a:pt x="177794" y="1121412"/>
                  </a:cubicBezTo>
                  <a:lnTo>
                    <a:pt x="177794" y="1120683"/>
                  </a:lnTo>
                  <a:lnTo>
                    <a:pt x="179251" y="1126513"/>
                  </a:lnTo>
                  <a:lnTo>
                    <a:pt x="179251" y="1129427"/>
                  </a:lnTo>
                  <a:cubicBezTo>
                    <a:pt x="179251" y="1133313"/>
                    <a:pt x="179737" y="1137200"/>
                    <a:pt x="180709" y="1141086"/>
                  </a:cubicBezTo>
                  <a:cubicBezTo>
                    <a:pt x="181680" y="1144972"/>
                    <a:pt x="182166" y="1148858"/>
                    <a:pt x="182166" y="1152744"/>
                  </a:cubicBezTo>
                  <a:cubicBezTo>
                    <a:pt x="184109" y="1156631"/>
                    <a:pt x="185809" y="1160274"/>
                    <a:pt x="187267" y="1163674"/>
                  </a:cubicBezTo>
                  <a:cubicBezTo>
                    <a:pt x="188724" y="1167075"/>
                    <a:pt x="189938" y="1168775"/>
                    <a:pt x="190910" y="1168775"/>
                  </a:cubicBezTo>
                  <a:lnTo>
                    <a:pt x="193825" y="1158574"/>
                  </a:lnTo>
                  <a:cubicBezTo>
                    <a:pt x="197711" y="1145944"/>
                    <a:pt x="200626" y="1135256"/>
                    <a:pt x="202569" y="1126513"/>
                  </a:cubicBezTo>
                  <a:cubicBezTo>
                    <a:pt x="205483" y="1118740"/>
                    <a:pt x="207426" y="1112425"/>
                    <a:pt x="208398" y="1107567"/>
                  </a:cubicBezTo>
                  <a:cubicBezTo>
                    <a:pt x="209370" y="1102710"/>
                    <a:pt x="208884" y="1099309"/>
                    <a:pt x="206941" y="1097366"/>
                  </a:cubicBezTo>
                  <a:cubicBezTo>
                    <a:pt x="204026" y="1095423"/>
                    <a:pt x="202569" y="1093480"/>
                    <a:pt x="202569" y="1091537"/>
                  </a:cubicBezTo>
                  <a:lnTo>
                    <a:pt x="205483" y="1085707"/>
                  </a:lnTo>
                  <a:cubicBezTo>
                    <a:pt x="204512" y="1082793"/>
                    <a:pt x="203054" y="1080850"/>
                    <a:pt x="201111" y="1079878"/>
                  </a:cubicBezTo>
                  <a:cubicBezTo>
                    <a:pt x="200140" y="1079878"/>
                    <a:pt x="199654" y="1079392"/>
                    <a:pt x="199654" y="1078421"/>
                  </a:cubicBezTo>
                  <a:cubicBezTo>
                    <a:pt x="199654" y="1077449"/>
                    <a:pt x="199654" y="1076963"/>
                    <a:pt x="199654" y="1076963"/>
                  </a:cubicBezTo>
                  <a:lnTo>
                    <a:pt x="196739" y="1075506"/>
                  </a:lnTo>
                  <a:lnTo>
                    <a:pt x="195282" y="1074049"/>
                  </a:lnTo>
                  <a:cubicBezTo>
                    <a:pt x="194310" y="1073077"/>
                    <a:pt x="194068" y="1072348"/>
                    <a:pt x="194553" y="1071863"/>
                  </a:cubicBezTo>
                  <a:cubicBezTo>
                    <a:pt x="195039" y="1071377"/>
                    <a:pt x="195768" y="1071620"/>
                    <a:pt x="196739" y="1072591"/>
                  </a:cubicBezTo>
                  <a:cubicBezTo>
                    <a:pt x="197711" y="1072591"/>
                    <a:pt x="199654" y="1072591"/>
                    <a:pt x="202569" y="1072591"/>
                  </a:cubicBezTo>
                  <a:cubicBezTo>
                    <a:pt x="205483" y="1072591"/>
                    <a:pt x="207912" y="1072591"/>
                    <a:pt x="209855" y="1072591"/>
                  </a:cubicBezTo>
                  <a:cubicBezTo>
                    <a:pt x="210827" y="1072591"/>
                    <a:pt x="210827" y="1072106"/>
                    <a:pt x="209855" y="1071134"/>
                  </a:cubicBezTo>
                  <a:cubicBezTo>
                    <a:pt x="207912" y="1070163"/>
                    <a:pt x="207426" y="1068705"/>
                    <a:pt x="208398" y="1066762"/>
                  </a:cubicBezTo>
                  <a:cubicBezTo>
                    <a:pt x="209370" y="1065791"/>
                    <a:pt x="210827" y="1065548"/>
                    <a:pt x="212770" y="1066034"/>
                  </a:cubicBezTo>
                  <a:cubicBezTo>
                    <a:pt x="214713" y="1066519"/>
                    <a:pt x="216656" y="1067734"/>
                    <a:pt x="218599" y="1069677"/>
                  </a:cubicBezTo>
                  <a:cubicBezTo>
                    <a:pt x="220542" y="1070648"/>
                    <a:pt x="221514" y="1071620"/>
                    <a:pt x="221514" y="1072591"/>
                  </a:cubicBezTo>
                  <a:lnTo>
                    <a:pt x="222971" y="1068220"/>
                  </a:lnTo>
                  <a:cubicBezTo>
                    <a:pt x="221028" y="1063362"/>
                    <a:pt x="219571" y="1060447"/>
                    <a:pt x="218599" y="1059476"/>
                  </a:cubicBezTo>
                  <a:cubicBezTo>
                    <a:pt x="217628" y="1058504"/>
                    <a:pt x="216899" y="1057532"/>
                    <a:pt x="216413" y="1056561"/>
                  </a:cubicBezTo>
                  <a:cubicBezTo>
                    <a:pt x="215927" y="1055589"/>
                    <a:pt x="216170" y="1055589"/>
                    <a:pt x="217142" y="1056561"/>
                  </a:cubicBezTo>
                  <a:cubicBezTo>
                    <a:pt x="219085" y="1057532"/>
                    <a:pt x="219814" y="1057290"/>
                    <a:pt x="219328" y="1055832"/>
                  </a:cubicBezTo>
                  <a:cubicBezTo>
                    <a:pt x="218842" y="1054375"/>
                    <a:pt x="218113" y="1053646"/>
                    <a:pt x="217142" y="1053646"/>
                  </a:cubicBezTo>
                  <a:cubicBezTo>
                    <a:pt x="214227" y="1051703"/>
                    <a:pt x="212284" y="1048303"/>
                    <a:pt x="211313" y="1043445"/>
                  </a:cubicBezTo>
                  <a:cubicBezTo>
                    <a:pt x="212284" y="1041502"/>
                    <a:pt x="215199" y="1041502"/>
                    <a:pt x="220057" y="1043445"/>
                  </a:cubicBezTo>
                  <a:lnTo>
                    <a:pt x="221514" y="1043445"/>
                  </a:lnTo>
                  <a:cubicBezTo>
                    <a:pt x="222485" y="1042473"/>
                    <a:pt x="222728" y="1041502"/>
                    <a:pt x="222243" y="1040530"/>
                  </a:cubicBezTo>
                  <a:cubicBezTo>
                    <a:pt x="221757" y="1039559"/>
                    <a:pt x="221514" y="1038101"/>
                    <a:pt x="221514" y="1036158"/>
                  </a:cubicBezTo>
                  <a:cubicBezTo>
                    <a:pt x="217628" y="1032272"/>
                    <a:pt x="216656" y="1030329"/>
                    <a:pt x="218599" y="1030329"/>
                  </a:cubicBezTo>
                  <a:cubicBezTo>
                    <a:pt x="219571" y="1030329"/>
                    <a:pt x="220057" y="1029357"/>
                    <a:pt x="220057" y="1027414"/>
                  </a:cubicBezTo>
                  <a:cubicBezTo>
                    <a:pt x="220057" y="1025471"/>
                    <a:pt x="219571" y="1023528"/>
                    <a:pt x="218599" y="1021585"/>
                  </a:cubicBezTo>
                  <a:lnTo>
                    <a:pt x="221514" y="1020128"/>
                  </a:lnTo>
                  <a:lnTo>
                    <a:pt x="222971" y="1020128"/>
                  </a:lnTo>
                  <a:cubicBezTo>
                    <a:pt x="224914" y="1021099"/>
                    <a:pt x="226372" y="1021342"/>
                    <a:pt x="227343" y="1020857"/>
                  </a:cubicBezTo>
                  <a:cubicBezTo>
                    <a:pt x="228315" y="1020371"/>
                    <a:pt x="229286" y="1020128"/>
                    <a:pt x="230258" y="1020128"/>
                  </a:cubicBezTo>
                  <a:lnTo>
                    <a:pt x="231715" y="1020128"/>
                  </a:lnTo>
                  <a:lnTo>
                    <a:pt x="234630" y="1020128"/>
                  </a:lnTo>
                  <a:cubicBezTo>
                    <a:pt x="233658" y="1022071"/>
                    <a:pt x="233415" y="1023771"/>
                    <a:pt x="233901" y="1025229"/>
                  </a:cubicBezTo>
                  <a:cubicBezTo>
                    <a:pt x="234387" y="1026686"/>
                    <a:pt x="235116" y="1026443"/>
                    <a:pt x="236087" y="1024500"/>
                  </a:cubicBezTo>
                  <a:lnTo>
                    <a:pt x="237544" y="1021585"/>
                  </a:lnTo>
                  <a:lnTo>
                    <a:pt x="234630" y="1020128"/>
                  </a:lnTo>
                  <a:lnTo>
                    <a:pt x="233172" y="1017213"/>
                  </a:lnTo>
                  <a:cubicBezTo>
                    <a:pt x="233172" y="1015270"/>
                    <a:pt x="234144" y="1015756"/>
                    <a:pt x="236087" y="1018670"/>
                  </a:cubicBezTo>
                  <a:lnTo>
                    <a:pt x="241916" y="1020128"/>
                  </a:lnTo>
                  <a:lnTo>
                    <a:pt x="241916" y="1011384"/>
                  </a:lnTo>
                  <a:cubicBezTo>
                    <a:pt x="241916" y="1009441"/>
                    <a:pt x="241916" y="1007741"/>
                    <a:pt x="241916" y="1006283"/>
                  </a:cubicBezTo>
                  <a:cubicBezTo>
                    <a:pt x="241916" y="1004826"/>
                    <a:pt x="242888" y="1004097"/>
                    <a:pt x="244831" y="1004097"/>
                  </a:cubicBezTo>
                  <a:close/>
                  <a:moveTo>
                    <a:pt x="1223789" y="991346"/>
                  </a:moveTo>
                  <a:cubicBezTo>
                    <a:pt x="1223061" y="991588"/>
                    <a:pt x="1222696" y="992439"/>
                    <a:pt x="1222696" y="993896"/>
                  </a:cubicBezTo>
                  <a:cubicBezTo>
                    <a:pt x="1221725" y="995839"/>
                    <a:pt x="1222211" y="997296"/>
                    <a:pt x="1224154" y="998268"/>
                  </a:cubicBezTo>
                  <a:cubicBezTo>
                    <a:pt x="1225125" y="1001182"/>
                    <a:pt x="1226097" y="1001668"/>
                    <a:pt x="1227068" y="999725"/>
                  </a:cubicBezTo>
                  <a:cubicBezTo>
                    <a:pt x="1229011" y="998754"/>
                    <a:pt x="1229983" y="998025"/>
                    <a:pt x="1229983" y="997539"/>
                  </a:cubicBezTo>
                  <a:cubicBezTo>
                    <a:pt x="1229983" y="997053"/>
                    <a:pt x="1229497" y="996325"/>
                    <a:pt x="1228526" y="995353"/>
                  </a:cubicBezTo>
                  <a:cubicBezTo>
                    <a:pt x="1227554" y="995353"/>
                    <a:pt x="1227068" y="995110"/>
                    <a:pt x="1227068" y="994625"/>
                  </a:cubicBezTo>
                  <a:cubicBezTo>
                    <a:pt x="1227068" y="994139"/>
                    <a:pt x="1227068" y="993410"/>
                    <a:pt x="1227068" y="992439"/>
                  </a:cubicBezTo>
                  <a:cubicBezTo>
                    <a:pt x="1225611" y="991467"/>
                    <a:pt x="1224518" y="991103"/>
                    <a:pt x="1223789" y="991346"/>
                  </a:cubicBezTo>
                  <a:close/>
                  <a:moveTo>
                    <a:pt x="549412" y="985152"/>
                  </a:moveTo>
                  <a:cubicBezTo>
                    <a:pt x="547469" y="984180"/>
                    <a:pt x="546255" y="984423"/>
                    <a:pt x="545769" y="985881"/>
                  </a:cubicBezTo>
                  <a:cubicBezTo>
                    <a:pt x="545283" y="987338"/>
                    <a:pt x="545040" y="988067"/>
                    <a:pt x="545040" y="988067"/>
                  </a:cubicBezTo>
                  <a:cubicBezTo>
                    <a:pt x="547955" y="991953"/>
                    <a:pt x="550384" y="991953"/>
                    <a:pt x="552327" y="988067"/>
                  </a:cubicBezTo>
                  <a:close/>
                  <a:moveTo>
                    <a:pt x="498041" y="981144"/>
                  </a:moveTo>
                  <a:cubicBezTo>
                    <a:pt x="497313" y="980901"/>
                    <a:pt x="495977" y="981266"/>
                    <a:pt x="494034" y="982237"/>
                  </a:cubicBezTo>
                  <a:cubicBezTo>
                    <a:pt x="495977" y="984180"/>
                    <a:pt x="497434" y="984666"/>
                    <a:pt x="498406" y="983695"/>
                  </a:cubicBezTo>
                  <a:cubicBezTo>
                    <a:pt x="498891" y="982237"/>
                    <a:pt x="498770" y="981387"/>
                    <a:pt x="498041" y="981144"/>
                  </a:cubicBezTo>
                  <a:close/>
                  <a:moveTo>
                    <a:pt x="816102" y="966936"/>
                  </a:moveTo>
                  <a:lnTo>
                    <a:pt x="811731" y="969121"/>
                  </a:lnTo>
                  <a:cubicBezTo>
                    <a:pt x="811731" y="968150"/>
                    <a:pt x="812216" y="967664"/>
                    <a:pt x="813188" y="967664"/>
                  </a:cubicBezTo>
                  <a:close/>
                  <a:moveTo>
                    <a:pt x="516258" y="964385"/>
                  </a:moveTo>
                  <a:cubicBezTo>
                    <a:pt x="516015" y="964628"/>
                    <a:pt x="515894" y="965235"/>
                    <a:pt x="515894" y="966207"/>
                  </a:cubicBezTo>
                  <a:cubicBezTo>
                    <a:pt x="514922" y="967178"/>
                    <a:pt x="515408" y="967664"/>
                    <a:pt x="517351" y="967664"/>
                  </a:cubicBezTo>
                  <a:cubicBezTo>
                    <a:pt x="519294" y="967664"/>
                    <a:pt x="519780" y="967178"/>
                    <a:pt x="518808" y="966207"/>
                  </a:cubicBezTo>
                  <a:cubicBezTo>
                    <a:pt x="518808" y="966207"/>
                    <a:pt x="518322" y="965721"/>
                    <a:pt x="517351" y="964749"/>
                  </a:cubicBezTo>
                  <a:cubicBezTo>
                    <a:pt x="516865" y="964264"/>
                    <a:pt x="516501" y="964142"/>
                    <a:pt x="516258" y="964385"/>
                  </a:cubicBezTo>
                  <a:close/>
                  <a:moveTo>
                    <a:pt x="810273" y="958920"/>
                  </a:moveTo>
                  <a:cubicBezTo>
                    <a:pt x="811245" y="958920"/>
                    <a:pt x="812216" y="958920"/>
                    <a:pt x="813188" y="958920"/>
                  </a:cubicBezTo>
                  <a:cubicBezTo>
                    <a:pt x="814159" y="958920"/>
                    <a:pt x="815131" y="959406"/>
                    <a:pt x="816102" y="960377"/>
                  </a:cubicBezTo>
                  <a:lnTo>
                    <a:pt x="811731" y="963292"/>
                  </a:lnTo>
                  <a:cubicBezTo>
                    <a:pt x="809787" y="964264"/>
                    <a:pt x="809302" y="962806"/>
                    <a:pt x="810273" y="958920"/>
                  </a:cubicBezTo>
                  <a:close/>
                  <a:moveTo>
                    <a:pt x="724291" y="958920"/>
                  </a:moveTo>
                  <a:cubicBezTo>
                    <a:pt x="725263" y="958920"/>
                    <a:pt x="726234" y="959163"/>
                    <a:pt x="727206" y="959649"/>
                  </a:cubicBezTo>
                  <a:cubicBezTo>
                    <a:pt x="728177" y="960135"/>
                    <a:pt x="728177" y="960863"/>
                    <a:pt x="727206" y="961835"/>
                  </a:cubicBezTo>
                  <a:lnTo>
                    <a:pt x="722834" y="960377"/>
                  </a:lnTo>
                  <a:close/>
                  <a:moveTo>
                    <a:pt x="731578" y="957463"/>
                  </a:moveTo>
                  <a:lnTo>
                    <a:pt x="734492" y="958920"/>
                  </a:lnTo>
                  <a:lnTo>
                    <a:pt x="735950" y="958920"/>
                  </a:lnTo>
                  <a:cubicBezTo>
                    <a:pt x="734978" y="960863"/>
                    <a:pt x="734006" y="961835"/>
                    <a:pt x="733035" y="961835"/>
                  </a:cubicBezTo>
                  <a:close/>
                  <a:moveTo>
                    <a:pt x="743236" y="956006"/>
                  </a:moveTo>
                  <a:lnTo>
                    <a:pt x="746151" y="957463"/>
                  </a:lnTo>
                  <a:lnTo>
                    <a:pt x="741779" y="957463"/>
                  </a:lnTo>
                  <a:cubicBezTo>
                    <a:pt x="739836" y="957463"/>
                    <a:pt x="740322" y="956977"/>
                    <a:pt x="743236" y="956006"/>
                  </a:cubicBezTo>
                  <a:close/>
                  <a:moveTo>
                    <a:pt x="751252" y="954548"/>
                  </a:moveTo>
                  <a:cubicBezTo>
                    <a:pt x="751737" y="954548"/>
                    <a:pt x="752466" y="955034"/>
                    <a:pt x="753437" y="956006"/>
                  </a:cubicBezTo>
                  <a:cubicBezTo>
                    <a:pt x="752466" y="957948"/>
                    <a:pt x="751009" y="958434"/>
                    <a:pt x="749066" y="957463"/>
                  </a:cubicBezTo>
                  <a:lnTo>
                    <a:pt x="746151" y="957463"/>
                  </a:lnTo>
                  <a:lnTo>
                    <a:pt x="747608" y="956006"/>
                  </a:lnTo>
                  <a:lnTo>
                    <a:pt x="750523" y="956006"/>
                  </a:lnTo>
                  <a:cubicBezTo>
                    <a:pt x="750523" y="955034"/>
                    <a:pt x="750766" y="954548"/>
                    <a:pt x="751252" y="954548"/>
                  </a:cubicBezTo>
                  <a:close/>
                  <a:moveTo>
                    <a:pt x="220057" y="947261"/>
                  </a:moveTo>
                  <a:cubicBezTo>
                    <a:pt x="219085" y="949205"/>
                    <a:pt x="217628" y="950662"/>
                    <a:pt x="215685" y="951634"/>
                  </a:cubicBezTo>
                  <a:cubicBezTo>
                    <a:pt x="213741" y="952605"/>
                    <a:pt x="210584" y="956006"/>
                    <a:pt x="206212" y="961835"/>
                  </a:cubicBezTo>
                  <a:cubicBezTo>
                    <a:pt x="201840" y="967664"/>
                    <a:pt x="197225" y="973979"/>
                    <a:pt x="192367" y="980780"/>
                  </a:cubicBezTo>
                  <a:cubicBezTo>
                    <a:pt x="190424" y="983695"/>
                    <a:pt x="189453" y="986366"/>
                    <a:pt x="189453" y="988795"/>
                  </a:cubicBezTo>
                  <a:lnTo>
                    <a:pt x="189453" y="990981"/>
                  </a:lnTo>
                  <a:cubicBezTo>
                    <a:pt x="191396" y="990981"/>
                    <a:pt x="198682" y="981266"/>
                    <a:pt x="211313" y="961835"/>
                  </a:cubicBezTo>
                  <a:close/>
                  <a:moveTo>
                    <a:pt x="708260" y="945804"/>
                  </a:moveTo>
                  <a:lnTo>
                    <a:pt x="711175" y="945804"/>
                  </a:lnTo>
                  <a:lnTo>
                    <a:pt x="712632" y="947261"/>
                  </a:lnTo>
                  <a:cubicBezTo>
                    <a:pt x="710689" y="948233"/>
                    <a:pt x="709232" y="947747"/>
                    <a:pt x="708260" y="945804"/>
                  </a:cubicBezTo>
                  <a:close/>
                  <a:moveTo>
                    <a:pt x="693687" y="944347"/>
                  </a:moveTo>
                  <a:lnTo>
                    <a:pt x="698059" y="944347"/>
                  </a:lnTo>
                  <a:lnTo>
                    <a:pt x="700682" y="944347"/>
                  </a:lnTo>
                  <a:lnTo>
                    <a:pt x="700245" y="944711"/>
                  </a:lnTo>
                  <a:cubicBezTo>
                    <a:pt x="698788" y="945440"/>
                    <a:pt x="696602" y="946290"/>
                    <a:pt x="693687" y="947261"/>
                  </a:cubicBezTo>
                  <a:cubicBezTo>
                    <a:pt x="691744" y="948233"/>
                    <a:pt x="687372" y="948719"/>
                    <a:pt x="680571" y="948719"/>
                  </a:cubicBezTo>
                  <a:cubicBezTo>
                    <a:pt x="678628" y="947747"/>
                    <a:pt x="679600" y="947261"/>
                    <a:pt x="683486" y="947261"/>
                  </a:cubicBezTo>
                  <a:cubicBezTo>
                    <a:pt x="686401" y="948233"/>
                    <a:pt x="688829" y="948233"/>
                    <a:pt x="690772" y="947261"/>
                  </a:cubicBezTo>
                  <a:cubicBezTo>
                    <a:pt x="692716" y="946290"/>
                    <a:pt x="693687" y="945319"/>
                    <a:pt x="693687" y="944347"/>
                  </a:cubicBezTo>
                  <a:close/>
                  <a:moveTo>
                    <a:pt x="701032" y="944055"/>
                  </a:moveTo>
                  <a:lnTo>
                    <a:pt x="700974" y="944347"/>
                  </a:lnTo>
                  <a:lnTo>
                    <a:pt x="700682" y="944347"/>
                  </a:lnTo>
                  <a:close/>
                  <a:moveTo>
                    <a:pt x="701338" y="942525"/>
                  </a:moveTo>
                  <a:cubicBezTo>
                    <a:pt x="701581" y="942282"/>
                    <a:pt x="701945" y="942404"/>
                    <a:pt x="702431" y="942890"/>
                  </a:cubicBezTo>
                  <a:lnTo>
                    <a:pt x="701032" y="944055"/>
                  </a:lnTo>
                  <a:close/>
                  <a:moveTo>
                    <a:pt x="610620" y="939975"/>
                  </a:moveTo>
                  <a:lnTo>
                    <a:pt x="609162" y="944347"/>
                  </a:lnTo>
                  <a:lnTo>
                    <a:pt x="606248" y="944347"/>
                  </a:lnTo>
                  <a:cubicBezTo>
                    <a:pt x="609162" y="943375"/>
                    <a:pt x="610620" y="941918"/>
                    <a:pt x="610620" y="939975"/>
                  </a:cubicBezTo>
                  <a:close/>
                  <a:moveTo>
                    <a:pt x="644867" y="915200"/>
                  </a:moveTo>
                  <a:cubicBezTo>
                    <a:pt x="646324" y="915200"/>
                    <a:pt x="647053" y="916172"/>
                    <a:pt x="647053" y="918115"/>
                  </a:cubicBezTo>
                  <a:lnTo>
                    <a:pt x="644138" y="916658"/>
                  </a:lnTo>
                  <a:cubicBezTo>
                    <a:pt x="643167" y="918601"/>
                    <a:pt x="641709" y="920058"/>
                    <a:pt x="639766" y="921030"/>
                  </a:cubicBezTo>
                  <a:cubicBezTo>
                    <a:pt x="638795" y="922001"/>
                    <a:pt x="638309" y="922244"/>
                    <a:pt x="638309" y="921758"/>
                  </a:cubicBezTo>
                  <a:cubicBezTo>
                    <a:pt x="638309" y="921273"/>
                    <a:pt x="638795" y="920544"/>
                    <a:pt x="639766" y="919572"/>
                  </a:cubicBezTo>
                  <a:cubicBezTo>
                    <a:pt x="641709" y="916658"/>
                    <a:pt x="643409" y="915200"/>
                    <a:pt x="644867" y="915200"/>
                  </a:cubicBezTo>
                  <a:close/>
                  <a:moveTo>
                    <a:pt x="869659" y="913743"/>
                  </a:moveTo>
                  <a:lnTo>
                    <a:pt x="872776" y="913743"/>
                  </a:lnTo>
                  <a:lnTo>
                    <a:pt x="871481" y="915200"/>
                  </a:lnTo>
                  <a:cubicBezTo>
                    <a:pt x="853993" y="940461"/>
                    <a:pt x="836505" y="957463"/>
                    <a:pt x="819017" y="966207"/>
                  </a:cubicBezTo>
                  <a:lnTo>
                    <a:pt x="816102" y="966936"/>
                  </a:lnTo>
                  <a:lnTo>
                    <a:pt x="817560" y="966207"/>
                  </a:lnTo>
                  <a:cubicBezTo>
                    <a:pt x="819503" y="965235"/>
                    <a:pt x="823389" y="962563"/>
                    <a:pt x="829218" y="958191"/>
                  </a:cubicBezTo>
                  <a:cubicBezTo>
                    <a:pt x="835048" y="953820"/>
                    <a:pt x="840877" y="949205"/>
                    <a:pt x="846706" y="944347"/>
                  </a:cubicBezTo>
                  <a:lnTo>
                    <a:pt x="859822" y="928316"/>
                  </a:lnTo>
                  <a:cubicBezTo>
                    <a:pt x="861765" y="926373"/>
                    <a:pt x="863223" y="924430"/>
                    <a:pt x="864194" y="922487"/>
                  </a:cubicBezTo>
                  <a:cubicBezTo>
                    <a:pt x="865166" y="922487"/>
                    <a:pt x="866137" y="921758"/>
                    <a:pt x="867109" y="920301"/>
                  </a:cubicBezTo>
                  <a:cubicBezTo>
                    <a:pt x="868080" y="918844"/>
                    <a:pt x="868566" y="917629"/>
                    <a:pt x="868566" y="916658"/>
                  </a:cubicBezTo>
                  <a:cubicBezTo>
                    <a:pt x="868566" y="915200"/>
                    <a:pt x="868931" y="914229"/>
                    <a:pt x="869659" y="913743"/>
                  </a:cubicBezTo>
                  <a:close/>
                  <a:moveTo>
                    <a:pt x="872938" y="913561"/>
                  </a:moveTo>
                  <a:lnTo>
                    <a:pt x="872938" y="913743"/>
                  </a:lnTo>
                  <a:lnTo>
                    <a:pt x="872776" y="913743"/>
                  </a:lnTo>
                  <a:close/>
                  <a:moveTo>
                    <a:pt x="877310" y="906457"/>
                  </a:moveTo>
                  <a:cubicBezTo>
                    <a:pt x="878282" y="906457"/>
                    <a:pt x="878282" y="907185"/>
                    <a:pt x="877310" y="908643"/>
                  </a:cubicBezTo>
                  <a:lnTo>
                    <a:pt x="872938" y="913561"/>
                  </a:lnTo>
                  <a:lnTo>
                    <a:pt x="872938" y="912286"/>
                  </a:lnTo>
                  <a:cubicBezTo>
                    <a:pt x="872938" y="910343"/>
                    <a:pt x="873910" y="908885"/>
                    <a:pt x="875853" y="907914"/>
                  </a:cubicBezTo>
                  <a:close/>
                  <a:moveTo>
                    <a:pt x="33519" y="894798"/>
                  </a:moveTo>
                  <a:lnTo>
                    <a:pt x="39348" y="904999"/>
                  </a:lnTo>
                  <a:cubicBezTo>
                    <a:pt x="39348" y="905971"/>
                    <a:pt x="38862" y="905728"/>
                    <a:pt x="37891" y="904270"/>
                  </a:cubicBezTo>
                  <a:cubicBezTo>
                    <a:pt x="36919" y="902813"/>
                    <a:pt x="35948" y="902084"/>
                    <a:pt x="34976" y="902084"/>
                  </a:cubicBezTo>
                  <a:close/>
                  <a:moveTo>
                    <a:pt x="884597" y="893341"/>
                  </a:moveTo>
                  <a:lnTo>
                    <a:pt x="884597" y="896255"/>
                  </a:lnTo>
                  <a:cubicBezTo>
                    <a:pt x="882654" y="898198"/>
                    <a:pt x="882168" y="898198"/>
                    <a:pt x="883139" y="896255"/>
                  </a:cubicBezTo>
                  <a:cubicBezTo>
                    <a:pt x="883139" y="894312"/>
                    <a:pt x="883625" y="893341"/>
                    <a:pt x="884597" y="893341"/>
                  </a:cubicBezTo>
                  <a:close/>
                  <a:moveTo>
                    <a:pt x="893473" y="879562"/>
                  </a:moveTo>
                  <a:lnTo>
                    <a:pt x="893341" y="880225"/>
                  </a:lnTo>
                  <a:cubicBezTo>
                    <a:pt x="891398" y="882168"/>
                    <a:pt x="890426" y="883382"/>
                    <a:pt x="890426" y="883868"/>
                  </a:cubicBezTo>
                  <a:cubicBezTo>
                    <a:pt x="890426" y="884354"/>
                    <a:pt x="890912" y="883625"/>
                    <a:pt x="891883" y="881682"/>
                  </a:cubicBezTo>
                  <a:close/>
                  <a:moveTo>
                    <a:pt x="17488" y="874395"/>
                  </a:moveTo>
                  <a:cubicBezTo>
                    <a:pt x="19431" y="875367"/>
                    <a:pt x="21132" y="876824"/>
                    <a:pt x="22589" y="878767"/>
                  </a:cubicBezTo>
                  <a:cubicBezTo>
                    <a:pt x="24046" y="880710"/>
                    <a:pt x="23803" y="881196"/>
                    <a:pt x="21860" y="880225"/>
                  </a:cubicBezTo>
                  <a:close/>
                  <a:moveTo>
                    <a:pt x="884597" y="857636"/>
                  </a:moveTo>
                  <a:cubicBezTo>
                    <a:pt x="884597" y="857150"/>
                    <a:pt x="884111" y="857393"/>
                    <a:pt x="883139" y="858365"/>
                  </a:cubicBezTo>
                  <a:cubicBezTo>
                    <a:pt x="883139" y="859336"/>
                    <a:pt x="881682" y="861522"/>
                    <a:pt x="878767" y="864923"/>
                  </a:cubicBezTo>
                  <a:cubicBezTo>
                    <a:pt x="875853" y="868323"/>
                    <a:pt x="874881" y="870023"/>
                    <a:pt x="875853" y="870023"/>
                  </a:cubicBezTo>
                  <a:cubicBezTo>
                    <a:pt x="873910" y="872938"/>
                    <a:pt x="872938" y="875367"/>
                    <a:pt x="872938" y="877310"/>
                  </a:cubicBezTo>
                  <a:lnTo>
                    <a:pt x="862737" y="887511"/>
                  </a:lnTo>
                  <a:lnTo>
                    <a:pt x="862737" y="891883"/>
                  </a:lnTo>
                  <a:lnTo>
                    <a:pt x="865652" y="888968"/>
                  </a:lnTo>
                  <a:cubicBezTo>
                    <a:pt x="867595" y="886054"/>
                    <a:pt x="869295" y="883382"/>
                    <a:pt x="870752" y="880953"/>
                  </a:cubicBezTo>
                  <a:cubicBezTo>
                    <a:pt x="872209" y="878524"/>
                    <a:pt x="873910" y="875853"/>
                    <a:pt x="875853" y="872938"/>
                  </a:cubicBezTo>
                  <a:cubicBezTo>
                    <a:pt x="877796" y="870995"/>
                    <a:pt x="879253" y="868809"/>
                    <a:pt x="880225" y="866380"/>
                  </a:cubicBezTo>
                  <a:cubicBezTo>
                    <a:pt x="881196" y="863951"/>
                    <a:pt x="882168" y="862251"/>
                    <a:pt x="883139" y="861279"/>
                  </a:cubicBezTo>
                  <a:cubicBezTo>
                    <a:pt x="884111" y="859336"/>
                    <a:pt x="884597" y="858122"/>
                    <a:pt x="884597" y="857636"/>
                  </a:cubicBezTo>
                  <a:close/>
                  <a:moveTo>
                    <a:pt x="510064" y="853993"/>
                  </a:moveTo>
                  <a:cubicBezTo>
                    <a:pt x="510064" y="853021"/>
                    <a:pt x="512979" y="853993"/>
                    <a:pt x="518808" y="856907"/>
                  </a:cubicBezTo>
                  <a:lnTo>
                    <a:pt x="520266" y="858365"/>
                  </a:lnTo>
                  <a:cubicBezTo>
                    <a:pt x="519294" y="857393"/>
                    <a:pt x="518322" y="857879"/>
                    <a:pt x="517351" y="859822"/>
                  </a:cubicBezTo>
                  <a:cubicBezTo>
                    <a:pt x="513465" y="859822"/>
                    <a:pt x="511036" y="857879"/>
                    <a:pt x="510064" y="853993"/>
                  </a:cubicBezTo>
                  <a:close/>
                  <a:moveTo>
                    <a:pt x="730120" y="851078"/>
                  </a:moveTo>
                  <a:lnTo>
                    <a:pt x="733035" y="851078"/>
                  </a:lnTo>
                  <a:cubicBezTo>
                    <a:pt x="730120" y="853993"/>
                    <a:pt x="727691" y="855450"/>
                    <a:pt x="725748" y="855450"/>
                  </a:cubicBezTo>
                  <a:cubicBezTo>
                    <a:pt x="724777" y="854478"/>
                    <a:pt x="726234" y="853021"/>
                    <a:pt x="730120" y="851078"/>
                  </a:cubicBezTo>
                  <a:close/>
                  <a:moveTo>
                    <a:pt x="32077" y="849744"/>
                  </a:moveTo>
                  <a:lnTo>
                    <a:pt x="32383" y="849769"/>
                  </a:lnTo>
                  <a:lnTo>
                    <a:pt x="32426" y="849985"/>
                  </a:lnTo>
                  <a:close/>
                  <a:moveTo>
                    <a:pt x="282722" y="848163"/>
                  </a:moveTo>
                  <a:lnTo>
                    <a:pt x="265234" y="868566"/>
                  </a:lnTo>
                  <a:cubicBezTo>
                    <a:pt x="264262" y="870509"/>
                    <a:pt x="263291" y="872938"/>
                    <a:pt x="262319" y="875853"/>
                  </a:cubicBezTo>
                  <a:cubicBezTo>
                    <a:pt x="261347" y="878767"/>
                    <a:pt x="260376" y="880710"/>
                    <a:pt x="259404" y="881682"/>
                  </a:cubicBezTo>
                  <a:cubicBezTo>
                    <a:pt x="252603" y="891397"/>
                    <a:pt x="246774" y="900141"/>
                    <a:pt x="241916" y="907914"/>
                  </a:cubicBezTo>
                  <a:cubicBezTo>
                    <a:pt x="237059" y="915686"/>
                    <a:pt x="234144" y="921030"/>
                    <a:pt x="233172" y="923944"/>
                  </a:cubicBezTo>
                  <a:lnTo>
                    <a:pt x="231715" y="926859"/>
                  </a:lnTo>
                  <a:cubicBezTo>
                    <a:pt x="231715" y="928802"/>
                    <a:pt x="232687" y="929288"/>
                    <a:pt x="234630" y="928316"/>
                  </a:cubicBezTo>
                  <a:cubicBezTo>
                    <a:pt x="234630" y="928316"/>
                    <a:pt x="244831" y="911314"/>
                    <a:pt x="265234" y="877310"/>
                  </a:cubicBezTo>
                  <a:cubicBezTo>
                    <a:pt x="278835" y="860794"/>
                    <a:pt x="285636" y="851078"/>
                    <a:pt x="285636" y="848163"/>
                  </a:cubicBezTo>
                  <a:close/>
                  <a:moveTo>
                    <a:pt x="64123" y="846706"/>
                  </a:moveTo>
                  <a:lnTo>
                    <a:pt x="67037" y="848163"/>
                  </a:lnTo>
                  <a:cubicBezTo>
                    <a:pt x="68009" y="849135"/>
                    <a:pt x="69466" y="850107"/>
                    <a:pt x="71409" y="851078"/>
                  </a:cubicBezTo>
                  <a:cubicBezTo>
                    <a:pt x="71409" y="853021"/>
                    <a:pt x="71895" y="853993"/>
                    <a:pt x="72867" y="853993"/>
                  </a:cubicBezTo>
                  <a:cubicBezTo>
                    <a:pt x="71895" y="855936"/>
                    <a:pt x="71409" y="855936"/>
                    <a:pt x="71409" y="853993"/>
                  </a:cubicBezTo>
                  <a:lnTo>
                    <a:pt x="68495" y="849621"/>
                  </a:lnTo>
                  <a:cubicBezTo>
                    <a:pt x="66552" y="849621"/>
                    <a:pt x="65094" y="848649"/>
                    <a:pt x="64123" y="846706"/>
                  </a:cubicBezTo>
                  <a:close/>
                  <a:moveTo>
                    <a:pt x="29147" y="840513"/>
                  </a:moveTo>
                  <a:cubicBezTo>
                    <a:pt x="28661" y="840270"/>
                    <a:pt x="28175" y="840391"/>
                    <a:pt x="27690" y="840877"/>
                  </a:cubicBezTo>
                  <a:cubicBezTo>
                    <a:pt x="26718" y="841848"/>
                    <a:pt x="26718" y="843791"/>
                    <a:pt x="27690" y="846706"/>
                  </a:cubicBezTo>
                  <a:lnTo>
                    <a:pt x="32077" y="849744"/>
                  </a:lnTo>
                  <a:lnTo>
                    <a:pt x="30604" y="849621"/>
                  </a:lnTo>
                  <a:cubicBezTo>
                    <a:pt x="30604" y="851564"/>
                    <a:pt x="32547" y="853021"/>
                    <a:pt x="36434" y="853993"/>
                  </a:cubicBezTo>
                  <a:cubicBezTo>
                    <a:pt x="36434" y="852050"/>
                    <a:pt x="35948" y="850714"/>
                    <a:pt x="34976" y="849985"/>
                  </a:cubicBezTo>
                  <a:lnTo>
                    <a:pt x="32383" y="849769"/>
                  </a:lnTo>
                  <a:lnTo>
                    <a:pt x="32062" y="848163"/>
                  </a:lnTo>
                  <a:cubicBezTo>
                    <a:pt x="32062" y="847192"/>
                    <a:pt x="33033" y="847192"/>
                    <a:pt x="34976" y="848163"/>
                  </a:cubicBezTo>
                  <a:cubicBezTo>
                    <a:pt x="36919" y="849135"/>
                    <a:pt x="37405" y="849135"/>
                    <a:pt x="36434" y="848163"/>
                  </a:cubicBezTo>
                  <a:cubicBezTo>
                    <a:pt x="35462" y="847192"/>
                    <a:pt x="34005" y="846706"/>
                    <a:pt x="32062" y="846706"/>
                  </a:cubicBezTo>
                  <a:lnTo>
                    <a:pt x="32062" y="844083"/>
                  </a:lnTo>
                  <a:lnTo>
                    <a:pt x="31879" y="844156"/>
                  </a:lnTo>
                  <a:cubicBezTo>
                    <a:pt x="31515" y="843913"/>
                    <a:pt x="31090" y="843306"/>
                    <a:pt x="30604" y="842334"/>
                  </a:cubicBezTo>
                  <a:cubicBezTo>
                    <a:pt x="30119" y="841363"/>
                    <a:pt x="29633" y="840755"/>
                    <a:pt x="29147" y="840513"/>
                  </a:cubicBezTo>
                  <a:close/>
                  <a:moveTo>
                    <a:pt x="15597" y="831525"/>
                  </a:moveTo>
                  <a:lnTo>
                    <a:pt x="16031" y="832133"/>
                  </a:lnTo>
                  <a:lnTo>
                    <a:pt x="16031" y="832668"/>
                  </a:lnTo>
                  <a:close/>
                  <a:moveTo>
                    <a:pt x="26232" y="830676"/>
                  </a:moveTo>
                  <a:cubicBezTo>
                    <a:pt x="26232" y="832619"/>
                    <a:pt x="27204" y="833590"/>
                    <a:pt x="29147" y="833590"/>
                  </a:cubicBezTo>
                  <a:lnTo>
                    <a:pt x="27690" y="836505"/>
                  </a:lnTo>
                  <a:close/>
                  <a:moveTo>
                    <a:pt x="62301" y="828854"/>
                  </a:moveTo>
                  <a:cubicBezTo>
                    <a:pt x="63030" y="829097"/>
                    <a:pt x="64123" y="829704"/>
                    <a:pt x="65580" y="830676"/>
                  </a:cubicBezTo>
                  <a:cubicBezTo>
                    <a:pt x="67523" y="832619"/>
                    <a:pt x="68981" y="834076"/>
                    <a:pt x="69952" y="835048"/>
                  </a:cubicBezTo>
                  <a:cubicBezTo>
                    <a:pt x="70924" y="836019"/>
                    <a:pt x="72381" y="836991"/>
                    <a:pt x="74324" y="837962"/>
                  </a:cubicBezTo>
                  <a:cubicBezTo>
                    <a:pt x="74324" y="839905"/>
                    <a:pt x="75538" y="842091"/>
                    <a:pt x="77967" y="844520"/>
                  </a:cubicBezTo>
                  <a:cubicBezTo>
                    <a:pt x="80396" y="846949"/>
                    <a:pt x="81611" y="848163"/>
                    <a:pt x="81611" y="848163"/>
                  </a:cubicBezTo>
                  <a:cubicBezTo>
                    <a:pt x="83554" y="849135"/>
                    <a:pt x="84040" y="850592"/>
                    <a:pt x="83068" y="852535"/>
                  </a:cubicBezTo>
                  <a:cubicBezTo>
                    <a:pt x="81125" y="851564"/>
                    <a:pt x="73838" y="843791"/>
                    <a:pt x="61208" y="829218"/>
                  </a:cubicBezTo>
                  <a:cubicBezTo>
                    <a:pt x="61208" y="828733"/>
                    <a:pt x="61572" y="828611"/>
                    <a:pt x="62301" y="828854"/>
                  </a:cubicBezTo>
                  <a:close/>
                  <a:moveTo>
                    <a:pt x="35705" y="823389"/>
                  </a:moveTo>
                  <a:cubicBezTo>
                    <a:pt x="36191" y="824360"/>
                    <a:pt x="36919" y="825818"/>
                    <a:pt x="37891" y="827761"/>
                  </a:cubicBezTo>
                  <a:cubicBezTo>
                    <a:pt x="39834" y="832619"/>
                    <a:pt x="41291" y="834076"/>
                    <a:pt x="42263" y="832133"/>
                  </a:cubicBezTo>
                  <a:cubicBezTo>
                    <a:pt x="42263" y="830190"/>
                    <a:pt x="41291" y="829218"/>
                    <a:pt x="39348" y="829218"/>
                  </a:cubicBezTo>
                  <a:lnTo>
                    <a:pt x="39348" y="826304"/>
                  </a:lnTo>
                  <a:cubicBezTo>
                    <a:pt x="39348" y="824360"/>
                    <a:pt x="38377" y="823389"/>
                    <a:pt x="36434" y="823389"/>
                  </a:cubicBezTo>
                  <a:cubicBezTo>
                    <a:pt x="35462" y="822417"/>
                    <a:pt x="35219" y="822417"/>
                    <a:pt x="35705" y="823389"/>
                  </a:cubicBezTo>
                  <a:close/>
                  <a:moveTo>
                    <a:pt x="21860" y="820110"/>
                  </a:moveTo>
                  <a:cubicBezTo>
                    <a:pt x="22832" y="822296"/>
                    <a:pt x="23318" y="823875"/>
                    <a:pt x="23318" y="824846"/>
                  </a:cubicBezTo>
                  <a:cubicBezTo>
                    <a:pt x="24289" y="826789"/>
                    <a:pt x="23803" y="827761"/>
                    <a:pt x="21860" y="827761"/>
                  </a:cubicBezTo>
                  <a:close/>
                  <a:moveTo>
                    <a:pt x="53922" y="816102"/>
                  </a:moveTo>
                  <a:cubicBezTo>
                    <a:pt x="54893" y="817074"/>
                    <a:pt x="55622" y="818046"/>
                    <a:pt x="56107" y="819017"/>
                  </a:cubicBezTo>
                  <a:cubicBezTo>
                    <a:pt x="56593" y="819989"/>
                    <a:pt x="57322" y="820474"/>
                    <a:pt x="58293" y="820474"/>
                  </a:cubicBezTo>
                  <a:cubicBezTo>
                    <a:pt x="60237" y="823389"/>
                    <a:pt x="60722" y="825818"/>
                    <a:pt x="59751" y="827761"/>
                  </a:cubicBezTo>
                  <a:cubicBezTo>
                    <a:pt x="55865" y="826789"/>
                    <a:pt x="55379" y="825332"/>
                    <a:pt x="58293" y="823389"/>
                  </a:cubicBezTo>
                  <a:cubicBezTo>
                    <a:pt x="57322" y="821446"/>
                    <a:pt x="55865" y="819989"/>
                    <a:pt x="53922" y="819017"/>
                  </a:cubicBezTo>
                  <a:close/>
                  <a:moveTo>
                    <a:pt x="17488" y="811730"/>
                  </a:moveTo>
                  <a:lnTo>
                    <a:pt x="21860" y="817560"/>
                  </a:lnTo>
                  <a:lnTo>
                    <a:pt x="21860" y="820110"/>
                  </a:lnTo>
                  <a:cubicBezTo>
                    <a:pt x="20889" y="817924"/>
                    <a:pt x="19431" y="815131"/>
                    <a:pt x="17488" y="811730"/>
                  </a:cubicBezTo>
                  <a:close/>
                  <a:moveTo>
                    <a:pt x="48092" y="805901"/>
                  </a:moveTo>
                  <a:lnTo>
                    <a:pt x="49550" y="807358"/>
                  </a:lnTo>
                  <a:lnTo>
                    <a:pt x="53922" y="816102"/>
                  </a:lnTo>
                  <a:lnTo>
                    <a:pt x="51007" y="816102"/>
                  </a:lnTo>
                  <a:cubicBezTo>
                    <a:pt x="51978" y="815131"/>
                    <a:pt x="51493" y="814159"/>
                    <a:pt x="49550" y="813188"/>
                  </a:cubicBezTo>
                  <a:cubicBezTo>
                    <a:pt x="48578" y="814159"/>
                    <a:pt x="47606" y="813916"/>
                    <a:pt x="46635" y="812459"/>
                  </a:cubicBezTo>
                  <a:cubicBezTo>
                    <a:pt x="45663" y="811002"/>
                    <a:pt x="45663" y="809302"/>
                    <a:pt x="46635" y="807358"/>
                  </a:cubicBezTo>
                  <a:close/>
                  <a:moveTo>
                    <a:pt x="6558" y="805901"/>
                  </a:moveTo>
                  <a:cubicBezTo>
                    <a:pt x="6073" y="804930"/>
                    <a:pt x="6316" y="804930"/>
                    <a:pt x="7287" y="805901"/>
                  </a:cubicBezTo>
                  <a:cubicBezTo>
                    <a:pt x="7287" y="808087"/>
                    <a:pt x="9200" y="814372"/>
                    <a:pt x="13025" y="824755"/>
                  </a:cubicBezTo>
                  <a:lnTo>
                    <a:pt x="15597" y="831525"/>
                  </a:lnTo>
                  <a:lnTo>
                    <a:pt x="12388" y="827032"/>
                  </a:lnTo>
                  <a:cubicBezTo>
                    <a:pt x="11902" y="825575"/>
                    <a:pt x="11173" y="824360"/>
                    <a:pt x="10202" y="823389"/>
                  </a:cubicBezTo>
                  <a:lnTo>
                    <a:pt x="7287" y="811730"/>
                  </a:lnTo>
                  <a:cubicBezTo>
                    <a:pt x="7287" y="808816"/>
                    <a:pt x="7044" y="806873"/>
                    <a:pt x="6558" y="805901"/>
                  </a:cubicBezTo>
                  <a:close/>
                  <a:moveTo>
                    <a:pt x="8744" y="795700"/>
                  </a:moveTo>
                  <a:cubicBezTo>
                    <a:pt x="9716" y="795700"/>
                    <a:pt x="9716" y="796186"/>
                    <a:pt x="8744" y="797157"/>
                  </a:cubicBezTo>
                  <a:lnTo>
                    <a:pt x="8744" y="800072"/>
                  </a:lnTo>
                  <a:lnTo>
                    <a:pt x="7287" y="797157"/>
                  </a:lnTo>
                  <a:cubicBezTo>
                    <a:pt x="7287" y="796186"/>
                    <a:pt x="7773" y="795700"/>
                    <a:pt x="8744" y="795700"/>
                  </a:cubicBezTo>
                  <a:close/>
                  <a:moveTo>
                    <a:pt x="670370" y="792785"/>
                  </a:moveTo>
                  <a:lnTo>
                    <a:pt x="663083" y="795700"/>
                  </a:lnTo>
                  <a:cubicBezTo>
                    <a:pt x="662112" y="796671"/>
                    <a:pt x="661140" y="797643"/>
                    <a:pt x="660169" y="798615"/>
                  </a:cubicBezTo>
                  <a:cubicBezTo>
                    <a:pt x="659197" y="799586"/>
                    <a:pt x="657254" y="800557"/>
                    <a:pt x="654339" y="801529"/>
                  </a:cubicBezTo>
                  <a:cubicBezTo>
                    <a:pt x="651425" y="802501"/>
                    <a:pt x="647781" y="805172"/>
                    <a:pt x="643409" y="809544"/>
                  </a:cubicBezTo>
                  <a:cubicBezTo>
                    <a:pt x="639038" y="813916"/>
                    <a:pt x="637337" y="817074"/>
                    <a:pt x="638309" y="819017"/>
                  </a:cubicBezTo>
                  <a:cubicBezTo>
                    <a:pt x="639280" y="819017"/>
                    <a:pt x="639280" y="820960"/>
                    <a:pt x="638309" y="824846"/>
                  </a:cubicBezTo>
                  <a:lnTo>
                    <a:pt x="642681" y="830676"/>
                  </a:lnTo>
                  <a:lnTo>
                    <a:pt x="645595" y="839420"/>
                  </a:lnTo>
                  <a:lnTo>
                    <a:pt x="645595" y="842334"/>
                  </a:lnTo>
                  <a:cubicBezTo>
                    <a:pt x="645595" y="849135"/>
                    <a:pt x="646567" y="853993"/>
                    <a:pt x="648510" y="856907"/>
                  </a:cubicBezTo>
                  <a:cubicBezTo>
                    <a:pt x="648510" y="858851"/>
                    <a:pt x="649967" y="859822"/>
                    <a:pt x="652882" y="859822"/>
                  </a:cubicBezTo>
                  <a:cubicBezTo>
                    <a:pt x="655797" y="860794"/>
                    <a:pt x="657254" y="860794"/>
                    <a:pt x="657254" y="859822"/>
                  </a:cubicBezTo>
                  <a:cubicBezTo>
                    <a:pt x="657254" y="858851"/>
                    <a:pt x="656768" y="856907"/>
                    <a:pt x="655797" y="853993"/>
                  </a:cubicBezTo>
                  <a:lnTo>
                    <a:pt x="654339" y="848163"/>
                  </a:lnTo>
                  <a:cubicBezTo>
                    <a:pt x="654339" y="847192"/>
                    <a:pt x="653854" y="846220"/>
                    <a:pt x="652882" y="845249"/>
                  </a:cubicBezTo>
                  <a:cubicBezTo>
                    <a:pt x="651911" y="844277"/>
                    <a:pt x="651911" y="843306"/>
                    <a:pt x="652882" y="842334"/>
                  </a:cubicBezTo>
                  <a:cubicBezTo>
                    <a:pt x="650939" y="841363"/>
                    <a:pt x="650939" y="840391"/>
                    <a:pt x="652882" y="839420"/>
                  </a:cubicBezTo>
                  <a:cubicBezTo>
                    <a:pt x="650939" y="838448"/>
                    <a:pt x="650453" y="837476"/>
                    <a:pt x="651425" y="836505"/>
                  </a:cubicBezTo>
                  <a:lnTo>
                    <a:pt x="649967" y="830676"/>
                  </a:lnTo>
                  <a:cubicBezTo>
                    <a:pt x="652882" y="835533"/>
                    <a:pt x="654825" y="839420"/>
                    <a:pt x="655797" y="842334"/>
                  </a:cubicBezTo>
                  <a:lnTo>
                    <a:pt x="660169" y="859822"/>
                  </a:lnTo>
                  <a:cubicBezTo>
                    <a:pt x="660169" y="860794"/>
                    <a:pt x="660897" y="861522"/>
                    <a:pt x="662355" y="862008"/>
                  </a:cubicBezTo>
                  <a:cubicBezTo>
                    <a:pt x="663812" y="862494"/>
                    <a:pt x="665512" y="863223"/>
                    <a:pt x="667455" y="864194"/>
                  </a:cubicBezTo>
                  <a:cubicBezTo>
                    <a:pt x="668427" y="864194"/>
                    <a:pt x="670127" y="864437"/>
                    <a:pt x="672556" y="864923"/>
                  </a:cubicBezTo>
                  <a:cubicBezTo>
                    <a:pt x="674985" y="865409"/>
                    <a:pt x="677171" y="865165"/>
                    <a:pt x="679114" y="864194"/>
                  </a:cubicBezTo>
                  <a:lnTo>
                    <a:pt x="684943" y="867109"/>
                  </a:lnTo>
                  <a:cubicBezTo>
                    <a:pt x="686886" y="866137"/>
                    <a:pt x="688829" y="865409"/>
                    <a:pt x="690772" y="864923"/>
                  </a:cubicBezTo>
                  <a:cubicBezTo>
                    <a:pt x="692716" y="864437"/>
                    <a:pt x="694659" y="864194"/>
                    <a:pt x="696602" y="864194"/>
                  </a:cubicBezTo>
                  <a:lnTo>
                    <a:pt x="717004" y="859822"/>
                  </a:lnTo>
                  <a:cubicBezTo>
                    <a:pt x="715061" y="861765"/>
                    <a:pt x="711904" y="863708"/>
                    <a:pt x="707532" y="865651"/>
                  </a:cubicBezTo>
                  <a:lnTo>
                    <a:pt x="700862" y="868005"/>
                  </a:lnTo>
                  <a:lnTo>
                    <a:pt x="712632" y="865651"/>
                  </a:lnTo>
                  <a:cubicBezTo>
                    <a:pt x="728177" y="861765"/>
                    <a:pt x="739350" y="855936"/>
                    <a:pt x="746151" y="848163"/>
                  </a:cubicBezTo>
                  <a:cubicBezTo>
                    <a:pt x="751980" y="843306"/>
                    <a:pt x="759753" y="832619"/>
                    <a:pt x="769468" y="816102"/>
                  </a:cubicBezTo>
                  <a:cubicBezTo>
                    <a:pt x="770440" y="813188"/>
                    <a:pt x="771654" y="810759"/>
                    <a:pt x="773111" y="808816"/>
                  </a:cubicBezTo>
                  <a:cubicBezTo>
                    <a:pt x="774569" y="806873"/>
                    <a:pt x="775783" y="805415"/>
                    <a:pt x="776755" y="804444"/>
                  </a:cubicBezTo>
                  <a:lnTo>
                    <a:pt x="778212" y="795700"/>
                  </a:lnTo>
                  <a:lnTo>
                    <a:pt x="778212" y="794242"/>
                  </a:lnTo>
                  <a:cubicBezTo>
                    <a:pt x="778212" y="795214"/>
                    <a:pt x="777969" y="795943"/>
                    <a:pt x="777483" y="796428"/>
                  </a:cubicBezTo>
                  <a:cubicBezTo>
                    <a:pt x="776998" y="796914"/>
                    <a:pt x="776269" y="797643"/>
                    <a:pt x="775297" y="798615"/>
                  </a:cubicBezTo>
                  <a:cubicBezTo>
                    <a:pt x="773354" y="799586"/>
                    <a:pt x="771897" y="801043"/>
                    <a:pt x="770925" y="802986"/>
                  </a:cubicBezTo>
                  <a:cubicBezTo>
                    <a:pt x="770925" y="804930"/>
                    <a:pt x="769954" y="805415"/>
                    <a:pt x="768011" y="804444"/>
                  </a:cubicBezTo>
                  <a:lnTo>
                    <a:pt x="759267" y="805901"/>
                  </a:lnTo>
                  <a:cubicBezTo>
                    <a:pt x="759267" y="806873"/>
                    <a:pt x="757809" y="806873"/>
                    <a:pt x="754895" y="805901"/>
                  </a:cubicBezTo>
                  <a:cubicBezTo>
                    <a:pt x="751009" y="805901"/>
                    <a:pt x="747122" y="806873"/>
                    <a:pt x="743236" y="808816"/>
                  </a:cubicBezTo>
                  <a:cubicBezTo>
                    <a:pt x="736435" y="811730"/>
                    <a:pt x="731092" y="811245"/>
                    <a:pt x="727206" y="807358"/>
                  </a:cubicBezTo>
                  <a:lnTo>
                    <a:pt x="712632" y="804444"/>
                  </a:lnTo>
                  <a:cubicBezTo>
                    <a:pt x="712632" y="802501"/>
                    <a:pt x="712147" y="801286"/>
                    <a:pt x="711175" y="800800"/>
                  </a:cubicBezTo>
                  <a:cubicBezTo>
                    <a:pt x="710204" y="800315"/>
                    <a:pt x="709232" y="800072"/>
                    <a:pt x="708260" y="800072"/>
                  </a:cubicBezTo>
                  <a:cubicBezTo>
                    <a:pt x="706317" y="801043"/>
                    <a:pt x="704860" y="801529"/>
                    <a:pt x="703888" y="801529"/>
                  </a:cubicBezTo>
                  <a:cubicBezTo>
                    <a:pt x="702917" y="801529"/>
                    <a:pt x="702431" y="800557"/>
                    <a:pt x="702431" y="798615"/>
                  </a:cubicBezTo>
                  <a:cubicBezTo>
                    <a:pt x="702431" y="798615"/>
                    <a:pt x="700488" y="798129"/>
                    <a:pt x="696602" y="797157"/>
                  </a:cubicBezTo>
                  <a:cubicBezTo>
                    <a:pt x="692716" y="796186"/>
                    <a:pt x="689801" y="796186"/>
                    <a:pt x="687858" y="797157"/>
                  </a:cubicBezTo>
                  <a:lnTo>
                    <a:pt x="682029" y="795700"/>
                  </a:lnTo>
                  <a:cubicBezTo>
                    <a:pt x="681057" y="794728"/>
                    <a:pt x="679600" y="794000"/>
                    <a:pt x="677657" y="793514"/>
                  </a:cubicBezTo>
                  <a:cubicBezTo>
                    <a:pt x="675713" y="793028"/>
                    <a:pt x="673285" y="792785"/>
                    <a:pt x="670370" y="792785"/>
                  </a:cubicBezTo>
                  <a:close/>
                  <a:moveTo>
                    <a:pt x="32062" y="790162"/>
                  </a:moveTo>
                  <a:lnTo>
                    <a:pt x="37891" y="802986"/>
                  </a:lnTo>
                  <a:cubicBezTo>
                    <a:pt x="38862" y="799100"/>
                    <a:pt x="36919" y="795214"/>
                    <a:pt x="32062" y="791328"/>
                  </a:cubicBezTo>
                  <a:close/>
                  <a:moveTo>
                    <a:pt x="1458" y="786956"/>
                  </a:moveTo>
                  <a:cubicBezTo>
                    <a:pt x="3401" y="787927"/>
                    <a:pt x="4372" y="789385"/>
                    <a:pt x="4372" y="791328"/>
                  </a:cubicBezTo>
                  <a:lnTo>
                    <a:pt x="5830" y="794242"/>
                  </a:lnTo>
                  <a:cubicBezTo>
                    <a:pt x="4858" y="795214"/>
                    <a:pt x="3887" y="795457"/>
                    <a:pt x="2915" y="794971"/>
                  </a:cubicBezTo>
                  <a:cubicBezTo>
                    <a:pt x="1944" y="794485"/>
                    <a:pt x="1944" y="793757"/>
                    <a:pt x="2915" y="792785"/>
                  </a:cubicBezTo>
                  <a:cubicBezTo>
                    <a:pt x="3887" y="791814"/>
                    <a:pt x="3401" y="789870"/>
                    <a:pt x="1458" y="786956"/>
                  </a:cubicBezTo>
                  <a:close/>
                  <a:moveTo>
                    <a:pt x="32062" y="784041"/>
                  </a:moveTo>
                  <a:lnTo>
                    <a:pt x="32062" y="790162"/>
                  </a:lnTo>
                  <a:lnTo>
                    <a:pt x="30604" y="786956"/>
                  </a:lnTo>
                  <a:close/>
                  <a:moveTo>
                    <a:pt x="36434" y="781127"/>
                  </a:moveTo>
                  <a:lnTo>
                    <a:pt x="37891" y="784041"/>
                  </a:lnTo>
                  <a:lnTo>
                    <a:pt x="36434" y="786956"/>
                  </a:lnTo>
                  <a:cubicBezTo>
                    <a:pt x="34491" y="787927"/>
                    <a:pt x="34005" y="786956"/>
                    <a:pt x="34976" y="784041"/>
                  </a:cubicBezTo>
                  <a:close/>
                  <a:moveTo>
                    <a:pt x="1458" y="779669"/>
                  </a:moveTo>
                  <a:lnTo>
                    <a:pt x="2915" y="782584"/>
                  </a:lnTo>
                  <a:lnTo>
                    <a:pt x="2915" y="784041"/>
                  </a:lnTo>
                  <a:lnTo>
                    <a:pt x="0" y="782584"/>
                  </a:lnTo>
                  <a:close/>
                  <a:moveTo>
                    <a:pt x="556699" y="774204"/>
                  </a:moveTo>
                  <a:cubicBezTo>
                    <a:pt x="556213" y="773961"/>
                    <a:pt x="555727" y="774326"/>
                    <a:pt x="555241" y="775297"/>
                  </a:cubicBezTo>
                  <a:cubicBezTo>
                    <a:pt x="556213" y="777240"/>
                    <a:pt x="555727" y="778212"/>
                    <a:pt x="553784" y="778212"/>
                  </a:cubicBezTo>
                  <a:cubicBezTo>
                    <a:pt x="546012" y="786956"/>
                    <a:pt x="540182" y="792299"/>
                    <a:pt x="536296" y="794242"/>
                  </a:cubicBezTo>
                  <a:lnTo>
                    <a:pt x="530467" y="797157"/>
                  </a:lnTo>
                  <a:lnTo>
                    <a:pt x="515894" y="807358"/>
                  </a:lnTo>
                  <a:cubicBezTo>
                    <a:pt x="507150" y="813188"/>
                    <a:pt x="502778" y="816588"/>
                    <a:pt x="502778" y="817560"/>
                  </a:cubicBezTo>
                  <a:cubicBezTo>
                    <a:pt x="500835" y="818531"/>
                    <a:pt x="498406" y="820232"/>
                    <a:pt x="495491" y="822660"/>
                  </a:cubicBezTo>
                  <a:cubicBezTo>
                    <a:pt x="492576" y="825089"/>
                    <a:pt x="489662" y="826789"/>
                    <a:pt x="486747" y="827761"/>
                  </a:cubicBezTo>
                  <a:lnTo>
                    <a:pt x="476546" y="836505"/>
                  </a:lnTo>
                  <a:lnTo>
                    <a:pt x="479460" y="839420"/>
                  </a:lnTo>
                  <a:cubicBezTo>
                    <a:pt x="485290" y="846220"/>
                    <a:pt x="489176" y="848649"/>
                    <a:pt x="491119" y="846706"/>
                  </a:cubicBezTo>
                  <a:cubicBezTo>
                    <a:pt x="492091" y="844763"/>
                    <a:pt x="493548" y="844277"/>
                    <a:pt x="495491" y="845249"/>
                  </a:cubicBezTo>
                  <a:cubicBezTo>
                    <a:pt x="494520" y="847192"/>
                    <a:pt x="494520" y="848649"/>
                    <a:pt x="495491" y="849621"/>
                  </a:cubicBezTo>
                  <a:cubicBezTo>
                    <a:pt x="497434" y="850592"/>
                    <a:pt x="498406" y="850107"/>
                    <a:pt x="498406" y="848163"/>
                  </a:cubicBezTo>
                  <a:lnTo>
                    <a:pt x="498406" y="846706"/>
                  </a:lnTo>
                  <a:cubicBezTo>
                    <a:pt x="502292" y="846706"/>
                    <a:pt x="502778" y="844763"/>
                    <a:pt x="499863" y="840877"/>
                  </a:cubicBezTo>
                  <a:cubicBezTo>
                    <a:pt x="500835" y="838934"/>
                    <a:pt x="501563" y="838448"/>
                    <a:pt x="502049" y="839420"/>
                  </a:cubicBezTo>
                  <a:cubicBezTo>
                    <a:pt x="502535" y="840391"/>
                    <a:pt x="503749" y="842334"/>
                    <a:pt x="505692" y="845249"/>
                  </a:cubicBezTo>
                  <a:cubicBezTo>
                    <a:pt x="504721" y="846220"/>
                    <a:pt x="504721" y="846949"/>
                    <a:pt x="505692" y="847435"/>
                  </a:cubicBezTo>
                  <a:cubicBezTo>
                    <a:pt x="506664" y="847921"/>
                    <a:pt x="507150" y="848649"/>
                    <a:pt x="507150" y="849621"/>
                  </a:cubicBezTo>
                  <a:lnTo>
                    <a:pt x="504235" y="849621"/>
                  </a:lnTo>
                  <a:cubicBezTo>
                    <a:pt x="502292" y="850592"/>
                    <a:pt x="501806" y="851564"/>
                    <a:pt x="502778" y="852535"/>
                  </a:cubicBezTo>
                  <a:cubicBezTo>
                    <a:pt x="503749" y="853507"/>
                    <a:pt x="504235" y="854478"/>
                    <a:pt x="504235" y="855450"/>
                  </a:cubicBezTo>
                  <a:cubicBezTo>
                    <a:pt x="508121" y="856422"/>
                    <a:pt x="510064" y="857879"/>
                    <a:pt x="510064" y="859822"/>
                  </a:cubicBezTo>
                  <a:cubicBezTo>
                    <a:pt x="510064" y="859822"/>
                    <a:pt x="511036" y="860065"/>
                    <a:pt x="512979" y="860551"/>
                  </a:cubicBezTo>
                  <a:cubicBezTo>
                    <a:pt x="514922" y="861037"/>
                    <a:pt x="516865" y="861765"/>
                    <a:pt x="518808" y="862737"/>
                  </a:cubicBezTo>
                  <a:cubicBezTo>
                    <a:pt x="519780" y="863708"/>
                    <a:pt x="521237" y="863708"/>
                    <a:pt x="523180" y="862737"/>
                  </a:cubicBezTo>
                  <a:cubicBezTo>
                    <a:pt x="526095" y="861765"/>
                    <a:pt x="526581" y="861279"/>
                    <a:pt x="524638" y="861279"/>
                  </a:cubicBezTo>
                  <a:cubicBezTo>
                    <a:pt x="524638" y="860308"/>
                    <a:pt x="524880" y="858851"/>
                    <a:pt x="525366" y="856907"/>
                  </a:cubicBezTo>
                  <a:cubicBezTo>
                    <a:pt x="525852" y="854964"/>
                    <a:pt x="524638" y="853507"/>
                    <a:pt x="521723" y="852535"/>
                  </a:cubicBezTo>
                  <a:cubicBezTo>
                    <a:pt x="522694" y="852535"/>
                    <a:pt x="523666" y="852050"/>
                    <a:pt x="524638" y="851078"/>
                  </a:cubicBezTo>
                  <a:cubicBezTo>
                    <a:pt x="525609" y="850107"/>
                    <a:pt x="527066" y="849135"/>
                    <a:pt x="529009" y="848163"/>
                  </a:cubicBezTo>
                  <a:cubicBezTo>
                    <a:pt x="529009" y="847192"/>
                    <a:pt x="529981" y="846220"/>
                    <a:pt x="531924" y="845249"/>
                  </a:cubicBezTo>
                  <a:lnTo>
                    <a:pt x="536296" y="840877"/>
                  </a:lnTo>
                  <a:lnTo>
                    <a:pt x="537753" y="836505"/>
                  </a:lnTo>
                  <a:cubicBezTo>
                    <a:pt x="540668" y="833590"/>
                    <a:pt x="542125" y="830676"/>
                    <a:pt x="542125" y="827761"/>
                  </a:cubicBezTo>
                  <a:lnTo>
                    <a:pt x="543583" y="821932"/>
                  </a:lnTo>
                  <a:lnTo>
                    <a:pt x="547955" y="816102"/>
                  </a:lnTo>
                  <a:cubicBezTo>
                    <a:pt x="548926" y="817074"/>
                    <a:pt x="549898" y="817317"/>
                    <a:pt x="550869" y="816831"/>
                  </a:cubicBezTo>
                  <a:cubicBezTo>
                    <a:pt x="551841" y="816345"/>
                    <a:pt x="552327" y="816102"/>
                    <a:pt x="552327" y="816102"/>
                  </a:cubicBezTo>
                  <a:lnTo>
                    <a:pt x="556699" y="814645"/>
                  </a:lnTo>
                  <a:cubicBezTo>
                    <a:pt x="558642" y="815617"/>
                    <a:pt x="559856" y="814888"/>
                    <a:pt x="560342" y="812459"/>
                  </a:cubicBezTo>
                  <a:cubicBezTo>
                    <a:pt x="560828" y="810030"/>
                    <a:pt x="561071" y="808330"/>
                    <a:pt x="561071" y="807358"/>
                  </a:cubicBezTo>
                  <a:cubicBezTo>
                    <a:pt x="561071" y="807358"/>
                    <a:pt x="560828" y="807116"/>
                    <a:pt x="560342" y="806630"/>
                  </a:cubicBezTo>
                  <a:cubicBezTo>
                    <a:pt x="559856" y="806144"/>
                    <a:pt x="559613" y="805901"/>
                    <a:pt x="559613" y="805901"/>
                  </a:cubicBezTo>
                  <a:cubicBezTo>
                    <a:pt x="560585" y="804930"/>
                    <a:pt x="560585" y="803472"/>
                    <a:pt x="559613" y="801529"/>
                  </a:cubicBezTo>
                  <a:cubicBezTo>
                    <a:pt x="558642" y="799586"/>
                    <a:pt x="558642" y="797643"/>
                    <a:pt x="559613" y="795700"/>
                  </a:cubicBezTo>
                  <a:cubicBezTo>
                    <a:pt x="558642" y="793757"/>
                    <a:pt x="558642" y="791814"/>
                    <a:pt x="559613" y="789870"/>
                  </a:cubicBezTo>
                  <a:cubicBezTo>
                    <a:pt x="559613" y="791814"/>
                    <a:pt x="559856" y="792299"/>
                    <a:pt x="560342" y="791328"/>
                  </a:cubicBezTo>
                  <a:cubicBezTo>
                    <a:pt x="560828" y="790356"/>
                    <a:pt x="561071" y="787927"/>
                    <a:pt x="561071" y="784041"/>
                  </a:cubicBezTo>
                  <a:cubicBezTo>
                    <a:pt x="560099" y="782098"/>
                    <a:pt x="559127" y="779669"/>
                    <a:pt x="558156" y="776754"/>
                  </a:cubicBezTo>
                  <a:cubicBezTo>
                    <a:pt x="557670" y="775297"/>
                    <a:pt x="557184" y="774447"/>
                    <a:pt x="556699" y="774204"/>
                  </a:cubicBezTo>
                  <a:close/>
                  <a:moveTo>
                    <a:pt x="559613" y="772383"/>
                  </a:moveTo>
                  <a:cubicBezTo>
                    <a:pt x="559613" y="773354"/>
                    <a:pt x="560099" y="773840"/>
                    <a:pt x="561071" y="773840"/>
                  </a:cubicBezTo>
                  <a:cubicBezTo>
                    <a:pt x="562042" y="775783"/>
                    <a:pt x="562528" y="775783"/>
                    <a:pt x="562528" y="773840"/>
                  </a:cubicBezTo>
                  <a:lnTo>
                    <a:pt x="561071" y="772383"/>
                  </a:lnTo>
                  <a:cubicBezTo>
                    <a:pt x="560099" y="771411"/>
                    <a:pt x="559613" y="771411"/>
                    <a:pt x="559613" y="772383"/>
                  </a:cubicBezTo>
                  <a:close/>
                  <a:moveTo>
                    <a:pt x="29147" y="772383"/>
                  </a:moveTo>
                  <a:lnTo>
                    <a:pt x="32062" y="773840"/>
                  </a:lnTo>
                  <a:lnTo>
                    <a:pt x="30604" y="776754"/>
                  </a:lnTo>
                  <a:close/>
                  <a:moveTo>
                    <a:pt x="4372" y="772383"/>
                  </a:moveTo>
                  <a:lnTo>
                    <a:pt x="7287" y="773840"/>
                  </a:lnTo>
                  <a:lnTo>
                    <a:pt x="8744" y="789870"/>
                  </a:lnTo>
                  <a:cubicBezTo>
                    <a:pt x="7773" y="791814"/>
                    <a:pt x="7287" y="791328"/>
                    <a:pt x="7287" y="788413"/>
                  </a:cubicBezTo>
                  <a:lnTo>
                    <a:pt x="4372" y="779669"/>
                  </a:lnTo>
                  <a:cubicBezTo>
                    <a:pt x="4372" y="778698"/>
                    <a:pt x="4615" y="777483"/>
                    <a:pt x="5101" y="776026"/>
                  </a:cubicBezTo>
                  <a:cubicBezTo>
                    <a:pt x="5587" y="774568"/>
                    <a:pt x="5344" y="773354"/>
                    <a:pt x="4372" y="772383"/>
                  </a:cubicBezTo>
                  <a:close/>
                  <a:moveTo>
                    <a:pt x="986609" y="768011"/>
                  </a:moveTo>
                  <a:lnTo>
                    <a:pt x="986609" y="770014"/>
                  </a:lnTo>
                  <a:lnTo>
                    <a:pt x="985846" y="768774"/>
                  </a:lnTo>
                  <a:close/>
                  <a:moveTo>
                    <a:pt x="980416" y="764732"/>
                  </a:moveTo>
                  <a:cubicBezTo>
                    <a:pt x="980659" y="764489"/>
                    <a:pt x="981266" y="764610"/>
                    <a:pt x="982238" y="765096"/>
                  </a:cubicBezTo>
                  <a:cubicBezTo>
                    <a:pt x="983209" y="765582"/>
                    <a:pt x="984181" y="766432"/>
                    <a:pt x="985152" y="767646"/>
                  </a:cubicBezTo>
                  <a:lnTo>
                    <a:pt x="985846" y="768774"/>
                  </a:lnTo>
                  <a:lnTo>
                    <a:pt x="983695" y="770925"/>
                  </a:lnTo>
                  <a:cubicBezTo>
                    <a:pt x="984666" y="770925"/>
                    <a:pt x="984666" y="770682"/>
                    <a:pt x="983695" y="770197"/>
                  </a:cubicBezTo>
                  <a:cubicBezTo>
                    <a:pt x="982723" y="769711"/>
                    <a:pt x="981752" y="768496"/>
                    <a:pt x="980780" y="766553"/>
                  </a:cubicBezTo>
                  <a:cubicBezTo>
                    <a:pt x="980294" y="765582"/>
                    <a:pt x="980173" y="764974"/>
                    <a:pt x="980416" y="764732"/>
                  </a:cubicBezTo>
                  <a:close/>
                  <a:moveTo>
                    <a:pt x="8744" y="763639"/>
                  </a:moveTo>
                  <a:lnTo>
                    <a:pt x="10202" y="776754"/>
                  </a:lnTo>
                  <a:lnTo>
                    <a:pt x="11659" y="782584"/>
                  </a:lnTo>
                  <a:cubicBezTo>
                    <a:pt x="12631" y="783555"/>
                    <a:pt x="12631" y="785013"/>
                    <a:pt x="11659" y="786956"/>
                  </a:cubicBezTo>
                  <a:lnTo>
                    <a:pt x="10202" y="784041"/>
                  </a:lnTo>
                  <a:cubicBezTo>
                    <a:pt x="11173" y="783070"/>
                    <a:pt x="10688" y="782098"/>
                    <a:pt x="8744" y="781127"/>
                  </a:cubicBezTo>
                  <a:lnTo>
                    <a:pt x="8744" y="779669"/>
                  </a:lnTo>
                  <a:lnTo>
                    <a:pt x="7287" y="773840"/>
                  </a:lnTo>
                  <a:cubicBezTo>
                    <a:pt x="7287" y="771897"/>
                    <a:pt x="7773" y="770925"/>
                    <a:pt x="8744" y="770925"/>
                  </a:cubicBezTo>
                  <a:cubicBezTo>
                    <a:pt x="7773" y="770925"/>
                    <a:pt x="7287" y="769954"/>
                    <a:pt x="7287" y="768011"/>
                  </a:cubicBezTo>
                  <a:close/>
                  <a:moveTo>
                    <a:pt x="975680" y="758902"/>
                  </a:moveTo>
                  <a:cubicBezTo>
                    <a:pt x="976165" y="759145"/>
                    <a:pt x="976408" y="759752"/>
                    <a:pt x="976408" y="760724"/>
                  </a:cubicBezTo>
                  <a:lnTo>
                    <a:pt x="977866" y="760724"/>
                  </a:lnTo>
                  <a:cubicBezTo>
                    <a:pt x="978837" y="761696"/>
                    <a:pt x="979323" y="762667"/>
                    <a:pt x="979323" y="763639"/>
                  </a:cubicBezTo>
                  <a:lnTo>
                    <a:pt x="974951" y="762181"/>
                  </a:lnTo>
                  <a:lnTo>
                    <a:pt x="973494" y="759267"/>
                  </a:lnTo>
                  <a:cubicBezTo>
                    <a:pt x="974465" y="758781"/>
                    <a:pt x="975194" y="758659"/>
                    <a:pt x="975680" y="758902"/>
                  </a:cubicBezTo>
                  <a:close/>
                  <a:moveTo>
                    <a:pt x="26232" y="751980"/>
                  </a:moveTo>
                  <a:cubicBezTo>
                    <a:pt x="25261" y="753923"/>
                    <a:pt x="25747" y="757809"/>
                    <a:pt x="27690" y="763639"/>
                  </a:cubicBezTo>
                  <a:lnTo>
                    <a:pt x="24775" y="754895"/>
                  </a:lnTo>
                  <a:close/>
                  <a:moveTo>
                    <a:pt x="960378" y="746151"/>
                  </a:moveTo>
                  <a:lnTo>
                    <a:pt x="964750" y="751980"/>
                  </a:lnTo>
                  <a:cubicBezTo>
                    <a:pt x="966693" y="752951"/>
                    <a:pt x="967664" y="753437"/>
                    <a:pt x="967664" y="753437"/>
                  </a:cubicBezTo>
                  <a:lnTo>
                    <a:pt x="966207" y="750523"/>
                  </a:lnTo>
                  <a:cubicBezTo>
                    <a:pt x="966207" y="748580"/>
                    <a:pt x="965235" y="747608"/>
                    <a:pt x="963292" y="747608"/>
                  </a:cubicBezTo>
                  <a:close/>
                  <a:moveTo>
                    <a:pt x="4372" y="743236"/>
                  </a:moveTo>
                  <a:lnTo>
                    <a:pt x="5830" y="750523"/>
                  </a:lnTo>
                  <a:cubicBezTo>
                    <a:pt x="4858" y="751494"/>
                    <a:pt x="3887" y="751009"/>
                    <a:pt x="2915" y="749065"/>
                  </a:cubicBezTo>
                  <a:close/>
                  <a:moveTo>
                    <a:pt x="21860" y="738864"/>
                  </a:moveTo>
                  <a:lnTo>
                    <a:pt x="24775" y="744693"/>
                  </a:lnTo>
                  <a:cubicBezTo>
                    <a:pt x="23803" y="748580"/>
                    <a:pt x="24289" y="751009"/>
                    <a:pt x="26232" y="751980"/>
                  </a:cubicBezTo>
                  <a:lnTo>
                    <a:pt x="23318" y="751980"/>
                  </a:lnTo>
                  <a:cubicBezTo>
                    <a:pt x="23318" y="751980"/>
                    <a:pt x="22832" y="750037"/>
                    <a:pt x="21860" y="746151"/>
                  </a:cubicBezTo>
                  <a:cubicBezTo>
                    <a:pt x="20889" y="742265"/>
                    <a:pt x="20889" y="739836"/>
                    <a:pt x="21860" y="738864"/>
                  </a:cubicBezTo>
                  <a:close/>
                  <a:moveTo>
                    <a:pt x="1028872" y="735949"/>
                  </a:moveTo>
                  <a:lnTo>
                    <a:pt x="1031787" y="741779"/>
                  </a:lnTo>
                  <a:cubicBezTo>
                    <a:pt x="1032272" y="742264"/>
                    <a:pt x="1032637" y="743236"/>
                    <a:pt x="1032880" y="744693"/>
                  </a:cubicBezTo>
                  <a:lnTo>
                    <a:pt x="1032924" y="745404"/>
                  </a:lnTo>
                  <a:close/>
                  <a:moveTo>
                    <a:pt x="4372" y="735949"/>
                  </a:moveTo>
                  <a:cubicBezTo>
                    <a:pt x="3401" y="737893"/>
                    <a:pt x="4372" y="737893"/>
                    <a:pt x="7287" y="735949"/>
                  </a:cubicBezTo>
                  <a:lnTo>
                    <a:pt x="4372" y="741779"/>
                  </a:lnTo>
                  <a:lnTo>
                    <a:pt x="2915" y="741779"/>
                  </a:lnTo>
                  <a:close/>
                  <a:moveTo>
                    <a:pt x="989524" y="729392"/>
                  </a:moveTo>
                  <a:cubicBezTo>
                    <a:pt x="988553" y="728906"/>
                    <a:pt x="987581" y="729634"/>
                    <a:pt x="986609" y="731577"/>
                  </a:cubicBezTo>
                  <a:cubicBezTo>
                    <a:pt x="985638" y="732549"/>
                    <a:pt x="984424" y="734006"/>
                    <a:pt x="982966" y="735949"/>
                  </a:cubicBezTo>
                  <a:cubicBezTo>
                    <a:pt x="981509" y="737893"/>
                    <a:pt x="980294" y="739836"/>
                    <a:pt x="979323" y="741779"/>
                  </a:cubicBezTo>
                  <a:cubicBezTo>
                    <a:pt x="977380" y="747608"/>
                    <a:pt x="975437" y="750523"/>
                    <a:pt x="973494" y="750523"/>
                  </a:cubicBezTo>
                  <a:lnTo>
                    <a:pt x="970579" y="756352"/>
                  </a:lnTo>
                  <a:cubicBezTo>
                    <a:pt x="970579" y="757324"/>
                    <a:pt x="972036" y="759267"/>
                    <a:pt x="974951" y="762181"/>
                  </a:cubicBezTo>
                  <a:lnTo>
                    <a:pt x="979323" y="768011"/>
                  </a:lnTo>
                  <a:cubicBezTo>
                    <a:pt x="983209" y="771897"/>
                    <a:pt x="986609" y="775783"/>
                    <a:pt x="989524" y="779669"/>
                  </a:cubicBezTo>
                  <a:cubicBezTo>
                    <a:pt x="998268" y="790356"/>
                    <a:pt x="1004097" y="796671"/>
                    <a:pt x="1007012" y="798615"/>
                  </a:cubicBezTo>
                  <a:lnTo>
                    <a:pt x="1001183" y="788413"/>
                  </a:lnTo>
                  <a:cubicBezTo>
                    <a:pt x="1001183" y="788413"/>
                    <a:pt x="1000211" y="787442"/>
                    <a:pt x="998268" y="785499"/>
                  </a:cubicBezTo>
                  <a:cubicBezTo>
                    <a:pt x="996325" y="783555"/>
                    <a:pt x="994868" y="782098"/>
                    <a:pt x="993896" y="781127"/>
                  </a:cubicBezTo>
                  <a:cubicBezTo>
                    <a:pt x="993896" y="779183"/>
                    <a:pt x="992925" y="778212"/>
                    <a:pt x="990982" y="778212"/>
                  </a:cubicBezTo>
                  <a:lnTo>
                    <a:pt x="989524" y="776754"/>
                  </a:lnTo>
                  <a:lnTo>
                    <a:pt x="988067" y="773840"/>
                  </a:lnTo>
                  <a:lnTo>
                    <a:pt x="986609" y="770925"/>
                  </a:lnTo>
                  <a:lnTo>
                    <a:pt x="986609" y="770014"/>
                  </a:lnTo>
                  <a:lnTo>
                    <a:pt x="988067" y="772383"/>
                  </a:lnTo>
                  <a:cubicBezTo>
                    <a:pt x="990982" y="774326"/>
                    <a:pt x="994382" y="775783"/>
                    <a:pt x="998268" y="776754"/>
                  </a:cubicBezTo>
                  <a:cubicBezTo>
                    <a:pt x="1000211" y="776754"/>
                    <a:pt x="1001183" y="778212"/>
                    <a:pt x="1001183" y="781127"/>
                  </a:cubicBezTo>
                  <a:lnTo>
                    <a:pt x="1001183" y="778212"/>
                  </a:lnTo>
                  <a:cubicBezTo>
                    <a:pt x="1001183" y="775297"/>
                    <a:pt x="1001183" y="773354"/>
                    <a:pt x="1001183" y="772383"/>
                  </a:cubicBezTo>
                  <a:cubicBezTo>
                    <a:pt x="1000211" y="768496"/>
                    <a:pt x="998511" y="763639"/>
                    <a:pt x="996082" y="757809"/>
                  </a:cubicBezTo>
                  <a:cubicBezTo>
                    <a:pt x="993653" y="751980"/>
                    <a:pt x="991953" y="746637"/>
                    <a:pt x="990982" y="741779"/>
                  </a:cubicBezTo>
                  <a:cubicBezTo>
                    <a:pt x="991953" y="740807"/>
                    <a:pt x="992196" y="739593"/>
                    <a:pt x="991710" y="738135"/>
                  </a:cubicBezTo>
                  <a:cubicBezTo>
                    <a:pt x="991224" y="736678"/>
                    <a:pt x="990982" y="734978"/>
                    <a:pt x="990982" y="733035"/>
                  </a:cubicBezTo>
                  <a:cubicBezTo>
                    <a:pt x="990010" y="733035"/>
                    <a:pt x="990010" y="732549"/>
                    <a:pt x="990982" y="731577"/>
                  </a:cubicBezTo>
                  <a:cubicBezTo>
                    <a:pt x="990982" y="730606"/>
                    <a:pt x="990496" y="729877"/>
                    <a:pt x="989524" y="729392"/>
                  </a:cubicBezTo>
                  <a:close/>
                  <a:moveTo>
                    <a:pt x="996811" y="724291"/>
                  </a:moveTo>
                  <a:lnTo>
                    <a:pt x="997961" y="725211"/>
                  </a:lnTo>
                  <a:lnTo>
                    <a:pt x="997904" y="724291"/>
                  </a:lnTo>
                  <a:cubicBezTo>
                    <a:pt x="997661" y="723319"/>
                    <a:pt x="997297" y="723319"/>
                    <a:pt x="996811" y="724291"/>
                  </a:cubicBezTo>
                  <a:close/>
                  <a:moveTo>
                    <a:pt x="990982" y="722834"/>
                  </a:moveTo>
                  <a:cubicBezTo>
                    <a:pt x="990982" y="723805"/>
                    <a:pt x="990739" y="724777"/>
                    <a:pt x="990253" y="725748"/>
                  </a:cubicBezTo>
                  <a:cubicBezTo>
                    <a:pt x="989767" y="726720"/>
                    <a:pt x="990010" y="727691"/>
                    <a:pt x="990982" y="728663"/>
                  </a:cubicBezTo>
                  <a:cubicBezTo>
                    <a:pt x="991953" y="730606"/>
                    <a:pt x="992439" y="730606"/>
                    <a:pt x="992439" y="728663"/>
                  </a:cubicBezTo>
                  <a:lnTo>
                    <a:pt x="990982" y="725748"/>
                  </a:lnTo>
                  <a:close/>
                  <a:moveTo>
                    <a:pt x="434283" y="718462"/>
                  </a:moveTo>
                  <a:cubicBezTo>
                    <a:pt x="436226" y="719433"/>
                    <a:pt x="436955" y="720890"/>
                    <a:pt x="436469" y="722834"/>
                  </a:cubicBezTo>
                  <a:cubicBezTo>
                    <a:pt x="435984" y="724777"/>
                    <a:pt x="435741" y="726234"/>
                    <a:pt x="435741" y="727206"/>
                  </a:cubicBezTo>
                  <a:cubicBezTo>
                    <a:pt x="434769" y="726234"/>
                    <a:pt x="433312" y="724291"/>
                    <a:pt x="431369" y="721376"/>
                  </a:cubicBezTo>
                  <a:lnTo>
                    <a:pt x="429911" y="721376"/>
                  </a:lnTo>
                  <a:lnTo>
                    <a:pt x="432826" y="719919"/>
                  </a:lnTo>
                  <a:close/>
                  <a:moveTo>
                    <a:pt x="1021423" y="716680"/>
                  </a:moveTo>
                  <a:lnTo>
                    <a:pt x="1023043" y="719919"/>
                  </a:lnTo>
                  <a:cubicBezTo>
                    <a:pt x="1022071" y="719433"/>
                    <a:pt x="1021464" y="718826"/>
                    <a:pt x="1021221" y="718097"/>
                  </a:cubicBezTo>
                  <a:close/>
                  <a:moveTo>
                    <a:pt x="996082" y="715183"/>
                  </a:moveTo>
                  <a:cubicBezTo>
                    <a:pt x="995596" y="714940"/>
                    <a:pt x="994868" y="715061"/>
                    <a:pt x="993896" y="715547"/>
                  </a:cubicBezTo>
                  <a:cubicBezTo>
                    <a:pt x="992925" y="717490"/>
                    <a:pt x="993410" y="718947"/>
                    <a:pt x="995354" y="719919"/>
                  </a:cubicBezTo>
                  <a:lnTo>
                    <a:pt x="996811" y="717004"/>
                  </a:lnTo>
                  <a:cubicBezTo>
                    <a:pt x="996811" y="716033"/>
                    <a:pt x="996568" y="715426"/>
                    <a:pt x="996082" y="715183"/>
                  </a:cubicBezTo>
                  <a:close/>
                  <a:moveTo>
                    <a:pt x="10202" y="714090"/>
                  </a:moveTo>
                  <a:lnTo>
                    <a:pt x="8744" y="717004"/>
                  </a:lnTo>
                  <a:cubicBezTo>
                    <a:pt x="7773" y="717976"/>
                    <a:pt x="7773" y="718704"/>
                    <a:pt x="8744" y="719190"/>
                  </a:cubicBezTo>
                  <a:cubicBezTo>
                    <a:pt x="9716" y="719676"/>
                    <a:pt x="10202" y="720405"/>
                    <a:pt x="10202" y="721376"/>
                  </a:cubicBezTo>
                  <a:cubicBezTo>
                    <a:pt x="8259" y="720405"/>
                    <a:pt x="7287" y="719433"/>
                    <a:pt x="7287" y="718462"/>
                  </a:cubicBezTo>
                  <a:close/>
                  <a:moveTo>
                    <a:pt x="1018671" y="711175"/>
                  </a:moveTo>
                  <a:lnTo>
                    <a:pt x="1021585" y="715547"/>
                  </a:lnTo>
                  <a:lnTo>
                    <a:pt x="1021423" y="716680"/>
                  </a:lnTo>
                  <a:close/>
                  <a:moveTo>
                    <a:pt x="1001183" y="711175"/>
                  </a:moveTo>
                  <a:lnTo>
                    <a:pt x="999725" y="714090"/>
                  </a:lnTo>
                  <a:lnTo>
                    <a:pt x="1001183" y="719919"/>
                  </a:lnTo>
                  <a:cubicBezTo>
                    <a:pt x="1001183" y="722834"/>
                    <a:pt x="1001669" y="724534"/>
                    <a:pt x="1002640" y="725020"/>
                  </a:cubicBezTo>
                  <a:cubicBezTo>
                    <a:pt x="1003612" y="725505"/>
                    <a:pt x="1003612" y="723805"/>
                    <a:pt x="1002640" y="719919"/>
                  </a:cubicBezTo>
                  <a:lnTo>
                    <a:pt x="1001183" y="715547"/>
                  </a:lnTo>
                  <a:close/>
                  <a:moveTo>
                    <a:pt x="1000454" y="706803"/>
                  </a:moveTo>
                  <a:cubicBezTo>
                    <a:pt x="999968" y="705831"/>
                    <a:pt x="999240" y="706803"/>
                    <a:pt x="998268" y="709718"/>
                  </a:cubicBezTo>
                  <a:lnTo>
                    <a:pt x="998268" y="711175"/>
                  </a:lnTo>
                  <a:cubicBezTo>
                    <a:pt x="999240" y="712147"/>
                    <a:pt x="999968" y="712147"/>
                    <a:pt x="1000454" y="711175"/>
                  </a:cubicBezTo>
                  <a:cubicBezTo>
                    <a:pt x="1000940" y="710203"/>
                    <a:pt x="1001183" y="709718"/>
                    <a:pt x="1001183" y="709718"/>
                  </a:cubicBezTo>
                  <a:cubicBezTo>
                    <a:pt x="1001183" y="708746"/>
                    <a:pt x="1000940" y="707774"/>
                    <a:pt x="1000454" y="706803"/>
                  </a:cubicBezTo>
                  <a:close/>
                  <a:moveTo>
                    <a:pt x="989524" y="706803"/>
                  </a:moveTo>
                  <a:lnTo>
                    <a:pt x="979323" y="717004"/>
                  </a:lnTo>
                  <a:cubicBezTo>
                    <a:pt x="977380" y="720890"/>
                    <a:pt x="975194" y="725020"/>
                    <a:pt x="972765" y="729392"/>
                  </a:cubicBezTo>
                  <a:cubicBezTo>
                    <a:pt x="970336" y="733763"/>
                    <a:pt x="968150" y="736435"/>
                    <a:pt x="966207" y="737407"/>
                  </a:cubicBezTo>
                  <a:cubicBezTo>
                    <a:pt x="965235" y="741293"/>
                    <a:pt x="965235" y="744693"/>
                    <a:pt x="966207" y="747608"/>
                  </a:cubicBezTo>
                  <a:cubicBezTo>
                    <a:pt x="968150" y="748580"/>
                    <a:pt x="969122" y="750037"/>
                    <a:pt x="969122" y="751980"/>
                  </a:cubicBezTo>
                  <a:cubicBezTo>
                    <a:pt x="979809" y="735464"/>
                    <a:pt x="985638" y="725262"/>
                    <a:pt x="986609" y="721376"/>
                  </a:cubicBezTo>
                  <a:lnTo>
                    <a:pt x="988067" y="717004"/>
                  </a:lnTo>
                  <a:cubicBezTo>
                    <a:pt x="989038" y="717976"/>
                    <a:pt x="989767" y="717490"/>
                    <a:pt x="990253" y="715547"/>
                  </a:cubicBezTo>
                  <a:cubicBezTo>
                    <a:pt x="990739" y="713604"/>
                    <a:pt x="990982" y="712147"/>
                    <a:pt x="990982" y="711175"/>
                  </a:cubicBezTo>
                  <a:close/>
                  <a:moveTo>
                    <a:pt x="1018671" y="703888"/>
                  </a:moveTo>
                  <a:lnTo>
                    <a:pt x="1018671" y="706803"/>
                  </a:lnTo>
                  <a:lnTo>
                    <a:pt x="1017213" y="709718"/>
                  </a:lnTo>
                  <a:cubicBezTo>
                    <a:pt x="1021100" y="709718"/>
                    <a:pt x="1021585" y="707774"/>
                    <a:pt x="1018671" y="703888"/>
                  </a:cubicBezTo>
                  <a:close/>
                  <a:moveTo>
                    <a:pt x="4372" y="703888"/>
                  </a:moveTo>
                  <a:cubicBezTo>
                    <a:pt x="5344" y="705831"/>
                    <a:pt x="5830" y="707289"/>
                    <a:pt x="5830" y="708260"/>
                  </a:cubicBezTo>
                  <a:cubicBezTo>
                    <a:pt x="5830" y="709232"/>
                    <a:pt x="4858" y="709718"/>
                    <a:pt x="2915" y="709718"/>
                  </a:cubicBezTo>
                  <a:lnTo>
                    <a:pt x="4372" y="706803"/>
                  </a:lnTo>
                  <a:close/>
                  <a:moveTo>
                    <a:pt x="1008469" y="700974"/>
                  </a:moveTo>
                  <a:cubicBezTo>
                    <a:pt x="1007498" y="700974"/>
                    <a:pt x="1006769" y="701702"/>
                    <a:pt x="1006283" y="703160"/>
                  </a:cubicBezTo>
                  <a:cubicBezTo>
                    <a:pt x="1005798" y="704617"/>
                    <a:pt x="1006040" y="705831"/>
                    <a:pt x="1007012" y="706803"/>
                  </a:cubicBezTo>
                  <a:cubicBezTo>
                    <a:pt x="1008955" y="708746"/>
                    <a:pt x="1009441" y="710203"/>
                    <a:pt x="1008469" y="711175"/>
                  </a:cubicBezTo>
                  <a:cubicBezTo>
                    <a:pt x="1008469" y="713118"/>
                    <a:pt x="1008712" y="715061"/>
                    <a:pt x="1009198" y="717004"/>
                  </a:cubicBezTo>
                  <a:cubicBezTo>
                    <a:pt x="1009684" y="718947"/>
                    <a:pt x="1010412" y="719433"/>
                    <a:pt x="1011384" y="718462"/>
                  </a:cubicBezTo>
                  <a:lnTo>
                    <a:pt x="1009927" y="709718"/>
                  </a:lnTo>
                  <a:cubicBezTo>
                    <a:pt x="1010898" y="705831"/>
                    <a:pt x="1010412" y="702917"/>
                    <a:pt x="1008469" y="700974"/>
                  </a:cubicBezTo>
                  <a:close/>
                  <a:moveTo>
                    <a:pt x="8744" y="700974"/>
                  </a:moveTo>
                  <a:lnTo>
                    <a:pt x="10202" y="700974"/>
                  </a:lnTo>
                  <a:cubicBezTo>
                    <a:pt x="11173" y="700974"/>
                    <a:pt x="11659" y="701460"/>
                    <a:pt x="11659" y="702431"/>
                  </a:cubicBezTo>
                  <a:cubicBezTo>
                    <a:pt x="11659" y="703403"/>
                    <a:pt x="11173" y="703403"/>
                    <a:pt x="10202" y="702431"/>
                  </a:cubicBezTo>
                  <a:cubicBezTo>
                    <a:pt x="8259" y="702431"/>
                    <a:pt x="7773" y="701945"/>
                    <a:pt x="8744" y="700974"/>
                  </a:cubicBezTo>
                  <a:close/>
                  <a:moveTo>
                    <a:pt x="798615" y="695144"/>
                  </a:moveTo>
                  <a:lnTo>
                    <a:pt x="800072" y="702431"/>
                  </a:lnTo>
                  <a:lnTo>
                    <a:pt x="800072" y="700974"/>
                  </a:lnTo>
                  <a:cubicBezTo>
                    <a:pt x="799100" y="700002"/>
                    <a:pt x="799100" y="698545"/>
                    <a:pt x="800072" y="696602"/>
                  </a:cubicBezTo>
                  <a:close/>
                  <a:moveTo>
                    <a:pt x="754895" y="693687"/>
                  </a:moveTo>
                  <a:cubicBezTo>
                    <a:pt x="754895" y="693687"/>
                    <a:pt x="754895" y="694659"/>
                    <a:pt x="754895" y="696602"/>
                  </a:cubicBezTo>
                  <a:cubicBezTo>
                    <a:pt x="754895" y="698545"/>
                    <a:pt x="754895" y="700002"/>
                    <a:pt x="754895" y="700974"/>
                  </a:cubicBezTo>
                  <a:lnTo>
                    <a:pt x="766553" y="703888"/>
                  </a:lnTo>
                  <a:cubicBezTo>
                    <a:pt x="768496" y="704860"/>
                    <a:pt x="770925" y="704374"/>
                    <a:pt x="773840" y="702431"/>
                  </a:cubicBezTo>
                  <a:cubicBezTo>
                    <a:pt x="773840" y="702431"/>
                    <a:pt x="773597" y="702188"/>
                    <a:pt x="773111" y="701702"/>
                  </a:cubicBezTo>
                  <a:cubicBezTo>
                    <a:pt x="772626" y="701217"/>
                    <a:pt x="772383" y="700974"/>
                    <a:pt x="772383" y="700974"/>
                  </a:cubicBezTo>
                  <a:lnTo>
                    <a:pt x="769468" y="699516"/>
                  </a:lnTo>
                  <a:lnTo>
                    <a:pt x="765096" y="696602"/>
                  </a:lnTo>
                  <a:lnTo>
                    <a:pt x="759267" y="695144"/>
                  </a:lnTo>
                  <a:lnTo>
                    <a:pt x="757809" y="695144"/>
                  </a:lnTo>
                  <a:close/>
                  <a:moveTo>
                    <a:pt x="998997" y="692958"/>
                  </a:moveTo>
                  <a:cubicBezTo>
                    <a:pt x="997539" y="692473"/>
                    <a:pt x="996325" y="692716"/>
                    <a:pt x="995354" y="693687"/>
                  </a:cubicBezTo>
                  <a:lnTo>
                    <a:pt x="993896" y="696602"/>
                  </a:lnTo>
                  <a:lnTo>
                    <a:pt x="993896" y="699516"/>
                  </a:lnTo>
                  <a:cubicBezTo>
                    <a:pt x="991953" y="699516"/>
                    <a:pt x="990982" y="700974"/>
                    <a:pt x="990982" y="703888"/>
                  </a:cubicBezTo>
                  <a:cubicBezTo>
                    <a:pt x="991953" y="705831"/>
                    <a:pt x="992925" y="706560"/>
                    <a:pt x="993896" y="706074"/>
                  </a:cubicBezTo>
                  <a:cubicBezTo>
                    <a:pt x="994868" y="705589"/>
                    <a:pt x="995354" y="704374"/>
                    <a:pt x="995354" y="702431"/>
                  </a:cubicBezTo>
                  <a:cubicBezTo>
                    <a:pt x="999240" y="700488"/>
                    <a:pt x="1000211" y="697573"/>
                    <a:pt x="998268" y="693687"/>
                  </a:cubicBezTo>
                  <a:lnTo>
                    <a:pt x="1001183" y="695144"/>
                  </a:lnTo>
                  <a:cubicBezTo>
                    <a:pt x="1001183" y="694173"/>
                    <a:pt x="1000454" y="693444"/>
                    <a:pt x="998997" y="692958"/>
                  </a:cubicBezTo>
                  <a:close/>
                  <a:moveTo>
                    <a:pt x="749066" y="676199"/>
                  </a:moveTo>
                  <a:cubicBezTo>
                    <a:pt x="751980" y="676199"/>
                    <a:pt x="753923" y="676442"/>
                    <a:pt x="754895" y="676928"/>
                  </a:cubicBezTo>
                  <a:cubicBezTo>
                    <a:pt x="755866" y="677414"/>
                    <a:pt x="757324" y="678142"/>
                    <a:pt x="759267" y="679114"/>
                  </a:cubicBezTo>
                  <a:cubicBezTo>
                    <a:pt x="760238" y="681057"/>
                    <a:pt x="761696" y="682514"/>
                    <a:pt x="763639" y="683486"/>
                  </a:cubicBezTo>
                  <a:cubicBezTo>
                    <a:pt x="759753" y="681543"/>
                    <a:pt x="757324" y="679600"/>
                    <a:pt x="756352" y="677657"/>
                  </a:cubicBezTo>
                  <a:lnTo>
                    <a:pt x="751980" y="677657"/>
                  </a:lnTo>
                  <a:close/>
                  <a:moveTo>
                    <a:pt x="537753" y="645595"/>
                  </a:moveTo>
                  <a:cubicBezTo>
                    <a:pt x="529009" y="649482"/>
                    <a:pt x="522209" y="653368"/>
                    <a:pt x="517351" y="657254"/>
                  </a:cubicBezTo>
                  <a:cubicBezTo>
                    <a:pt x="513465" y="658225"/>
                    <a:pt x="510550" y="660169"/>
                    <a:pt x="508607" y="663083"/>
                  </a:cubicBezTo>
                  <a:lnTo>
                    <a:pt x="498406" y="667455"/>
                  </a:lnTo>
                  <a:lnTo>
                    <a:pt x="491119" y="674742"/>
                  </a:lnTo>
                  <a:cubicBezTo>
                    <a:pt x="488204" y="675713"/>
                    <a:pt x="484804" y="677171"/>
                    <a:pt x="480918" y="679114"/>
                  </a:cubicBezTo>
                  <a:cubicBezTo>
                    <a:pt x="476060" y="682028"/>
                    <a:pt x="471688" y="684943"/>
                    <a:pt x="467802" y="687858"/>
                  </a:cubicBezTo>
                  <a:cubicBezTo>
                    <a:pt x="466830" y="688829"/>
                    <a:pt x="465130" y="690044"/>
                    <a:pt x="462701" y="691501"/>
                  </a:cubicBezTo>
                  <a:cubicBezTo>
                    <a:pt x="460272" y="692958"/>
                    <a:pt x="458572" y="694659"/>
                    <a:pt x="457601" y="696602"/>
                  </a:cubicBezTo>
                  <a:cubicBezTo>
                    <a:pt x="456629" y="696602"/>
                    <a:pt x="455900" y="697088"/>
                    <a:pt x="455415" y="698059"/>
                  </a:cubicBezTo>
                  <a:cubicBezTo>
                    <a:pt x="454929" y="699031"/>
                    <a:pt x="454200" y="699031"/>
                    <a:pt x="453229" y="698059"/>
                  </a:cubicBezTo>
                  <a:lnTo>
                    <a:pt x="451771" y="699516"/>
                  </a:lnTo>
                  <a:cubicBezTo>
                    <a:pt x="450800" y="701460"/>
                    <a:pt x="449099" y="703403"/>
                    <a:pt x="446671" y="705346"/>
                  </a:cubicBezTo>
                  <a:cubicBezTo>
                    <a:pt x="444242" y="707289"/>
                    <a:pt x="442541" y="707774"/>
                    <a:pt x="441570" y="706803"/>
                  </a:cubicBezTo>
                  <a:cubicBezTo>
                    <a:pt x="436712" y="708746"/>
                    <a:pt x="434283" y="710689"/>
                    <a:pt x="434283" y="712632"/>
                  </a:cubicBezTo>
                  <a:cubicBezTo>
                    <a:pt x="432340" y="713604"/>
                    <a:pt x="431369" y="715061"/>
                    <a:pt x="431369" y="717004"/>
                  </a:cubicBezTo>
                  <a:lnTo>
                    <a:pt x="428454" y="717004"/>
                  </a:lnTo>
                  <a:lnTo>
                    <a:pt x="426997" y="718462"/>
                  </a:lnTo>
                  <a:lnTo>
                    <a:pt x="422625" y="719919"/>
                  </a:lnTo>
                  <a:cubicBezTo>
                    <a:pt x="416795" y="721862"/>
                    <a:pt x="410480" y="723805"/>
                    <a:pt x="403679" y="725748"/>
                  </a:cubicBezTo>
                  <a:cubicBezTo>
                    <a:pt x="402708" y="726720"/>
                    <a:pt x="400765" y="727206"/>
                    <a:pt x="397850" y="727206"/>
                  </a:cubicBezTo>
                  <a:cubicBezTo>
                    <a:pt x="393964" y="727206"/>
                    <a:pt x="390806" y="726720"/>
                    <a:pt x="388378" y="725748"/>
                  </a:cubicBezTo>
                  <a:cubicBezTo>
                    <a:pt x="385949" y="724777"/>
                    <a:pt x="385220" y="723805"/>
                    <a:pt x="386192" y="722834"/>
                  </a:cubicBezTo>
                  <a:lnTo>
                    <a:pt x="383277" y="721376"/>
                  </a:lnTo>
                  <a:cubicBezTo>
                    <a:pt x="383277" y="723319"/>
                    <a:pt x="382791" y="724048"/>
                    <a:pt x="381820" y="723562"/>
                  </a:cubicBezTo>
                  <a:cubicBezTo>
                    <a:pt x="380848" y="723076"/>
                    <a:pt x="379877" y="721862"/>
                    <a:pt x="378905" y="719919"/>
                  </a:cubicBezTo>
                  <a:cubicBezTo>
                    <a:pt x="377933" y="719919"/>
                    <a:pt x="376233" y="719676"/>
                    <a:pt x="373804" y="719190"/>
                  </a:cubicBezTo>
                  <a:cubicBezTo>
                    <a:pt x="371375" y="718704"/>
                    <a:pt x="370161" y="718947"/>
                    <a:pt x="370161" y="719919"/>
                  </a:cubicBezTo>
                  <a:cubicBezTo>
                    <a:pt x="379877" y="735464"/>
                    <a:pt x="387163" y="746151"/>
                    <a:pt x="392021" y="751980"/>
                  </a:cubicBezTo>
                  <a:cubicBezTo>
                    <a:pt x="392992" y="752951"/>
                    <a:pt x="393964" y="753437"/>
                    <a:pt x="394936" y="753437"/>
                  </a:cubicBezTo>
                  <a:cubicBezTo>
                    <a:pt x="395907" y="753437"/>
                    <a:pt x="397364" y="752951"/>
                    <a:pt x="399308" y="751980"/>
                  </a:cubicBezTo>
                  <a:cubicBezTo>
                    <a:pt x="403194" y="751980"/>
                    <a:pt x="412181" y="748337"/>
                    <a:pt x="426268" y="741050"/>
                  </a:cubicBezTo>
                  <a:cubicBezTo>
                    <a:pt x="440355" y="733763"/>
                    <a:pt x="450314" y="727206"/>
                    <a:pt x="456143" y="721376"/>
                  </a:cubicBezTo>
                  <a:lnTo>
                    <a:pt x="461973" y="718462"/>
                  </a:lnTo>
                  <a:cubicBezTo>
                    <a:pt x="464887" y="718462"/>
                    <a:pt x="471688" y="714090"/>
                    <a:pt x="482375" y="705346"/>
                  </a:cubicBezTo>
                  <a:lnTo>
                    <a:pt x="495491" y="699516"/>
                  </a:lnTo>
                  <a:lnTo>
                    <a:pt x="501320" y="696602"/>
                  </a:lnTo>
                  <a:cubicBezTo>
                    <a:pt x="503263" y="693687"/>
                    <a:pt x="506664" y="691015"/>
                    <a:pt x="511522" y="688586"/>
                  </a:cubicBezTo>
                  <a:cubicBezTo>
                    <a:pt x="516379" y="686158"/>
                    <a:pt x="520266" y="683486"/>
                    <a:pt x="523180" y="680571"/>
                  </a:cubicBezTo>
                  <a:lnTo>
                    <a:pt x="534839" y="670370"/>
                  </a:lnTo>
                  <a:cubicBezTo>
                    <a:pt x="536782" y="667455"/>
                    <a:pt x="538725" y="665512"/>
                    <a:pt x="540668" y="664541"/>
                  </a:cubicBezTo>
                  <a:lnTo>
                    <a:pt x="540668" y="654339"/>
                  </a:lnTo>
                  <a:close/>
                  <a:moveTo>
                    <a:pt x="29147" y="644138"/>
                  </a:moveTo>
                  <a:cubicBezTo>
                    <a:pt x="31090" y="645110"/>
                    <a:pt x="31090" y="646567"/>
                    <a:pt x="29147" y="648510"/>
                  </a:cubicBezTo>
                  <a:lnTo>
                    <a:pt x="29147" y="651425"/>
                  </a:lnTo>
                  <a:cubicBezTo>
                    <a:pt x="28175" y="652396"/>
                    <a:pt x="27690" y="655311"/>
                    <a:pt x="27690" y="660169"/>
                  </a:cubicBezTo>
                  <a:cubicBezTo>
                    <a:pt x="27690" y="665026"/>
                    <a:pt x="26232" y="670856"/>
                    <a:pt x="23318" y="677657"/>
                  </a:cubicBezTo>
                  <a:cubicBezTo>
                    <a:pt x="21375" y="684457"/>
                    <a:pt x="20403" y="694173"/>
                    <a:pt x="20403" y="706803"/>
                  </a:cubicBezTo>
                  <a:cubicBezTo>
                    <a:pt x="18460" y="708746"/>
                    <a:pt x="18460" y="711175"/>
                    <a:pt x="20403" y="714090"/>
                  </a:cubicBezTo>
                  <a:cubicBezTo>
                    <a:pt x="18460" y="715061"/>
                    <a:pt x="17974" y="716033"/>
                    <a:pt x="18946" y="717004"/>
                  </a:cubicBezTo>
                  <a:lnTo>
                    <a:pt x="17488" y="721376"/>
                  </a:lnTo>
                  <a:lnTo>
                    <a:pt x="17488" y="712632"/>
                  </a:lnTo>
                  <a:lnTo>
                    <a:pt x="17488" y="708260"/>
                  </a:lnTo>
                  <a:lnTo>
                    <a:pt x="17488" y="702431"/>
                  </a:lnTo>
                  <a:cubicBezTo>
                    <a:pt x="17488" y="702431"/>
                    <a:pt x="17488" y="700974"/>
                    <a:pt x="17488" y="698059"/>
                  </a:cubicBezTo>
                  <a:cubicBezTo>
                    <a:pt x="17488" y="693201"/>
                    <a:pt x="17974" y="688344"/>
                    <a:pt x="18946" y="683486"/>
                  </a:cubicBezTo>
                  <a:lnTo>
                    <a:pt x="20403" y="677657"/>
                  </a:lnTo>
                  <a:lnTo>
                    <a:pt x="21860" y="663083"/>
                  </a:lnTo>
                  <a:lnTo>
                    <a:pt x="26232" y="649967"/>
                  </a:lnTo>
                  <a:close/>
                  <a:moveTo>
                    <a:pt x="29147" y="636851"/>
                  </a:moveTo>
                  <a:cubicBezTo>
                    <a:pt x="31090" y="637823"/>
                    <a:pt x="31819" y="639280"/>
                    <a:pt x="31333" y="641223"/>
                  </a:cubicBezTo>
                  <a:cubicBezTo>
                    <a:pt x="30847" y="643166"/>
                    <a:pt x="30604" y="644624"/>
                    <a:pt x="30604" y="645595"/>
                  </a:cubicBezTo>
                  <a:cubicBezTo>
                    <a:pt x="29633" y="642681"/>
                    <a:pt x="29147" y="640252"/>
                    <a:pt x="29147" y="638309"/>
                  </a:cubicBezTo>
                  <a:close/>
                  <a:moveTo>
                    <a:pt x="849621" y="620821"/>
                  </a:moveTo>
                  <a:lnTo>
                    <a:pt x="852900" y="631751"/>
                  </a:lnTo>
                  <a:cubicBezTo>
                    <a:pt x="854114" y="634180"/>
                    <a:pt x="855450" y="635394"/>
                    <a:pt x="856908" y="635394"/>
                  </a:cubicBezTo>
                  <a:close/>
                  <a:moveTo>
                    <a:pt x="853993" y="601876"/>
                  </a:moveTo>
                  <a:lnTo>
                    <a:pt x="852536" y="603333"/>
                  </a:lnTo>
                  <a:lnTo>
                    <a:pt x="852536" y="603333"/>
                  </a:lnTo>
                  <a:lnTo>
                    <a:pt x="852536" y="603333"/>
                  </a:lnTo>
                  <a:lnTo>
                    <a:pt x="852536" y="603333"/>
                  </a:lnTo>
                  <a:lnTo>
                    <a:pt x="853993" y="609162"/>
                  </a:lnTo>
                  <a:cubicBezTo>
                    <a:pt x="856908" y="613048"/>
                    <a:pt x="860308" y="617420"/>
                    <a:pt x="864194" y="622278"/>
                  </a:cubicBezTo>
                  <a:cubicBezTo>
                    <a:pt x="865166" y="623250"/>
                    <a:pt x="864680" y="621307"/>
                    <a:pt x="862737" y="616449"/>
                  </a:cubicBezTo>
                  <a:lnTo>
                    <a:pt x="859822" y="610620"/>
                  </a:lnTo>
                  <a:cubicBezTo>
                    <a:pt x="860794" y="609648"/>
                    <a:pt x="860551" y="607948"/>
                    <a:pt x="859094" y="605519"/>
                  </a:cubicBezTo>
                  <a:cubicBezTo>
                    <a:pt x="857636" y="603090"/>
                    <a:pt x="855936" y="601876"/>
                    <a:pt x="853993" y="601876"/>
                  </a:cubicBezTo>
                  <a:close/>
                  <a:moveTo>
                    <a:pt x="746151" y="599690"/>
                  </a:moveTo>
                  <a:cubicBezTo>
                    <a:pt x="745179" y="599204"/>
                    <a:pt x="744694" y="599932"/>
                    <a:pt x="744694" y="601876"/>
                  </a:cubicBezTo>
                  <a:lnTo>
                    <a:pt x="744694" y="603333"/>
                  </a:lnTo>
                  <a:cubicBezTo>
                    <a:pt x="744694" y="604304"/>
                    <a:pt x="744936" y="604547"/>
                    <a:pt x="745422" y="604062"/>
                  </a:cubicBezTo>
                  <a:cubicBezTo>
                    <a:pt x="745908" y="603576"/>
                    <a:pt x="746151" y="603333"/>
                    <a:pt x="746151" y="603333"/>
                  </a:cubicBezTo>
                  <a:cubicBezTo>
                    <a:pt x="747122" y="601390"/>
                    <a:pt x="747122" y="600175"/>
                    <a:pt x="746151" y="599690"/>
                  </a:cubicBezTo>
                  <a:close/>
                  <a:moveTo>
                    <a:pt x="859822" y="595318"/>
                  </a:moveTo>
                  <a:cubicBezTo>
                    <a:pt x="859822" y="594832"/>
                    <a:pt x="860308" y="595075"/>
                    <a:pt x="861280" y="596046"/>
                  </a:cubicBezTo>
                  <a:cubicBezTo>
                    <a:pt x="861280" y="596046"/>
                    <a:pt x="861522" y="596289"/>
                    <a:pt x="862008" y="596775"/>
                  </a:cubicBezTo>
                  <a:cubicBezTo>
                    <a:pt x="862494" y="597261"/>
                    <a:pt x="862737" y="597504"/>
                    <a:pt x="862737" y="597504"/>
                  </a:cubicBezTo>
                  <a:lnTo>
                    <a:pt x="862737" y="600418"/>
                  </a:lnTo>
                  <a:cubicBezTo>
                    <a:pt x="860794" y="600418"/>
                    <a:pt x="860308" y="599447"/>
                    <a:pt x="861280" y="597504"/>
                  </a:cubicBezTo>
                  <a:cubicBezTo>
                    <a:pt x="860308" y="596532"/>
                    <a:pt x="859822" y="595803"/>
                    <a:pt x="859822" y="595318"/>
                  </a:cubicBezTo>
                  <a:close/>
                  <a:moveTo>
                    <a:pt x="848164" y="594589"/>
                  </a:moveTo>
                  <a:cubicBezTo>
                    <a:pt x="848164" y="594589"/>
                    <a:pt x="848407" y="595075"/>
                    <a:pt x="848892" y="596046"/>
                  </a:cubicBezTo>
                  <a:cubicBezTo>
                    <a:pt x="849378" y="597018"/>
                    <a:pt x="850107" y="597504"/>
                    <a:pt x="851078" y="597504"/>
                  </a:cubicBezTo>
                  <a:lnTo>
                    <a:pt x="851564" y="599447"/>
                  </a:lnTo>
                  <a:lnTo>
                    <a:pt x="852536" y="597504"/>
                  </a:lnTo>
                  <a:cubicBezTo>
                    <a:pt x="851564" y="596532"/>
                    <a:pt x="850835" y="595561"/>
                    <a:pt x="850350" y="594589"/>
                  </a:cubicBezTo>
                  <a:cubicBezTo>
                    <a:pt x="849864" y="593617"/>
                    <a:pt x="849135" y="593617"/>
                    <a:pt x="848164" y="594589"/>
                  </a:cubicBezTo>
                  <a:close/>
                  <a:moveTo>
                    <a:pt x="840877" y="584388"/>
                  </a:moveTo>
                  <a:lnTo>
                    <a:pt x="840877" y="587302"/>
                  </a:lnTo>
                  <a:cubicBezTo>
                    <a:pt x="840877" y="588274"/>
                    <a:pt x="841120" y="589003"/>
                    <a:pt x="841606" y="589488"/>
                  </a:cubicBezTo>
                  <a:cubicBezTo>
                    <a:pt x="842091" y="589974"/>
                    <a:pt x="842820" y="590703"/>
                    <a:pt x="843792" y="591674"/>
                  </a:cubicBezTo>
                  <a:cubicBezTo>
                    <a:pt x="842820" y="587788"/>
                    <a:pt x="841849" y="585359"/>
                    <a:pt x="840877" y="584388"/>
                  </a:cubicBezTo>
                  <a:close/>
                  <a:moveTo>
                    <a:pt x="728299" y="569814"/>
                  </a:moveTo>
                  <a:cubicBezTo>
                    <a:pt x="727570" y="569329"/>
                    <a:pt x="727206" y="569814"/>
                    <a:pt x="727206" y="571272"/>
                  </a:cubicBezTo>
                  <a:cubicBezTo>
                    <a:pt x="729149" y="577101"/>
                    <a:pt x="731092" y="580501"/>
                    <a:pt x="733035" y="581473"/>
                  </a:cubicBezTo>
                  <a:cubicBezTo>
                    <a:pt x="732063" y="582445"/>
                    <a:pt x="732549" y="582930"/>
                    <a:pt x="734492" y="582930"/>
                  </a:cubicBezTo>
                  <a:cubicBezTo>
                    <a:pt x="734492" y="584873"/>
                    <a:pt x="734978" y="585845"/>
                    <a:pt x="735950" y="585845"/>
                  </a:cubicBezTo>
                  <a:lnTo>
                    <a:pt x="731578" y="574186"/>
                  </a:lnTo>
                  <a:cubicBezTo>
                    <a:pt x="730120" y="571758"/>
                    <a:pt x="729027" y="570300"/>
                    <a:pt x="728299" y="569814"/>
                  </a:cubicBezTo>
                  <a:close/>
                  <a:moveTo>
                    <a:pt x="712632" y="563985"/>
                  </a:moveTo>
                  <a:cubicBezTo>
                    <a:pt x="712632" y="566900"/>
                    <a:pt x="711661" y="569572"/>
                    <a:pt x="709718" y="572000"/>
                  </a:cubicBezTo>
                  <a:cubicBezTo>
                    <a:pt x="707775" y="574429"/>
                    <a:pt x="706803" y="576615"/>
                    <a:pt x="706803" y="578558"/>
                  </a:cubicBezTo>
                  <a:cubicBezTo>
                    <a:pt x="704860" y="580501"/>
                    <a:pt x="704131" y="581716"/>
                    <a:pt x="704617" y="582202"/>
                  </a:cubicBezTo>
                  <a:cubicBezTo>
                    <a:pt x="705103" y="582687"/>
                    <a:pt x="706803" y="583416"/>
                    <a:pt x="709718" y="584388"/>
                  </a:cubicBezTo>
                  <a:cubicBezTo>
                    <a:pt x="713604" y="586331"/>
                    <a:pt x="716033" y="588274"/>
                    <a:pt x="717004" y="590217"/>
                  </a:cubicBezTo>
                  <a:lnTo>
                    <a:pt x="718462" y="591674"/>
                  </a:lnTo>
                  <a:cubicBezTo>
                    <a:pt x="720405" y="592646"/>
                    <a:pt x="720405" y="594103"/>
                    <a:pt x="718462" y="596046"/>
                  </a:cubicBezTo>
                  <a:cubicBezTo>
                    <a:pt x="716519" y="597989"/>
                    <a:pt x="714575" y="598475"/>
                    <a:pt x="712632" y="597504"/>
                  </a:cubicBezTo>
                  <a:cubicBezTo>
                    <a:pt x="712632" y="597504"/>
                    <a:pt x="712389" y="597989"/>
                    <a:pt x="711904" y="598961"/>
                  </a:cubicBezTo>
                  <a:cubicBezTo>
                    <a:pt x="711418" y="599932"/>
                    <a:pt x="711661" y="601390"/>
                    <a:pt x="712632" y="603333"/>
                  </a:cubicBezTo>
                  <a:cubicBezTo>
                    <a:pt x="712632" y="607219"/>
                    <a:pt x="711661" y="610620"/>
                    <a:pt x="709718" y="613534"/>
                  </a:cubicBezTo>
                  <a:cubicBezTo>
                    <a:pt x="708746" y="613534"/>
                    <a:pt x="708018" y="613048"/>
                    <a:pt x="707532" y="612077"/>
                  </a:cubicBezTo>
                  <a:cubicBezTo>
                    <a:pt x="707046" y="611105"/>
                    <a:pt x="707289" y="610134"/>
                    <a:pt x="708260" y="609162"/>
                  </a:cubicBezTo>
                  <a:lnTo>
                    <a:pt x="702431" y="607705"/>
                  </a:lnTo>
                  <a:cubicBezTo>
                    <a:pt x="702431" y="610620"/>
                    <a:pt x="700488" y="611105"/>
                    <a:pt x="696602" y="609162"/>
                  </a:cubicBezTo>
                  <a:cubicBezTo>
                    <a:pt x="694659" y="610134"/>
                    <a:pt x="694659" y="611105"/>
                    <a:pt x="696602" y="612077"/>
                  </a:cubicBezTo>
                  <a:lnTo>
                    <a:pt x="695144" y="613534"/>
                  </a:lnTo>
                  <a:cubicBezTo>
                    <a:pt x="693201" y="614506"/>
                    <a:pt x="691744" y="615963"/>
                    <a:pt x="690772" y="617906"/>
                  </a:cubicBezTo>
                  <a:lnTo>
                    <a:pt x="690772" y="614992"/>
                  </a:lnTo>
                  <a:cubicBezTo>
                    <a:pt x="688829" y="614020"/>
                    <a:pt x="688344" y="614992"/>
                    <a:pt x="689315" y="617906"/>
                  </a:cubicBezTo>
                  <a:lnTo>
                    <a:pt x="689315" y="620821"/>
                  </a:lnTo>
                  <a:lnTo>
                    <a:pt x="686401" y="616449"/>
                  </a:lnTo>
                  <a:lnTo>
                    <a:pt x="682029" y="614992"/>
                  </a:lnTo>
                  <a:lnTo>
                    <a:pt x="677657" y="613534"/>
                  </a:lnTo>
                  <a:lnTo>
                    <a:pt x="676199" y="616449"/>
                  </a:lnTo>
                  <a:cubicBezTo>
                    <a:pt x="674256" y="615477"/>
                    <a:pt x="673285" y="615963"/>
                    <a:pt x="673285" y="617906"/>
                  </a:cubicBezTo>
                  <a:cubicBezTo>
                    <a:pt x="671341" y="619849"/>
                    <a:pt x="669398" y="620335"/>
                    <a:pt x="667455" y="619364"/>
                  </a:cubicBezTo>
                  <a:cubicBezTo>
                    <a:pt x="666484" y="616449"/>
                    <a:pt x="665512" y="615963"/>
                    <a:pt x="664541" y="617906"/>
                  </a:cubicBezTo>
                  <a:cubicBezTo>
                    <a:pt x="665512" y="615963"/>
                    <a:pt x="666970" y="614506"/>
                    <a:pt x="668913" y="613534"/>
                  </a:cubicBezTo>
                  <a:cubicBezTo>
                    <a:pt x="669884" y="613534"/>
                    <a:pt x="670370" y="612806"/>
                    <a:pt x="670370" y="611348"/>
                  </a:cubicBezTo>
                  <a:cubicBezTo>
                    <a:pt x="670370" y="609891"/>
                    <a:pt x="669884" y="609162"/>
                    <a:pt x="668913" y="609162"/>
                  </a:cubicBezTo>
                  <a:cubicBezTo>
                    <a:pt x="667941" y="608191"/>
                    <a:pt x="667212" y="608191"/>
                    <a:pt x="666727" y="609162"/>
                  </a:cubicBezTo>
                  <a:cubicBezTo>
                    <a:pt x="666241" y="610134"/>
                    <a:pt x="666484" y="611105"/>
                    <a:pt x="667455" y="612077"/>
                  </a:cubicBezTo>
                  <a:cubicBezTo>
                    <a:pt x="668427" y="612077"/>
                    <a:pt x="665998" y="612563"/>
                    <a:pt x="660169" y="613534"/>
                  </a:cubicBezTo>
                  <a:lnTo>
                    <a:pt x="658711" y="613534"/>
                  </a:lnTo>
                  <a:cubicBezTo>
                    <a:pt x="651911" y="613534"/>
                    <a:pt x="647053" y="614992"/>
                    <a:pt x="644138" y="617906"/>
                  </a:cubicBezTo>
                  <a:lnTo>
                    <a:pt x="633937" y="625193"/>
                  </a:lnTo>
                  <a:cubicBezTo>
                    <a:pt x="633937" y="624221"/>
                    <a:pt x="633451" y="623735"/>
                    <a:pt x="632480" y="623735"/>
                  </a:cubicBezTo>
                  <a:cubicBezTo>
                    <a:pt x="631508" y="623735"/>
                    <a:pt x="630051" y="623735"/>
                    <a:pt x="628108" y="623735"/>
                  </a:cubicBezTo>
                  <a:lnTo>
                    <a:pt x="626650" y="625193"/>
                  </a:lnTo>
                  <a:lnTo>
                    <a:pt x="626650" y="617906"/>
                  </a:lnTo>
                  <a:cubicBezTo>
                    <a:pt x="625679" y="615963"/>
                    <a:pt x="622278" y="614992"/>
                    <a:pt x="616449" y="614992"/>
                  </a:cubicBezTo>
                  <a:cubicBezTo>
                    <a:pt x="610620" y="614992"/>
                    <a:pt x="606733" y="615477"/>
                    <a:pt x="604790" y="616449"/>
                  </a:cubicBezTo>
                  <a:cubicBezTo>
                    <a:pt x="601876" y="618392"/>
                    <a:pt x="598961" y="618878"/>
                    <a:pt x="596046" y="617906"/>
                  </a:cubicBezTo>
                  <a:cubicBezTo>
                    <a:pt x="592160" y="617906"/>
                    <a:pt x="589246" y="618878"/>
                    <a:pt x="587302" y="620821"/>
                  </a:cubicBezTo>
                  <a:lnTo>
                    <a:pt x="578558" y="623735"/>
                  </a:lnTo>
                  <a:lnTo>
                    <a:pt x="574187" y="623735"/>
                  </a:lnTo>
                  <a:cubicBezTo>
                    <a:pt x="574187" y="624707"/>
                    <a:pt x="571272" y="626650"/>
                    <a:pt x="565443" y="629565"/>
                  </a:cubicBezTo>
                  <a:lnTo>
                    <a:pt x="561071" y="631022"/>
                  </a:lnTo>
                  <a:lnTo>
                    <a:pt x="562528" y="636851"/>
                  </a:lnTo>
                  <a:cubicBezTo>
                    <a:pt x="562528" y="637823"/>
                    <a:pt x="562771" y="639523"/>
                    <a:pt x="563257" y="641952"/>
                  </a:cubicBezTo>
                  <a:cubicBezTo>
                    <a:pt x="563742" y="644381"/>
                    <a:pt x="564957" y="645110"/>
                    <a:pt x="566900" y="644138"/>
                  </a:cubicBezTo>
                  <a:lnTo>
                    <a:pt x="569815" y="645595"/>
                  </a:lnTo>
                  <a:lnTo>
                    <a:pt x="569815" y="642681"/>
                  </a:lnTo>
                  <a:lnTo>
                    <a:pt x="571272" y="639766"/>
                  </a:lnTo>
                  <a:cubicBezTo>
                    <a:pt x="572243" y="637823"/>
                    <a:pt x="573215" y="637823"/>
                    <a:pt x="574187" y="639766"/>
                  </a:cubicBezTo>
                  <a:lnTo>
                    <a:pt x="574187" y="635394"/>
                  </a:lnTo>
                  <a:cubicBezTo>
                    <a:pt x="576130" y="630536"/>
                    <a:pt x="578073" y="628107"/>
                    <a:pt x="580016" y="628107"/>
                  </a:cubicBezTo>
                  <a:lnTo>
                    <a:pt x="578558" y="631022"/>
                  </a:lnTo>
                  <a:cubicBezTo>
                    <a:pt x="578558" y="632965"/>
                    <a:pt x="578558" y="633937"/>
                    <a:pt x="578558" y="633937"/>
                  </a:cubicBezTo>
                  <a:cubicBezTo>
                    <a:pt x="576615" y="631994"/>
                    <a:pt x="575644" y="631994"/>
                    <a:pt x="575644" y="633937"/>
                  </a:cubicBezTo>
                  <a:cubicBezTo>
                    <a:pt x="574672" y="634908"/>
                    <a:pt x="575158" y="635394"/>
                    <a:pt x="577101" y="635394"/>
                  </a:cubicBezTo>
                  <a:lnTo>
                    <a:pt x="578558" y="641223"/>
                  </a:lnTo>
                  <a:lnTo>
                    <a:pt x="577101" y="644138"/>
                  </a:lnTo>
                  <a:cubicBezTo>
                    <a:pt x="577101" y="645110"/>
                    <a:pt x="578316" y="645595"/>
                    <a:pt x="580744" y="645595"/>
                  </a:cubicBezTo>
                  <a:cubicBezTo>
                    <a:pt x="583173" y="645595"/>
                    <a:pt x="584874" y="645110"/>
                    <a:pt x="585845" y="644138"/>
                  </a:cubicBezTo>
                  <a:cubicBezTo>
                    <a:pt x="586817" y="645110"/>
                    <a:pt x="587788" y="645110"/>
                    <a:pt x="588760" y="644138"/>
                  </a:cubicBezTo>
                  <a:cubicBezTo>
                    <a:pt x="589731" y="643166"/>
                    <a:pt x="590703" y="642681"/>
                    <a:pt x="591674" y="642681"/>
                  </a:cubicBezTo>
                  <a:lnTo>
                    <a:pt x="596046" y="644138"/>
                  </a:lnTo>
                  <a:cubicBezTo>
                    <a:pt x="597989" y="643166"/>
                    <a:pt x="599933" y="643166"/>
                    <a:pt x="601876" y="644138"/>
                  </a:cubicBezTo>
                  <a:cubicBezTo>
                    <a:pt x="603819" y="644138"/>
                    <a:pt x="605276" y="643166"/>
                    <a:pt x="606248" y="641223"/>
                  </a:cubicBezTo>
                  <a:lnTo>
                    <a:pt x="610620" y="642681"/>
                  </a:lnTo>
                  <a:cubicBezTo>
                    <a:pt x="612563" y="643652"/>
                    <a:pt x="614020" y="643895"/>
                    <a:pt x="614992" y="643409"/>
                  </a:cubicBezTo>
                  <a:cubicBezTo>
                    <a:pt x="615963" y="642924"/>
                    <a:pt x="616935" y="641709"/>
                    <a:pt x="617906" y="639766"/>
                  </a:cubicBezTo>
                  <a:cubicBezTo>
                    <a:pt x="619849" y="638795"/>
                    <a:pt x="621307" y="637823"/>
                    <a:pt x="622278" y="636851"/>
                  </a:cubicBezTo>
                  <a:cubicBezTo>
                    <a:pt x="623250" y="635880"/>
                    <a:pt x="624221" y="635394"/>
                    <a:pt x="625193" y="635394"/>
                  </a:cubicBezTo>
                  <a:cubicBezTo>
                    <a:pt x="627136" y="635394"/>
                    <a:pt x="629079" y="635394"/>
                    <a:pt x="631022" y="635394"/>
                  </a:cubicBezTo>
                  <a:lnTo>
                    <a:pt x="638309" y="636851"/>
                  </a:lnTo>
                  <a:cubicBezTo>
                    <a:pt x="643167" y="636851"/>
                    <a:pt x="646567" y="637337"/>
                    <a:pt x="648510" y="638309"/>
                  </a:cubicBezTo>
                  <a:cubicBezTo>
                    <a:pt x="650453" y="639280"/>
                    <a:pt x="651911" y="640738"/>
                    <a:pt x="652882" y="642681"/>
                  </a:cubicBezTo>
                  <a:cubicBezTo>
                    <a:pt x="654825" y="642681"/>
                    <a:pt x="655311" y="643652"/>
                    <a:pt x="654339" y="645595"/>
                  </a:cubicBezTo>
                  <a:cubicBezTo>
                    <a:pt x="655311" y="645595"/>
                    <a:pt x="656283" y="644624"/>
                    <a:pt x="657254" y="642681"/>
                  </a:cubicBezTo>
                  <a:cubicBezTo>
                    <a:pt x="658226" y="640738"/>
                    <a:pt x="658226" y="638795"/>
                    <a:pt x="657254" y="636851"/>
                  </a:cubicBezTo>
                  <a:lnTo>
                    <a:pt x="663083" y="642681"/>
                  </a:lnTo>
                  <a:lnTo>
                    <a:pt x="671827" y="648510"/>
                  </a:lnTo>
                  <a:lnTo>
                    <a:pt x="677657" y="649967"/>
                  </a:lnTo>
                  <a:cubicBezTo>
                    <a:pt x="679600" y="653853"/>
                    <a:pt x="683000" y="656768"/>
                    <a:pt x="687858" y="658711"/>
                  </a:cubicBezTo>
                  <a:lnTo>
                    <a:pt x="692230" y="660169"/>
                  </a:lnTo>
                  <a:lnTo>
                    <a:pt x="689315" y="655797"/>
                  </a:lnTo>
                  <a:lnTo>
                    <a:pt x="687858" y="649967"/>
                  </a:lnTo>
                  <a:cubicBezTo>
                    <a:pt x="689801" y="650939"/>
                    <a:pt x="690772" y="652396"/>
                    <a:pt x="690772" y="654339"/>
                  </a:cubicBezTo>
                  <a:cubicBezTo>
                    <a:pt x="692716" y="656282"/>
                    <a:pt x="694659" y="657254"/>
                    <a:pt x="696602" y="657254"/>
                  </a:cubicBezTo>
                  <a:cubicBezTo>
                    <a:pt x="697573" y="659197"/>
                    <a:pt x="698545" y="660654"/>
                    <a:pt x="699516" y="661626"/>
                  </a:cubicBezTo>
                  <a:cubicBezTo>
                    <a:pt x="700488" y="662597"/>
                    <a:pt x="701460" y="664055"/>
                    <a:pt x="702431" y="665998"/>
                  </a:cubicBezTo>
                  <a:lnTo>
                    <a:pt x="712632" y="667455"/>
                  </a:lnTo>
                  <a:lnTo>
                    <a:pt x="719919" y="670370"/>
                  </a:lnTo>
                  <a:lnTo>
                    <a:pt x="727206" y="668913"/>
                  </a:lnTo>
                  <a:cubicBezTo>
                    <a:pt x="729149" y="669884"/>
                    <a:pt x="730849" y="670370"/>
                    <a:pt x="732306" y="670370"/>
                  </a:cubicBezTo>
                  <a:cubicBezTo>
                    <a:pt x="733764" y="670370"/>
                    <a:pt x="734492" y="669884"/>
                    <a:pt x="734492" y="668913"/>
                  </a:cubicBezTo>
                  <a:cubicBezTo>
                    <a:pt x="738379" y="670856"/>
                    <a:pt x="740807" y="672799"/>
                    <a:pt x="741779" y="674742"/>
                  </a:cubicBezTo>
                  <a:lnTo>
                    <a:pt x="749066" y="676199"/>
                  </a:lnTo>
                  <a:lnTo>
                    <a:pt x="744694" y="677657"/>
                  </a:lnTo>
                  <a:lnTo>
                    <a:pt x="749066" y="677657"/>
                  </a:lnTo>
                  <a:cubicBezTo>
                    <a:pt x="750037" y="678628"/>
                    <a:pt x="751252" y="680328"/>
                    <a:pt x="752709" y="682757"/>
                  </a:cubicBezTo>
                  <a:cubicBezTo>
                    <a:pt x="754166" y="685186"/>
                    <a:pt x="756838" y="685915"/>
                    <a:pt x="760724" y="684943"/>
                  </a:cubicBezTo>
                  <a:lnTo>
                    <a:pt x="766553" y="686400"/>
                  </a:lnTo>
                  <a:lnTo>
                    <a:pt x="763639" y="683486"/>
                  </a:lnTo>
                  <a:cubicBezTo>
                    <a:pt x="765582" y="684457"/>
                    <a:pt x="768254" y="686643"/>
                    <a:pt x="771654" y="690044"/>
                  </a:cubicBezTo>
                  <a:cubicBezTo>
                    <a:pt x="775054" y="693444"/>
                    <a:pt x="775783" y="695630"/>
                    <a:pt x="773840" y="696602"/>
                  </a:cubicBezTo>
                  <a:cubicBezTo>
                    <a:pt x="775783" y="699516"/>
                    <a:pt x="777240" y="701460"/>
                    <a:pt x="778212" y="702431"/>
                  </a:cubicBezTo>
                  <a:cubicBezTo>
                    <a:pt x="780155" y="702431"/>
                    <a:pt x="781127" y="703403"/>
                    <a:pt x="781127" y="705346"/>
                  </a:cubicBezTo>
                  <a:cubicBezTo>
                    <a:pt x="780155" y="707289"/>
                    <a:pt x="781127" y="709232"/>
                    <a:pt x="784041" y="711175"/>
                  </a:cubicBezTo>
                  <a:cubicBezTo>
                    <a:pt x="786956" y="714090"/>
                    <a:pt x="787928" y="715061"/>
                    <a:pt x="786956" y="714090"/>
                  </a:cubicBezTo>
                  <a:cubicBezTo>
                    <a:pt x="785984" y="717976"/>
                    <a:pt x="782098" y="718947"/>
                    <a:pt x="775297" y="717004"/>
                  </a:cubicBezTo>
                  <a:cubicBezTo>
                    <a:pt x="773354" y="716033"/>
                    <a:pt x="771654" y="716033"/>
                    <a:pt x="770197" y="717004"/>
                  </a:cubicBezTo>
                  <a:cubicBezTo>
                    <a:pt x="768739" y="717976"/>
                    <a:pt x="768011" y="718947"/>
                    <a:pt x="768011" y="719919"/>
                  </a:cubicBezTo>
                  <a:cubicBezTo>
                    <a:pt x="768011" y="725748"/>
                    <a:pt x="768496" y="730606"/>
                    <a:pt x="769468" y="734492"/>
                  </a:cubicBezTo>
                  <a:cubicBezTo>
                    <a:pt x="771411" y="736435"/>
                    <a:pt x="773354" y="738135"/>
                    <a:pt x="775297" y="739593"/>
                  </a:cubicBezTo>
                  <a:cubicBezTo>
                    <a:pt x="777240" y="741050"/>
                    <a:pt x="778212" y="741293"/>
                    <a:pt x="778212" y="740321"/>
                  </a:cubicBezTo>
                  <a:lnTo>
                    <a:pt x="778212" y="741779"/>
                  </a:lnTo>
                  <a:cubicBezTo>
                    <a:pt x="780155" y="741779"/>
                    <a:pt x="780641" y="742265"/>
                    <a:pt x="779669" y="743236"/>
                  </a:cubicBezTo>
                  <a:cubicBezTo>
                    <a:pt x="778698" y="744208"/>
                    <a:pt x="777726" y="744693"/>
                    <a:pt x="776755" y="744693"/>
                  </a:cubicBezTo>
                  <a:lnTo>
                    <a:pt x="775297" y="746151"/>
                  </a:lnTo>
                  <a:cubicBezTo>
                    <a:pt x="774326" y="748094"/>
                    <a:pt x="774326" y="750523"/>
                    <a:pt x="775297" y="753437"/>
                  </a:cubicBezTo>
                  <a:lnTo>
                    <a:pt x="786956" y="762181"/>
                  </a:lnTo>
                  <a:cubicBezTo>
                    <a:pt x="786956" y="764124"/>
                    <a:pt x="785499" y="764610"/>
                    <a:pt x="782584" y="763639"/>
                  </a:cubicBezTo>
                  <a:cubicBezTo>
                    <a:pt x="779669" y="763639"/>
                    <a:pt x="777726" y="764610"/>
                    <a:pt x="776755" y="766553"/>
                  </a:cubicBezTo>
                  <a:lnTo>
                    <a:pt x="776755" y="769468"/>
                  </a:lnTo>
                  <a:lnTo>
                    <a:pt x="789871" y="773840"/>
                  </a:lnTo>
                  <a:lnTo>
                    <a:pt x="791328" y="768011"/>
                  </a:lnTo>
                  <a:cubicBezTo>
                    <a:pt x="793271" y="767039"/>
                    <a:pt x="795214" y="765096"/>
                    <a:pt x="797157" y="762181"/>
                  </a:cubicBezTo>
                  <a:cubicBezTo>
                    <a:pt x="798129" y="761210"/>
                    <a:pt x="801529" y="755380"/>
                    <a:pt x="807359" y="744693"/>
                  </a:cubicBezTo>
                  <a:lnTo>
                    <a:pt x="808816" y="740321"/>
                  </a:lnTo>
                  <a:cubicBezTo>
                    <a:pt x="808816" y="738378"/>
                    <a:pt x="808573" y="736435"/>
                    <a:pt x="808087" y="734492"/>
                  </a:cubicBezTo>
                  <a:cubicBezTo>
                    <a:pt x="807601" y="732549"/>
                    <a:pt x="806873" y="730606"/>
                    <a:pt x="805901" y="728663"/>
                  </a:cubicBezTo>
                  <a:lnTo>
                    <a:pt x="800072" y="719919"/>
                  </a:lnTo>
                  <a:lnTo>
                    <a:pt x="798615" y="715547"/>
                  </a:lnTo>
                  <a:cubicBezTo>
                    <a:pt x="799586" y="713604"/>
                    <a:pt x="799586" y="712632"/>
                    <a:pt x="798615" y="712632"/>
                  </a:cubicBezTo>
                  <a:lnTo>
                    <a:pt x="795700" y="709718"/>
                  </a:lnTo>
                  <a:lnTo>
                    <a:pt x="794243" y="703888"/>
                  </a:lnTo>
                  <a:cubicBezTo>
                    <a:pt x="791328" y="701945"/>
                    <a:pt x="790356" y="700488"/>
                    <a:pt x="791328" y="699516"/>
                  </a:cubicBezTo>
                  <a:lnTo>
                    <a:pt x="788413" y="696602"/>
                  </a:lnTo>
                  <a:cubicBezTo>
                    <a:pt x="787442" y="695630"/>
                    <a:pt x="786713" y="694416"/>
                    <a:pt x="786227" y="692958"/>
                  </a:cubicBezTo>
                  <a:cubicBezTo>
                    <a:pt x="785742" y="691501"/>
                    <a:pt x="785984" y="690287"/>
                    <a:pt x="786956" y="689315"/>
                  </a:cubicBezTo>
                  <a:lnTo>
                    <a:pt x="784041" y="687858"/>
                  </a:lnTo>
                  <a:cubicBezTo>
                    <a:pt x="782098" y="686886"/>
                    <a:pt x="780155" y="683972"/>
                    <a:pt x="778212" y="679114"/>
                  </a:cubicBezTo>
                  <a:cubicBezTo>
                    <a:pt x="778212" y="675228"/>
                    <a:pt x="777240" y="673285"/>
                    <a:pt x="775297" y="673285"/>
                  </a:cubicBezTo>
                  <a:lnTo>
                    <a:pt x="770925" y="667455"/>
                  </a:lnTo>
                  <a:cubicBezTo>
                    <a:pt x="769954" y="663569"/>
                    <a:pt x="764124" y="652882"/>
                    <a:pt x="753437" y="635394"/>
                  </a:cubicBezTo>
                  <a:cubicBezTo>
                    <a:pt x="744694" y="615963"/>
                    <a:pt x="738379" y="604790"/>
                    <a:pt x="734492" y="601876"/>
                  </a:cubicBezTo>
                  <a:cubicBezTo>
                    <a:pt x="727691" y="588274"/>
                    <a:pt x="722348" y="578073"/>
                    <a:pt x="718462" y="571272"/>
                  </a:cubicBezTo>
                  <a:cubicBezTo>
                    <a:pt x="717490" y="569329"/>
                    <a:pt x="715547" y="566900"/>
                    <a:pt x="712632" y="563985"/>
                  </a:cubicBezTo>
                  <a:close/>
                  <a:moveTo>
                    <a:pt x="722834" y="559613"/>
                  </a:moveTo>
                  <a:lnTo>
                    <a:pt x="724291" y="568357"/>
                  </a:lnTo>
                  <a:lnTo>
                    <a:pt x="725748" y="565442"/>
                  </a:lnTo>
                  <a:cubicBezTo>
                    <a:pt x="723805" y="564471"/>
                    <a:pt x="723319" y="563014"/>
                    <a:pt x="724291" y="561070"/>
                  </a:cubicBezTo>
                  <a:cubicBezTo>
                    <a:pt x="723319" y="560099"/>
                    <a:pt x="722834" y="559613"/>
                    <a:pt x="722834" y="559613"/>
                  </a:cubicBezTo>
                  <a:close/>
                  <a:moveTo>
                    <a:pt x="824846" y="556699"/>
                  </a:moveTo>
                  <a:cubicBezTo>
                    <a:pt x="826789" y="556699"/>
                    <a:pt x="828247" y="557184"/>
                    <a:pt x="829218" y="558156"/>
                  </a:cubicBezTo>
                  <a:cubicBezTo>
                    <a:pt x="830190" y="559127"/>
                    <a:pt x="830676" y="560585"/>
                    <a:pt x="830676" y="562528"/>
                  </a:cubicBezTo>
                  <a:cubicBezTo>
                    <a:pt x="829704" y="562528"/>
                    <a:pt x="829218" y="561556"/>
                    <a:pt x="829218" y="559613"/>
                  </a:cubicBezTo>
                  <a:cubicBezTo>
                    <a:pt x="828247" y="559613"/>
                    <a:pt x="827518" y="559127"/>
                    <a:pt x="827032" y="558156"/>
                  </a:cubicBezTo>
                  <a:cubicBezTo>
                    <a:pt x="826547" y="557184"/>
                    <a:pt x="825818" y="556699"/>
                    <a:pt x="824846" y="556699"/>
                  </a:cubicBezTo>
                  <a:close/>
                  <a:moveTo>
                    <a:pt x="825029" y="549048"/>
                  </a:moveTo>
                  <a:cubicBezTo>
                    <a:pt x="824421" y="548805"/>
                    <a:pt x="823875" y="548926"/>
                    <a:pt x="823389" y="549412"/>
                  </a:cubicBezTo>
                  <a:cubicBezTo>
                    <a:pt x="825332" y="550383"/>
                    <a:pt x="825818" y="551841"/>
                    <a:pt x="824846" y="553784"/>
                  </a:cubicBezTo>
                  <a:lnTo>
                    <a:pt x="824846" y="556699"/>
                  </a:lnTo>
                  <a:lnTo>
                    <a:pt x="827761" y="565442"/>
                  </a:lnTo>
                  <a:lnTo>
                    <a:pt x="830676" y="568357"/>
                  </a:lnTo>
                  <a:lnTo>
                    <a:pt x="830676" y="562528"/>
                  </a:lnTo>
                  <a:lnTo>
                    <a:pt x="832133" y="566900"/>
                  </a:lnTo>
                  <a:cubicBezTo>
                    <a:pt x="832619" y="567871"/>
                    <a:pt x="832740" y="568600"/>
                    <a:pt x="832497" y="569086"/>
                  </a:cubicBezTo>
                  <a:lnTo>
                    <a:pt x="831717" y="569398"/>
                  </a:lnTo>
                  <a:lnTo>
                    <a:pt x="833590" y="571272"/>
                  </a:lnTo>
                  <a:cubicBezTo>
                    <a:pt x="833590" y="570300"/>
                    <a:pt x="834076" y="570057"/>
                    <a:pt x="835048" y="570543"/>
                  </a:cubicBezTo>
                  <a:cubicBezTo>
                    <a:pt x="836019" y="571029"/>
                    <a:pt x="836505" y="571758"/>
                    <a:pt x="836505" y="572729"/>
                  </a:cubicBezTo>
                  <a:lnTo>
                    <a:pt x="840877" y="577101"/>
                  </a:lnTo>
                  <a:lnTo>
                    <a:pt x="832133" y="563985"/>
                  </a:lnTo>
                  <a:cubicBezTo>
                    <a:pt x="830190" y="557184"/>
                    <a:pt x="828490" y="552812"/>
                    <a:pt x="827032" y="550869"/>
                  </a:cubicBezTo>
                  <a:cubicBezTo>
                    <a:pt x="826304" y="549898"/>
                    <a:pt x="825636" y="549290"/>
                    <a:pt x="825029" y="549048"/>
                  </a:cubicBezTo>
                  <a:close/>
                  <a:moveTo>
                    <a:pt x="1044903" y="545769"/>
                  </a:moveTo>
                  <a:cubicBezTo>
                    <a:pt x="1043931" y="545283"/>
                    <a:pt x="1043931" y="546012"/>
                    <a:pt x="1044903" y="547955"/>
                  </a:cubicBezTo>
                  <a:cubicBezTo>
                    <a:pt x="1044903" y="548926"/>
                    <a:pt x="1045388" y="549898"/>
                    <a:pt x="1046360" y="550869"/>
                  </a:cubicBezTo>
                  <a:cubicBezTo>
                    <a:pt x="1047331" y="551841"/>
                    <a:pt x="1047331" y="552812"/>
                    <a:pt x="1046360" y="553784"/>
                  </a:cubicBezTo>
                  <a:lnTo>
                    <a:pt x="1047817" y="559613"/>
                  </a:lnTo>
                  <a:lnTo>
                    <a:pt x="1053646" y="559613"/>
                  </a:lnTo>
                  <a:lnTo>
                    <a:pt x="1053646" y="558156"/>
                  </a:lnTo>
                  <a:cubicBezTo>
                    <a:pt x="1052675" y="558156"/>
                    <a:pt x="1052189" y="557184"/>
                    <a:pt x="1052189" y="555241"/>
                  </a:cubicBezTo>
                  <a:lnTo>
                    <a:pt x="1053646" y="552327"/>
                  </a:lnTo>
                  <a:lnTo>
                    <a:pt x="1047817" y="549412"/>
                  </a:lnTo>
                  <a:cubicBezTo>
                    <a:pt x="1046846" y="547469"/>
                    <a:pt x="1045874" y="546254"/>
                    <a:pt x="1044903" y="545769"/>
                  </a:cubicBezTo>
                  <a:close/>
                  <a:moveTo>
                    <a:pt x="820474" y="542125"/>
                  </a:moveTo>
                  <a:cubicBezTo>
                    <a:pt x="819503" y="543097"/>
                    <a:pt x="819989" y="545040"/>
                    <a:pt x="821932" y="547955"/>
                  </a:cubicBezTo>
                  <a:cubicBezTo>
                    <a:pt x="823875" y="547955"/>
                    <a:pt x="823875" y="546983"/>
                    <a:pt x="821932" y="545040"/>
                  </a:cubicBezTo>
                  <a:close/>
                  <a:moveTo>
                    <a:pt x="690772" y="524637"/>
                  </a:moveTo>
                  <a:cubicBezTo>
                    <a:pt x="689801" y="526580"/>
                    <a:pt x="689801" y="527552"/>
                    <a:pt x="690772" y="527552"/>
                  </a:cubicBezTo>
                  <a:lnTo>
                    <a:pt x="693687" y="527552"/>
                  </a:lnTo>
                  <a:lnTo>
                    <a:pt x="695144" y="526095"/>
                  </a:lnTo>
                  <a:cubicBezTo>
                    <a:pt x="695144" y="525123"/>
                    <a:pt x="694416" y="524637"/>
                    <a:pt x="692958" y="524637"/>
                  </a:cubicBezTo>
                  <a:cubicBezTo>
                    <a:pt x="691501" y="524637"/>
                    <a:pt x="690772" y="524637"/>
                    <a:pt x="690772" y="524637"/>
                  </a:cubicBezTo>
                  <a:close/>
                  <a:moveTo>
                    <a:pt x="816333" y="523794"/>
                  </a:moveTo>
                  <a:lnTo>
                    <a:pt x="820474" y="534839"/>
                  </a:lnTo>
                  <a:lnTo>
                    <a:pt x="821932" y="539211"/>
                  </a:lnTo>
                  <a:lnTo>
                    <a:pt x="824846" y="539211"/>
                  </a:lnTo>
                  <a:lnTo>
                    <a:pt x="819017" y="527552"/>
                  </a:lnTo>
                  <a:close/>
                  <a:moveTo>
                    <a:pt x="512615" y="496857"/>
                  </a:moveTo>
                  <a:cubicBezTo>
                    <a:pt x="511157" y="497404"/>
                    <a:pt x="506421" y="499863"/>
                    <a:pt x="498406" y="504235"/>
                  </a:cubicBezTo>
                  <a:cubicBezTo>
                    <a:pt x="491605" y="507149"/>
                    <a:pt x="487233" y="510064"/>
                    <a:pt x="485290" y="512979"/>
                  </a:cubicBezTo>
                  <a:cubicBezTo>
                    <a:pt x="485290" y="514922"/>
                    <a:pt x="483832" y="516379"/>
                    <a:pt x="480918" y="517351"/>
                  </a:cubicBezTo>
                  <a:cubicBezTo>
                    <a:pt x="478975" y="519294"/>
                    <a:pt x="478003" y="521480"/>
                    <a:pt x="478003" y="523909"/>
                  </a:cubicBezTo>
                  <a:cubicBezTo>
                    <a:pt x="478003" y="526338"/>
                    <a:pt x="478489" y="528524"/>
                    <a:pt x="479460" y="530467"/>
                  </a:cubicBezTo>
                  <a:cubicBezTo>
                    <a:pt x="480432" y="531438"/>
                    <a:pt x="481646" y="533139"/>
                    <a:pt x="483104" y="535567"/>
                  </a:cubicBezTo>
                  <a:cubicBezTo>
                    <a:pt x="484561" y="537996"/>
                    <a:pt x="485290" y="539211"/>
                    <a:pt x="485290" y="539211"/>
                  </a:cubicBezTo>
                  <a:lnTo>
                    <a:pt x="488204" y="545040"/>
                  </a:lnTo>
                  <a:cubicBezTo>
                    <a:pt x="490147" y="546012"/>
                    <a:pt x="491605" y="547226"/>
                    <a:pt x="492576" y="548683"/>
                  </a:cubicBezTo>
                  <a:cubicBezTo>
                    <a:pt x="493548" y="550141"/>
                    <a:pt x="494034" y="551841"/>
                    <a:pt x="494034" y="553784"/>
                  </a:cubicBezTo>
                  <a:cubicBezTo>
                    <a:pt x="494034" y="559613"/>
                    <a:pt x="490633" y="563499"/>
                    <a:pt x="483832" y="565442"/>
                  </a:cubicBezTo>
                  <a:cubicBezTo>
                    <a:pt x="480918" y="566414"/>
                    <a:pt x="479460" y="567871"/>
                    <a:pt x="479460" y="569814"/>
                  </a:cubicBezTo>
                  <a:cubicBezTo>
                    <a:pt x="478489" y="570786"/>
                    <a:pt x="478489" y="572243"/>
                    <a:pt x="479460" y="574186"/>
                  </a:cubicBezTo>
                  <a:cubicBezTo>
                    <a:pt x="478489" y="579044"/>
                    <a:pt x="478975" y="581959"/>
                    <a:pt x="480918" y="582930"/>
                  </a:cubicBezTo>
                  <a:lnTo>
                    <a:pt x="488204" y="580016"/>
                  </a:lnTo>
                  <a:cubicBezTo>
                    <a:pt x="490147" y="578073"/>
                    <a:pt x="491848" y="576372"/>
                    <a:pt x="493305" y="574915"/>
                  </a:cubicBezTo>
                  <a:cubicBezTo>
                    <a:pt x="494762" y="573458"/>
                    <a:pt x="495491" y="571272"/>
                    <a:pt x="495491" y="568357"/>
                  </a:cubicBezTo>
                  <a:lnTo>
                    <a:pt x="498406" y="561070"/>
                  </a:lnTo>
                  <a:cubicBezTo>
                    <a:pt x="498406" y="560099"/>
                    <a:pt x="498891" y="559613"/>
                    <a:pt x="499863" y="559613"/>
                  </a:cubicBezTo>
                  <a:lnTo>
                    <a:pt x="502778" y="553784"/>
                  </a:lnTo>
                  <a:cubicBezTo>
                    <a:pt x="504721" y="552812"/>
                    <a:pt x="506178" y="551355"/>
                    <a:pt x="507150" y="549412"/>
                  </a:cubicBezTo>
                  <a:cubicBezTo>
                    <a:pt x="508121" y="550383"/>
                    <a:pt x="509578" y="550383"/>
                    <a:pt x="511522" y="549412"/>
                  </a:cubicBezTo>
                  <a:cubicBezTo>
                    <a:pt x="511522" y="546497"/>
                    <a:pt x="512979" y="545040"/>
                    <a:pt x="515894" y="545040"/>
                  </a:cubicBezTo>
                  <a:lnTo>
                    <a:pt x="518808" y="539211"/>
                  </a:lnTo>
                  <a:lnTo>
                    <a:pt x="520266" y="531924"/>
                  </a:lnTo>
                  <a:lnTo>
                    <a:pt x="517351" y="514436"/>
                  </a:lnTo>
                  <a:cubicBezTo>
                    <a:pt x="517351" y="509578"/>
                    <a:pt x="515894" y="503749"/>
                    <a:pt x="512979" y="496948"/>
                  </a:cubicBezTo>
                  <a:cubicBezTo>
                    <a:pt x="513222" y="496705"/>
                    <a:pt x="513100" y="496675"/>
                    <a:pt x="512615" y="496857"/>
                  </a:cubicBezTo>
                  <a:close/>
                  <a:moveTo>
                    <a:pt x="795700" y="483832"/>
                  </a:moveTo>
                  <a:cubicBezTo>
                    <a:pt x="795700" y="486018"/>
                    <a:pt x="799525" y="493943"/>
                    <a:pt x="807176" y="507605"/>
                  </a:cubicBezTo>
                  <a:lnTo>
                    <a:pt x="812211" y="516390"/>
                  </a:lnTo>
                  <a:lnTo>
                    <a:pt x="813188" y="514436"/>
                  </a:lnTo>
                  <a:cubicBezTo>
                    <a:pt x="810273" y="511522"/>
                    <a:pt x="808816" y="509093"/>
                    <a:pt x="808816" y="507149"/>
                  </a:cubicBezTo>
                  <a:cubicBezTo>
                    <a:pt x="807844" y="507149"/>
                    <a:pt x="807844" y="506664"/>
                    <a:pt x="808816" y="505692"/>
                  </a:cubicBezTo>
                  <a:cubicBezTo>
                    <a:pt x="806873" y="504721"/>
                    <a:pt x="805901" y="503263"/>
                    <a:pt x="805901" y="501320"/>
                  </a:cubicBezTo>
                  <a:cubicBezTo>
                    <a:pt x="806873" y="499377"/>
                    <a:pt x="806387" y="498406"/>
                    <a:pt x="804444" y="498406"/>
                  </a:cubicBezTo>
                  <a:cubicBezTo>
                    <a:pt x="802501" y="492576"/>
                    <a:pt x="800072" y="488690"/>
                    <a:pt x="797157" y="486747"/>
                  </a:cubicBezTo>
                  <a:cubicBezTo>
                    <a:pt x="797157" y="485775"/>
                    <a:pt x="796671" y="484804"/>
                    <a:pt x="795700" y="483832"/>
                  </a:cubicBezTo>
                  <a:close/>
                  <a:moveTo>
                    <a:pt x="785499" y="477639"/>
                  </a:moveTo>
                  <a:lnTo>
                    <a:pt x="785499" y="480918"/>
                  </a:lnTo>
                  <a:cubicBezTo>
                    <a:pt x="786470" y="481889"/>
                    <a:pt x="786956" y="483347"/>
                    <a:pt x="786956" y="485290"/>
                  </a:cubicBezTo>
                  <a:lnTo>
                    <a:pt x="792785" y="492576"/>
                  </a:lnTo>
                  <a:lnTo>
                    <a:pt x="798615" y="501320"/>
                  </a:lnTo>
                  <a:lnTo>
                    <a:pt x="797157" y="504235"/>
                  </a:lnTo>
                  <a:cubicBezTo>
                    <a:pt x="800072" y="506178"/>
                    <a:pt x="802015" y="508607"/>
                    <a:pt x="802987" y="511522"/>
                  </a:cubicBezTo>
                  <a:cubicBezTo>
                    <a:pt x="806873" y="518322"/>
                    <a:pt x="810030" y="524152"/>
                    <a:pt x="812459" y="529009"/>
                  </a:cubicBezTo>
                  <a:cubicBezTo>
                    <a:pt x="814888" y="533867"/>
                    <a:pt x="816588" y="536782"/>
                    <a:pt x="817560" y="537753"/>
                  </a:cubicBezTo>
                  <a:cubicBezTo>
                    <a:pt x="814645" y="529009"/>
                    <a:pt x="810759" y="521237"/>
                    <a:pt x="805901" y="514436"/>
                  </a:cubicBezTo>
                  <a:cubicBezTo>
                    <a:pt x="802987" y="509578"/>
                    <a:pt x="801043" y="505692"/>
                    <a:pt x="800072" y="502778"/>
                  </a:cubicBezTo>
                  <a:lnTo>
                    <a:pt x="797157" y="495491"/>
                  </a:lnTo>
                  <a:lnTo>
                    <a:pt x="786956" y="482375"/>
                  </a:lnTo>
                  <a:close/>
                  <a:moveTo>
                    <a:pt x="776755" y="459058"/>
                  </a:moveTo>
                  <a:cubicBezTo>
                    <a:pt x="777726" y="463430"/>
                    <a:pt x="778941" y="466952"/>
                    <a:pt x="780398" y="469623"/>
                  </a:cubicBezTo>
                  <a:lnTo>
                    <a:pt x="784328" y="473834"/>
                  </a:lnTo>
                  <a:lnTo>
                    <a:pt x="784041" y="472902"/>
                  </a:lnTo>
                  <a:cubicBezTo>
                    <a:pt x="782098" y="469502"/>
                    <a:pt x="780641" y="466830"/>
                    <a:pt x="779669" y="464887"/>
                  </a:cubicBezTo>
                  <a:close/>
                  <a:moveTo>
                    <a:pt x="643956" y="423900"/>
                  </a:moveTo>
                  <a:cubicBezTo>
                    <a:pt x="643106" y="423536"/>
                    <a:pt x="642195" y="423596"/>
                    <a:pt x="641223" y="424082"/>
                  </a:cubicBezTo>
                  <a:cubicBezTo>
                    <a:pt x="616935" y="436712"/>
                    <a:pt x="579044" y="457600"/>
                    <a:pt x="527552" y="486747"/>
                  </a:cubicBezTo>
                  <a:lnTo>
                    <a:pt x="530467" y="507149"/>
                  </a:lnTo>
                  <a:cubicBezTo>
                    <a:pt x="532410" y="516865"/>
                    <a:pt x="534353" y="521237"/>
                    <a:pt x="536296" y="520265"/>
                  </a:cubicBezTo>
                  <a:lnTo>
                    <a:pt x="540668" y="517351"/>
                  </a:lnTo>
                  <a:lnTo>
                    <a:pt x="542125" y="518808"/>
                  </a:lnTo>
                  <a:lnTo>
                    <a:pt x="549412" y="515893"/>
                  </a:lnTo>
                  <a:cubicBezTo>
                    <a:pt x="551355" y="514922"/>
                    <a:pt x="552327" y="512493"/>
                    <a:pt x="552327" y="508607"/>
                  </a:cubicBezTo>
                  <a:cubicBezTo>
                    <a:pt x="553298" y="507635"/>
                    <a:pt x="555727" y="506664"/>
                    <a:pt x="559613" y="505692"/>
                  </a:cubicBezTo>
                  <a:cubicBezTo>
                    <a:pt x="562528" y="504721"/>
                    <a:pt x="564957" y="504721"/>
                    <a:pt x="566900" y="505692"/>
                  </a:cubicBezTo>
                  <a:cubicBezTo>
                    <a:pt x="569815" y="506664"/>
                    <a:pt x="571515" y="506907"/>
                    <a:pt x="572001" y="506421"/>
                  </a:cubicBezTo>
                  <a:cubicBezTo>
                    <a:pt x="572486" y="505935"/>
                    <a:pt x="572243" y="505206"/>
                    <a:pt x="571272" y="504235"/>
                  </a:cubicBezTo>
                  <a:cubicBezTo>
                    <a:pt x="571272" y="502292"/>
                    <a:pt x="572243" y="502292"/>
                    <a:pt x="574187" y="504235"/>
                  </a:cubicBezTo>
                  <a:cubicBezTo>
                    <a:pt x="578073" y="507149"/>
                    <a:pt x="580987" y="508121"/>
                    <a:pt x="582930" y="507149"/>
                  </a:cubicBezTo>
                  <a:lnTo>
                    <a:pt x="584388" y="502778"/>
                  </a:lnTo>
                  <a:lnTo>
                    <a:pt x="593132" y="501320"/>
                  </a:lnTo>
                  <a:lnTo>
                    <a:pt x="594589" y="502778"/>
                  </a:lnTo>
                  <a:cubicBezTo>
                    <a:pt x="594589" y="500834"/>
                    <a:pt x="596046" y="498406"/>
                    <a:pt x="598961" y="495491"/>
                  </a:cubicBezTo>
                  <a:cubicBezTo>
                    <a:pt x="600904" y="495491"/>
                    <a:pt x="602119" y="495491"/>
                    <a:pt x="602604" y="495491"/>
                  </a:cubicBezTo>
                  <a:cubicBezTo>
                    <a:pt x="603090" y="495491"/>
                    <a:pt x="603819" y="495977"/>
                    <a:pt x="604790" y="496948"/>
                  </a:cubicBezTo>
                  <a:cubicBezTo>
                    <a:pt x="612563" y="504721"/>
                    <a:pt x="618392" y="509093"/>
                    <a:pt x="622278" y="510064"/>
                  </a:cubicBezTo>
                  <a:cubicBezTo>
                    <a:pt x="621307" y="510064"/>
                    <a:pt x="630536" y="511036"/>
                    <a:pt x="649967" y="512979"/>
                  </a:cubicBezTo>
                  <a:cubicBezTo>
                    <a:pt x="652882" y="512979"/>
                    <a:pt x="655797" y="512736"/>
                    <a:pt x="658711" y="512250"/>
                  </a:cubicBezTo>
                  <a:cubicBezTo>
                    <a:pt x="661626" y="511764"/>
                    <a:pt x="664055" y="512493"/>
                    <a:pt x="665998" y="514436"/>
                  </a:cubicBezTo>
                  <a:cubicBezTo>
                    <a:pt x="667941" y="515408"/>
                    <a:pt x="669398" y="515893"/>
                    <a:pt x="670370" y="515893"/>
                  </a:cubicBezTo>
                  <a:cubicBezTo>
                    <a:pt x="671341" y="515893"/>
                    <a:pt x="671827" y="515408"/>
                    <a:pt x="671827" y="514436"/>
                  </a:cubicBezTo>
                  <a:cubicBezTo>
                    <a:pt x="672799" y="512493"/>
                    <a:pt x="674256" y="511279"/>
                    <a:pt x="676199" y="510793"/>
                  </a:cubicBezTo>
                  <a:cubicBezTo>
                    <a:pt x="678142" y="510307"/>
                    <a:pt x="681057" y="511036"/>
                    <a:pt x="684943" y="512979"/>
                  </a:cubicBezTo>
                  <a:lnTo>
                    <a:pt x="686401" y="510064"/>
                  </a:lnTo>
                  <a:cubicBezTo>
                    <a:pt x="684457" y="504235"/>
                    <a:pt x="682029" y="497920"/>
                    <a:pt x="679114" y="491119"/>
                  </a:cubicBezTo>
                  <a:cubicBezTo>
                    <a:pt x="671341" y="475574"/>
                    <a:pt x="664541" y="463430"/>
                    <a:pt x="658711" y="454686"/>
                  </a:cubicBezTo>
                  <a:lnTo>
                    <a:pt x="658711" y="453229"/>
                  </a:lnTo>
                  <a:cubicBezTo>
                    <a:pt x="658711" y="449342"/>
                    <a:pt x="657254" y="443999"/>
                    <a:pt x="654339" y="437198"/>
                  </a:cubicBezTo>
                  <a:cubicBezTo>
                    <a:pt x="650453" y="432340"/>
                    <a:pt x="647781" y="428697"/>
                    <a:pt x="646324" y="426268"/>
                  </a:cubicBezTo>
                  <a:cubicBezTo>
                    <a:pt x="645595" y="425053"/>
                    <a:pt x="644806" y="424264"/>
                    <a:pt x="643956" y="423900"/>
                  </a:cubicBezTo>
                  <a:close/>
                  <a:moveTo>
                    <a:pt x="462777" y="303576"/>
                  </a:moveTo>
                  <a:lnTo>
                    <a:pt x="458694" y="306403"/>
                  </a:lnTo>
                  <a:cubicBezTo>
                    <a:pt x="457479" y="307132"/>
                    <a:pt x="456629" y="307496"/>
                    <a:pt x="456143" y="307496"/>
                  </a:cubicBezTo>
                  <a:cubicBezTo>
                    <a:pt x="457115" y="306039"/>
                    <a:pt x="458329" y="304946"/>
                    <a:pt x="459787" y="304217"/>
                  </a:cubicBezTo>
                  <a:close/>
                  <a:moveTo>
                    <a:pt x="466664" y="300814"/>
                  </a:moveTo>
                  <a:lnTo>
                    <a:pt x="464887" y="303124"/>
                  </a:lnTo>
                  <a:lnTo>
                    <a:pt x="462777" y="303576"/>
                  </a:lnTo>
                  <a:lnTo>
                    <a:pt x="463430" y="303124"/>
                  </a:lnTo>
                  <a:close/>
                  <a:moveTo>
                    <a:pt x="473631" y="295837"/>
                  </a:moveTo>
                  <a:lnTo>
                    <a:pt x="466664" y="300814"/>
                  </a:lnTo>
                  <a:lnTo>
                    <a:pt x="468530" y="298388"/>
                  </a:lnTo>
                  <a:cubicBezTo>
                    <a:pt x="469988" y="297173"/>
                    <a:pt x="471688" y="296323"/>
                    <a:pt x="473631" y="295837"/>
                  </a:cubicBezTo>
                  <a:close/>
                  <a:moveTo>
                    <a:pt x="858365" y="224428"/>
                  </a:moveTo>
                  <a:cubicBezTo>
                    <a:pt x="857393" y="226372"/>
                    <a:pt x="857879" y="227829"/>
                    <a:pt x="859822" y="228800"/>
                  </a:cubicBezTo>
                  <a:cubicBezTo>
                    <a:pt x="861765" y="229772"/>
                    <a:pt x="863223" y="232687"/>
                    <a:pt x="864194" y="237544"/>
                  </a:cubicBezTo>
                  <a:lnTo>
                    <a:pt x="870023" y="239002"/>
                  </a:lnTo>
                  <a:cubicBezTo>
                    <a:pt x="870023" y="239002"/>
                    <a:pt x="870509" y="239002"/>
                    <a:pt x="871481" y="239002"/>
                  </a:cubicBezTo>
                  <a:cubicBezTo>
                    <a:pt x="872452" y="239002"/>
                    <a:pt x="872938" y="239002"/>
                    <a:pt x="872938" y="239002"/>
                  </a:cubicBezTo>
                  <a:cubicBezTo>
                    <a:pt x="872938" y="237059"/>
                    <a:pt x="870995" y="234630"/>
                    <a:pt x="867109" y="231715"/>
                  </a:cubicBezTo>
                  <a:lnTo>
                    <a:pt x="862737" y="228800"/>
                  </a:lnTo>
                  <a:close/>
                  <a:moveTo>
                    <a:pt x="571272" y="201111"/>
                  </a:moveTo>
                  <a:cubicBezTo>
                    <a:pt x="568357" y="201111"/>
                    <a:pt x="564471" y="202083"/>
                    <a:pt x="559613" y="204026"/>
                  </a:cubicBezTo>
                  <a:cubicBezTo>
                    <a:pt x="554756" y="205969"/>
                    <a:pt x="550869" y="207426"/>
                    <a:pt x="547955" y="208398"/>
                  </a:cubicBezTo>
                  <a:lnTo>
                    <a:pt x="542125" y="211312"/>
                  </a:lnTo>
                  <a:cubicBezTo>
                    <a:pt x="537268" y="216170"/>
                    <a:pt x="532410" y="220056"/>
                    <a:pt x="527552" y="222971"/>
                  </a:cubicBezTo>
                  <a:cubicBezTo>
                    <a:pt x="527552" y="224914"/>
                    <a:pt x="526581" y="226372"/>
                    <a:pt x="524638" y="227343"/>
                  </a:cubicBezTo>
                  <a:cubicBezTo>
                    <a:pt x="522694" y="228315"/>
                    <a:pt x="521237" y="229286"/>
                    <a:pt x="520266" y="230258"/>
                  </a:cubicBezTo>
                  <a:lnTo>
                    <a:pt x="518808" y="239002"/>
                  </a:lnTo>
                  <a:lnTo>
                    <a:pt x="515894" y="246288"/>
                  </a:lnTo>
                  <a:lnTo>
                    <a:pt x="514436" y="250660"/>
                  </a:lnTo>
                  <a:lnTo>
                    <a:pt x="514436" y="266691"/>
                  </a:lnTo>
                  <a:cubicBezTo>
                    <a:pt x="515408" y="269606"/>
                    <a:pt x="515651" y="272277"/>
                    <a:pt x="515165" y="274706"/>
                  </a:cubicBezTo>
                  <a:cubicBezTo>
                    <a:pt x="514679" y="277135"/>
                    <a:pt x="514922" y="278835"/>
                    <a:pt x="515894" y="279807"/>
                  </a:cubicBezTo>
                  <a:lnTo>
                    <a:pt x="515894" y="282721"/>
                  </a:lnTo>
                  <a:lnTo>
                    <a:pt x="524638" y="279807"/>
                  </a:lnTo>
                  <a:lnTo>
                    <a:pt x="540668" y="271063"/>
                  </a:lnTo>
                  <a:cubicBezTo>
                    <a:pt x="544554" y="271063"/>
                    <a:pt x="548440" y="268634"/>
                    <a:pt x="552327" y="263776"/>
                  </a:cubicBezTo>
                  <a:lnTo>
                    <a:pt x="553784" y="263776"/>
                  </a:lnTo>
                  <a:cubicBezTo>
                    <a:pt x="555727" y="263776"/>
                    <a:pt x="559127" y="262805"/>
                    <a:pt x="563985" y="260862"/>
                  </a:cubicBezTo>
                  <a:lnTo>
                    <a:pt x="577101" y="252118"/>
                  </a:lnTo>
                  <a:lnTo>
                    <a:pt x="584388" y="250660"/>
                  </a:lnTo>
                  <a:cubicBezTo>
                    <a:pt x="584388" y="248717"/>
                    <a:pt x="583902" y="246288"/>
                    <a:pt x="582930" y="243374"/>
                  </a:cubicBezTo>
                  <a:lnTo>
                    <a:pt x="582930" y="240459"/>
                  </a:lnTo>
                  <a:cubicBezTo>
                    <a:pt x="582930" y="236573"/>
                    <a:pt x="582445" y="232687"/>
                    <a:pt x="581473" y="228800"/>
                  </a:cubicBezTo>
                  <a:cubicBezTo>
                    <a:pt x="578558" y="222000"/>
                    <a:pt x="576130" y="214713"/>
                    <a:pt x="574187" y="206940"/>
                  </a:cubicBezTo>
                  <a:close/>
                  <a:moveTo>
                    <a:pt x="807359" y="173422"/>
                  </a:moveTo>
                  <a:cubicBezTo>
                    <a:pt x="808330" y="174394"/>
                    <a:pt x="808816" y="175365"/>
                    <a:pt x="808816" y="176337"/>
                  </a:cubicBezTo>
                  <a:cubicBezTo>
                    <a:pt x="808816" y="176337"/>
                    <a:pt x="808816" y="176822"/>
                    <a:pt x="808816" y="177794"/>
                  </a:cubicBezTo>
                  <a:cubicBezTo>
                    <a:pt x="808816" y="178766"/>
                    <a:pt x="808816" y="179251"/>
                    <a:pt x="808816" y="179251"/>
                  </a:cubicBezTo>
                  <a:lnTo>
                    <a:pt x="811731" y="182166"/>
                  </a:lnTo>
                  <a:cubicBezTo>
                    <a:pt x="810759" y="183138"/>
                    <a:pt x="809545" y="182895"/>
                    <a:pt x="808087" y="181437"/>
                  </a:cubicBezTo>
                  <a:cubicBezTo>
                    <a:pt x="806630" y="179980"/>
                    <a:pt x="805658" y="178523"/>
                    <a:pt x="805172" y="177065"/>
                  </a:cubicBezTo>
                  <a:cubicBezTo>
                    <a:pt x="804687" y="175608"/>
                    <a:pt x="804930" y="174879"/>
                    <a:pt x="805901" y="174879"/>
                  </a:cubicBezTo>
                  <a:close/>
                  <a:moveTo>
                    <a:pt x="773840" y="151562"/>
                  </a:moveTo>
                  <a:cubicBezTo>
                    <a:pt x="771897" y="151562"/>
                    <a:pt x="769954" y="152534"/>
                    <a:pt x="768011" y="154477"/>
                  </a:cubicBezTo>
                  <a:cubicBezTo>
                    <a:pt x="767039" y="161278"/>
                    <a:pt x="765582" y="165650"/>
                    <a:pt x="763639" y="167593"/>
                  </a:cubicBezTo>
                  <a:lnTo>
                    <a:pt x="754895" y="171965"/>
                  </a:lnTo>
                  <a:cubicBezTo>
                    <a:pt x="751009" y="175851"/>
                    <a:pt x="750037" y="177794"/>
                    <a:pt x="751980" y="177794"/>
                  </a:cubicBezTo>
                  <a:cubicBezTo>
                    <a:pt x="751009" y="179737"/>
                    <a:pt x="752466" y="182652"/>
                    <a:pt x="756352" y="186538"/>
                  </a:cubicBezTo>
                  <a:lnTo>
                    <a:pt x="760724" y="192367"/>
                  </a:lnTo>
                  <a:lnTo>
                    <a:pt x="763639" y="201111"/>
                  </a:lnTo>
                  <a:lnTo>
                    <a:pt x="768011" y="202569"/>
                  </a:lnTo>
                  <a:cubicBezTo>
                    <a:pt x="768011" y="205483"/>
                    <a:pt x="770440" y="206940"/>
                    <a:pt x="775297" y="206940"/>
                  </a:cubicBezTo>
                  <a:lnTo>
                    <a:pt x="779669" y="209855"/>
                  </a:lnTo>
                  <a:cubicBezTo>
                    <a:pt x="781612" y="210827"/>
                    <a:pt x="785013" y="211312"/>
                    <a:pt x="789871" y="211312"/>
                  </a:cubicBezTo>
                  <a:cubicBezTo>
                    <a:pt x="790842" y="211312"/>
                    <a:pt x="792542" y="211070"/>
                    <a:pt x="794971" y="210584"/>
                  </a:cubicBezTo>
                  <a:cubicBezTo>
                    <a:pt x="797400" y="210098"/>
                    <a:pt x="799100" y="210341"/>
                    <a:pt x="800072" y="211312"/>
                  </a:cubicBezTo>
                  <a:lnTo>
                    <a:pt x="804444" y="211312"/>
                  </a:lnTo>
                  <a:cubicBezTo>
                    <a:pt x="808330" y="211312"/>
                    <a:pt x="812216" y="212770"/>
                    <a:pt x="816102" y="215684"/>
                  </a:cubicBezTo>
                  <a:lnTo>
                    <a:pt x="821932" y="218599"/>
                  </a:lnTo>
                  <a:cubicBezTo>
                    <a:pt x="821932" y="217628"/>
                    <a:pt x="822660" y="216899"/>
                    <a:pt x="824118" y="216413"/>
                  </a:cubicBezTo>
                  <a:cubicBezTo>
                    <a:pt x="825575" y="215927"/>
                    <a:pt x="827275" y="216170"/>
                    <a:pt x="829218" y="217142"/>
                  </a:cubicBezTo>
                  <a:lnTo>
                    <a:pt x="833590" y="218599"/>
                  </a:lnTo>
                  <a:lnTo>
                    <a:pt x="833590" y="215684"/>
                  </a:lnTo>
                  <a:cubicBezTo>
                    <a:pt x="832619" y="213741"/>
                    <a:pt x="832619" y="213013"/>
                    <a:pt x="833590" y="213498"/>
                  </a:cubicBezTo>
                  <a:cubicBezTo>
                    <a:pt x="834562" y="213984"/>
                    <a:pt x="835533" y="215199"/>
                    <a:pt x="836505" y="217142"/>
                  </a:cubicBezTo>
                  <a:cubicBezTo>
                    <a:pt x="839420" y="218113"/>
                    <a:pt x="842334" y="219085"/>
                    <a:pt x="845249" y="220056"/>
                  </a:cubicBezTo>
                  <a:cubicBezTo>
                    <a:pt x="848164" y="221028"/>
                    <a:pt x="850107" y="221028"/>
                    <a:pt x="851078" y="220056"/>
                  </a:cubicBezTo>
                  <a:cubicBezTo>
                    <a:pt x="850107" y="220056"/>
                    <a:pt x="848649" y="219085"/>
                    <a:pt x="846706" y="217142"/>
                  </a:cubicBezTo>
                  <a:cubicBezTo>
                    <a:pt x="845735" y="216170"/>
                    <a:pt x="843306" y="214227"/>
                    <a:pt x="839420" y="211312"/>
                  </a:cubicBezTo>
                  <a:cubicBezTo>
                    <a:pt x="835533" y="208398"/>
                    <a:pt x="833105" y="205483"/>
                    <a:pt x="832133" y="202569"/>
                  </a:cubicBezTo>
                  <a:cubicBezTo>
                    <a:pt x="831161" y="199654"/>
                    <a:pt x="830433" y="197954"/>
                    <a:pt x="829947" y="197468"/>
                  </a:cubicBezTo>
                  <a:cubicBezTo>
                    <a:pt x="829461" y="196982"/>
                    <a:pt x="829218" y="197225"/>
                    <a:pt x="829218" y="198197"/>
                  </a:cubicBezTo>
                  <a:cubicBezTo>
                    <a:pt x="827275" y="200140"/>
                    <a:pt x="822418" y="194310"/>
                    <a:pt x="814645" y="180709"/>
                  </a:cubicBezTo>
                  <a:lnTo>
                    <a:pt x="807359" y="170507"/>
                  </a:lnTo>
                  <a:lnTo>
                    <a:pt x="807359" y="173422"/>
                  </a:lnTo>
                  <a:cubicBezTo>
                    <a:pt x="805415" y="171479"/>
                    <a:pt x="804444" y="170993"/>
                    <a:pt x="804444" y="171965"/>
                  </a:cubicBezTo>
                  <a:lnTo>
                    <a:pt x="802987" y="174879"/>
                  </a:lnTo>
                  <a:cubicBezTo>
                    <a:pt x="801043" y="174879"/>
                    <a:pt x="799100" y="172936"/>
                    <a:pt x="797157" y="169050"/>
                  </a:cubicBezTo>
                  <a:lnTo>
                    <a:pt x="795700" y="164678"/>
                  </a:lnTo>
                  <a:lnTo>
                    <a:pt x="792785" y="164678"/>
                  </a:lnTo>
                  <a:cubicBezTo>
                    <a:pt x="794728" y="166621"/>
                    <a:pt x="793757" y="167107"/>
                    <a:pt x="789871" y="166135"/>
                  </a:cubicBezTo>
                  <a:cubicBezTo>
                    <a:pt x="787928" y="166135"/>
                    <a:pt x="786470" y="165650"/>
                    <a:pt x="785499" y="164678"/>
                  </a:cubicBezTo>
                  <a:cubicBezTo>
                    <a:pt x="784527" y="163707"/>
                    <a:pt x="785013" y="163707"/>
                    <a:pt x="786956" y="164678"/>
                  </a:cubicBezTo>
                  <a:cubicBezTo>
                    <a:pt x="787928" y="162735"/>
                    <a:pt x="789385" y="161763"/>
                    <a:pt x="791328" y="161763"/>
                  </a:cubicBezTo>
                  <a:lnTo>
                    <a:pt x="779669" y="154477"/>
                  </a:lnTo>
                  <a:cubicBezTo>
                    <a:pt x="778698" y="153505"/>
                    <a:pt x="777483" y="152534"/>
                    <a:pt x="776026" y="151562"/>
                  </a:cubicBezTo>
                  <a:cubicBezTo>
                    <a:pt x="774569" y="150591"/>
                    <a:pt x="773840" y="150591"/>
                    <a:pt x="773840" y="151562"/>
                  </a:cubicBezTo>
                  <a:close/>
                  <a:moveTo>
                    <a:pt x="735950" y="138446"/>
                  </a:moveTo>
                  <a:cubicBezTo>
                    <a:pt x="734978" y="137475"/>
                    <a:pt x="732549" y="140389"/>
                    <a:pt x="728663" y="147190"/>
                  </a:cubicBezTo>
                  <a:cubicBezTo>
                    <a:pt x="728663" y="148162"/>
                    <a:pt x="729635" y="149133"/>
                    <a:pt x="731578" y="150105"/>
                  </a:cubicBezTo>
                  <a:cubicBezTo>
                    <a:pt x="730606" y="151076"/>
                    <a:pt x="730606" y="152048"/>
                    <a:pt x="731578" y="153020"/>
                  </a:cubicBezTo>
                  <a:cubicBezTo>
                    <a:pt x="732549" y="153991"/>
                    <a:pt x="733521" y="154963"/>
                    <a:pt x="734492" y="155934"/>
                  </a:cubicBezTo>
                  <a:lnTo>
                    <a:pt x="738864" y="160306"/>
                  </a:lnTo>
                  <a:cubicBezTo>
                    <a:pt x="741779" y="161278"/>
                    <a:pt x="743722" y="155448"/>
                    <a:pt x="744694" y="142818"/>
                  </a:cubicBezTo>
                  <a:cubicBezTo>
                    <a:pt x="744694" y="140875"/>
                    <a:pt x="744936" y="140389"/>
                    <a:pt x="745422" y="141361"/>
                  </a:cubicBezTo>
                  <a:cubicBezTo>
                    <a:pt x="745908" y="142332"/>
                    <a:pt x="746637" y="144276"/>
                    <a:pt x="747608" y="147190"/>
                  </a:cubicBezTo>
                  <a:cubicBezTo>
                    <a:pt x="748580" y="149133"/>
                    <a:pt x="747608" y="152048"/>
                    <a:pt x="744694" y="155934"/>
                  </a:cubicBezTo>
                  <a:cubicBezTo>
                    <a:pt x="743722" y="157877"/>
                    <a:pt x="743236" y="159820"/>
                    <a:pt x="743236" y="161763"/>
                  </a:cubicBezTo>
                  <a:cubicBezTo>
                    <a:pt x="743236" y="163707"/>
                    <a:pt x="743722" y="164192"/>
                    <a:pt x="744694" y="163221"/>
                  </a:cubicBezTo>
                  <a:lnTo>
                    <a:pt x="744694" y="164678"/>
                  </a:lnTo>
                  <a:cubicBezTo>
                    <a:pt x="744694" y="164678"/>
                    <a:pt x="744208" y="165407"/>
                    <a:pt x="743236" y="166864"/>
                  </a:cubicBezTo>
                  <a:cubicBezTo>
                    <a:pt x="742265" y="168321"/>
                    <a:pt x="742265" y="169536"/>
                    <a:pt x="743236" y="170507"/>
                  </a:cubicBezTo>
                  <a:lnTo>
                    <a:pt x="744694" y="174879"/>
                  </a:lnTo>
                  <a:lnTo>
                    <a:pt x="747608" y="171965"/>
                  </a:lnTo>
                  <a:cubicBezTo>
                    <a:pt x="750523" y="170993"/>
                    <a:pt x="753437" y="168078"/>
                    <a:pt x="756352" y="163221"/>
                  </a:cubicBezTo>
                  <a:cubicBezTo>
                    <a:pt x="759267" y="158363"/>
                    <a:pt x="759753" y="155448"/>
                    <a:pt x="757809" y="154477"/>
                  </a:cubicBezTo>
                  <a:lnTo>
                    <a:pt x="759267" y="153020"/>
                  </a:lnTo>
                  <a:cubicBezTo>
                    <a:pt x="760238" y="149133"/>
                    <a:pt x="759267" y="149133"/>
                    <a:pt x="756352" y="153020"/>
                  </a:cubicBezTo>
                  <a:cubicBezTo>
                    <a:pt x="755381" y="153991"/>
                    <a:pt x="753437" y="155206"/>
                    <a:pt x="750523" y="156663"/>
                  </a:cubicBezTo>
                  <a:cubicBezTo>
                    <a:pt x="747608" y="158120"/>
                    <a:pt x="746151" y="158363"/>
                    <a:pt x="746151" y="157391"/>
                  </a:cubicBezTo>
                  <a:cubicBezTo>
                    <a:pt x="749066" y="155448"/>
                    <a:pt x="751009" y="153505"/>
                    <a:pt x="751980" y="151562"/>
                  </a:cubicBezTo>
                  <a:cubicBezTo>
                    <a:pt x="753923" y="150591"/>
                    <a:pt x="755381" y="147676"/>
                    <a:pt x="756352" y="142818"/>
                  </a:cubicBezTo>
                  <a:cubicBezTo>
                    <a:pt x="758295" y="138932"/>
                    <a:pt x="756838" y="137960"/>
                    <a:pt x="751980" y="139904"/>
                  </a:cubicBezTo>
                  <a:cubicBezTo>
                    <a:pt x="751980" y="140875"/>
                    <a:pt x="751494" y="141604"/>
                    <a:pt x="750523" y="142090"/>
                  </a:cubicBezTo>
                  <a:cubicBezTo>
                    <a:pt x="749551" y="142575"/>
                    <a:pt x="748094" y="142332"/>
                    <a:pt x="746151" y="141361"/>
                  </a:cubicBezTo>
                  <a:lnTo>
                    <a:pt x="745422" y="141361"/>
                  </a:lnTo>
                  <a:lnTo>
                    <a:pt x="744694" y="141361"/>
                  </a:lnTo>
                  <a:cubicBezTo>
                    <a:pt x="742751" y="140389"/>
                    <a:pt x="741779" y="140875"/>
                    <a:pt x="741779" y="142818"/>
                  </a:cubicBezTo>
                  <a:cubicBezTo>
                    <a:pt x="742751" y="142818"/>
                    <a:pt x="742751" y="143304"/>
                    <a:pt x="741779" y="144276"/>
                  </a:cubicBezTo>
                  <a:cubicBezTo>
                    <a:pt x="740807" y="145247"/>
                    <a:pt x="739836" y="146219"/>
                    <a:pt x="738864" y="147190"/>
                  </a:cubicBezTo>
                  <a:cubicBezTo>
                    <a:pt x="738864" y="149133"/>
                    <a:pt x="736921" y="150591"/>
                    <a:pt x="733035" y="151562"/>
                  </a:cubicBezTo>
                  <a:lnTo>
                    <a:pt x="735950" y="141361"/>
                  </a:lnTo>
                  <a:close/>
                  <a:moveTo>
                    <a:pt x="935603" y="64123"/>
                  </a:moveTo>
                  <a:cubicBezTo>
                    <a:pt x="936575" y="64123"/>
                    <a:pt x="936818" y="64608"/>
                    <a:pt x="936332" y="65580"/>
                  </a:cubicBezTo>
                  <a:cubicBezTo>
                    <a:pt x="935846" y="66552"/>
                    <a:pt x="935117" y="67523"/>
                    <a:pt x="934146" y="68495"/>
                  </a:cubicBezTo>
                  <a:cubicBezTo>
                    <a:pt x="932203" y="68495"/>
                    <a:pt x="931717" y="68980"/>
                    <a:pt x="932689" y="69952"/>
                  </a:cubicBezTo>
                  <a:lnTo>
                    <a:pt x="929774" y="68495"/>
                  </a:lnTo>
                  <a:close/>
                  <a:moveTo>
                    <a:pt x="902085" y="64123"/>
                  </a:moveTo>
                  <a:cubicBezTo>
                    <a:pt x="900142" y="64123"/>
                    <a:pt x="899170" y="65094"/>
                    <a:pt x="899170" y="67037"/>
                  </a:cubicBezTo>
                  <a:cubicBezTo>
                    <a:pt x="901113" y="67037"/>
                    <a:pt x="901599" y="67523"/>
                    <a:pt x="900627" y="68495"/>
                  </a:cubicBezTo>
                  <a:cubicBezTo>
                    <a:pt x="902570" y="69466"/>
                    <a:pt x="904028" y="69466"/>
                    <a:pt x="904999" y="68495"/>
                  </a:cubicBezTo>
                  <a:cubicBezTo>
                    <a:pt x="904999" y="66552"/>
                    <a:pt x="904028" y="65094"/>
                    <a:pt x="902085" y="64123"/>
                  </a:cubicBezTo>
                  <a:close/>
                  <a:moveTo>
                    <a:pt x="805901" y="48092"/>
                  </a:moveTo>
                  <a:cubicBezTo>
                    <a:pt x="806873" y="47120"/>
                    <a:pt x="807844" y="47120"/>
                    <a:pt x="808816" y="48092"/>
                  </a:cubicBezTo>
                  <a:cubicBezTo>
                    <a:pt x="809787" y="49064"/>
                    <a:pt x="809787" y="50521"/>
                    <a:pt x="808816" y="52464"/>
                  </a:cubicBezTo>
                  <a:cubicBezTo>
                    <a:pt x="808816" y="50521"/>
                    <a:pt x="807844" y="49064"/>
                    <a:pt x="805901" y="48092"/>
                  </a:cubicBezTo>
                  <a:close/>
                  <a:moveTo>
                    <a:pt x="900627" y="43720"/>
                  </a:moveTo>
                  <a:lnTo>
                    <a:pt x="900627" y="46635"/>
                  </a:lnTo>
                  <a:cubicBezTo>
                    <a:pt x="899656" y="47606"/>
                    <a:pt x="900142" y="48578"/>
                    <a:pt x="902085" y="49549"/>
                  </a:cubicBezTo>
                  <a:lnTo>
                    <a:pt x="902085" y="46635"/>
                  </a:lnTo>
                  <a:close/>
                  <a:moveTo>
                    <a:pt x="870023" y="39348"/>
                  </a:moveTo>
                  <a:cubicBezTo>
                    <a:pt x="870995" y="38377"/>
                    <a:pt x="872695" y="38377"/>
                    <a:pt x="875124" y="39348"/>
                  </a:cubicBezTo>
                  <a:cubicBezTo>
                    <a:pt x="877553" y="40320"/>
                    <a:pt x="879253" y="41777"/>
                    <a:pt x="880225" y="43720"/>
                  </a:cubicBezTo>
                  <a:cubicBezTo>
                    <a:pt x="881196" y="45663"/>
                    <a:pt x="881682" y="45663"/>
                    <a:pt x="881682" y="43720"/>
                  </a:cubicBezTo>
                  <a:cubicBezTo>
                    <a:pt x="888483" y="46635"/>
                    <a:pt x="891398" y="49064"/>
                    <a:pt x="890426" y="51007"/>
                  </a:cubicBezTo>
                  <a:cubicBezTo>
                    <a:pt x="890426" y="52950"/>
                    <a:pt x="889212" y="53921"/>
                    <a:pt x="886783" y="53921"/>
                  </a:cubicBezTo>
                  <a:cubicBezTo>
                    <a:pt x="884354" y="53921"/>
                    <a:pt x="883139" y="53436"/>
                    <a:pt x="883139" y="52464"/>
                  </a:cubicBezTo>
                  <a:lnTo>
                    <a:pt x="874395" y="49549"/>
                  </a:lnTo>
                  <a:lnTo>
                    <a:pt x="870023" y="48092"/>
                  </a:lnTo>
                  <a:lnTo>
                    <a:pt x="871481" y="46635"/>
                  </a:lnTo>
                  <a:lnTo>
                    <a:pt x="872938" y="40805"/>
                  </a:lnTo>
                  <a:close/>
                  <a:moveTo>
                    <a:pt x="830676" y="39348"/>
                  </a:moveTo>
                  <a:cubicBezTo>
                    <a:pt x="829704" y="41291"/>
                    <a:pt x="829704" y="43234"/>
                    <a:pt x="830676" y="45177"/>
                  </a:cubicBezTo>
                  <a:cubicBezTo>
                    <a:pt x="830676" y="46149"/>
                    <a:pt x="831161" y="46635"/>
                    <a:pt x="832133" y="46635"/>
                  </a:cubicBezTo>
                  <a:cubicBezTo>
                    <a:pt x="833105" y="46635"/>
                    <a:pt x="834562" y="46635"/>
                    <a:pt x="836505" y="46635"/>
                  </a:cubicBezTo>
                  <a:lnTo>
                    <a:pt x="836505" y="43720"/>
                  </a:lnTo>
                  <a:cubicBezTo>
                    <a:pt x="835533" y="41777"/>
                    <a:pt x="834319" y="40320"/>
                    <a:pt x="832862" y="39348"/>
                  </a:cubicBezTo>
                  <a:cubicBezTo>
                    <a:pt x="831404" y="38377"/>
                    <a:pt x="830676" y="38377"/>
                    <a:pt x="830676" y="39348"/>
                  </a:cubicBezTo>
                  <a:close/>
                  <a:moveTo>
                    <a:pt x="801529" y="34976"/>
                  </a:moveTo>
                  <a:cubicBezTo>
                    <a:pt x="803472" y="34976"/>
                    <a:pt x="804444" y="35462"/>
                    <a:pt x="804444" y="36433"/>
                  </a:cubicBezTo>
                  <a:lnTo>
                    <a:pt x="801529" y="42263"/>
                  </a:lnTo>
                  <a:cubicBezTo>
                    <a:pt x="802501" y="43234"/>
                    <a:pt x="803229" y="44206"/>
                    <a:pt x="803715" y="45177"/>
                  </a:cubicBezTo>
                  <a:cubicBezTo>
                    <a:pt x="804201" y="46149"/>
                    <a:pt x="803472" y="46149"/>
                    <a:pt x="801529" y="45177"/>
                  </a:cubicBezTo>
                  <a:cubicBezTo>
                    <a:pt x="801529" y="43234"/>
                    <a:pt x="800558" y="42263"/>
                    <a:pt x="798615" y="42263"/>
                  </a:cubicBezTo>
                  <a:lnTo>
                    <a:pt x="800072" y="39348"/>
                  </a:lnTo>
                  <a:cubicBezTo>
                    <a:pt x="801043" y="39348"/>
                    <a:pt x="802015" y="38862"/>
                    <a:pt x="802987" y="37891"/>
                  </a:cubicBezTo>
                  <a:cubicBezTo>
                    <a:pt x="803958" y="36919"/>
                    <a:pt x="803472" y="36433"/>
                    <a:pt x="801529" y="36433"/>
                  </a:cubicBezTo>
                  <a:close/>
                  <a:moveTo>
                    <a:pt x="766553" y="34976"/>
                  </a:moveTo>
                  <a:cubicBezTo>
                    <a:pt x="766553" y="34976"/>
                    <a:pt x="768011" y="35948"/>
                    <a:pt x="770925" y="37891"/>
                  </a:cubicBezTo>
                  <a:lnTo>
                    <a:pt x="775297" y="45177"/>
                  </a:lnTo>
                  <a:lnTo>
                    <a:pt x="776755" y="46635"/>
                  </a:lnTo>
                  <a:cubicBezTo>
                    <a:pt x="776755" y="46635"/>
                    <a:pt x="776269" y="46635"/>
                    <a:pt x="775297" y="46635"/>
                  </a:cubicBezTo>
                  <a:cubicBezTo>
                    <a:pt x="774326" y="46635"/>
                    <a:pt x="773354" y="46149"/>
                    <a:pt x="772383" y="45177"/>
                  </a:cubicBezTo>
                  <a:cubicBezTo>
                    <a:pt x="773354" y="43234"/>
                    <a:pt x="773111" y="41777"/>
                    <a:pt x="771654" y="40805"/>
                  </a:cubicBezTo>
                  <a:cubicBezTo>
                    <a:pt x="770197" y="39834"/>
                    <a:pt x="768982" y="38862"/>
                    <a:pt x="768011" y="37891"/>
                  </a:cubicBezTo>
                  <a:cubicBezTo>
                    <a:pt x="767039" y="36919"/>
                    <a:pt x="766553" y="35948"/>
                    <a:pt x="766553" y="34976"/>
                  </a:cubicBezTo>
                  <a:close/>
                  <a:moveTo>
                    <a:pt x="909189" y="34612"/>
                  </a:moveTo>
                  <a:cubicBezTo>
                    <a:pt x="909554" y="34369"/>
                    <a:pt x="909857" y="34490"/>
                    <a:pt x="910100" y="34976"/>
                  </a:cubicBezTo>
                  <a:cubicBezTo>
                    <a:pt x="910586" y="35948"/>
                    <a:pt x="910343" y="36919"/>
                    <a:pt x="909371" y="37891"/>
                  </a:cubicBezTo>
                  <a:cubicBezTo>
                    <a:pt x="909371" y="39834"/>
                    <a:pt x="908886" y="39834"/>
                    <a:pt x="907914" y="37891"/>
                  </a:cubicBezTo>
                  <a:lnTo>
                    <a:pt x="907914" y="36433"/>
                  </a:lnTo>
                  <a:cubicBezTo>
                    <a:pt x="908400" y="35462"/>
                    <a:pt x="908825" y="34855"/>
                    <a:pt x="909189" y="34612"/>
                  </a:cubicBezTo>
                  <a:close/>
                  <a:moveTo>
                    <a:pt x="894798" y="32061"/>
                  </a:moveTo>
                  <a:lnTo>
                    <a:pt x="894798" y="36433"/>
                  </a:lnTo>
                  <a:cubicBezTo>
                    <a:pt x="894798" y="39348"/>
                    <a:pt x="895527" y="40805"/>
                    <a:pt x="896984" y="40805"/>
                  </a:cubicBezTo>
                  <a:cubicBezTo>
                    <a:pt x="898441" y="40805"/>
                    <a:pt x="899656" y="39348"/>
                    <a:pt x="900627" y="36433"/>
                  </a:cubicBezTo>
                  <a:cubicBezTo>
                    <a:pt x="900627" y="34490"/>
                    <a:pt x="899656" y="33033"/>
                    <a:pt x="897713" y="32061"/>
                  </a:cubicBezTo>
                  <a:close/>
                  <a:moveTo>
                    <a:pt x="867109" y="21860"/>
                  </a:moveTo>
                  <a:cubicBezTo>
                    <a:pt x="868080" y="21860"/>
                    <a:pt x="868566" y="22832"/>
                    <a:pt x="868566" y="24775"/>
                  </a:cubicBezTo>
                  <a:cubicBezTo>
                    <a:pt x="868566" y="25746"/>
                    <a:pt x="869538" y="26232"/>
                    <a:pt x="871481" y="26232"/>
                  </a:cubicBezTo>
                  <a:cubicBezTo>
                    <a:pt x="872452" y="27204"/>
                    <a:pt x="872938" y="28175"/>
                    <a:pt x="872938" y="29147"/>
                  </a:cubicBezTo>
                  <a:cubicBezTo>
                    <a:pt x="872938" y="30118"/>
                    <a:pt x="871967" y="30118"/>
                    <a:pt x="870023" y="29147"/>
                  </a:cubicBezTo>
                  <a:cubicBezTo>
                    <a:pt x="869052" y="30118"/>
                    <a:pt x="866866" y="30604"/>
                    <a:pt x="863466" y="30604"/>
                  </a:cubicBezTo>
                  <a:cubicBezTo>
                    <a:pt x="860065" y="30604"/>
                    <a:pt x="858851" y="30118"/>
                    <a:pt x="859822" y="29147"/>
                  </a:cubicBezTo>
                  <a:lnTo>
                    <a:pt x="858365" y="26232"/>
                  </a:lnTo>
                  <a:lnTo>
                    <a:pt x="855450" y="26232"/>
                  </a:lnTo>
                  <a:cubicBezTo>
                    <a:pt x="855450" y="24289"/>
                    <a:pt x="856179" y="23318"/>
                    <a:pt x="857636" y="23318"/>
                  </a:cubicBezTo>
                  <a:cubicBezTo>
                    <a:pt x="859094" y="23318"/>
                    <a:pt x="860308" y="23803"/>
                    <a:pt x="861280" y="24775"/>
                  </a:cubicBezTo>
                  <a:lnTo>
                    <a:pt x="862737" y="23318"/>
                  </a:lnTo>
                  <a:cubicBezTo>
                    <a:pt x="864680" y="22346"/>
                    <a:pt x="866137" y="21860"/>
                    <a:pt x="867109" y="21860"/>
                  </a:cubicBezTo>
                  <a:close/>
                  <a:moveTo>
                    <a:pt x="811731" y="14574"/>
                  </a:moveTo>
                  <a:lnTo>
                    <a:pt x="811731" y="17488"/>
                  </a:lnTo>
                  <a:cubicBezTo>
                    <a:pt x="812702" y="20403"/>
                    <a:pt x="812216" y="21375"/>
                    <a:pt x="810273" y="20403"/>
                  </a:cubicBezTo>
                  <a:cubicBezTo>
                    <a:pt x="809302" y="20403"/>
                    <a:pt x="808816" y="19431"/>
                    <a:pt x="808816" y="17488"/>
                  </a:cubicBezTo>
                  <a:cubicBezTo>
                    <a:pt x="810759" y="17488"/>
                    <a:pt x="811731" y="16517"/>
                    <a:pt x="811731" y="14574"/>
                  </a:cubicBezTo>
                  <a:close/>
                  <a:moveTo>
                    <a:pt x="808087" y="9837"/>
                  </a:moveTo>
                  <a:cubicBezTo>
                    <a:pt x="808573" y="9594"/>
                    <a:pt x="808816" y="9716"/>
                    <a:pt x="808816" y="10202"/>
                  </a:cubicBezTo>
                  <a:lnTo>
                    <a:pt x="804444" y="16031"/>
                  </a:lnTo>
                  <a:lnTo>
                    <a:pt x="805901" y="11659"/>
                  </a:lnTo>
                  <a:cubicBezTo>
                    <a:pt x="806873" y="10688"/>
                    <a:pt x="807601" y="10080"/>
                    <a:pt x="808087" y="9837"/>
                  </a:cubicBezTo>
                  <a:close/>
                  <a:moveTo>
                    <a:pt x="865652" y="0"/>
                  </a:moveTo>
                  <a:cubicBezTo>
                    <a:pt x="868566" y="972"/>
                    <a:pt x="869052" y="5344"/>
                    <a:pt x="867109" y="13116"/>
                  </a:cubicBezTo>
                  <a:cubicBezTo>
                    <a:pt x="867109" y="14088"/>
                    <a:pt x="866623" y="15302"/>
                    <a:pt x="865652" y="16760"/>
                  </a:cubicBezTo>
                  <a:cubicBezTo>
                    <a:pt x="864680" y="18217"/>
                    <a:pt x="863708" y="18946"/>
                    <a:pt x="862737" y="18946"/>
                  </a:cubicBezTo>
                  <a:cubicBezTo>
                    <a:pt x="860794" y="20889"/>
                    <a:pt x="859822" y="20889"/>
                    <a:pt x="859822" y="18946"/>
                  </a:cubicBezTo>
                  <a:cubicBezTo>
                    <a:pt x="860794" y="14088"/>
                    <a:pt x="858365" y="12631"/>
                    <a:pt x="852536" y="14574"/>
                  </a:cubicBezTo>
                  <a:cubicBezTo>
                    <a:pt x="855450" y="13602"/>
                    <a:pt x="856908" y="12631"/>
                    <a:pt x="856908" y="11659"/>
                  </a:cubicBezTo>
                  <a:cubicBezTo>
                    <a:pt x="856908" y="10687"/>
                    <a:pt x="854965" y="10202"/>
                    <a:pt x="851078" y="10202"/>
                  </a:cubicBezTo>
                  <a:lnTo>
                    <a:pt x="848164" y="10202"/>
                  </a:lnTo>
                  <a:cubicBezTo>
                    <a:pt x="841363" y="10202"/>
                    <a:pt x="840391" y="14574"/>
                    <a:pt x="845249" y="23318"/>
                  </a:cubicBezTo>
                  <a:cubicBezTo>
                    <a:pt x="846221" y="24289"/>
                    <a:pt x="847435" y="25746"/>
                    <a:pt x="848892" y="27690"/>
                  </a:cubicBezTo>
                  <a:cubicBezTo>
                    <a:pt x="850350" y="29633"/>
                    <a:pt x="851078" y="31090"/>
                    <a:pt x="851078" y="32061"/>
                  </a:cubicBezTo>
                  <a:cubicBezTo>
                    <a:pt x="851078" y="34976"/>
                    <a:pt x="852050" y="36433"/>
                    <a:pt x="853993" y="36433"/>
                  </a:cubicBezTo>
                  <a:cubicBezTo>
                    <a:pt x="853021" y="36433"/>
                    <a:pt x="852536" y="36676"/>
                    <a:pt x="852536" y="37162"/>
                  </a:cubicBezTo>
                  <a:cubicBezTo>
                    <a:pt x="852536" y="37648"/>
                    <a:pt x="853021" y="37891"/>
                    <a:pt x="853993" y="37891"/>
                  </a:cubicBezTo>
                  <a:lnTo>
                    <a:pt x="852536" y="40805"/>
                  </a:lnTo>
                  <a:cubicBezTo>
                    <a:pt x="852536" y="41777"/>
                    <a:pt x="851807" y="42020"/>
                    <a:pt x="850350" y="41534"/>
                  </a:cubicBezTo>
                  <a:cubicBezTo>
                    <a:pt x="848892" y="41048"/>
                    <a:pt x="848164" y="40320"/>
                    <a:pt x="848164" y="39348"/>
                  </a:cubicBezTo>
                  <a:cubicBezTo>
                    <a:pt x="849135" y="37405"/>
                    <a:pt x="848164" y="35705"/>
                    <a:pt x="845249" y="34248"/>
                  </a:cubicBezTo>
                  <a:cubicBezTo>
                    <a:pt x="842334" y="32790"/>
                    <a:pt x="839420" y="32547"/>
                    <a:pt x="836505" y="33519"/>
                  </a:cubicBezTo>
                  <a:cubicBezTo>
                    <a:pt x="834562" y="33519"/>
                    <a:pt x="834076" y="32547"/>
                    <a:pt x="835048" y="30604"/>
                  </a:cubicBezTo>
                  <a:lnTo>
                    <a:pt x="832133" y="29147"/>
                  </a:lnTo>
                  <a:lnTo>
                    <a:pt x="833590" y="33519"/>
                  </a:lnTo>
                  <a:cubicBezTo>
                    <a:pt x="836505" y="35462"/>
                    <a:pt x="837477" y="36676"/>
                    <a:pt x="836505" y="37162"/>
                  </a:cubicBezTo>
                  <a:cubicBezTo>
                    <a:pt x="835533" y="37648"/>
                    <a:pt x="834562" y="37405"/>
                    <a:pt x="833590" y="36433"/>
                  </a:cubicBezTo>
                  <a:cubicBezTo>
                    <a:pt x="832619" y="35462"/>
                    <a:pt x="831890" y="34490"/>
                    <a:pt x="831404" y="33519"/>
                  </a:cubicBezTo>
                  <a:cubicBezTo>
                    <a:pt x="830919" y="32547"/>
                    <a:pt x="830676" y="32061"/>
                    <a:pt x="830676" y="32061"/>
                  </a:cubicBezTo>
                  <a:cubicBezTo>
                    <a:pt x="830676" y="31090"/>
                    <a:pt x="829947" y="30118"/>
                    <a:pt x="828490" y="29147"/>
                  </a:cubicBezTo>
                  <a:cubicBezTo>
                    <a:pt x="827032" y="28175"/>
                    <a:pt x="825818" y="28175"/>
                    <a:pt x="824846" y="29147"/>
                  </a:cubicBezTo>
                  <a:lnTo>
                    <a:pt x="819017" y="27690"/>
                  </a:lnTo>
                  <a:cubicBezTo>
                    <a:pt x="819017" y="27690"/>
                    <a:pt x="819017" y="27933"/>
                    <a:pt x="819017" y="28418"/>
                  </a:cubicBezTo>
                  <a:cubicBezTo>
                    <a:pt x="819017" y="28904"/>
                    <a:pt x="819503" y="30118"/>
                    <a:pt x="820474" y="32061"/>
                  </a:cubicBezTo>
                  <a:cubicBezTo>
                    <a:pt x="824361" y="34976"/>
                    <a:pt x="826789" y="34490"/>
                    <a:pt x="827761" y="30604"/>
                  </a:cubicBezTo>
                  <a:lnTo>
                    <a:pt x="829218" y="34976"/>
                  </a:lnTo>
                  <a:cubicBezTo>
                    <a:pt x="828247" y="35948"/>
                    <a:pt x="828733" y="36433"/>
                    <a:pt x="830676" y="36433"/>
                  </a:cubicBezTo>
                  <a:lnTo>
                    <a:pt x="837962" y="39348"/>
                  </a:lnTo>
                  <a:cubicBezTo>
                    <a:pt x="838934" y="37405"/>
                    <a:pt x="839905" y="37405"/>
                    <a:pt x="840877" y="39348"/>
                  </a:cubicBezTo>
                  <a:cubicBezTo>
                    <a:pt x="842820" y="42263"/>
                    <a:pt x="845735" y="44206"/>
                    <a:pt x="849621" y="45177"/>
                  </a:cubicBezTo>
                  <a:cubicBezTo>
                    <a:pt x="850593" y="46149"/>
                    <a:pt x="851078" y="47120"/>
                    <a:pt x="851078" y="48092"/>
                  </a:cubicBezTo>
                  <a:cubicBezTo>
                    <a:pt x="852050" y="48092"/>
                    <a:pt x="853021" y="48092"/>
                    <a:pt x="853993" y="48092"/>
                  </a:cubicBezTo>
                  <a:cubicBezTo>
                    <a:pt x="854965" y="48092"/>
                    <a:pt x="854965" y="47606"/>
                    <a:pt x="853993" y="46635"/>
                  </a:cubicBezTo>
                  <a:lnTo>
                    <a:pt x="858365" y="42263"/>
                  </a:lnTo>
                  <a:lnTo>
                    <a:pt x="858365" y="45177"/>
                  </a:lnTo>
                  <a:cubicBezTo>
                    <a:pt x="857393" y="46149"/>
                    <a:pt x="857879" y="47120"/>
                    <a:pt x="859822" y="48092"/>
                  </a:cubicBezTo>
                  <a:cubicBezTo>
                    <a:pt x="858851" y="49064"/>
                    <a:pt x="857879" y="48578"/>
                    <a:pt x="856908" y="46635"/>
                  </a:cubicBezTo>
                  <a:lnTo>
                    <a:pt x="855450" y="52464"/>
                  </a:lnTo>
                  <a:cubicBezTo>
                    <a:pt x="854479" y="48578"/>
                    <a:pt x="852050" y="47606"/>
                    <a:pt x="848164" y="49549"/>
                  </a:cubicBezTo>
                  <a:cubicBezTo>
                    <a:pt x="846221" y="49549"/>
                    <a:pt x="846221" y="50521"/>
                    <a:pt x="848164" y="52464"/>
                  </a:cubicBezTo>
                  <a:lnTo>
                    <a:pt x="846706" y="55379"/>
                  </a:lnTo>
                  <a:lnTo>
                    <a:pt x="843792" y="53921"/>
                  </a:lnTo>
                  <a:lnTo>
                    <a:pt x="839420" y="52464"/>
                  </a:lnTo>
                  <a:lnTo>
                    <a:pt x="840877" y="56836"/>
                  </a:lnTo>
                  <a:cubicBezTo>
                    <a:pt x="842820" y="56836"/>
                    <a:pt x="844277" y="57808"/>
                    <a:pt x="845249" y="59751"/>
                  </a:cubicBezTo>
                  <a:lnTo>
                    <a:pt x="851078" y="61208"/>
                  </a:lnTo>
                  <a:lnTo>
                    <a:pt x="851078" y="64123"/>
                  </a:lnTo>
                  <a:lnTo>
                    <a:pt x="855450" y="62665"/>
                  </a:lnTo>
                  <a:cubicBezTo>
                    <a:pt x="857393" y="63637"/>
                    <a:pt x="858122" y="63637"/>
                    <a:pt x="857636" y="62665"/>
                  </a:cubicBezTo>
                  <a:cubicBezTo>
                    <a:pt x="857150" y="61694"/>
                    <a:pt x="856422" y="60722"/>
                    <a:pt x="855450" y="59751"/>
                  </a:cubicBezTo>
                  <a:cubicBezTo>
                    <a:pt x="853507" y="59751"/>
                    <a:pt x="853264" y="59508"/>
                    <a:pt x="854722" y="59022"/>
                  </a:cubicBezTo>
                  <a:cubicBezTo>
                    <a:pt x="856179" y="58536"/>
                    <a:pt x="857879" y="58293"/>
                    <a:pt x="859822" y="58293"/>
                  </a:cubicBezTo>
                  <a:lnTo>
                    <a:pt x="862737" y="58293"/>
                  </a:lnTo>
                  <a:cubicBezTo>
                    <a:pt x="862737" y="57322"/>
                    <a:pt x="861765" y="56836"/>
                    <a:pt x="859822" y="56836"/>
                  </a:cubicBezTo>
                  <a:lnTo>
                    <a:pt x="856908" y="55379"/>
                  </a:lnTo>
                  <a:lnTo>
                    <a:pt x="858365" y="52464"/>
                  </a:lnTo>
                  <a:cubicBezTo>
                    <a:pt x="859336" y="55379"/>
                    <a:pt x="860794" y="56836"/>
                    <a:pt x="862737" y="56836"/>
                  </a:cubicBezTo>
                  <a:lnTo>
                    <a:pt x="867109" y="58293"/>
                  </a:lnTo>
                  <a:lnTo>
                    <a:pt x="870023" y="58293"/>
                  </a:lnTo>
                  <a:cubicBezTo>
                    <a:pt x="871967" y="59265"/>
                    <a:pt x="872938" y="60722"/>
                    <a:pt x="872938" y="62665"/>
                  </a:cubicBezTo>
                  <a:lnTo>
                    <a:pt x="884597" y="69952"/>
                  </a:lnTo>
                  <a:cubicBezTo>
                    <a:pt x="885568" y="67037"/>
                    <a:pt x="885083" y="64608"/>
                    <a:pt x="883139" y="62665"/>
                  </a:cubicBezTo>
                  <a:lnTo>
                    <a:pt x="883139" y="59751"/>
                  </a:lnTo>
                  <a:lnTo>
                    <a:pt x="890426" y="62665"/>
                  </a:lnTo>
                  <a:lnTo>
                    <a:pt x="894798" y="64123"/>
                  </a:lnTo>
                  <a:lnTo>
                    <a:pt x="897713" y="53921"/>
                  </a:lnTo>
                  <a:cubicBezTo>
                    <a:pt x="895770" y="52950"/>
                    <a:pt x="894798" y="51492"/>
                    <a:pt x="894798" y="49549"/>
                  </a:cubicBezTo>
                  <a:cubicBezTo>
                    <a:pt x="894798" y="47606"/>
                    <a:pt x="893826" y="46635"/>
                    <a:pt x="891883" y="46635"/>
                  </a:cubicBezTo>
                  <a:lnTo>
                    <a:pt x="890426" y="43720"/>
                  </a:lnTo>
                  <a:cubicBezTo>
                    <a:pt x="890426" y="42748"/>
                    <a:pt x="890669" y="41291"/>
                    <a:pt x="891155" y="39348"/>
                  </a:cubicBezTo>
                  <a:cubicBezTo>
                    <a:pt x="891640" y="37405"/>
                    <a:pt x="891398" y="36433"/>
                    <a:pt x="890426" y="36433"/>
                  </a:cubicBezTo>
                  <a:lnTo>
                    <a:pt x="891883" y="30604"/>
                  </a:lnTo>
                  <a:lnTo>
                    <a:pt x="894798" y="30604"/>
                  </a:lnTo>
                  <a:lnTo>
                    <a:pt x="894798" y="26232"/>
                  </a:lnTo>
                  <a:cubicBezTo>
                    <a:pt x="894798" y="25261"/>
                    <a:pt x="894312" y="24289"/>
                    <a:pt x="893341" y="23318"/>
                  </a:cubicBezTo>
                  <a:lnTo>
                    <a:pt x="891883" y="17488"/>
                  </a:lnTo>
                  <a:lnTo>
                    <a:pt x="897713" y="16031"/>
                  </a:lnTo>
                  <a:cubicBezTo>
                    <a:pt x="896741" y="14088"/>
                    <a:pt x="891883" y="13116"/>
                    <a:pt x="883139" y="13116"/>
                  </a:cubicBezTo>
                  <a:cubicBezTo>
                    <a:pt x="880225" y="13116"/>
                    <a:pt x="879496" y="12873"/>
                    <a:pt x="880953" y="12388"/>
                  </a:cubicBezTo>
                  <a:cubicBezTo>
                    <a:pt x="882411" y="11902"/>
                    <a:pt x="885083" y="11173"/>
                    <a:pt x="888969" y="10202"/>
                  </a:cubicBezTo>
                  <a:lnTo>
                    <a:pt x="904999" y="5830"/>
                  </a:lnTo>
                  <a:lnTo>
                    <a:pt x="912286" y="4372"/>
                  </a:lnTo>
                  <a:cubicBezTo>
                    <a:pt x="914229" y="5344"/>
                    <a:pt x="914715" y="6801"/>
                    <a:pt x="913743" y="8744"/>
                  </a:cubicBezTo>
                  <a:lnTo>
                    <a:pt x="910829" y="10202"/>
                  </a:lnTo>
                  <a:cubicBezTo>
                    <a:pt x="908886" y="14088"/>
                    <a:pt x="908886" y="16517"/>
                    <a:pt x="910829" y="17488"/>
                  </a:cubicBezTo>
                  <a:cubicBezTo>
                    <a:pt x="912772" y="17488"/>
                    <a:pt x="913743" y="20889"/>
                    <a:pt x="913743" y="27690"/>
                  </a:cubicBezTo>
                  <a:cubicBezTo>
                    <a:pt x="912772" y="28661"/>
                    <a:pt x="912043" y="28661"/>
                    <a:pt x="911557" y="27690"/>
                  </a:cubicBezTo>
                  <a:cubicBezTo>
                    <a:pt x="911072" y="26718"/>
                    <a:pt x="910829" y="26232"/>
                    <a:pt x="910829" y="26232"/>
                  </a:cubicBezTo>
                  <a:cubicBezTo>
                    <a:pt x="911800" y="23318"/>
                    <a:pt x="911557" y="21375"/>
                    <a:pt x="910100" y="20403"/>
                  </a:cubicBezTo>
                  <a:cubicBezTo>
                    <a:pt x="908643" y="19431"/>
                    <a:pt x="907914" y="18946"/>
                    <a:pt x="907914" y="18946"/>
                  </a:cubicBezTo>
                  <a:cubicBezTo>
                    <a:pt x="906942" y="19917"/>
                    <a:pt x="906214" y="20646"/>
                    <a:pt x="905728" y="21132"/>
                  </a:cubicBezTo>
                  <a:cubicBezTo>
                    <a:pt x="905242" y="21617"/>
                    <a:pt x="904999" y="22346"/>
                    <a:pt x="904999" y="23318"/>
                  </a:cubicBezTo>
                  <a:lnTo>
                    <a:pt x="903542" y="26232"/>
                  </a:lnTo>
                  <a:cubicBezTo>
                    <a:pt x="904514" y="26232"/>
                    <a:pt x="904999" y="27204"/>
                    <a:pt x="904999" y="29147"/>
                  </a:cubicBezTo>
                  <a:cubicBezTo>
                    <a:pt x="903056" y="28175"/>
                    <a:pt x="903056" y="29147"/>
                    <a:pt x="904999" y="32061"/>
                  </a:cubicBezTo>
                  <a:cubicBezTo>
                    <a:pt x="904028" y="33033"/>
                    <a:pt x="903785" y="34005"/>
                    <a:pt x="904271" y="34976"/>
                  </a:cubicBezTo>
                  <a:cubicBezTo>
                    <a:pt x="904756" y="35948"/>
                    <a:pt x="904514" y="36433"/>
                    <a:pt x="903542" y="36433"/>
                  </a:cubicBezTo>
                  <a:lnTo>
                    <a:pt x="904999" y="42263"/>
                  </a:lnTo>
                  <a:cubicBezTo>
                    <a:pt x="906942" y="45177"/>
                    <a:pt x="908157" y="47606"/>
                    <a:pt x="908643" y="49549"/>
                  </a:cubicBezTo>
                  <a:cubicBezTo>
                    <a:pt x="908886" y="50521"/>
                    <a:pt x="908703" y="51371"/>
                    <a:pt x="908096" y="52100"/>
                  </a:cubicBezTo>
                  <a:lnTo>
                    <a:pt x="904999" y="53921"/>
                  </a:lnTo>
                  <a:lnTo>
                    <a:pt x="907914" y="56836"/>
                  </a:lnTo>
                  <a:lnTo>
                    <a:pt x="909371" y="59751"/>
                  </a:lnTo>
                  <a:lnTo>
                    <a:pt x="912286" y="59751"/>
                  </a:lnTo>
                  <a:cubicBezTo>
                    <a:pt x="914229" y="60722"/>
                    <a:pt x="915201" y="62180"/>
                    <a:pt x="915201" y="64123"/>
                  </a:cubicBezTo>
                  <a:lnTo>
                    <a:pt x="918115" y="64123"/>
                  </a:lnTo>
                  <a:cubicBezTo>
                    <a:pt x="917144" y="65094"/>
                    <a:pt x="917387" y="66066"/>
                    <a:pt x="918844" y="67037"/>
                  </a:cubicBezTo>
                  <a:cubicBezTo>
                    <a:pt x="920301" y="68009"/>
                    <a:pt x="921516" y="68980"/>
                    <a:pt x="922487" y="69952"/>
                  </a:cubicBezTo>
                  <a:cubicBezTo>
                    <a:pt x="923459" y="69952"/>
                    <a:pt x="924673" y="69952"/>
                    <a:pt x="926131" y="69952"/>
                  </a:cubicBezTo>
                  <a:cubicBezTo>
                    <a:pt x="927588" y="69952"/>
                    <a:pt x="928802" y="69466"/>
                    <a:pt x="929774" y="68495"/>
                  </a:cubicBezTo>
                  <a:cubicBezTo>
                    <a:pt x="929774" y="69466"/>
                    <a:pt x="929531" y="70681"/>
                    <a:pt x="929045" y="72138"/>
                  </a:cubicBezTo>
                  <a:cubicBezTo>
                    <a:pt x="928559" y="73595"/>
                    <a:pt x="928802" y="75781"/>
                    <a:pt x="929774" y="78696"/>
                  </a:cubicBezTo>
                  <a:lnTo>
                    <a:pt x="931231" y="83068"/>
                  </a:lnTo>
                  <a:cubicBezTo>
                    <a:pt x="933174" y="85983"/>
                    <a:pt x="934389" y="88169"/>
                    <a:pt x="934874" y="89626"/>
                  </a:cubicBezTo>
                  <a:cubicBezTo>
                    <a:pt x="935360" y="91083"/>
                    <a:pt x="936089" y="92298"/>
                    <a:pt x="937060" y="93269"/>
                  </a:cubicBezTo>
                  <a:cubicBezTo>
                    <a:pt x="937060" y="93269"/>
                    <a:pt x="937060" y="92783"/>
                    <a:pt x="937060" y="91812"/>
                  </a:cubicBezTo>
                  <a:cubicBezTo>
                    <a:pt x="937060" y="90840"/>
                    <a:pt x="936575" y="90354"/>
                    <a:pt x="935603" y="90354"/>
                  </a:cubicBezTo>
                  <a:lnTo>
                    <a:pt x="934146" y="84525"/>
                  </a:lnTo>
                  <a:lnTo>
                    <a:pt x="935603" y="84525"/>
                  </a:lnTo>
                  <a:cubicBezTo>
                    <a:pt x="936575" y="84525"/>
                    <a:pt x="938032" y="85497"/>
                    <a:pt x="939975" y="87440"/>
                  </a:cubicBezTo>
                  <a:cubicBezTo>
                    <a:pt x="941918" y="89383"/>
                    <a:pt x="942890" y="90840"/>
                    <a:pt x="942890" y="91812"/>
                  </a:cubicBezTo>
                  <a:cubicBezTo>
                    <a:pt x="944833" y="94726"/>
                    <a:pt x="946776" y="96184"/>
                    <a:pt x="948719" y="96184"/>
                  </a:cubicBezTo>
                  <a:cubicBezTo>
                    <a:pt x="951634" y="99098"/>
                    <a:pt x="954548" y="100556"/>
                    <a:pt x="957463" y="100556"/>
                  </a:cubicBezTo>
                  <a:cubicBezTo>
                    <a:pt x="959406" y="100556"/>
                    <a:pt x="961106" y="100556"/>
                    <a:pt x="962564" y="100556"/>
                  </a:cubicBezTo>
                  <a:lnTo>
                    <a:pt x="963292" y="100556"/>
                  </a:lnTo>
                  <a:lnTo>
                    <a:pt x="966207" y="103470"/>
                  </a:lnTo>
                  <a:cubicBezTo>
                    <a:pt x="968150" y="103470"/>
                    <a:pt x="969365" y="103956"/>
                    <a:pt x="969850" y="104928"/>
                  </a:cubicBezTo>
                  <a:cubicBezTo>
                    <a:pt x="970336" y="105899"/>
                    <a:pt x="970093" y="106871"/>
                    <a:pt x="969122" y="107842"/>
                  </a:cubicBezTo>
                  <a:cubicBezTo>
                    <a:pt x="969122" y="108814"/>
                    <a:pt x="969365" y="109543"/>
                    <a:pt x="969850" y="110028"/>
                  </a:cubicBezTo>
                  <a:cubicBezTo>
                    <a:pt x="970336" y="110514"/>
                    <a:pt x="971065" y="110271"/>
                    <a:pt x="972036" y="109300"/>
                  </a:cubicBezTo>
                  <a:cubicBezTo>
                    <a:pt x="973008" y="109300"/>
                    <a:pt x="974465" y="109057"/>
                    <a:pt x="976408" y="108571"/>
                  </a:cubicBezTo>
                  <a:cubicBezTo>
                    <a:pt x="978351" y="108085"/>
                    <a:pt x="979323" y="108814"/>
                    <a:pt x="979323" y="110757"/>
                  </a:cubicBezTo>
                  <a:cubicBezTo>
                    <a:pt x="979323" y="110757"/>
                    <a:pt x="979323" y="111486"/>
                    <a:pt x="979323" y="112943"/>
                  </a:cubicBezTo>
                  <a:cubicBezTo>
                    <a:pt x="979323" y="114400"/>
                    <a:pt x="979809" y="115615"/>
                    <a:pt x="980780" y="116586"/>
                  </a:cubicBezTo>
                  <a:lnTo>
                    <a:pt x="982238" y="118044"/>
                  </a:lnTo>
                  <a:cubicBezTo>
                    <a:pt x="981266" y="119015"/>
                    <a:pt x="981266" y="120230"/>
                    <a:pt x="982238" y="121687"/>
                  </a:cubicBezTo>
                  <a:cubicBezTo>
                    <a:pt x="983209" y="123144"/>
                    <a:pt x="984666" y="123873"/>
                    <a:pt x="986609" y="123873"/>
                  </a:cubicBezTo>
                  <a:cubicBezTo>
                    <a:pt x="987581" y="126788"/>
                    <a:pt x="988553" y="127273"/>
                    <a:pt x="989524" y="125330"/>
                  </a:cubicBezTo>
                  <a:lnTo>
                    <a:pt x="990982" y="122416"/>
                  </a:lnTo>
                  <a:cubicBezTo>
                    <a:pt x="990982" y="123387"/>
                    <a:pt x="990982" y="124602"/>
                    <a:pt x="990982" y="126059"/>
                  </a:cubicBezTo>
                  <a:cubicBezTo>
                    <a:pt x="990982" y="127516"/>
                    <a:pt x="990982" y="129702"/>
                    <a:pt x="990982" y="132617"/>
                  </a:cubicBezTo>
                  <a:cubicBezTo>
                    <a:pt x="990982" y="133589"/>
                    <a:pt x="991710" y="134803"/>
                    <a:pt x="993168" y="136260"/>
                  </a:cubicBezTo>
                  <a:cubicBezTo>
                    <a:pt x="994625" y="137718"/>
                    <a:pt x="996325" y="138446"/>
                    <a:pt x="998268" y="138446"/>
                  </a:cubicBezTo>
                  <a:lnTo>
                    <a:pt x="1001183" y="142818"/>
                  </a:lnTo>
                  <a:lnTo>
                    <a:pt x="1004097" y="142818"/>
                  </a:lnTo>
                  <a:cubicBezTo>
                    <a:pt x="1005069" y="141847"/>
                    <a:pt x="1006526" y="141361"/>
                    <a:pt x="1008469" y="141361"/>
                  </a:cubicBezTo>
                  <a:lnTo>
                    <a:pt x="1011384" y="139904"/>
                  </a:lnTo>
                  <a:cubicBezTo>
                    <a:pt x="1013327" y="138932"/>
                    <a:pt x="1013813" y="139418"/>
                    <a:pt x="1012841" y="141361"/>
                  </a:cubicBezTo>
                  <a:cubicBezTo>
                    <a:pt x="1011870" y="143304"/>
                    <a:pt x="1011384" y="144276"/>
                    <a:pt x="1011384" y="144276"/>
                  </a:cubicBezTo>
                  <a:cubicBezTo>
                    <a:pt x="1011384" y="148162"/>
                    <a:pt x="1011384" y="151562"/>
                    <a:pt x="1011384" y="154477"/>
                  </a:cubicBezTo>
                  <a:cubicBezTo>
                    <a:pt x="1013327" y="155448"/>
                    <a:pt x="1013813" y="156906"/>
                    <a:pt x="1012841" y="158849"/>
                  </a:cubicBezTo>
                  <a:cubicBezTo>
                    <a:pt x="1012841" y="160792"/>
                    <a:pt x="1013813" y="162249"/>
                    <a:pt x="1015756" y="163221"/>
                  </a:cubicBezTo>
                  <a:lnTo>
                    <a:pt x="1017213" y="164678"/>
                  </a:lnTo>
                  <a:lnTo>
                    <a:pt x="1020128" y="174879"/>
                  </a:lnTo>
                  <a:lnTo>
                    <a:pt x="1021585" y="186538"/>
                  </a:lnTo>
                  <a:lnTo>
                    <a:pt x="1023043" y="196739"/>
                  </a:lnTo>
                  <a:lnTo>
                    <a:pt x="1028872" y="206940"/>
                  </a:lnTo>
                  <a:cubicBezTo>
                    <a:pt x="1027900" y="208884"/>
                    <a:pt x="1028386" y="210827"/>
                    <a:pt x="1030329" y="212770"/>
                  </a:cubicBezTo>
                  <a:lnTo>
                    <a:pt x="1028872" y="215684"/>
                  </a:lnTo>
                  <a:cubicBezTo>
                    <a:pt x="1028872" y="221514"/>
                    <a:pt x="1028386" y="225400"/>
                    <a:pt x="1027415" y="227343"/>
                  </a:cubicBezTo>
                  <a:lnTo>
                    <a:pt x="1028872" y="228800"/>
                  </a:lnTo>
                  <a:cubicBezTo>
                    <a:pt x="1028872" y="234630"/>
                    <a:pt x="1025472" y="245317"/>
                    <a:pt x="1018671" y="260862"/>
                  </a:cubicBezTo>
                  <a:cubicBezTo>
                    <a:pt x="1016728" y="265719"/>
                    <a:pt x="1016242" y="270091"/>
                    <a:pt x="1017213" y="273977"/>
                  </a:cubicBezTo>
                  <a:cubicBezTo>
                    <a:pt x="1015270" y="279807"/>
                    <a:pt x="1013327" y="284179"/>
                    <a:pt x="1011384" y="287093"/>
                  </a:cubicBezTo>
                  <a:lnTo>
                    <a:pt x="1001183" y="294380"/>
                  </a:lnTo>
                  <a:cubicBezTo>
                    <a:pt x="997297" y="297295"/>
                    <a:pt x="990982" y="298752"/>
                    <a:pt x="982238" y="298752"/>
                  </a:cubicBezTo>
                  <a:lnTo>
                    <a:pt x="969122" y="300209"/>
                  </a:lnTo>
                  <a:lnTo>
                    <a:pt x="954548" y="298752"/>
                  </a:lnTo>
                  <a:cubicBezTo>
                    <a:pt x="953577" y="298752"/>
                    <a:pt x="952362" y="298023"/>
                    <a:pt x="950905" y="296566"/>
                  </a:cubicBezTo>
                  <a:cubicBezTo>
                    <a:pt x="949448" y="295109"/>
                    <a:pt x="948233" y="294866"/>
                    <a:pt x="947262" y="295837"/>
                  </a:cubicBezTo>
                  <a:lnTo>
                    <a:pt x="938518" y="292923"/>
                  </a:lnTo>
                  <a:cubicBezTo>
                    <a:pt x="937546" y="292923"/>
                    <a:pt x="936332" y="292437"/>
                    <a:pt x="934874" y="291465"/>
                  </a:cubicBezTo>
                  <a:cubicBezTo>
                    <a:pt x="933417" y="290494"/>
                    <a:pt x="932689" y="289036"/>
                    <a:pt x="932689" y="287093"/>
                  </a:cubicBezTo>
                  <a:cubicBezTo>
                    <a:pt x="929774" y="286122"/>
                    <a:pt x="927831" y="286608"/>
                    <a:pt x="926859" y="288551"/>
                  </a:cubicBezTo>
                  <a:cubicBezTo>
                    <a:pt x="925888" y="287579"/>
                    <a:pt x="925402" y="288065"/>
                    <a:pt x="925402" y="290008"/>
                  </a:cubicBezTo>
                  <a:cubicBezTo>
                    <a:pt x="924430" y="290008"/>
                    <a:pt x="923702" y="289522"/>
                    <a:pt x="923216" y="288551"/>
                  </a:cubicBezTo>
                  <a:cubicBezTo>
                    <a:pt x="922730" y="287579"/>
                    <a:pt x="922487" y="287093"/>
                    <a:pt x="922487" y="287093"/>
                  </a:cubicBezTo>
                  <a:cubicBezTo>
                    <a:pt x="921516" y="284179"/>
                    <a:pt x="919087" y="282721"/>
                    <a:pt x="915201" y="282721"/>
                  </a:cubicBezTo>
                  <a:cubicBezTo>
                    <a:pt x="915201" y="282721"/>
                    <a:pt x="914472" y="282478"/>
                    <a:pt x="913015" y="281993"/>
                  </a:cubicBezTo>
                  <a:cubicBezTo>
                    <a:pt x="911557" y="281507"/>
                    <a:pt x="911314" y="280293"/>
                    <a:pt x="912286" y="278349"/>
                  </a:cubicBezTo>
                  <a:cubicBezTo>
                    <a:pt x="907428" y="275435"/>
                    <a:pt x="904028" y="274949"/>
                    <a:pt x="902085" y="276892"/>
                  </a:cubicBezTo>
                  <a:cubicBezTo>
                    <a:pt x="901113" y="277864"/>
                    <a:pt x="900142" y="277378"/>
                    <a:pt x="899170" y="275435"/>
                  </a:cubicBezTo>
                  <a:cubicBezTo>
                    <a:pt x="898198" y="272520"/>
                    <a:pt x="897227" y="272520"/>
                    <a:pt x="896255" y="275435"/>
                  </a:cubicBezTo>
                  <a:cubicBezTo>
                    <a:pt x="895284" y="276406"/>
                    <a:pt x="894798" y="275921"/>
                    <a:pt x="894798" y="273977"/>
                  </a:cubicBezTo>
                  <a:lnTo>
                    <a:pt x="888969" y="272520"/>
                  </a:lnTo>
                  <a:cubicBezTo>
                    <a:pt x="887026" y="271549"/>
                    <a:pt x="886540" y="270577"/>
                    <a:pt x="887511" y="269606"/>
                  </a:cubicBezTo>
                  <a:lnTo>
                    <a:pt x="888969" y="268148"/>
                  </a:lnTo>
                  <a:cubicBezTo>
                    <a:pt x="888969" y="263290"/>
                    <a:pt x="887026" y="260862"/>
                    <a:pt x="883139" y="260862"/>
                  </a:cubicBezTo>
                  <a:cubicBezTo>
                    <a:pt x="881196" y="259890"/>
                    <a:pt x="879739" y="258433"/>
                    <a:pt x="878767" y="256490"/>
                  </a:cubicBezTo>
                  <a:cubicBezTo>
                    <a:pt x="878767" y="254546"/>
                    <a:pt x="877796" y="253575"/>
                    <a:pt x="875853" y="253575"/>
                  </a:cubicBezTo>
                  <a:cubicBezTo>
                    <a:pt x="873910" y="252603"/>
                    <a:pt x="872452" y="252118"/>
                    <a:pt x="871481" y="252118"/>
                  </a:cubicBezTo>
                  <a:cubicBezTo>
                    <a:pt x="870509" y="252118"/>
                    <a:pt x="869538" y="252603"/>
                    <a:pt x="868566" y="253575"/>
                  </a:cubicBezTo>
                  <a:cubicBezTo>
                    <a:pt x="865652" y="258433"/>
                    <a:pt x="866137" y="263290"/>
                    <a:pt x="870023" y="268148"/>
                  </a:cubicBezTo>
                  <a:cubicBezTo>
                    <a:pt x="870995" y="270091"/>
                    <a:pt x="870995" y="273006"/>
                    <a:pt x="870023" y="276892"/>
                  </a:cubicBezTo>
                  <a:lnTo>
                    <a:pt x="867109" y="284179"/>
                  </a:lnTo>
                  <a:lnTo>
                    <a:pt x="870023" y="284179"/>
                  </a:lnTo>
                  <a:lnTo>
                    <a:pt x="871481" y="290008"/>
                  </a:lnTo>
                  <a:lnTo>
                    <a:pt x="870023" y="294380"/>
                  </a:lnTo>
                  <a:cubicBezTo>
                    <a:pt x="870995" y="297295"/>
                    <a:pt x="871967" y="298752"/>
                    <a:pt x="872938" y="298752"/>
                  </a:cubicBezTo>
                  <a:cubicBezTo>
                    <a:pt x="877796" y="298752"/>
                    <a:pt x="880225" y="300209"/>
                    <a:pt x="880225" y="303124"/>
                  </a:cubicBezTo>
                  <a:cubicBezTo>
                    <a:pt x="880225" y="306039"/>
                    <a:pt x="879496" y="308953"/>
                    <a:pt x="878039" y="311868"/>
                  </a:cubicBezTo>
                  <a:cubicBezTo>
                    <a:pt x="876581" y="314783"/>
                    <a:pt x="876824" y="317212"/>
                    <a:pt x="878767" y="319155"/>
                  </a:cubicBezTo>
                  <a:cubicBezTo>
                    <a:pt x="879739" y="320126"/>
                    <a:pt x="880468" y="320855"/>
                    <a:pt x="880953" y="321341"/>
                  </a:cubicBezTo>
                  <a:cubicBezTo>
                    <a:pt x="881439" y="321826"/>
                    <a:pt x="882168" y="322555"/>
                    <a:pt x="883139" y="323527"/>
                  </a:cubicBezTo>
                  <a:lnTo>
                    <a:pt x="884597" y="324984"/>
                  </a:lnTo>
                  <a:cubicBezTo>
                    <a:pt x="885568" y="325955"/>
                    <a:pt x="885568" y="326441"/>
                    <a:pt x="884597" y="326441"/>
                  </a:cubicBezTo>
                  <a:cubicBezTo>
                    <a:pt x="883625" y="326441"/>
                    <a:pt x="882168" y="325955"/>
                    <a:pt x="880225" y="324984"/>
                  </a:cubicBezTo>
                  <a:cubicBezTo>
                    <a:pt x="878282" y="323041"/>
                    <a:pt x="876339" y="322555"/>
                    <a:pt x="874395" y="323527"/>
                  </a:cubicBezTo>
                  <a:cubicBezTo>
                    <a:pt x="873424" y="324498"/>
                    <a:pt x="872452" y="324984"/>
                    <a:pt x="871481" y="324984"/>
                  </a:cubicBezTo>
                  <a:cubicBezTo>
                    <a:pt x="869538" y="324984"/>
                    <a:pt x="867595" y="326927"/>
                    <a:pt x="865652" y="330813"/>
                  </a:cubicBezTo>
                  <a:cubicBezTo>
                    <a:pt x="863708" y="334699"/>
                    <a:pt x="862737" y="339071"/>
                    <a:pt x="862737" y="343929"/>
                  </a:cubicBezTo>
                  <a:lnTo>
                    <a:pt x="861280" y="352673"/>
                  </a:lnTo>
                  <a:cubicBezTo>
                    <a:pt x="858365" y="355588"/>
                    <a:pt x="851564" y="358502"/>
                    <a:pt x="840877" y="361417"/>
                  </a:cubicBezTo>
                  <a:cubicBezTo>
                    <a:pt x="835048" y="365303"/>
                    <a:pt x="831647" y="366761"/>
                    <a:pt x="830676" y="365789"/>
                  </a:cubicBezTo>
                  <a:lnTo>
                    <a:pt x="816102" y="368704"/>
                  </a:lnTo>
                  <a:cubicBezTo>
                    <a:pt x="811245" y="368704"/>
                    <a:pt x="807844" y="370647"/>
                    <a:pt x="805901" y="374533"/>
                  </a:cubicBezTo>
                  <a:cubicBezTo>
                    <a:pt x="805901" y="376476"/>
                    <a:pt x="804930" y="377448"/>
                    <a:pt x="802987" y="377448"/>
                  </a:cubicBezTo>
                  <a:cubicBezTo>
                    <a:pt x="801043" y="376476"/>
                    <a:pt x="799586" y="376233"/>
                    <a:pt x="798615" y="376719"/>
                  </a:cubicBezTo>
                  <a:cubicBezTo>
                    <a:pt x="797643" y="377205"/>
                    <a:pt x="796671" y="377448"/>
                    <a:pt x="795700" y="377448"/>
                  </a:cubicBezTo>
                  <a:lnTo>
                    <a:pt x="792785" y="375990"/>
                  </a:lnTo>
                  <a:lnTo>
                    <a:pt x="779669" y="373076"/>
                  </a:lnTo>
                  <a:lnTo>
                    <a:pt x="776755" y="373076"/>
                  </a:lnTo>
                  <a:cubicBezTo>
                    <a:pt x="771897" y="373076"/>
                    <a:pt x="766796" y="374047"/>
                    <a:pt x="761453" y="375990"/>
                  </a:cubicBezTo>
                  <a:cubicBezTo>
                    <a:pt x="756109" y="377933"/>
                    <a:pt x="754409" y="378905"/>
                    <a:pt x="756352" y="378905"/>
                  </a:cubicBezTo>
                  <a:lnTo>
                    <a:pt x="755152" y="381305"/>
                  </a:lnTo>
                  <a:lnTo>
                    <a:pt x="755988" y="384370"/>
                  </a:lnTo>
                  <a:cubicBezTo>
                    <a:pt x="756716" y="386556"/>
                    <a:pt x="757809" y="389592"/>
                    <a:pt x="759267" y="393478"/>
                  </a:cubicBezTo>
                  <a:cubicBezTo>
                    <a:pt x="762181" y="401251"/>
                    <a:pt x="765582" y="409023"/>
                    <a:pt x="769468" y="416795"/>
                  </a:cubicBezTo>
                  <a:cubicBezTo>
                    <a:pt x="773354" y="424568"/>
                    <a:pt x="775783" y="429426"/>
                    <a:pt x="776755" y="431369"/>
                  </a:cubicBezTo>
                  <a:cubicBezTo>
                    <a:pt x="776755" y="432340"/>
                    <a:pt x="777240" y="433555"/>
                    <a:pt x="778212" y="435012"/>
                  </a:cubicBezTo>
                  <a:cubicBezTo>
                    <a:pt x="779184" y="436469"/>
                    <a:pt x="779184" y="437684"/>
                    <a:pt x="778212" y="438655"/>
                  </a:cubicBezTo>
                  <a:cubicBezTo>
                    <a:pt x="780155" y="439627"/>
                    <a:pt x="781127" y="441084"/>
                    <a:pt x="781127" y="443027"/>
                  </a:cubicBezTo>
                  <a:lnTo>
                    <a:pt x="782584" y="444485"/>
                  </a:lnTo>
                  <a:cubicBezTo>
                    <a:pt x="783556" y="446428"/>
                    <a:pt x="784527" y="448856"/>
                    <a:pt x="785499" y="451771"/>
                  </a:cubicBezTo>
                  <a:cubicBezTo>
                    <a:pt x="786470" y="454686"/>
                    <a:pt x="787928" y="458572"/>
                    <a:pt x="789871" y="463430"/>
                  </a:cubicBezTo>
                  <a:lnTo>
                    <a:pt x="795700" y="473631"/>
                  </a:lnTo>
                  <a:cubicBezTo>
                    <a:pt x="796671" y="476546"/>
                    <a:pt x="798615" y="479460"/>
                    <a:pt x="801529" y="482375"/>
                  </a:cubicBezTo>
                  <a:cubicBezTo>
                    <a:pt x="801529" y="485290"/>
                    <a:pt x="802258" y="487961"/>
                    <a:pt x="803715" y="490390"/>
                  </a:cubicBezTo>
                  <a:cubicBezTo>
                    <a:pt x="805172" y="492819"/>
                    <a:pt x="806873" y="494034"/>
                    <a:pt x="808816" y="494034"/>
                  </a:cubicBezTo>
                  <a:lnTo>
                    <a:pt x="820474" y="521723"/>
                  </a:lnTo>
                  <a:lnTo>
                    <a:pt x="821932" y="527552"/>
                  </a:lnTo>
                  <a:cubicBezTo>
                    <a:pt x="822903" y="527552"/>
                    <a:pt x="825089" y="529981"/>
                    <a:pt x="828490" y="534839"/>
                  </a:cubicBezTo>
                  <a:cubicBezTo>
                    <a:pt x="831890" y="539696"/>
                    <a:pt x="833105" y="543097"/>
                    <a:pt x="832133" y="545040"/>
                  </a:cubicBezTo>
                  <a:cubicBezTo>
                    <a:pt x="832133" y="546983"/>
                    <a:pt x="831647" y="547955"/>
                    <a:pt x="830676" y="547955"/>
                  </a:cubicBezTo>
                  <a:lnTo>
                    <a:pt x="826304" y="542125"/>
                  </a:lnTo>
                  <a:cubicBezTo>
                    <a:pt x="824361" y="541154"/>
                    <a:pt x="824361" y="541639"/>
                    <a:pt x="826304" y="543583"/>
                  </a:cubicBezTo>
                  <a:lnTo>
                    <a:pt x="832133" y="556699"/>
                  </a:lnTo>
                  <a:cubicBezTo>
                    <a:pt x="834076" y="558642"/>
                    <a:pt x="836019" y="561556"/>
                    <a:pt x="837962" y="565442"/>
                  </a:cubicBezTo>
                  <a:cubicBezTo>
                    <a:pt x="837962" y="567386"/>
                    <a:pt x="838691" y="569086"/>
                    <a:pt x="840148" y="570543"/>
                  </a:cubicBezTo>
                  <a:lnTo>
                    <a:pt x="841970" y="570908"/>
                  </a:lnTo>
                  <a:lnTo>
                    <a:pt x="842334" y="569814"/>
                  </a:lnTo>
                  <a:cubicBezTo>
                    <a:pt x="841363" y="567871"/>
                    <a:pt x="841363" y="566900"/>
                    <a:pt x="842334" y="566900"/>
                  </a:cubicBezTo>
                  <a:cubicBezTo>
                    <a:pt x="844277" y="569814"/>
                    <a:pt x="844763" y="571272"/>
                    <a:pt x="843792" y="571272"/>
                  </a:cubicBezTo>
                  <a:cubicBezTo>
                    <a:pt x="845735" y="572243"/>
                    <a:pt x="847192" y="573701"/>
                    <a:pt x="848164" y="575644"/>
                  </a:cubicBezTo>
                  <a:cubicBezTo>
                    <a:pt x="848164" y="577587"/>
                    <a:pt x="847192" y="577587"/>
                    <a:pt x="845249" y="575644"/>
                  </a:cubicBezTo>
                  <a:lnTo>
                    <a:pt x="842334" y="574186"/>
                  </a:lnTo>
                  <a:lnTo>
                    <a:pt x="846706" y="581473"/>
                  </a:lnTo>
                  <a:lnTo>
                    <a:pt x="852536" y="588760"/>
                  </a:lnTo>
                  <a:lnTo>
                    <a:pt x="851078" y="591674"/>
                  </a:lnTo>
                  <a:cubicBezTo>
                    <a:pt x="852050" y="594589"/>
                    <a:pt x="853993" y="597018"/>
                    <a:pt x="856908" y="598961"/>
                  </a:cubicBezTo>
                  <a:lnTo>
                    <a:pt x="864194" y="612077"/>
                  </a:lnTo>
                  <a:lnTo>
                    <a:pt x="867109" y="613534"/>
                  </a:lnTo>
                  <a:lnTo>
                    <a:pt x="871481" y="619364"/>
                  </a:lnTo>
                  <a:cubicBezTo>
                    <a:pt x="872452" y="619364"/>
                    <a:pt x="872938" y="620335"/>
                    <a:pt x="872938" y="622278"/>
                  </a:cubicBezTo>
                  <a:lnTo>
                    <a:pt x="871481" y="623735"/>
                  </a:lnTo>
                  <a:cubicBezTo>
                    <a:pt x="872452" y="624707"/>
                    <a:pt x="873424" y="624707"/>
                    <a:pt x="874395" y="623735"/>
                  </a:cubicBezTo>
                  <a:lnTo>
                    <a:pt x="872938" y="616449"/>
                  </a:lnTo>
                  <a:lnTo>
                    <a:pt x="877310" y="620821"/>
                  </a:lnTo>
                  <a:lnTo>
                    <a:pt x="878767" y="617906"/>
                  </a:lnTo>
                  <a:cubicBezTo>
                    <a:pt x="880711" y="614020"/>
                    <a:pt x="880711" y="610620"/>
                    <a:pt x="878767" y="607705"/>
                  </a:cubicBezTo>
                  <a:cubicBezTo>
                    <a:pt x="876824" y="607705"/>
                    <a:pt x="876339" y="606733"/>
                    <a:pt x="877310" y="604790"/>
                  </a:cubicBezTo>
                  <a:lnTo>
                    <a:pt x="877310" y="594589"/>
                  </a:lnTo>
                  <a:cubicBezTo>
                    <a:pt x="876339" y="594589"/>
                    <a:pt x="875853" y="593617"/>
                    <a:pt x="875853" y="591674"/>
                  </a:cubicBezTo>
                  <a:lnTo>
                    <a:pt x="878767" y="580016"/>
                  </a:lnTo>
                  <a:cubicBezTo>
                    <a:pt x="881682" y="570300"/>
                    <a:pt x="883139" y="558642"/>
                    <a:pt x="883139" y="545040"/>
                  </a:cubicBezTo>
                  <a:cubicBezTo>
                    <a:pt x="883139" y="537267"/>
                    <a:pt x="882654" y="531438"/>
                    <a:pt x="881682" y="527552"/>
                  </a:cubicBezTo>
                  <a:cubicBezTo>
                    <a:pt x="880711" y="527552"/>
                    <a:pt x="880468" y="526095"/>
                    <a:pt x="880953" y="523180"/>
                  </a:cubicBezTo>
                  <a:cubicBezTo>
                    <a:pt x="881439" y="520265"/>
                    <a:pt x="881682" y="518322"/>
                    <a:pt x="881682" y="517351"/>
                  </a:cubicBezTo>
                  <a:cubicBezTo>
                    <a:pt x="884597" y="517351"/>
                    <a:pt x="885083" y="513465"/>
                    <a:pt x="883139" y="505692"/>
                  </a:cubicBezTo>
                  <a:cubicBezTo>
                    <a:pt x="879253" y="493062"/>
                    <a:pt x="877310" y="486261"/>
                    <a:pt x="877310" y="485290"/>
                  </a:cubicBezTo>
                  <a:lnTo>
                    <a:pt x="872938" y="479460"/>
                  </a:lnTo>
                  <a:cubicBezTo>
                    <a:pt x="873910" y="477517"/>
                    <a:pt x="873910" y="476060"/>
                    <a:pt x="872938" y="475088"/>
                  </a:cubicBezTo>
                  <a:lnTo>
                    <a:pt x="872938" y="472174"/>
                  </a:lnTo>
                  <a:cubicBezTo>
                    <a:pt x="873910" y="470231"/>
                    <a:pt x="873910" y="468773"/>
                    <a:pt x="872938" y="467802"/>
                  </a:cubicBezTo>
                  <a:cubicBezTo>
                    <a:pt x="873910" y="468773"/>
                    <a:pt x="874395" y="468287"/>
                    <a:pt x="874395" y="466344"/>
                  </a:cubicBezTo>
                  <a:cubicBezTo>
                    <a:pt x="875367" y="464401"/>
                    <a:pt x="875367" y="463430"/>
                    <a:pt x="874395" y="463430"/>
                  </a:cubicBezTo>
                  <a:cubicBezTo>
                    <a:pt x="873424" y="463430"/>
                    <a:pt x="871967" y="463915"/>
                    <a:pt x="870023" y="464887"/>
                  </a:cubicBezTo>
                  <a:lnTo>
                    <a:pt x="871481" y="463430"/>
                  </a:lnTo>
                  <a:cubicBezTo>
                    <a:pt x="868566" y="458572"/>
                    <a:pt x="867109" y="452743"/>
                    <a:pt x="867109" y="445942"/>
                  </a:cubicBezTo>
                  <a:cubicBezTo>
                    <a:pt x="870023" y="443999"/>
                    <a:pt x="870995" y="442542"/>
                    <a:pt x="870023" y="441570"/>
                  </a:cubicBezTo>
                  <a:cubicBezTo>
                    <a:pt x="866137" y="440598"/>
                    <a:pt x="863708" y="438655"/>
                    <a:pt x="862737" y="435741"/>
                  </a:cubicBezTo>
                  <a:cubicBezTo>
                    <a:pt x="860794" y="434769"/>
                    <a:pt x="859094" y="433797"/>
                    <a:pt x="857636" y="432826"/>
                  </a:cubicBezTo>
                  <a:cubicBezTo>
                    <a:pt x="856179" y="431854"/>
                    <a:pt x="854965" y="430883"/>
                    <a:pt x="853993" y="429911"/>
                  </a:cubicBezTo>
                  <a:cubicBezTo>
                    <a:pt x="848164" y="426025"/>
                    <a:pt x="845249" y="423110"/>
                    <a:pt x="845249" y="421167"/>
                  </a:cubicBezTo>
                  <a:lnTo>
                    <a:pt x="848164" y="422625"/>
                  </a:lnTo>
                  <a:cubicBezTo>
                    <a:pt x="849135" y="422625"/>
                    <a:pt x="850107" y="422625"/>
                    <a:pt x="851078" y="422625"/>
                  </a:cubicBezTo>
                  <a:cubicBezTo>
                    <a:pt x="852050" y="422625"/>
                    <a:pt x="853021" y="422139"/>
                    <a:pt x="853993" y="421167"/>
                  </a:cubicBezTo>
                  <a:lnTo>
                    <a:pt x="853993" y="419710"/>
                  </a:lnTo>
                  <a:cubicBezTo>
                    <a:pt x="855936" y="420682"/>
                    <a:pt x="856422" y="421167"/>
                    <a:pt x="855450" y="421167"/>
                  </a:cubicBezTo>
                  <a:lnTo>
                    <a:pt x="859822" y="421167"/>
                  </a:lnTo>
                  <a:cubicBezTo>
                    <a:pt x="862737" y="419224"/>
                    <a:pt x="864680" y="420682"/>
                    <a:pt x="865652" y="425539"/>
                  </a:cubicBezTo>
                  <a:cubicBezTo>
                    <a:pt x="866623" y="427482"/>
                    <a:pt x="868080" y="428940"/>
                    <a:pt x="870023" y="429911"/>
                  </a:cubicBezTo>
                  <a:lnTo>
                    <a:pt x="874395" y="431369"/>
                  </a:lnTo>
                  <a:cubicBezTo>
                    <a:pt x="871481" y="427482"/>
                    <a:pt x="872938" y="426511"/>
                    <a:pt x="878767" y="428454"/>
                  </a:cubicBezTo>
                  <a:cubicBezTo>
                    <a:pt x="879739" y="429426"/>
                    <a:pt x="881196" y="430397"/>
                    <a:pt x="883139" y="431369"/>
                  </a:cubicBezTo>
                  <a:cubicBezTo>
                    <a:pt x="885083" y="432340"/>
                    <a:pt x="887511" y="433312"/>
                    <a:pt x="890426" y="434283"/>
                  </a:cubicBezTo>
                  <a:cubicBezTo>
                    <a:pt x="900142" y="436226"/>
                    <a:pt x="904999" y="440113"/>
                    <a:pt x="904999" y="445942"/>
                  </a:cubicBezTo>
                  <a:cubicBezTo>
                    <a:pt x="905971" y="447885"/>
                    <a:pt x="907428" y="449342"/>
                    <a:pt x="909371" y="450314"/>
                  </a:cubicBezTo>
                  <a:cubicBezTo>
                    <a:pt x="910343" y="452257"/>
                    <a:pt x="911800" y="453229"/>
                    <a:pt x="913743" y="453229"/>
                  </a:cubicBezTo>
                  <a:lnTo>
                    <a:pt x="916658" y="457600"/>
                  </a:lnTo>
                  <a:lnTo>
                    <a:pt x="922487" y="459058"/>
                  </a:lnTo>
                  <a:cubicBezTo>
                    <a:pt x="926373" y="461972"/>
                    <a:pt x="929288" y="461001"/>
                    <a:pt x="931231" y="456143"/>
                  </a:cubicBezTo>
                  <a:lnTo>
                    <a:pt x="932689" y="451771"/>
                  </a:lnTo>
                  <a:lnTo>
                    <a:pt x="942890" y="461972"/>
                  </a:lnTo>
                  <a:lnTo>
                    <a:pt x="947262" y="472174"/>
                  </a:lnTo>
                  <a:lnTo>
                    <a:pt x="953091" y="475088"/>
                  </a:lnTo>
                  <a:lnTo>
                    <a:pt x="958920" y="476546"/>
                  </a:lnTo>
                  <a:cubicBezTo>
                    <a:pt x="962807" y="477517"/>
                    <a:pt x="965478" y="478732"/>
                    <a:pt x="966936" y="480189"/>
                  </a:cubicBezTo>
                  <a:cubicBezTo>
                    <a:pt x="968393" y="481646"/>
                    <a:pt x="970579" y="483832"/>
                    <a:pt x="973494" y="486747"/>
                  </a:cubicBezTo>
                  <a:cubicBezTo>
                    <a:pt x="975437" y="486747"/>
                    <a:pt x="978351" y="488204"/>
                    <a:pt x="982238" y="491119"/>
                  </a:cubicBezTo>
                  <a:lnTo>
                    <a:pt x="983695" y="494034"/>
                  </a:lnTo>
                  <a:cubicBezTo>
                    <a:pt x="983695" y="495977"/>
                    <a:pt x="989038" y="500834"/>
                    <a:pt x="999725" y="508607"/>
                  </a:cubicBezTo>
                  <a:cubicBezTo>
                    <a:pt x="1000697" y="512493"/>
                    <a:pt x="1003126" y="515408"/>
                    <a:pt x="1007012" y="517351"/>
                  </a:cubicBezTo>
                  <a:cubicBezTo>
                    <a:pt x="1007984" y="517351"/>
                    <a:pt x="1008955" y="518322"/>
                    <a:pt x="1009927" y="520265"/>
                  </a:cubicBezTo>
                  <a:cubicBezTo>
                    <a:pt x="1010898" y="522209"/>
                    <a:pt x="1011870" y="523180"/>
                    <a:pt x="1012841" y="523180"/>
                  </a:cubicBezTo>
                  <a:cubicBezTo>
                    <a:pt x="1014784" y="524152"/>
                    <a:pt x="1015270" y="525609"/>
                    <a:pt x="1014299" y="527552"/>
                  </a:cubicBezTo>
                  <a:cubicBezTo>
                    <a:pt x="1016242" y="528524"/>
                    <a:pt x="1017942" y="529009"/>
                    <a:pt x="1019399" y="529009"/>
                  </a:cubicBezTo>
                  <a:cubicBezTo>
                    <a:pt x="1020857" y="529009"/>
                    <a:pt x="1022071" y="528524"/>
                    <a:pt x="1023043" y="527552"/>
                  </a:cubicBezTo>
                  <a:lnTo>
                    <a:pt x="1027415" y="527552"/>
                  </a:lnTo>
                  <a:cubicBezTo>
                    <a:pt x="1029358" y="529495"/>
                    <a:pt x="1029358" y="530467"/>
                    <a:pt x="1027415" y="530467"/>
                  </a:cubicBezTo>
                  <a:cubicBezTo>
                    <a:pt x="1029358" y="530467"/>
                    <a:pt x="1029844" y="531438"/>
                    <a:pt x="1028872" y="533381"/>
                  </a:cubicBezTo>
                  <a:cubicBezTo>
                    <a:pt x="1030815" y="534353"/>
                    <a:pt x="1032272" y="533867"/>
                    <a:pt x="1033244" y="531924"/>
                  </a:cubicBezTo>
                  <a:cubicBezTo>
                    <a:pt x="1034216" y="531924"/>
                    <a:pt x="1034701" y="530952"/>
                    <a:pt x="1034701" y="529009"/>
                  </a:cubicBezTo>
                  <a:cubicBezTo>
                    <a:pt x="1036644" y="531924"/>
                    <a:pt x="1037616" y="535325"/>
                    <a:pt x="1037616" y="539211"/>
                  </a:cubicBezTo>
                  <a:cubicBezTo>
                    <a:pt x="1037616" y="540182"/>
                    <a:pt x="1038587" y="541154"/>
                    <a:pt x="1040531" y="542125"/>
                  </a:cubicBezTo>
                  <a:cubicBezTo>
                    <a:pt x="1042474" y="542125"/>
                    <a:pt x="1042474" y="541154"/>
                    <a:pt x="1040531" y="539211"/>
                  </a:cubicBezTo>
                  <a:lnTo>
                    <a:pt x="1049274" y="543583"/>
                  </a:lnTo>
                  <a:cubicBezTo>
                    <a:pt x="1048303" y="542611"/>
                    <a:pt x="1046846" y="542125"/>
                    <a:pt x="1044903" y="542125"/>
                  </a:cubicBezTo>
                  <a:cubicBezTo>
                    <a:pt x="1043931" y="542125"/>
                    <a:pt x="1043445" y="543097"/>
                    <a:pt x="1043445" y="545040"/>
                  </a:cubicBezTo>
                  <a:lnTo>
                    <a:pt x="1046360" y="545040"/>
                  </a:lnTo>
                  <a:lnTo>
                    <a:pt x="1049274" y="546497"/>
                  </a:lnTo>
                  <a:lnTo>
                    <a:pt x="1049274" y="543583"/>
                  </a:lnTo>
                  <a:lnTo>
                    <a:pt x="1056561" y="545040"/>
                  </a:lnTo>
                  <a:cubicBezTo>
                    <a:pt x="1057533" y="544068"/>
                    <a:pt x="1058018" y="544554"/>
                    <a:pt x="1058018" y="546497"/>
                  </a:cubicBezTo>
                  <a:cubicBezTo>
                    <a:pt x="1058018" y="548440"/>
                    <a:pt x="1057533" y="550869"/>
                    <a:pt x="1056561" y="553784"/>
                  </a:cubicBezTo>
                  <a:cubicBezTo>
                    <a:pt x="1057533" y="554755"/>
                    <a:pt x="1058261" y="555970"/>
                    <a:pt x="1058747" y="557427"/>
                  </a:cubicBezTo>
                  <a:cubicBezTo>
                    <a:pt x="1059233" y="558884"/>
                    <a:pt x="1059962" y="559613"/>
                    <a:pt x="1060933" y="559613"/>
                  </a:cubicBezTo>
                  <a:lnTo>
                    <a:pt x="1063848" y="562528"/>
                  </a:lnTo>
                  <a:lnTo>
                    <a:pt x="1060933" y="562528"/>
                  </a:lnTo>
                  <a:lnTo>
                    <a:pt x="1060933" y="571272"/>
                  </a:lnTo>
                  <a:cubicBezTo>
                    <a:pt x="1062876" y="570300"/>
                    <a:pt x="1063848" y="570300"/>
                    <a:pt x="1063848" y="571272"/>
                  </a:cubicBezTo>
                  <a:cubicBezTo>
                    <a:pt x="1063848" y="575158"/>
                    <a:pt x="1063362" y="578558"/>
                    <a:pt x="1062390" y="581473"/>
                  </a:cubicBezTo>
                  <a:cubicBezTo>
                    <a:pt x="1061419" y="584388"/>
                    <a:pt x="1060447" y="584873"/>
                    <a:pt x="1059476" y="582930"/>
                  </a:cubicBezTo>
                  <a:lnTo>
                    <a:pt x="1055104" y="587302"/>
                  </a:lnTo>
                  <a:cubicBezTo>
                    <a:pt x="1055104" y="589245"/>
                    <a:pt x="1056561" y="591189"/>
                    <a:pt x="1059476" y="593132"/>
                  </a:cubicBezTo>
                  <a:cubicBezTo>
                    <a:pt x="1060447" y="597018"/>
                    <a:pt x="1060447" y="600418"/>
                    <a:pt x="1059476" y="603333"/>
                  </a:cubicBezTo>
                  <a:lnTo>
                    <a:pt x="1055104" y="613534"/>
                  </a:lnTo>
                  <a:cubicBezTo>
                    <a:pt x="1056075" y="617420"/>
                    <a:pt x="1058018" y="620821"/>
                    <a:pt x="1060933" y="623735"/>
                  </a:cubicBezTo>
                  <a:cubicBezTo>
                    <a:pt x="1062876" y="624707"/>
                    <a:pt x="1062390" y="626164"/>
                    <a:pt x="1059476" y="628107"/>
                  </a:cubicBezTo>
                  <a:cubicBezTo>
                    <a:pt x="1058504" y="627136"/>
                    <a:pt x="1057533" y="627136"/>
                    <a:pt x="1056561" y="628107"/>
                  </a:cubicBezTo>
                  <a:cubicBezTo>
                    <a:pt x="1055590" y="629079"/>
                    <a:pt x="1055104" y="630536"/>
                    <a:pt x="1055104" y="632479"/>
                  </a:cubicBezTo>
                  <a:cubicBezTo>
                    <a:pt x="1055104" y="633451"/>
                    <a:pt x="1055347" y="635151"/>
                    <a:pt x="1055832" y="637580"/>
                  </a:cubicBezTo>
                  <a:cubicBezTo>
                    <a:pt x="1056318" y="640009"/>
                    <a:pt x="1056075" y="641709"/>
                    <a:pt x="1055104" y="642681"/>
                  </a:cubicBezTo>
                  <a:cubicBezTo>
                    <a:pt x="1054132" y="646567"/>
                    <a:pt x="1052675" y="648996"/>
                    <a:pt x="1050732" y="649967"/>
                  </a:cubicBezTo>
                  <a:cubicBezTo>
                    <a:pt x="1046846" y="653853"/>
                    <a:pt x="1044417" y="657740"/>
                    <a:pt x="1043445" y="661626"/>
                  </a:cubicBezTo>
                  <a:cubicBezTo>
                    <a:pt x="1044417" y="663569"/>
                    <a:pt x="1044903" y="665026"/>
                    <a:pt x="1044903" y="665998"/>
                  </a:cubicBezTo>
                  <a:cubicBezTo>
                    <a:pt x="1044903" y="666969"/>
                    <a:pt x="1044417" y="668427"/>
                    <a:pt x="1043445" y="670370"/>
                  </a:cubicBezTo>
                  <a:cubicBezTo>
                    <a:pt x="1043445" y="674256"/>
                    <a:pt x="1042717" y="676442"/>
                    <a:pt x="1041259" y="676928"/>
                  </a:cubicBezTo>
                  <a:cubicBezTo>
                    <a:pt x="1039802" y="677414"/>
                    <a:pt x="1038587" y="677171"/>
                    <a:pt x="1037616" y="676199"/>
                  </a:cubicBezTo>
                  <a:cubicBezTo>
                    <a:pt x="1034701" y="676199"/>
                    <a:pt x="1029844" y="680085"/>
                    <a:pt x="1023043" y="687858"/>
                  </a:cubicBezTo>
                  <a:cubicBezTo>
                    <a:pt x="1023043" y="688829"/>
                    <a:pt x="1022800" y="689315"/>
                    <a:pt x="1022314" y="689315"/>
                  </a:cubicBezTo>
                  <a:cubicBezTo>
                    <a:pt x="1021828" y="689315"/>
                    <a:pt x="1021585" y="689315"/>
                    <a:pt x="1021585" y="689315"/>
                  </a:cubicBezTo>
                  <a:lnTo>
                    <a:pt x="1020128" y="692230"/>
                  </a:lnTo>
                  <a:lnTo>
                    <a:pt x="1017213" y="690772"/>
                  </a:lnTo>
                  <a:cubicBezTo>
                    <a:pt x="1016242" y="688829"/>
                    <a:pt x="1014299" y="688344"/>
                    <a:pt x="1011384" y="689315"/>
                  </a:cubicBezTo>
                  <a:lnTo>
                    <a:pt x="1011384" y="700974"/>
                  </a:lnTo>
                  <a:lnTo>
                    <a:pt x="1014299" y="700974"/>
                  </a:lnTo>
                  <a:cubicBezTo>
                    <a:pt x="1013327" y="701945"/>
                    <a:pt x="1013327" y="704374"/>
                    <a:pt x="1014299" y="708260"/>
                  </a:cubicBezTo>
                  <a:lnTo>
                    <a:pt x="1018671" y="714090"/>
                  </a:lnTo>
                  <a:cubicBezTo>
                    <a:pt x="1020614" y="725748"/>
                    <a:pt x="1022071" y="732549"/>
                    <a:pt x="1023043" y="734492"/>
                  </a:cubicBezTo>
                  <a:cubicBezTo>
                    <a:pt x="1024014" y="735464"/>
                    <a:pt x="1024743" y="735464"/>
                    <a:pt x="1025229" y="734492"/>
                  </a:cubicBezTo>
                  <a:cubicBezTo>
                    <a:pt x="1025714" y="733521"/>
                    <a:pt x="1025472" y="732063"/>
                    <a:pt x="1024500" y="730120"/>
                  </a:cubicBezTo>
                  <a:cubicBezTo>
                    <a:pt x="1026443" y="731092"/>
                    <a:pt x="1026929" y="732063"/>
                    <a:pt x="1025957" y="733035"/>
                  </a:cubicBezTo>
                  <a:lnTo>
                    <a:pt x="1030329" y="740321"/>
                  </a:lnTo>
                  <a:cubicBezTo>
                    <a:pt x="1031301" y="743236"/>
                    <a:pt x="1031301" y="745665"/>
                    <a:pt x="1030329" y="747608"/>
                  </a:cubicBezTo>
                  <a:cubicBezTo>
                    <a:pt x="1030329" y="749551"/>
                    <a:pt x="1031301" y="750523"/>
                    <a:pt x="1033244" y="750523"/>
                  </a:cubicBezTo>
                  <a:lnTo>
                    <a:pt x="1032924" y="745404"/>
                  </a:lnTo>
                  <a:lnTo>
                    <a:pt x="1033244" y="746151"/>
                  </a:lnTo>
                  <a:cubicBezTo>
                    <a:pt x="1033244" y="750037"/>
                    <a:pt x="1034216" y="752466"/>
                    <a:pt x="1036159" y="753437"/>
                  </a:cubicBezTo>
                  <a:lnTo>
                    <a:pt x="1039073" y="754895"/>
                  </a:lnTo>
                  <a:cubicBezTo>
                    <a:pt x="1038102" y="755866"/>
                    <a:pt x="1037859" y="757324"/>
                    <a:pt x="1038345" y="759267"/>
                  </a:cubicBezTo>
                  <a:cubicBezTo>
                    <a:pt x="1038830" y="761210"/>
                    <a:pt x="1040045" y="762667"/>
                    <a:pt x="1041988" y="763639"/>
                  </a:cubicBezTo>
                  <a:lnTo>
                    <a:pt x="1046360" y="772383"/>
                  </a:lnTo>
                  <a:cubicBezTo>
                    <a:pt x="1048303" y="777240"/>
                    <a:pt x="1051218" y="781127"/>
                    <a:pt x="1055104" y="784041"/>
                  </a:cubicBezTo>
                  <a:cubicBezTo>
                    <a:pt x="1057047" y="791814"/>
                    <a:pt x="1060447" y="797643"/>
                    <a:pt x="1065305" y="801529"/>
                  </a:cubicBezTo>
                  <a:cubicBezTo>
                    <a:pt x="1066277" y="807358"/>
                    <a:pt x="1068705" y="811245"/>
                    <a:pt x="1072592" y="813188"/>
                  </a:cubicBezTo>
                  <a:cubicBezTo>
                    <a:pt x="1074535" y="813188"/>
                    <a:pt x="1075506" y="814159"/>
                    <a:pt x="1075506" y="816102"/>
                  </a:cubicBezTo>
                  <a:cubicBezTo>
                    <a:pt x="1075506" y="818046"/>
                    <a:pt x="1075992" y="819017"/>
                    <a:pt x="1076964" y="819017"/>
                  </a:cubicBezTo>
                  <a:cubicBezTo>
                    <a:pt x="1077935" y="819989"/>
                    <a:pt x="1078664" y="820960"/>
                    <a:pt x="1079150" y="821932"/>
                  </a:cubicBezTo>
                  <a:cubicBezTo>
                    <a:pt x="1079635" y="822903"/>
                    <a:pt x="1078907" y="822903"/>
                    <a:pt x="1076964" y="821932"/>
                  </a:cubicBezTo>
                  <a:lnTo>
                    <a:pt x="1075506" y="824846"/>
                  </a:lnTo>
                  <a:cubicBezTo>
                    <a:pt x="1077449" y="825818"/>
                    <a:pt x="1078907" y="825332"/>
                    <a:pt x="1079878" y="823389"/>
                  </a:cubicBezTo>
                  <a:lnTo>
                    <a:pt x="1081336" y="823389"/>
                  </a:lnTo>
                  <a:cubicBezTo>
                    <a:pt x="1085222" y="823389"/>
                    <a:pt x="1088137" y="826304"/>
                    <a:pt x="1090080" y="832133"/>
                  </a:cubicBezTo>
                  <a:cubicBezTo>
                    <a:pt x="1096881" y="838934"/>
                    <a:pt x="1099795" y="841363"/>
                    <a:pt x="1098824" y="839420"/>
                  </a:cubicBezTo>
                  <a:cubicBezTo>
                    <a:pt x="1098824" y="838448"/>
                    <a:pt x="1099795" y="837962"/>
                    <a:pt x="1101738" y="837962"/>
                  </a:cubicBezTo>
                  <a:lnTo>
                    <a:pt x="1098824" y="837962"/>
                  </a:lnTo>
                  <a:cubicBezTo>
                    <a:pt x="1098824" y="837962"/>
                    <a:pt x="1099309" y="836991"/>
                    <a:pt x="1100281" y="835048"/>
                  </a:cubicBezTo>
                  <a:cubicBezTo>
                    <a:pt x="1101252" y="835048"/>
                    <a:pt x="1101981" y="835533"/>
                    <a:pt x="1102467" y="836505"/>
                  </a:cubicBezTo>
                  <a:cubicBezTo>
                    <a:pt x="1102953" y="837476"/>
                    <a:pt x="1103681" y="837962"/>
                    <a:pt x="1104653" y="837962"/>
                  </a:cubicBezTo>
                  <a:cubicBezTo>
                    <a:pt x="1105624" y="838934"/>
                    <a:pt x="1106596" y="840391"/>
                    <a:pt x="1107568" y="842334"/>
                  </a:cubicBezTo>
                  <a:cubicBezTo>
                    <a:pt x="1108539" y="844277"/>
                    <a:pt x="1109511" y="845249"/>
                    <a:pt x="1110482" y="845249"/>
                  </a:cubicBezTo>
                  <a:lnTo>
                    <a:pt x="1111939" y="848163"/>
                  </a:lnTo>
                  <a:lnTo>
                    <a:pt x="1114854" y="848163"/>
                  </a:lnTo>
                  <a:lnTo>
                    <a:pt x="1117769" y="849621"/>
                  </a:lnTo>
                  <a:cubicBezTo>
                    <a:pt x="1118740" y="849621"/>
                    <a:pt x="1119226" y="850592"/>
                    <a:pt x="1119226" y="852535"/>
                  </a:cubicBezTo>
                  <a:lnTo>
                    <a:pt x="1119226" y="849621"/>
                  </a:lnTo>
                  <a:cubicBezTo>
                    <a:pt x="1118255" y="845735"/>
                    <a:pt x="1117283" y="843791"/>
                    <a:pt x="1116311" y="843791"/>
                  </a:cubicBezTo>
                  <a:cubicBezTo>
                    <a:pt x="1115340" y="840877"/>
                    <a:pt x="1114368" y="838691"/>
                    <a:pt x="1113397" y="837234"/>
                  </a:cubicBezTo>
                  <a:cubicBezTo>
                    <a:pt x="1112425" y="835776"/>
                    <a:pt x="1112425" y="835533"/>
                    <a:pt x="1113397" y="836505"/>
                  </a:cubicBezTo>
                  <a:lnTo>
                    <a:pt x="1119226" y="842334"/>
                  </a:lnTo>
                  <a:cubicBezTo>
                    <a:pt x="1121169" y="843306"/>
                    <a:pt x="1121655" y="844763"/>
                    <a:pt x="1120683" y="846706"/>
                  </a:cubicBezTo>
                  <a:lnTo>
                    <a:pt x="1120683" y="848163"/>
                  </a:lnTo>
                  <a:lnTo>
                    <a:pt x="1123598" y="848163"/>
                  </a:lnTo>
                  <a:cubicBezTo>
                    <a:pt x="1123598" y="847192"/>
                    <a:pt x="1124570" y="847678"/>
                    <a:pt x="1126513" y="849621"/>
                  </a:cubicBezTo>
                  <a:cubicBezTo>
                    <a:pt x="1127484" y="850592"/>
                    <a:pt x="1128456" y="852050"/>
                    <a:pt x="1129427" y="853993"/>
                  </a:cubicBezTo>
                  <a:cubicBezTo>
                    <a:pt x="1130399" y="855936"/>
                    <a:pt x="1131370" y="855936"/>
                    <a:pt x="1132342" y="853993"/>
                  </a:cubicBezTo>
                  <a:lnTo>
                    <a:pt x="1132342" y="851078"/>
                  </a:lnTo>
                  <a:cubicBezTo>
                    <a:pt x="1131370" y="848163"/>
                    <a:pt x="1130885" y="845977"/>
                    <a:pt x="1130885" y="844520"/>
                  </a:cubicBezTo>
                  <a:cubicBezTo>
                    <a:pt x="1130885" y="843063"/>
                    <a:pt x="1131370" y="842820"/>
                    <a:pt x="1132342" y="843791"/>
                  </a:cubicBezTo>
                  <a:lnTo>
                    <a:pt x="1136714" y="849621"/>
                  </a:lnTo>
                  <a:cubicBezTo>
                    <a:pt x="1137686" y="851564"/>
                    <a:pt x="1138657" y="853021"/>
                    <a:pt x="1139629" y="853993"/>
                  </a:cubicBezTo>
                  <a:lnTo>
                    <a:pt x="1141086" y="859822"/>
                  </a:lnTo>
                  <a:cubicBezTo>
                    <a:pt x="1142058" y="859822"/>
                    <a:pt x="1143029" y="859822"/>
                    <a:pt x="1144001" y="859822"/>
                  </a:cubicBezTo>
                  <a:cubicBezTo>
                    <a:pt x="1144001" y="858851"/>
                    <a:pt x="1143029" y="857879"/>
                    <a:pt x="1141086" y="856907"/>
                  </a:cubicBezTo>
                  <a:cubicBezTo>
                    <a:pt x="1142058" y="855936"/>
                    <a:pt x="1143029" y="855693"/>
                    <a:pt x="1144001" y="856179"/>
                  </a:cubicBezTo>
                  <a:cubicBezTo>
                    <a:pt x="1144972" y="856664"/>
                    <a:pt x="1145944" y="857393"/>
                    <a:pt x="1146915" y="858365"/>
                  </a:cubicBezTo>
                  <a:lnTo>
                    <a:pt x="1149830" y="861279"/>
                  </a:lnTo>
                  <a:cubicBezTo>
                    <a:pt x="1150802" y="861279"/>
                    <a:pt x="1151287" y="861765"/>
                    <a:pt x="1151287" y="862737"/>
                  </a:cubicBezTo>
                  <a:cubicBezTo>
                    <a:pt x="1152259" y="863708"/>
                    <a:pt x="1153230" y="863223"/>
                    <a:pt x="1154202" y="861279"/>
                  </a:cubicBezTo>
                  <a:lnTo>
                    <a:pt x="1152745" y="858365"/>
                  </a:lnTo>
                  <a:cubicBezTo>
                    <a:pt x="1150802" y="853507"/>
                    <a:pt x="1149830" y="850107"/>
                    <a:pt x="1149830" y="848163"/>
                  </a:cubicBezTo>
                  <a:lnTo>
                    <a:pt x="1151287" y="846706"/>
                  </a:lnTo>
                  <a:cubicBezTo>
                    <a:pt x="1150316" y="843791"/>
                    <a:pt x="1150316" y="842820"/>
                    <a:pt x="1151287" y="843791"/>
                  </a:cubicBezTo>
                  <a:cubicBezTo>
                    <a:pt x="1155173" y="848649"/>
                    <a:pt x="1158574" y="855450"/>
                    <a:pt x="1161489" y="864194"/>
                  </a:cubicBezTo>
                  <a:lnTo>
                    <a:pt x="1167318" y="878767"/>
                  </a:lnTo>
                  <a:lnTo>
                    <a:pt x="1167318" y="877310"/>
                  </a:lnTo>
                  <a:cubicBezTo>
                    <a:pt x="1167318" y="869538"/>
                    <a:pt x="1165861" y="865165"/>
                    <a:pt x="1162946" y="864194"/>
                  </a:cubicBezTo>
                  <a:cubicBezTo>
                    <a:pt x="1163918" y="862251"/>
                    <a:pt x="1163432" y="861279"/>
                    <a:pt x="1161489" y="861279"/>
                  </a:cubicBezTo>
                  <a:cubicBezTo>
                    <a:pt x="1161489" y="860308"/>
                    <a:pt x="1162460" y="859822"/>
                    <a:pt x="1164403" y="859822"/>
                  </a:cubicBezTo>
                  <a:cubicBezTo>
                    <a:pt x="1164403" y="861765"/>
                    <a:pt x="1166346" y="865651"/>
                    <a:pt x="1170233" y="871481"/>
                  </a:cubicBezTo>
                  <a:lnTo>
                    <a:pt x="1171690" y="880225"/>
                  </a:lnTo>
                  <a:cubicBezTo>
                    <a:pt x="1173633" y="880225"/>
                    <a:pt x="1175090" y="881682"/>
                    <a:pt x="1176062" y="884597"/>
                  </a:cubicBezTo>
                  <a:lnTo>
                    <a:pt x="1180434" y="891883"/>
                  </a:lnTo>
                  <a:cubicBezTo>
                    <a:pt x="1182377" y="891883"/>
                    <a:pt x="1183348" y="892855"/>
                    <a:pt x="1183348" y="894798"/>
                  </a:cubicBezTo>
                  <a:cubicBezTo>
                    <a:pt x="1184320" y="897713"/>
                    <a:pt x="1185777" y="898927"/>
                    <a:pt x="1187720" y="898441"/>
                  </a:cubicBezTo>
                  <a:cubicBezTo>
                    <a:pt x="1189664" y="897955"/>
                    <a:pt x="1189664" y="895769"/>
                    <a:pt x="1187720" y="891883"/>
                  </a:cubicBezTo>
                  <a:lnTo>
                    <a:pt x="1186263" y="887511"/>
                  </a:lnTo>
                  <a:cubicBezTo>
                    <a:pt x="1187235" y="887511"/>
                    <a:pt x="1188449" y="888726"/>
                    <a:pt x="1189906" y="891155"/>
                  </a:cubicBezTo>
                  <a:cubicBezTo>
                    <a:pt x="1191364" y="893583"/>
                    <a:pt x="1192092" y="895284"/>
                    <a:pt x="1192092" y="896255"/>
                  </a:cubicBezTo>
                  <a:lnTo>
                    <a:pt x="1196464" y="906457"/>
                  </a:lnTo>
                  <a:lnTo>
                    <a:pt x="1200836" y="912286"/>
                  </a:lnTo>
                  <a:lnTo>
                    <a:pt x="1203751" y="915200"/>
                  </a:lnTo>
                  <a:cubicBezTo>
                    <a:pt x="1204723" y="918115"/>
                    <a:pt x="1205694" y="920058"/>
                    <a:pt x="1206666" y="921030"/>
                  </a:cubicBezTo>
                  <a:cubicBezTo>
                    <a:pt x="1207637" y="922001"/>
                    <a:pt x="1208609" y="921516"/>
                    <a:pt x="1209580" y="919572"/>
                  </a:cubicBezTo>
                  <a:cubicBezTo>
                    <a:pt x="1209580" y="916172"/>
                    <a:pt x="1209459" y="913136"/>
                    <a:pt x="1209216" y="910464"/>
                  </a:cubicBezTo>
                  <a:lnTo>
                    <a:pt x="1208123" y="903542"/>
                  </a:lnTo>
                  <a:lnTo>
                    <a:pt x="1208852" y="904270"/>
                  </a:lnTo>
                  <a:cubicBezTo>
                    <a:pt x="1209337" y="905728"/>
                    <a:pt x="1209580" y="907428"/>
                    <a:pt x="1209580" y="909371"/>
                  </a:cubicBezTo>
                  <a:cubicBezTo>
                    <a:pt x="1210552" y="912286"/>
                    <a:pt x="1212009" y="913743"/>
                    <a:pt x="1213952" y="913743"/>
                  </a:cubicBezTo>
                  <a:lnTo>
                    <a:pt x="1215410" y="921030"/>
                  </a:lnTo>
                  <a:cubicBezTo>
                    <a:pt x="1215410" y="922973"/>
                    <a:pt x="1215895" y="924916"/>
                    <a:pt x="1216867" y="926859"/>
                  </a:cubicBezTo>
                  <a:cubicBezTo>
                    <a:pt x="1217839" y="928802"/>
                    <a:pt x="1218810" y="929774"/>
                    <a:pt x="1219782" y="929774"/>
                  </a:cubicBezTo>
                  <a:cubicBezTo>
                    <a:pt x="1220753" y="932688"/>
                    <a:pt x="1220753" y="934631"/>
                    <a:pt x="1219782" y="935603"/>
                  </a:cubicBezTo>
                  <a:cubicBezTo>
                    <a:pt x="1219782" y="936574"/>
                    <a:pt x="1220267" y="937546"/>
                    <a:pt x="1221239" y="938518"/>
                  </a:cubicBezTo>
                  <a:cubicBezTo>
                    <a:pt x="1222211" y="939489"/>
                    <a:pt x="1223182" y="940947"/>
                    <a:pt x="1224154" y="942890"/>
                  </a:cubicBezTo>
                  <a:lnTo>
                    <a:pt x="1225611" y="944347"/>
                  </a:lnTo>
                  <a:cubicBezTo>
                    <a:pt x="1225611" y="946290"/>
                    <a:pt x="1226097" y="947261"/>
                    <a:pt x="1227068" y="947261"/>
                  </a:cubicBezTo>
                  <a:cubicBezTo>
                    <a:pt x="1226097" y="949205"/>
                    <a:pt x="1226582" y="950662"/>
                    <a:pt x="1228526" y="951634"/>
                  </a:cubicBezTo>
                  <a:cubicBezTo>
                    <a:pt x="1230469" y="950662"/>
                    <a:pt x="1231926" y="950419"/>
                    <a:pt x="1232898" y="950905"/>
                  </a:cubicBezTo>
                  <a:cubicBezTo>
                    <a:pt x="1233869" y="951391"/>
                    <a:pt x="1234841" y="952605"/>
                    <a:pt x="1235812" y="954548"/>
                  </a:cubicBezTo>
                  <a:cubicBezTo>
                    <a:pt x="1232898" y="952605"/>
                    <a:pt x="1232412" y="953091"/>
                    <a:pt x="1234355" y="956006"/>
                  </a:cubicBezTo>
                  <a:cubicBezTo>
                    <a:pt x="1235326" y="956006"/>
                    <a:pt x="1235326" y="956491"/>
                    <a:pt x="1234355" y="957463"/>
                  </a:cubicBezTo>
                  <a:cubicBezTo>
                    <a:pt x="1233383" y="958434"/>
                    <a:pt x="1231440" y="959892"/>
                    <a:pt x="1228526" y="961835"/>
                  </a:cubicBezTo>
                  <a:cubicBezTo>
                    <a:pt x="1225611" y="962806"/>
                    <a:pt x="1223668" y="964264"/>
                    <a:pt x="1222696" y="966207"/>
                  </a:cubicBezTo>
                  <a:cubicBezTo>
                    <a:pt x="1221725" y="967178"/>
                    <a:pt x="1221482" y="968393"/>
                    <a:pt x="1221968" y="969850"/>
                  </a:cubicBezTo>
                  <a:cubicBezTo>
                    <a:pt x="1222453" y="971307"/>
                    <a:pt x="1223668" y="972522"/>
                    <a:pt x="1225611" y="973493"/>
                  </a:cubicBezTo>
                  <a:lnTo>
                    <a:pt x="1225611" y="980780"/>
                  </a:lnTo>
                  <a:lnTo>
                    <a:pt x="1227068" y="982237"/>
                  </a:lnTo>
                  <a:cubicBezTo>
                    <a:pt x="1228040" y="980294"/>
                    <a:pt x="1229497" y="979323"/>
                    <a:pt x="1231440" y="979323"/>
                  </a:cubicBezTo>
                  <a:lnTo>
                    <a:pt x="1232898" y="986609"/>
                  </a:lnTo>
                  <a:cubicBezTo>
                    <a:pt x="1231926" y="987581"/>
                    <a:pt x="1231926" y="989038"/>
                    <a:pt x="1232898" y="990981"/>
                  </a:cubicBezTo>
                  <a:cubicBezTo>
                    <a:pt x="1234841" y="991953"/>
                    <a:pt x="1235812" y="991467"/>
                    <a:pt x="1235812" y="989524"/>
                  </a:cubicBezTo>
                  <a:lnTo>
                    <a:pt x="1238727" y="989524"/>
                  </a:lnTo>
                  <a:cubicBezTo>
                    <a:pt x="1237755" y="991467"/>
                    <a:pt x="1238241" y="992925"/>
                    <a:pt x="1240184" y="993896"/>
                  </a:cubicBezTo>
                  <a:cubicBezTo>
                    <a:pt x="1239213" y="996811"/>
                    <a:pt x="1239698" y="998754"/>
                    <a:pt x="1241641" y="999725"/>
                  </a:cubicBezTo>
                  <a:cubicBezTo>
                    <a:pt x="1243584" y="1000697"/>
                    <a:pt x="1245528" y="1000697"/>
                    <a:pt x="1247471" y="999725"/>
                  </a:cubicBezTo>
                  <a:cubicBezTo>
                    <a:pt x="1248442" y="1000697"/>
                    <a:pt x="1248442" y="1002154"/>
                    <a:pt x="1247471" y="1004097"/>
                  </a:cubicBezTo>
                  <a:lnTo>
                    <a:pt x="1253300" y="1008469"/>
                  </a:lnTo>
                  <a:cubicBezTo>
                    <a:pt x="1256215" y="1010412"/>
                    <a:pt x="1258158" y="1011384"/>
                    <a:pt x="1259129" y="1011384"/>
                  </a:cubicBezTo>
                  <a:lnTo>
                    <a:pt x="1257672" y="1014298"/>
                  </a:lnTo>
                  <a:cubicBezTo>
                    <a:pt x="1258644" y="1014298"/>
                    <a:pt x="1259858" y="1014784"/>
                    <a:pt x="1261315" y="1015756"/>
                  </a:cubicBezTo>
                  <a:cubicBezTo>
                    <a:pt x="1262773" y="1016727"/>
                    <a:pt x="1263501" y="1017699"/>
                    <a:pt x="1263501" y="1018670"/>
                  </a:cubicBezTo>
                  <a:cubicBezTo>
                    <a:pt x="1262530" y="1019642"/>
                    <a:pt x="1261072" y="1020128"/>
                    <a:pt x="1259129" y="1020128"/>
                  </a:cubicBezTo>
                  <a:lnTo>
                    <a:pt x="1257672" y="1020128"/>
                  </a:lnTo>
                  <a:cubicBezTo>
                    <a:pt x="1257672" y="1020128"/>
                    <a:pt x="1257429" y="1020128"/>
                    <a:pt x="1256943" y="1020128"/>
                  </a:cubicBezTo>
                  <a:cubicBezTo>
                    <a:pt x="1256458" y="1020128"/>
                    <a:pt x="1255729" y="1020128"/>
                    <a:pt x="1254757" y="1020128"/>
                  </a:cubicBezTo>
                  <a:cubicBezTo>
                    <a:pt x="1253786" y="1020128"/>
                    <a:pt x="1252086" y="1020614"/>
                    <a:pt x="1249657" y="1021585"/>
                  </a:cubicBezTo>
                  <a:cubicBezTo>
                    <a:pt x="1247228" y="1022557"/>
                    <a:pt x="1245528" y="1024014"/>
                    <a:pt x="1244556" y="1025957"/>
                  </a:cubicBezTo>
                  <a:lnTo>
                    <a:pt x="1238727" y="1023042"/>
                  </a:lnTo>
                  <a:cubicBezTo>
                    <a:pt x="1235812" y="1023042"/>
                    <a:pt x="1234841" y="1025471"/>
                    <a:pt x="1235812" y="1030329"/>
                  </a:cubicBezTo>
                  <a:lnTo>
                    <a:pt x="1234355" y="1036158"/>
                  </a:lnTo>
                  <a:lnTo>
                    <a:pt x="1227068" y="1036158"/>
                  </a:lnTo>
                  <a:lnTo>
                    <a:pt x="1222696" y="1037616"/>
                  </a:lnTo>
                  <a:cubicBezTo>
                    <a:pt x="1221725" y="1038587"/>
                    <a:pt x="1221725" y="1039802"/>
                    <a:pt x="1222696" y="1041259"/>
                  </a:cubicBezTo>
                  <a:cubicBezTo>
                    <a:pt x="1223668" y="1042716"/>
                    <a:pt x="1224639" y="1043445"/>
                    <a:pt x="1225611" y="1043445"/>
                  </a:cubicBezTo>
                  <a:cubicBezTo>
                    <a:pt x="1227554" y="1044417"/>
                    <a:pt x="1228283" y="1045388"/>
                    <a:pt x="1227797" y="1046360"/>
                  </a:cubicBezTo>
                  <a:cubicBezTo>
                    <a:pt x="1227311" y="1047331"/>
                    <a:pt x="1226582" y="1047331"/>
                    <a:pt x="1225611" y="1046360"/>
                  </a:cubicBezTo>
                  <a:lnTo>
                    <a:pt x="1222696" y="1047817"/>
                  </a:lnTo>
                  <a:cubicBezTo>
                    <a:pt x="1221725" y="1049760"/>
                    <a:pt x="1220267" y="1050732"/>
                    <a:pt x="1218324" y="1050732"/>
                  </a:cubicBezTo>
                  <a:lnTo>
                    <a:pt x="1216867" y="1055104"/>
                  </a:lnTo>
                  <a:cubicBezTo>
                    <a:pt x="1214924" y="1058018"/>
                    <a:pt x="1212981" y="1060933"/>
                    <a:pt x="1211038" y="1063848"/>
                  </a:cubicBezTo>
                  <a:cubicBezTo>
                    <a:pt x="1209095" y="1066762"/>
                    <a:pt x="1206666" y="1069677"/>
                    <a:pt x="1203751" y="1072591"/>
                  </a:cubicBezTo>
                  <a:lnTo>
                    <a:pt x="1193550" y="1075506"/>
                  </a:lnTo>
                  <a:cubicBezTo>
                    <a:pt x="1193550" y="1075506"/>
                    <a:pt x="1191607" y="1077935"/>
                    <a:pt x="1187720" y="1082793"/>
                  </a:cubicBezTo>
                  <a:lnTo>
                    <a:pt x="1186263" y="1087165"/>
                  </a:lnTo>
                  <a:cubicBezTo>
                    <a:pt x="1188206" y="1088136"/>
                    <a:pt x="1187720" y="1090079"/>
                    <a:pt x="1184806" y="1092994"/>
                  </a:cubicBezTo>
                  <a:lnTo>
                    <a:pt x="1187720" y="1092994"/>
                  </a:lnTo>
                  <a:cubicBezTo>
                    <a:pt x="1187720" y="1092023"/>
                    <a:pt x="1188206" y="1091537"/>
                    <a:pt x="1189178" y="1091537"/>
                  </a:cubicBezTo>
                  <a:cubicBezTo>
                    <a:pt x="1190149" y="1091537"/>
                    <a:pt x="1191607" y="1092508"/>
                    <a:pt x="1193550" y="1094451"/>
                  </a:cubicBezTo>
                  <a:lnTo>
                    <a:pt x="1196464" y="1095909"/>
                  </a:lnTo>
                  <a:lnTo>
                    <a:pt x="1202294" y="1095909"/>
                  </a:lnTo>
                  <a:cubicBezTo>
                    <a:pt x="1205208" y="1095909"/>
                    <a:pt x="1209580" y="1097366"/>
                    <a:pt x="1215410" y="1100281"/>
                  </a:cubicBezTo>
                  <a:lnTo>
                    <a:pt x="1215410" y="1106110"/>
                  </a:lnTo>
                  <a:lnTo>
                    <a:pt x="1218324" y="1106110"/>
                  </a:lnTo>
                  <a:cubicBezTo>
                    <a:pt x="1222211" y="1108053"/>
                    <a:pt x="1226582" y="1114368"/>
                    <a:pt x="1231440" y="1125055"/>
                  </a:cubicBezTo>
                  <a:lnTo>
                    <a:pt x="1238727" y="1136714"/>
                  </a:lnTo>
                  <a:cubicBezTo>
                    <a:pt x="1242613" y="1140600"/>
                    <a:pt x="1246256" y="1147887"/>
                    <a:pt x="1249657" y="1158574"/>
                  </a:cubicBezTo>
                  <a:cubicBezTo>
                    <a:pt x="1253057" y="1169261"/>
                    <a:pt x="1254272" y="1175576"/>
                    <a:pt x="1253300" y="1177519"/>
                  </a:cubicBezTo>
                  <a:lnTo>
                    <a:pt x="1251843" y="1171690"/>
                  </a:lnTo>
                  <a:lnTo>
                    <a:pt x="1248928" y="1165860"/>
                  </a:lnTo>
                  <a:cubicBezTo>
                    <a:pt x="1246985" y="1161974"/>
                    <a:pt x="1245528" y="1157602"/>
                    <a:pt x="1244556" y="1152744"/>
                  </a:cubicBezTo>
                  <a:cubicBezTo>
                    <a:pt x="1233869" y="1135256"/>
                    <a:pt x="1226582" y="1124084"/>
                    <a:pt x="1222696" y="1119226"/>
                  </a:cubicBezTo>
                  <a:cubicBezTo>
                    <a:pt x="1221725" y="1117283"/>
                    <a:pt x="1220267" y="1115340"/>
                    <a:pt x="1218324" y="1113397"/>
                  </a:cubicBezTo>
                  <a:cubicBezTo>
                    <a:pt x="1216381" y="1111454"/>
                    <a:pt x="1215895" y="1109996"/>
                    <a:pt x="1216867" y="1109025"/>
                  </a:cubicBezTo>
                  <a:cubicBezTo>
                    <a:pt x="1212981" y="1105138"/>
                    <a:pt x="1209580" y="1102710"/>
                    <a:pt x="1206666" y="1101738"/>
                  </a:cubicBezTo>
                  <a:lnTo>
                    <a:pt x="1202294" y="1100281"/>
                  </a:lnTo>
                  <a:lnTo>
                    <a:pt x="1200836" y="1103195"/>
                  </a:lnTo>
                  <a:lnTo>
                    <a:pt x="1206666" y="1109025"/>
                  </a:lnTo>
                  <a:cubicBezTo>
                    <a:pt x="1211523" y="1112911"/>
                    <a:pt x="1215895" y="1117526"/>
                    <a:pt x="1219782" y="1122869"/>
                  </a:cubicBezTo>
                  <a:cubicBezTo>
                    <a:pt x="1223668" y="1128213"/>
                    <a:pt x="1226582" y="1132342"/>
                    <a:pt x="1228526" y="1135256"/>
                  </a:cubicBezTo>
                  <a:cubicBezTo>
                    <a:pt x="1226582" y="1135256"/>
                    <a:pt x="1225611" y="1134285"/>
                    <a:pt x="1225611" y="1132342"/>
                  </a:cubicBezTo>
                  <a:lnTo>
                    <a:pt x="1218324" y="1123598"/>
                  </a:lnTo>
                  <a:cubicBezTo>
                    <a:pt x="1216381" y="1122626"/>
                    <a:pt x="1215410" y="1121169"/>
                    <a:pt x="1215410" y="1119226"/>
                  </a:cubicBezTo>
                  <a:cubicBezTo>
                    <a:pt x="1213467" y="1117283"/>
                    <a:pt x="1212495" y="1116797"/>
                    <a:pt x="1212495" y="1117769"/>
                  </a:cubicBezTo>
                  <a:lnTo>
                    <a:pt x="1215410" y="1125055"/>
                  </a:lnTo>
                  <a:cubicBezTo>
                    <a:pt x="1216381" y="1126027"/>
                    <a:pt x="1217839" y="1126513"/>
                    <a:pt x="1219782" y="1126513"/>
                  </a:cubicBezTo>
                  <a:cubicBezTo>
                    <a:pt x="1218810" y="1128456"/>
                    <a:pt x="1220267" y="1130884"/>
                    <a:pt x="1224154" y="1133799"/>
                  </a:cubicBezTo>
                  <a:cubicBezTo>
                    <a:pt x="1225125" y="1135742"/>
                    <a:pt x="1225854" y="1136957"/>
                    <a:pt x="1226340" y="1137443"/>
                  </a:cubicBezTo>
                  <a:cubicBezTo>
                    <a:pt x="1226825" y="1137928"/>
                    <a:pt x="1227554" y="1139143"/>
                    <a:pt x="1228526" y="1141086"/>
                  </a:cubicBezTo>
                  <a:lnTo>
                    <a:pt x="1229983" y="1138171"/>
                  </a:lnTo>
                  <a:lnTo>
                    <a:pt x="1231440" y="1144000"/>
                  </a:lnTo>
                  <a:lnTo>
                    <a:pt x="1232898" y="1148372"/>
                  </a:lnTo>
                  <a:cubicBezTo>
                    <a:pt x="1232898" y="1148372"/>
                    <a:pt x="1233140" y="1148615"/>
                    <a:pt x="1233626" y="1149101"/>
                  </a:cubicBezTo>
                  <a:cubicBezTo>
                    <a:pt x="1234112" y="1149587"/>
                    <a:pt x="1234355" y="1149830"/>
                    <a:pt x="1234355" y="1149830"/>
                  </a:cubicBezTo>
                  <a:lnTo>
                    <a:pt x="1237269" y="1157116"/>
                  </a:lnTo>
                  <a:lnTo>
                    <a:pt x="1240184" y="1160031"/>
                  </a:lnTo>
                  <a:cubicBezTo>
                    <a:pt x="1240184" y="1159059"/>
                    <a:pt x="1238241" y="1155659"/>
                    <a:pt x="1234355" y="1149830"/>
                  </a:cubicBezTo>
                  <a:cubicBezTo>
                    <a:pt x="1233383" y="1148858"/>
                    <a:pt x="1233383" y="1148615"/>
                    <a:pt x="1234355" y="1149101"/>
                  </a:cubicBezTo>
                  <a:cubicBezTo>
                    <a:pt x="1235326" y="1149587"/>
                    <a:pt x="1236784" y="1151287"/>
                    <a:pt x="1238727" y="1154202"/>
                  </a:cubicBezTo>
                  <a:cubicBezTo>
                    <a:pt x="1239698" y="1155173"/>
                    <a:pt x="1240670" y="1156631"/>
                    <a:pt x="1241641" y="1158574"/>
                  </a:cubicBezTo>
                  <a:cubicBezTo>
                    <a:pt x="1242613" y="1160517"/>
                    <a:pt x="1242613" y="1161974"/>
                    <a:pt x="1241641" y="1162946"/>
                  </a:cubicBezTo>
                  <a:lnTo>
                    <a:pt x="1247471" y="1173147"/>
                  </a:lnTo>
                  <a:cubicBezTo>
                    <a:pt x="1247471" y="1175090"/>
                    <a:pt x="1247956" y="1177519"/>
                    <a:pt x="1248928" y="1180434"/>
                  </a:cubicBezTo>
                  <a:cubicBezTo>
                    <a:pt x="1250871" y="1187234"/>
                    <a:pt x="1251843" y="1188206"/>
                    <a:pt x="1251843" y="1183348"/>
                  </a:cubicBezTo>
                  <a:lnTo>
                    <a:pt x="1251843" y="1181891"/>
                  </a:lnTo>
                  <a:cubicBezTo>
                    <a:pt x="1253786" y="1183834"/>
                    <a:pt x="1254272" y="1185777"/>
                    <a:pt x="1253300" y="1187720"/>
                  </a:cubicBezTo>
                  <a:cubicBezTo>
                    <a:pt x="1252328" y="1189663"/>
                    <a:pt x="1251357" y="1191606"/>
                    <a:pt x="1250385" y="1193549"/>
                  </a:cubicBezTo>
                  <a:cubicBezTo>
                    <a:pt x="1250385" y="1195493"/>
                    <a:pt x="1251357" y="1196950"/>
                    <a:pt x="1253300" y="1197921"/>
                  </a:cubicBezTo>
                  <a:cubicBezTo>
                    <a:pt x="1253300" y="1201808"/>
                    <a:pt x="1252814" y="1205208"/>
                    <a:pt x="1251843" y="1208123"/>
                  </a:cubicBezTo>
                  <a:lnTo>
                    <a:pt x="1248928" y="1221239"/>
                  </a:lnTo>
                  <a:cubicBezTo>
                    <a:pt x="1248928" y="1222210"/>
                    <a:pt x="1248685" y="1223182"/>
                    <a:pt x="1248199" y="1224153"/>
                  </a:cubicBezTo>
                  <a:cubicBezTo>
                    <a:pt x="1247714" y="1225125"/>
                    <a:pt x="1246499" y="1226096"/>
                    <a:pt x="1244556" y="1227068"/>
                  </a:cubicBezTo>
                  <a:cubicBezTo>
                    <a:pt x="1244556" y="1228040"/>
                    <a:pt x="1244070" y="1229011"/>
                    <a:pt x="1243099" y="1229983"/>
                  </a:cubicBezTo>
                  <a:cubicBezTo>
                    <a:pt x="1242127" y="1230954"/>
                    <a:pt x="1242127" y="1231926"/>
                    <a:pt x="1243099" y="1232897"/>
                  </a:cubicBezTo>
                  <a:cubicBezTo>
                    <a:pt x="1244070" y="1230954"/>
                    <a:pt x="1245042" y="1230954"/>
                    <a:pt x="1246013" y="1232897"/>
                  </a:cubicBezTo>
                  <a:cubicBezTo>
                    <a:pt x="1245042" y="1232897"/>
                    <a:pt x="1245528" y="1234355"/>
                    <a:pt x="1247471" y="1237269"/>
                  </a:cubicBezTo>
                  <a:cubicBezTo>
                    <a:pt x="1247471" y="1238241"/>
                    <a:pt x="1247471" y="1239212"/>
                    <a:pt x="1247471" y="1240184"/>
                  </a:cubicBezTo>
                  <a:cubicBezTo>
                    <a:pt x="1247471" y="1241155"/>
                    <a:pt x="1247471" y="1242127"/>
                    <a:pt x="1247471" y="1243099"/>
                  </a:cubicBezTo>
                  <a:cubicBezTo>
                    <a:pt x="1248442" y="1244070"/>
                    <a:pt x="1248442" y="1245527"/>
                    <a:pt x="1247471" y="1247470"/>
                  </a:cubicBezTo>
                  <a:lnTo>
                    <a:pt x="1247471" y="1254757"/>
                  </a:lnTo>
                  <a:lnTo>
                    <a:pt x="1246013" y="1257672"/>
                  </a:lnTo>
                  <a:cubicBezTo>
                    <a:pt x="1245042" y="1258643"/>
                    <a:pt x="1244313" y="1260586"/>
                    <a:pt x="1243828" y="1263501"/>
                  </a:cubicBezTo>
                  <a:cubicBezTo>
                    <a:pt x="1243342" y="1266416"/>
                    <a:pt x="1242613" y="1269816"/>
                    <a:pt x="1241641" y="1273702"/>
                  </a:cubicBezTo>
                  <a:cubicBezTo>
                    <a:pt x="1242613" y="1274674"/>
                    <a:pt x="1242613" y="1277103"/>
                    <a:pt x="1241641" y="1280989"/>
                  </a:cubicBezTo>
                  <a:cubicBezTo>
                    <a:pt x="1241641" y="1281961"/>
                    <a:pt x="1241399" y="1283175"/>
                    <a:pt x="1240913" y="1284632"/>
                  </a:cubicBezTo>
                  <a:cubicBezTo>
                    <a:pt x="1240427" y="1286090"/>
                    <a:pt x="1240670" y="1287790"/>
                    <a:pt x="1241641" y="1289733"/>
                  </a:cubicBezTo>
                  <a:cubicBezTo>
                    <a:pt x="1242613" y="1292648"/>
                    <a:pt x="1242613" y="1295077"/>
                    <a:pt x="1241641" y="1297020"/>
                  </a:cubicBezTo>
                  <a:cubicBezTo>
                    <a:pt x="1240670" y="1298963"/>
                    <a:pt x="1239213" y="1300906"/>
                    <a:pt x="1237269" y="1302849"/>
                  </a:cubicBezTo>
                  <a:cubicBezTo>
                    <a:pt x="1236298" y="1303821"/>
                    <a:pt x="1235326" y="1305278"/>
                    <a:pt x="1234355" y="1307221"/>
                  </a:cubicBezTo>
                  <a:cubicBezTo>
                    <a:pt x="1232412" y="1307221"/>
                    <a:pt x="1230954" y="1305763"/>
                    <a:pt x="1229983" y="1302849"/>
                  </a:cubicBezTo>
                  <a:cubicBezTo>
                    <a:pt x="1229983" y="1300906"/>
                    <a:pt x="1229011" y="1299934"/>
                    <a:pt x="1227068" y="1299934"/>
                  </a:cubicBezTo>
                  <a:cubicBezTo>
                    <a:pt x="1226097" y="1300906"/>
                    <a:pt x="1225611" y="1300663"/>
                    <a:pt x="1225611" y="1299206"/>
                  </a:cubicBezTo>
                  <a:cubicBezTo>
                    <a:pt x="1225611" y="1297748"/>
                    <a:pt x="1226097" y="1295077"/>
                    <a:pt x="1227068" y="1291190"/>
                  </a:cubicBezTo>
                  <a:cubicBezTo>
                    <a:pt x="1228040" y="1289247"/>
                    <a:pt x="1228040" y="1287790"/>
                    <a:pt x="1227068" y="1286818"/>
                  </a:cubicBezTo>
                  <a:cubicBezTo>
                    <a:pt x="1226097" y="1285847"/>
                    <a:pt x="1225125" y="1285847"/>
                    <a:pt x="1224154" y="1286818"/>
                  </a:cubicBezTo>
                  <a:lnTo>
                    <a:pt x="1221239" y="1286818"/>
                  </a:lnTo>
                  <a:cubicBezTo>
                    <a:pt x="1220267" y="1283904"/>
                    <a:pt x="1220753" y="1282932"/>
                    <a:pt x="1222696" y="1283904"/>
                  </a:cubicBezTo>
                  <a:lnTo>
                    <a:pt x="1224154" y="1280989"/>
                  </a:lnTo>
                  <a:cubicBezTo>
                    <a:pt x="1224154" y="1278074"/>
                    <a:pt x="1222211" y="1276617"/>
                    <a:pt x="1218324" y="1276617"/>
                  </a:cubicBezTo>
                  <a:cubicBezTo>
                    <a:pt x="1216381" y="1277589"/>
                    <a:pt x="1215652" y="1277589"/>
                    <a:pt x="1216138" y="1276617"/>
                  </a:cubicBezTo>
                  <a:cubicBezTo>
                    <a:pt x="1216624" y="1275645"/>
                    <a:pt x="1217839" y="1275160"/>
                    <a:pt x="1219782" y="1275160"/>
                  </a:cubicBezTo>
                  <a:cubicBezTo>
                    <a:pt x="1219782" y="1274188"/>
                    <a:pt x="1219782" y="1272974"/>
                    <a:pt x="1219782" y="1271516"/>
                  </a:cubicBezTo>
                  <a:cubicBezTo>
                    <a:pt x="1219782" y="1270059"/>
                    <a:pt x="1219296" y="1269330"/>
                    <a:pt x="1218324" y="1269330"/>
                  </a:cubicBezTo>
                  <a:cubicBezTo>
                    <a:pt x="1216381" y="1268359"/>
                    <a:pt x="1215895" y="1266902"/>
                    <a:pt x="1216867" y="1264959"/>
                  </a:cubicBezTo>
                  <a:cubicBezTo>
                    <a:pt x="1215895" y="1265930"/>
                    <a:pt x="1214924" y="1268359"/>
                    <a:pt x="1213952" y="1272245"/>
                  </a:cubicBezTo>
                  <a:cubicBezTo>
                    <a:pt x="1212981" y="1276131"/>
                    <a:pt x="1212495" y="1279046"/>
                    <a:pt x="1212495" y="1280989"/>
                  </a:cubicBezTo>
                  <a:lnTo>
                    <a:pt x="1211038" y="1285361"/>
                  </a:lnTo>
                  <a:cubicBezTo>
                    <a:pt x="1208123" y="1287304"/>
                    <a:pt x="1207637" y="1288276"/>
                    <a:pt x="1209580" y="1288276"/>
                  </a:cubicBezTo>
                  <a:lnTo>
                    <a:pt x="1209580" y="1294105"/>
                  </a:lnTo>
                  <a:cubicBezTo>
                    <a:pt x="1209580" y="1297991"/>
                    <a:pt x="1209580" y="1300663"/>
                    <a:pt x="1209580" y="1302120"/>
                  </a:cubicBezTo>
                  <a:cubicBezTo>
                    <a:pt x="1209580" y="1303578"/>
                    <a:pt x="1207151" y="1302849"/>
                    <a:pt x="1202294" y="1299934"/>
                  </a:cubicBezTo>
                  <a:lnTo>
                    <a:pt x="1196464" y="1298477"/>
                  </a:lnTo>
                  <a:lnTo>
                    <a:pt x="1195007" y="1304306"/>
                  </a:lnTo>
                  <a:cubicBezTo>
                    <a:pt x="1194035" y="1306249"/>
                    <a:pt x="1191607" y="1307707"/>
                    <a:pt x="1187720" y="1308678"/>
                  </a:cubicBezTo>
                  <a:cubicBezTo>
                    <a:pt x="1184806" y="1307707"/>
                    <a:pt x="1184320" y="1307221"/>
                    <a:pt x="1186263" y="1307221"/>
                  </a:cubicBezTo>
                  <a:cubicBezTo>
                    <a:pt x="1186263" y="1306249"/>
                    <a:pt x="1186263" y="1305035"/>
                    <a:pt x="1186263" y="1303578"/>
                  </a:cubicBezTo>
                  <a:cubicBezTo>
                    <a:pt x="1186263" y="1302120"/>
                    <a:pt x="1185292" y="1301877"/>
                    <a:pt x="1183348" y="1302849"/>
                  </a:cubicBezTo>
                  <a:cubicBezTo>
                    <a:pt x="1182377" y="1304792"/>
                    <a:pt x="1179462" y="1305763"/>
                    <a:pt x="1174605" y="1305763"/>
                  </a:cubicBezTo>
                  <a:cubicBezTo>
                    <a:pt x="1173633" y="1305763"/>
                    <a:pt x="1174119" y="1304792"/>
                    <a:pt x="1176062" y="1302849"/>
                  </a:cubicBezTo>
                  <a:cubicBezTo>
                    <a:pt x="1176062" y="1302849"/>
                    <a:pt x="1176062" y="1302363"/>
                    <a:pt x="1176062" y="1301392"/>
                  </a:cubicBezTo>
                  <a:cubicBezTo>
                    <a:pt x="1176062" y="1300420"/>
                    <a:pt x="1175576" y="1299934"/>
                    <a:pt x="1174605" y="1299934"/>
                  </a:cubicBezTo>
                  <a:lnTo>
                    <a:pt x="1171690" y="1298477"/>
                  </a:lnTo>
                  <a:lnTo>
                    <a:pt x="1170233" y="1298477"/>
                  </a:lnTo>
                  <a:cubicBezTo>
                    <a:pt x="1169261" y="1300420"/>
                    <a:pt x="1167804" y="1300906"/>
                    <a:pt x="1165861" y="1299934"/>
                  </a:cubicBezTo>
                  <a:cubicBezTo>
                    <a:pt x="1164889" y="1299934"/>
                    <a:pt x="1163918" y="1299934"/>
                    <a:pt x="1162946" y="1299934"/>
                  </a:cubicBezTo>
                  <a:cubicBezTo>
                    <a:pt x="1161974" y="1299934"/>
                    <a:pt x="1161489" y="1300420"/>
                    <a:pt x="1161489" y="1301392"/>
                  </a:cubicBezTo>
                  <a:lnTo>
                    <a:pt x="1155659" y="1299934"/>
                  </a:lnTo>
                  <a:lnTo>
                    <a:pt x="1160031" y="1298477"/>
                  </a:lnTo>
                  <a:lnTo>
                    <a:pt x="1168775" y="1294105"/>
                  </a:lnTo>
                  <a:lnTo>
                    <a:pt x="1162946" y="1291190"/>
                  </a:lnTo>
                  <a:lnTo>
                    <a:pt x="1161489" y="1291190"/>
                  </a:lnTo>
                  <a:cubicBezTo>
                    <a:pt x="1160517" y="1288276"/>
                    <a:pt x="1159546" y="1287790"/>
                    <a:pt x="1158574" y="1289733"/>
                  </a:cubicBezTo>
                  <a:lnTo>
                    <a:pt x="1158574" y="1292648"/>
                  </a:lnTo>
                  <a:cubicBezTo>
                    <a:pt x="1157602" y="1295562"/>
                    <a:pt x="1156388" y="1297020"/>
                    <a:pt x="1154931" y="1297020"/>
                  </a:cubicBezTo>
                  <a:cubicBezTo>
                    <a:pt x="1153473" y="1297020"/>
                    <a:pt x="1152259" y="1296048"/>
                    <a:pt x="1151287" y="1294105"/>
                  </a:cubicBezTo>
                  <a:cubicBezTo>
                    <a:pt x="1151287" y="1292162"/>
                    <a:pt x="1149344" y="1291190"/>
                    <a:pt x="1145458" y="1291190"/>
                  </a:cubicBezTo>
                  <a:cubicBezTo>
                    <a:pt x="1143515" y="1291190"/>
                    <a:pt x="1143029" y="1292162"/>
                    <a:pt x="1144001" y="1294105"/>
                  </a:cubicBezTo>
                  <a:cubicBezTo>
                    <a:pt x="1143029" y="1296048"/>
                    <a:pt x="1142058" y="1296048"/>
                    <a:pt x="1141086" y="1294105"/>
                  </a:cubicBezTo>
                  <a:cubicBezTo>
                    <a:pt x="1140114" y="1293133"/>
                    <a:pt x="1139629" y="1293619"/>
                    <a:pt x="1139629" y="1295562"/>
                  </a:cubicBezTo>
                  <a:cubicBezTo>
                    <a:pt x="1138657" y="1296534"/>
                    <a:pt x="1136714" y="1295077"/>
                    <a:pt x="1133799" y="1291190"/>
                  </a:cubicBezTo>
                  <a:cubicBezTo>
                    <a:pt x="1130885" y="1281475"/>
                    <a:pt x="1127970" y="1276617"/>
                    <a:pt x="1125055" y="1276617"/>
                  </a:cubicBezTo>
                  <a:cubicBezTo>
                    <a:pt x="1124084" y="1275645"/>
                    <a:pt x="1123598" y="1274674"/>
                    <a:pt x="1123598" y="1273702"/>
                  </a:cubicBezTo>
                  <a:lnTo>
                    <a:pt x="1122141" y="1270788"/>
                  </a:lnTo>
                  <a:cubicBezTo>
                    <a:pt x="1121169" y="1267873"/>
                    <a:pt x="1120198" y="1266173"/>
                    <a:pt x="1119226" y="1265687"/>
                  </a:cubicBezTo>
                  <a:cubicBezTo>
                    <a:pt x="1118255" y="1265201"/>
                    <a:pt x="1116311" y="1264959"/>
                    <a:pt x="1113397" y="1264959"/>
                  </a:cubicBezTo>
                  <a:cubicBezTo>
                    <a:pt x="1111454" y="1264959"/>
                    <a:pt x="1111454" y="1264473"/>
                    <a:pt x="1113397" y="1263501"/>
                  </a:cubicBezTo>
                  <a:lnTo>
                    <a:pt x="1116311" y="1263501"/>
                  </a:lnTo>
                  <a:lnTo>
                    <a:pt x="1114854" y="1260586"/>
                  </a:lnTo>
                  <a:lnTo>
                    <a:pt x="1109025" y="1259129"/>
                  </a:lnTo>
                  <a:cubicBezTo>
                    <a:pt x="1109025" y="1257186"/>
                    <a:pt x="1108539" y="1255729"/>
                    <a:pt x="1107568" y="1254757"/>
                  </a:cubicBezTo>
                  <a:cubicBezTo>
                    <a:pt x="1106596" y="1254757"/>
                    <a:pt x="1105867" y="1254514"/>
                    <a:pt x="1105382" y="1254028"/>
                  </a:cubicBezTo>
                  <a:cubicBezTo>
                    <a:pt x="1104896" y="1253543"/>
                    <a:pt x="1104167" y="1252814"/>
                    <a:pt x="1103196" y="1251843"/>
                  </a:cubicBezTo>
                  <a:cubicBezTo>
                    <a:pt x="1102224" y="1248928"/>
                    <a:pt x="1100281" y="1247470"/>
                    <a:pt x="1097366" y="1247470"/>
                  </a:cubicBezTo>
                  <a:cubicBezTo>
                    <a:pt x="1096395" y="1245527"/>
                    <a:pt x="1094937" y="1244070"/>
                    <a:pt x="1092994" y="1243099"/>
                  </a:cubicBezTo>
                  <a:cubicBezTo>
                    <a:pt x="1091051" y="1242127"/>
                    <a:pt x="1090080" y="1241155"/>
                    <a:pt x="1090080" y="1240184"/>
                  </a:cubicBezTo>
                  <a:cubicBezTo>
                    <a:pt x="1085222" y="1235326"/>
                    <a:pt x="1081821" y="1232897"/>
                    <a:pt x="1079878" y="1232897"/>
                  </a:cubicBezTo>
                  <a:lnTo>
                    <a:pt x="1076964" y="1232897"/>
                  </a:lnTo>
                  <a:cubicBezTo>
                    <a:pt x="1075992" y="1231926"/>
                    <a:pt x="1075506" y="1231197"/>
                    <a:pt x="1075506" y="1230711"/>
                  </a:cubicBezTo>
                  <a:cubicBezTo>
                    <a:pt x="1075506" y="1230226"/>
                    <a:pt x="1075021" y="1229497"/>
                    <a:pt x="1074049" y="1228525"/>
                  </a:cubicBezTo>
                  <a:cubicBezTo>
                    <a:pt x="1074049" y="1226582"/>
                    <a:pt x="1074535" y="1226096"/>
                    <a:pt x="1075506" y="1227068"/>
                  </a:cubicBezTo>
                  <a:lnTo>
                    <a:pt x="1076964" y="1224153"/>
                  </a:lnTo>
                  <a:cubicBezTo>
                    <a:pt x="1075992" y="1223182"/>
                    <a:pt x="1075506" y="1222210"/>
                    <a:pt x="1075506" y="1221239"/>
                  </a:cubicBezTo>
                  <a:lnTo>
                    <a:pt x="1072592" y="1221239"/>
                  </a:lnTo>
                  <a:cubicBezTo>
                    <a:pt x="1071620" y="1218324"/>
                    <a:pt x="1070163" y="1216867"/>
                    <a:pt x="1068220" y="1216867"/>
                  </a:cubicBezTo>
                  <a:cubicBezTo>
                    <a:pt x="1069191" y="1214924"/>
                    <a:pt x="1068705" y="1213466"/>
                    <a:pt x="1066762" y="1212495"/>
                  </a:cubicBezTo>
                  <a:cubicBezTo>
                    <a:pt x="1065791" y="1212495"/>
                    <a:pt x="1065305" y="1212009"/>
                    <a:pt x="1065305" y="1211037"/>
                  </a:cubicBezTo>
                  <a:lnTo>
                    <a:pt x="1059476" y="1211037"/>
                  </a:lnTo>
                  <a:cubicBezTo>
                    <a:pt x="1061419" y="1210066"/>
                    <a:pt x="1061419" y="1209580"/>
                    <a:pt x="1059476" y="1209580"/>
                  </a:cubicBezTo>
                  <a:cubicBezTo>
                    <a:pt x="1060447" y="1207637"/>
                    <a:pt x="1059962" y="1206180"/>
                    <a:pt x="1058018" y="1205208"/>
                  </a:cubicBezTo>
                  <a:lnTo>
                    <a:pt x="1058018" y="1203751"/>
                  </a:lnTo>
                  <a:cubicBezTo>
                    <a:pt x="1058018" y="1203751"/>
                    <a:pt x="1054132" y="1202293"/>
                    <a:pt x="1046360" y="1199379"/>
                  </a:cubicBezTo>
                  <a:lnTo>
                    <a:pt x="1039073" y="1197921"/>
                  </a:lnTo>
                  <a:cubicBezTo>
                    <a:pt x="1040045" y="1197921"/>
                    <a:pt x="1041016" y="1197436"/>
                    <a:pt x="1041988" y="1196464"/>
                  </a:cubicBezTo>
                  <a:cubicBezTo>
                    <a:pt x="1042959" y="1195493"/>
                    <a:pt x="1042474" y="1195007"/>
                    <a:pt x="1040531" y="1195007"/>
                  </a:cubicBezTo>
                  <a:lnTo>
                    <a:pt x="1037616" y="1190635"/>
                  </a:lnTo>
                  <a:lnTo>
                    <a:pt x="1039073" y="1189177"/>
                  </a:lnTo>
                  <a:cubicBezTo>
                    <a:pt x="1038102" y="1190149"/>
                    <a:pt x="1037130" y="1190149"/>
                    <a:pt x="1036159" y="1189177"/>
                  </a:cubicBezTo>
                  <a:cubicBezTo>
                    <a:pt x="1035187" y="1188206"/>
                    <a:pt x="1034216" y="1187720"/>
                    <a:pt x="1033244" y="1187720"/>
                  </a:cubicBezTo>
                  <a:cubicBezTo>
                    <a:pt x="1031301" y="1187720"/>
                    <a:pt x="1028386" y="1185777"/>
                    <a:pt x="1024500" y="1181891"/>
                  </a:cubicBezTo>
                  <a:cubicBezTo>
                    <a:pt x="1023528" y="1180919"/>
                    <a:pt x="1022557" y="1180676"/>
                    <a:pt x="1021585" y="1181162"/>
                  </a:cubicBezTo>
                  <a:cubicBezTo>
                    <a:pt x="1020614" y="1181648"/>
                    <a:pt x="1020128" y="1182377"/>
                    <a:pt x="1020128" y="1183348"/>
                  </a:cubicBezTo>
                  <a:lnTo>
                    <a:pt x="1017213" y="1183348"/>
                  </a:lnTo>
                  <a:cubicBezTo>
                    <a:pt x="1017213" y="1182377"/>
                    <a:pt x="1016485" y="1181648"/>
                    <a:pt x="1015027" y="1181162"/>
                  </a:cubicBezTo>
                  <a:cubicBezTo>
                    <a:pt x="1013570" y="1180676"/>
                    <a:pt x="1011870" y="1180434"/>
                    <a:pt x="1009927" y="1180434"/>
                  </a:cubicBezTo>
                  <a:cubicBezTo>
                    <a:pt x="1004097" y="1178490"/>
                    <a:pt x="1000697" y="1178490"/>
                    <a:pt x="999725" y="1180434"/>
                  </a:cubicBezTo>
                  <a:cubicBezTo>
                    <a:pt x="997782" y="1179462"/>
                    <a:pt x="997297" y="1178005"/>
                    <a:pt x="998268" y="1176061"/>
                  </a:cubicBezTo>
                  <a:lnTo>
                    <a:pt x="995354" y="1176061"/>
                  </a:lnTo>
                  <a:cubicBezTo>
                    <a:pt x="994382" y="1178005"/>
                    <a:pt x="992925" y="1178490"/>
                    <a:pt x="990982" y="1177519"/>
                  </a:cubicBezTo>
                  <a:cubicBezTo>
                    <a:pt x="990982" y="1176547"/>
                    <a:pt x="989524" y="1177033"/>
                    <a:pt x="986609" y="1178976"/>
                  </a:cubicBezTo>
                  <a:lnTo>
                    <a:pt x="980780" y="1177519"/>
                  </a:lnTo>
                  <a:lnTo>
                    <a:pt x="979323" y="1176061"/>
                  </a:lnTo>
                  <a:cubicBezTo>
                    <a:pt x="979323" y="1174119"/>
                    <a:pt x="978351" y="1172661"/>
                    <a:pt x="976408" y="1171690"/>
                  </a:cubicBezTo>
                  <a:cubicBezTo>
                    <a:pt x="978351" y="1172661"/>
                    <a:pt x="980294" y="1172661"/>
                    <a:pt x="982238" y="1171690"/>
                  </a:cubicBezTo>
                  <a:cubicBezTo>
                    <a:pt x="983209" y="1169747"/>
                    <a:pt x="982966" y="1168775"/>
                    <a:pt x="981509" y="1168775"/>
                  </a:cubicBezTo>
                  <a:cubicBezTo>
                    <a:pt x="980052" y="1168775"/>
                    <a:pt x="978837" y="1169261"/>
                    <a:pt x="977866" y="1170232"/>
                  </a:cubicBezTo>
                  <a:lnTo>
                    <a:pt x="970579" y="1168775"/>
                  </a:lnTo>
                  <a:cubicBezTo>
                    <a:pt x="969607" y="1168775"/>
                    <a:pt x="967907" y="1168289"/>
                    <a:pt x="965478" y="1167318"/>
                  </a:cubicBezTo>
                  <a:cubicBezTo>
                    <a:pt x="963049" y="1166346"/>
                    <a:pt x="960863" y="1165374"/>
                    <a:pt x="958920" y="1164403"/>
                  </a:cubicBezTo>
                  <a:lnTo>
                    <a:pt x="954548" y="1165860"/>
                  </a:lnTo>
                  <a:cubicBezTo>
                    <a:pt x="949691" y="1165860"/>
                    <a:pt x="943375" y="1163917"/>
                    <a:pt x="935603" y="1160031"/>
                  </a:cubicBezTo>
                  <a:cubicBezTo>
                    <a:pt x="929774" y="1157116"/>
                    <a:pt x="924916" y="1155173"/>
                    <a:pt x="921030" y="1154202"/>
                  </a:cubicBezTo>
                  <a:cubicBezTo>
                    <a:pt x="946290" y="1161003"/>
                    <a:pt x="963292" y="1163917"/>
                    <a:pt x="972036" y="1162946"/>
                  </a:cubicBezTo>
                  <a:lnTo>
                    <a:pt x="974951" y="1161488"/>
                  </a:lnTo>
                  <a:lnTo>
                    <a:pt x="937060" y="1155659"/>
                  </a:lnTo>
                  <a:cubicBezTo>
                    <a:pt x="938032" y="1153716"/>
                    <a:pt x="939975" y="1153716"/>
                    <a:pt x="942890" y="1155659"/>
                  </a:cubicBezTo>
                  <a:cubicBezTo>
                    <a:pt x="945804" y="1156631"/>
                    <a:pt x="949205" y="1156873"/>
                    <a:pt x="953091" y="1156388"/>
                  </a:cubicBezTo>
                  <a:cubicBezTo>
                    <a:pt x="956977" y="1155902"/>
                    <a:pt x="959406" y="1155659"/>
                    <a:pt x="960378" y="1155659"/>
                  </a:cubicBezTo>
                  <a:lnTo>
                    <a:pt x="966207" y="1157116"/>
                  </a:lnTo>
                  <a:cubicBezTo>
                    <a:pt x="968150" y="1157116"/>
                    <a:pt x="969122" y="1156145"/>
                    <a:pt x="969122" y="1154202"/>
                  </a:cubicBezTo>
                  <a:lnTo>
                    <a:pt x="951634" y="1149830"/>
                  </a:lnTo>
                  <a:cubicBezTo>
                    <a:pt x="949691" y="1148858"/>
                    <a:pt x="946776" y="1148372"/>
                    <a:pt x="942890" y="1148372"/>
                  </a:cubicBezTo>
                  <a:cubicBezTo>
                    <a:pt x="939004" y="1148372"/>
                    <a:pt x="936089" y="1148372"/>
                    <a:pt x="934146" y="1148372"/>
                  </a:cubicBezTo>
                  <a:cubicBezTo>
                    <a:pt x="930260" y="1147401"/>
                    <a:pt x="925645" y="1145701"/>
                    <a:pt x="920301" y="1143272"/>
                  </a:cubicBezTo>
                  <a:cubicBezTo>
                    <a:pt x="914958" y="1140843"/>
                    <a:pt x="912286" y="1139143"/>
                    <a:pt x="912286" y="1138171"/>
                  </a:cubicBezTo>
                  <a:lnTo>
                    <a:pt x="919573" y="1139629"/>
                  </a:lnTo>
                  <a:cubicBezTo>
                    <a:pt x="930260" y="1143515"/>
                    <a:pt x="943861" y="1146186"/>
                    <a:pt x="960378" y="1147644"/>
                  </a:cubicBezTo>
                  <a:cubicBezTo>
                    <a:pt x="976894" y="1149101"/>
                    <a:pt x="986609" y="1150315"/>
                    <a:pt x="989524" y="1151287"/>
                  </a:cubicBezTo>
                  <a:lnTo>
                    <a:pt x="989524" y="1149830"/>
                  </a:lnTo>
                  <a:cubicBezTo>
                    <a:pt x="990496" y="1148858"/>
                    <a:pt x="991467" y="1148372"/>
                    <a:pt x="992439" y="1148372"/>
                  </a:cubicBezTo>
                  <a:lnTo>
                    <a:pt x="988067" y="1144000"/>
                  </a:lnTo>
                  <a:lnTo>
                    <a:pt x="986609" y="1144000"/>
                  </a:lnTo>
                  <a:lnTo>
                    <a:pt x="989524" y="1141086"/>
                  </a:lnTo>
                  <a:cubicBezTo>
                    <a:pt x="993410" y="1142057"/>
                    <a:pt x="996325" y="1141086"/>
                    <a:pt x="998268" y="1138171"/>
                  </a:cubicBezTo>
                  <a:lnTo>
                    <a:pt x="979323" y="1133799"/>
                  </a:lnTo>
                  <a:cubicBezTo>
                    <a:pt x="977380" y="1134771"/>
                    <a:pt x="975437" y="1135014"/>
                    <a:pt x="973494" y="1134528"/>
                  </a:cubicBezTo>
                  <a:cubicBezTo>
                    <a:pt x="971551" y="1134042"/>
                    <a:pt x="970093" y="1133799"/>
                    <a:pt x="969122" y="1133799"/>
                  </a:cubicBezTo>
                  <a:cubicBezTo>
                    <a:pt x="968150" y="1131856"/>
                    <a:pt x="964264" y="1130399"/>
                    <a:pt x="957463" y="1129427"/>
                  </a:cubicBezTo>
                  <a:cubicBezTo>
                    <a:pt x="950662" y="1128456"/>
                    <a:pt x="946290" y="1127970"/>
                    <a:pt x="944347" y="1127970"/>
                  </a:cubicBezTo>
                  <a:lnTo>
                    <a:pt x="938518" y="1127970"/>
                  </a:lnTo>
                  <a:cubicBezTo>
                    <a:pt x="934632" y="1127970"/>
                    <a:pt x="931231" y="1127484"/>
                    <a:pt x="928317" y="1126513"/>
                  </a:cubicBezTo>
                  <a:cubicBezTo>
                    <a:pt x="927345" y="1126513"/>
                    <a:pt x="925402" y="1126513"/>
                    <a:pt x="922487" y="1126513"/>
                  </a:cubicBezTo>
                  <a:cubicBezTo>
                    <a:pt x="919573" y="1126513"/>
                    <a:pt x="916658" y="1126513"/>
                    <a:pt x="913743" y="1126513"/>
                  </a:cubicBezTo>
                  <a:cubicBezTo>
                    <a:pt x="904028" y="1124569"/>
                    <a:pt x="899170" y="1123112"/>
                    <a:pt x="899170" y="1122141"/>
                  </a:cubicBezTo>
                  <a:lnTo>
                    <a:pt x="912286" y="1123598"/>
                  </a:lnTo>
                  <a:cubicBezTo>
                    <a:pt x="917144" y="1123598"/>
                    <a:pt x="923216" y="1124084"/>
                    <a:pt x="930503" y="1125055"/>
                  </a:cubicBezTo>
                  <a:cubicBezTo>
                    <a:pt x="937789" y="1126027"/>
                    <a:pt x="942404" y="1126027"/>
                    <a:pt x="944347" y="1125055"/>
                  </a:cubicBezTo>
                  <a:lnTo>
                    <a:pt x="938518" y="1123598"/>
                  </a:lnTo>
                  <a:lnTo>
                    <a:pt x="939975" y="1123598"/>
                  </a:lnTo>
                  <a:cubicBezTo>
                    <a:pt x="949691" y="1123598"/>
                    <a:pt x="957949" y="1124084"/>
                    <a:pt x="964750" y="1125055"/>
                  </a:cubicBezTo>
                  <a:cubicBezTo>
                    <a:pt x="969607" y="1126027"/>
                    <a:pt x="975437" y="1126513"/>
                    <a:pt x="982238" y="1126513"/>
                  </a:cubicBezTo>
                  <a:cubicBezTo>
                    <a:pt x="985152" y="1126513"/>
                    <a:pt x="984666" y="1126027"/>
                    <a:pt x="980780" y="1125055"/>
                  </a:cubicBezTo>
                  <a:cubicBezTo>
                    <a:pt x="973979" y="1120197"/>
                    <a:pt x="970093" y="1117283"/>
                    <a:pt x="969122" y="1116311"/>
                  </a:cubicBezTo>
                  <a:cubicBezTo>
                    <a:pt x="970093" y="1114368"/>
                    <a:pt x="970093" y="1113397"/>
                    <a:pt x="969122" y="1113397"/>
                  </a:cubicBezTo>
                  <a:cubicBezTo>
                    <a:pt x="969122" y="1114368"/>
                    <a:pt x="968636" y="1115097"/>
                    <a:pt x="967664" y="1115583"/>
                  </a:cubicBezTo>
                  <a:cubicBezTo>
                    <a:pt x="966693" y="1116068"/>
                    <a:pt x="965721" y="1115825"/>
                    <a:pt x="964750" y="1114854"/>
                  </a:cubicBezTo>
                  <a:cubicBezTo>
                    <a:pt x="963778" y="1111939"/>
                    <a:pt x="961835" y="1110482"/>
                    <a:pt x="958920" y="1110482"/>
                  </a:cubicBezTo>
                  <a:lnTo>
                    <a:pt x="947262" y="1106110"/>
                  </a:lnTo>
                  <a:cubicBezTo>
                    <a:pt x="933660" y="1099309"/>
                    <a:pt x="919087" y="1096880"/>
                    <a:pt x="903542" y="1098823"/>
                  </a:cubicBezTo>
                  <a:lnTo>
                    <a:pt x="881682" y="1101738"/>
                  </a:lnTo>
                  <a:lnTo>
                    <a:pt x="880225" y="1104653"/>
                  </a:lnTo>
                  <a:cubicBezTo>
                    <a:pt x="878282" y="1103681"/>
                    <a:pt x="877310" y="1103681"/>
                    <a:pt x="877310" y="1104653"/>
                  </a:cubicBezTo>
                  <a:cubicBezTo>
                    <a:pt x="875367" y="1104653"/>
                    <a:pt x="873910" y="1105138"/>
                    <a:pt x="872938" y="1106110"/>
                  </a:cubicBezTo>
                  <a:cubicBezTo>
                    <a:pt x="874881" y="1107082"/>
                    <a:pt x="875853" y="1107567"/>
                    <a:pt x="875853" y="1107567"/>
                  </a:cubicBezTo>
                  <a:lnTo>
                    <a:pt x="881682" y="1109025"/>
                  </a:lnTo>
                  <a:lnTo>
                    <a:pt x="888969" y="1111939"/>
                  </a:lnTo>
                  <a:cubicBezTo>
                    <a:pt x="889940" y="1110968"/>
                    <a:pt x="890912" y="1111454"/>
                    <a:pt x="891883" y="1113397"/>
                  </a:cubicBezTo>
                  <a:cubicBezTo>
                    <a:pt x="892855" y="1115340"/>
                    <a:pt x="892855" y="1116797"/>
                    <a:pt x="891883" y="1117769"/>
                  </a:cubicBezTo>
                  <a:cubicBezTo>
                    <a:pt x="889940" y="1118740"/>
                    <a:pt x="889697" y="1119469"/>
                    <a:pt x="891155" y="1119954"/>
                  </a:cubicBezTo>
                  <a:cubicBezTo>
                    <a:pt x="892612" y="1120440"/>
                    <a:pt x="894312" y="1120197"/>
                    <a:pt x="896255" y="1119226"/>
                  </a:cubicBezTo>
                  <a:cubicBezTo>
                    <a:pt x="895284" y="1120197"/>
                    <a:pt x="895284" y="1121169"/>
                    <a:pt x="896255" y="1122141"/>
                  </a:cubicBezTo>
                  <a:lnTo>
                    <a:pt x="890426" y="1123598"/>
                  </a:lnTo>
                  <a:cubicBezTo>
                    <a:pt x="888483" y="1122626"/>
                    <a:pt x="886540" y="1122626"/>
                    <a:pt x="884597" y="1123598"/>
                  </a:cubicBezTo>
                  <a:lnTo>
                    <a:pt x="881682" y="1126513"/>
                  </a:lnTo>
                  <a:lnTo>
                    <a:pt x="883139" y="1126513"/>
                  </a:lnTo>
                  <a:lnTo>
                    <a:pt x="886054" y="1126513"/>
                  </a:lnTo>
                  <a:cubicBezTo>
                    <a:pt x="889940" y="1126513"/>
                    <a:pt x="891883" y="1126513"/>
                    <a:pt x="891883" y="1126513"/>
                  </a:cubicBezTo>
                  <a:cubicBezTo>
                    <a:pt x="891883" y="1128456"/>
                    <a:pt x="890426" y="1129913"/>
                    <a:pt x="887511" y="1130884"/>
                  </a:cubicBezTo>
                  <a:cubicBezTo>
                    <a:pt x="889454" y="1131856"/>
                    <a:pt x="890912" y="1131370"/>
                    <a:pt x="891883" y="1129427"/>
                  </a:cubicBezTo>
                  <a:lnTo>
                    <a:pt x="894798" y="1129427"/>
                  </a:lnTo>
                  <a:lnTo>
                    <a:pt x="896255" y="1127970"/>
                  </a:lnTo>
                  <a:lnTo>
                    <a:pt x="902085" y="1129427"/>
                  </a:lnTo>
                  <a:lnTo>
                    <a:pt x="897713" y="1130884"/>
                  </a:lnTo>
                  <a:cubicBezTo>
                    <a:pt x="895770" y="1130884"/>
                    <a:pt x="894798" y="1131856"/>
                    <a:pt x="894798" y="1133799"/>
                  </a:cubicBezTo>
                  <a:cubicBezTo>
                    <a:pt x="894798" y="1135742"/>
                    <a:pt x="893826" y="1136228"/>
                    <a:pt x="891883" y="1135256"/>
                  </a:cubicBezTo>
                  <a:lnTo>
                    <a:pt x="887511" y="1139629"/>
                  </a:lnTo>
                  <a:cubicBezTo>
                    <a:pt x="885568" y="1141571"/>
                    <a:pt x="884354" y="1143515"/>
                    <a:pt x="883868" y="1145458"/>
                  </a:cubicBezTo>
                  <a:cubicBezTo>
                    <a:pt x="883382" y="1147401"/>
                    <a:pt x="883625" y="1148372"/>
                    <a:pt x="884597" y="1148372"/>
                  </a:cubicBezTo>
                  <a:cubicBezTo>
                    <a:pt x="886540" y="1151287"/>
                    <a:pt x="887026" y="1153716"/>
                    <a:pt x="886054" y="1155659"/>
                  </a:cubicBezTo>
                  <a:cubicBezTo>
                    <a:pt x="884111" y="1156631"/>
                    <a:pt x="882654" y="1158574"/>
                    <a:pt x="881682" y="1161488"/>
                  </a:cubicBezTo>
                  <a:cubicBezTo>
                    <a:pt x="881682" y="1161488"/>
                    <a:pt x="881682" y="1161731"/>
                    <a:pt x="881682" y="1162217"/>
                  </a:cubicBezTo>
                  <a:cubicBezTo>
                    <a:pt x="881682" y="1162703"/>
                    <a:pt x="881682" y="1163432"/>
                    <a:pt x="881682" y="1164403"/>
                  </a:cubicBezTo>
                  <a:cubicBezTo>
                    <a:pt x="883625" y="1160517"/>
                    <a:pt x="885568" y="1158574"/>
                    <a:pt x="887511" y="1158574"/>
                  </a:cubicBezTo>
                  <a:cubicBezTo>
                    <a:pt x="888483" y="1156631"/>
                    <a:pt x="889454" y="1155902"/>
                    <a:pt x="890426" y="1156388"/>
                  </a:cubicBezTo>
                  <a:cubicBezTo>
                    <a:pt x="891398" y="1156873"/>
                    <a:pt x="891398" y="1157602"/>
                    <a:pt x="890426" y="1158574"/>
                  </a:cubicBezTo>
                  <a:lnTo>
                    <a:pt x="888969" y="1162946"/>
                  </a:lnTo>
                  <a:cubicBezTo>
                    <a:pt x="888969" y="1164889"/>
                    <a:pt x="888240" y="1166346"/>
                    <a:pt x="886783" y="1167318"/>
                  </a:cubicBezTo>
                  <a:cubicBezTo>
                    <a:pt x="885325" y="1168289"/>
                    <a:pt x="884597" y="1169261"/>
                    <a:pt x="884597" y="1170232"/>
                  </a:cubicBezTo>
                  <a:cubicBezTo>
                    <a:pt x="883625" y="1173147"/>
                    <a:pt x="882168" y="1175333"/>
                    <a:pt x="880225" y="1176790"/>
                  </a:cubicBezTo>
                  <a:cubicBezTo>
                    <a:pt x="878282" y="1178248"/>
                    <a:pt x="876339" y="1178976"/>
                    <a:pt x="874395" y="1178976"/>
                  </a:cubicBezTo>
                  <a:lnTo>
                    <a:pt x="872938" y="1177519"/>
                  </a:lnTo>
                  <a:cubicBezTo>
                    <a:pt x="870023" y="1179462"/>
                    <a:pt x="869538" y="1180434"/>
                    <a:pt x="871481" y="1180434"/>
                  </a:cubicBezTo>
                  <a:cubicBezTo>
                    <a:pt x="870509" y="1183348"/>
                    <a:pt x="870509" y="1185048"/>
                    <a:pt x="871481" y="1185534"/>
                  </a:cubicBezTo>
                  <a:cubicBezTo>
                    <a:pt x="872452" y="1186020"/>
                    <a:pt x="874395" y="1186263"/>
                    <a:pt x="877310" y="1186263"/>
                  </a:cubicBezTo>
                  <a:cubicBezTo>
                    <a:pt x="879253" y="1184320"/>
                    <a:pt x="880225" y="1183348"/>
                    <a:pt x="880225" y="1183348"/>
                  </a:cubicBezTo>
                  <a:cubicBezTo>
                    <a:pt x="880225" y="1185291"/>
                    <a:pt x="879010" y="1186992"/>
                    <a:pt x="876581" y="1188449"/>
                  </a:cubicBezTo>
                  <a:cubicBezTo>
                    <a:pt x="874153" y="1189906"/>
                    <a:pt x="872452" y="1190149"/>
                    <a:pt x="871481" y="1189177"/>
                  </a:cubicBezTo>
                  <a:cubicBezTo>
                    <a:pt x="866623" y="1188206"/>
                    <a:pt x="865166" y="1189663"/>
                    <a:pt x="867109" y="1193549"/>
                  </a:cubicBezTo>
                  <a:cubicBezTo>
                    <a:pt x="869052" y="1193549"/>
                    <a:pt x="869538" y="1194521"/>
                    <a:pt x="868566" y="1196464"/>
                  </a:cubicBezTo>
                  <a:lnTo>
                    <a:pt x="870023" y="1202293"/>
                  </a:lnTo>
                  <a:cubicBezTo>
                    <a:pt x="870995" y="1204237"/>
                    <a:pt x="872209" y="1205694"/>
                    <a:pt x="873667" y="1206665"/>
                  </a:cubicBezTo>
                  <a:cubicBezTo>
                    <a:pt x="875124" y="1207637"/>
                    <a:pt x="875853" y="1207637"/>
                    <a:pt x="875853" y="1206665"/>
                  </a:cubicBezTo>
                  <a:cubicBezTo>
                    <a:pt x="876824" y="1204722"/>
                    <a:pt x="879253" y="1204237"/>
                    <a:pt x="883139" y="1205208"/>
                  </a:cubicBezTo>
                  <a:cubicBezTo>
                    <a:pt x="883139" y="1208123"/>
                    <a:pt x="884597" y="1210552"/>
                    <a:pt x="887511" y="1212495"/>
                  </a:cubicBezTo>
                  <a:cubicBezTo>
                    <a:pt x="889454" y="1217353"/>
                    <a:pt x="891155" y="1220510"/>
                    <a:pt x="892612" y="1221967"/>
                  </a:cubicBezTo>
                  <a:cubicBezTo>
                    <a:pt x="894069" y="1223425"/>
                    <a:pt x="895770" y="1224639"/>
                    <a:pt x="897713" y="1225611"/>
                  </a:cubicBezTo>
                  <a:lnTo>
                    <a:pt x="899170" y="1229983"/>
                  </a:lnTo>
                  <a:cubicBezTo>
                    <a:pt x="901113" y="1229983"/>
                    <a:pt x="902570" y="1229011"/>
                    <a:pt x="903542" y="1227068"/>
                  </a:cubicBezTo>
                  <a:lnTo>
                    <a:pt x="900627" y="1227068"/>
                  </a:lnTo>
                  <a:cubicBezTo>
                    <a:pt x="898684" y="1226096"/>
                    <a:pt x="897713" y="1224639"/>
                    <a:pt x="897713" y="1222696"/>
                  </a:cubicBezTo>
                  <a:lnTo>
                    <a:pt x="899170" y="1221239"/>
                  </a:lnTo>
                  <a:cubicBezTo>
                    <a:pt x="897227" y="1221239"/>
                    <a:pt x="896741" y="1220267"/>
                    <a:pt x="897713" y="1218324"/>
                  </a:cubicBezTo>
                  <a:cubicBezTo>
                    <a:pt x="898684" y="1220267"/>
                    <a:pt x="900142" y="1221725"/>
                    <a:pt x="902085" y="1222696"/>
                  </a:cubicBezTo>
                  <a:cubicBezTo>
                    <a:pt x="901113" y="1223667"/>
                    <a:pt x="901599" y="1224153"/>
                    <a:pt x="903542" y="1224153"/>
                  </a:cubicBezTo>
                  <a:lnTo>
                    <a:pt x="904999" y="1228525"/>
                  </a:lnTo>
                  <a:cubicBezTo>
                    <a:pt x="904999" y="1231440"/>
                    <a:pt x="906942" y="1233869"/>
                    <a:pt x="910829" y="1235812"/>
                  </a:cubicBezTo>
                  <a:lnTo>
                    <a:pt x="909371" y="1232897"/>
                  </a:lnTo>
                  <a:lnTo>
                    <a:pt x="910829" y="1232897"/>
                  </a:lnTo>
                  <a:lnTo>
                    <a:pt x="913743" y="1234355"/>
                  </a:lnTo>
                  <a:lnTo>
                    <a:pt x="912286" y="1231440"/>
                  </a:lnTo>
                  <a:lnTo>
                    <a:pt x="909371" y="1224153"/>
                  </a:lnTo>
                  <a:cubicBezTo>
                    <a:pt x="910343" y="1225125"/>
                    <a:pt x="911800" y="1226582"/>
                    <a:pt x="913743" y="1228525"/>
                  </a:cubicBezTo>
                  <a:cubicBezTo>
                    <a:pt x="913743" y="1229497"/>
                    <a:pt x="913986" y="1230468"/>
                    <a:pt x="914472" y="1231440"/>
                  </a:cubicBezTo>
                  <a:cubicBezTo>
                    <a:pt x="914958" y="1232412"/>
                    <a:pt x="915686" y="1232897"/>
                    <a:pt x="916658" y="1232897"/>
                  </a:cubicBezTo>
                  <a:cubicBezTo>
                    <a:pt x="915686" y="1231926"/>
                    <a:pt x="915201" y="1230468"/>
                    <a:pt x="915201" y="1228525"/>
                  </a:cubicBezTo>
                  <a:lnTo>
                    <a:pt x="913743" y="1219781"/>
                  </a:lnTo>
                  <a:cubicBezTo>
                    <a:pt x="911800" y="1217838"/>
                    <a:pt x="910100" y="1215652"/>
                    <a:pt x="908643" y="1213223"/>
                  </a:cubicBezTo>
                  <a:cubicBezTo>
                    <a:pt x="907185" y="1210795"/>
                    <a:pt x="906942" y="1209094"/>
                    <a:pt x="907914" y="1208123"/>
                  </a:cubicBezTo>
                  <a:cubicBezTo>
                    <a:pt x="908886" y="1207151"/>
                    <a:pt x="908886" y="1206180"/>
                    <a:pt x="907914" y="1205208"/>
                  </a:cubicBezTo>
                  <a:cubicBezTo>
                    <a:pt x="906942" y="1204237"/>
                    <a:pt x="906457" y="1203265"/>
                    <a:pt x="906457" y="1202293"/>
                  </a:cubicBezTo>
                  <a:cubicBezTo>
                    <a:pt x="905485" y="1201322"/>
                    <a:pt x="904999" y="1200350"/>
                    <a:pt x="904999" y="1199379"/>
                  </a:cubicBezTo>
                  <a:lnTo>
                    <a:pt x="909371" y="1205208"/>
                  </a:lnTo>
                  <a:cubicBezTo>
                    <a:pt x="911314" y="1209094"/>
                    <a:pt x="913257" y="1212009"/>
                    <a:pt x="915201" y="1213952"/>
                  </a:cubicBezTo>
                  <a:lnTo>
                    <a:pt x="918115" y="1227068"/>
                  </a:lnTo>
                  <a:lnTo>
                    <a:pt x="922487" y="1232897"/>
                  </a:lnTo>
                  <a:cubicBezTo>
                    <a:pt x="925402" y="1232897"/>
                    <a:pt x="925888" y="1231440"/>
                    <a:pt x="923945" y="1228525"/>
                  </a:cubicBezTo>
                  <a:cubicBezTo>
                    <a:pt x="925888" y="1228525"/>
                    <a:pt x="926859" y="1229254"/>
                    <a:pt x="926859" y="1230711"/>
                  </a:cubicBezTo>
                  <a:cubicBezTo>
                    <a:pt x="926859" y="1232169"/>
                    <a:pt x="927345" y="1234840"/>
                    <a:pt x="928317" y="1238727"/>
                  </a:cubicBezTo>
                  <a:cubicBezTo>
                    <a:pt x="929288" y="1241641"/>
                    <a:pt x="930745" y="1243099"/>
                    <a:pt x="932689" y="1243099"/>
                  </a:cubicBezTo>
                  <a:lnTo>
                    <a:pt x="931231" y="1244556"/>
                  </a:lnTo>
                  <a:lnTo>
                    <a:pt x="931231" y="1247470"/>
                  </a:lnTo>
                  <a:lnTo>
                    <a:pt x="934146" y="1248928"/>
                  </a:lnTo>
                  <a:cubicBezTo>
                    <a:pt x="933174" y="1250871"/>
                    <a:pt x="933174" y="1251600"/>
                    <a:pt x="934146" y="1251114"/>
                  </a:cubicBezTo>
                  <a:cubicBezTo>
                    <a:pt x="935117" y="1250628"/>
                    <a:pt x="936089" y="1249899"/>
                    <a:pt x="937060" y="1248928"/>
                  </a:cubicBezTo>
                  <a:cubicBezTo>
                    <a:pt x="938032" y="1247956"/>
                    <a:pt x="938275" y="1246742"/>
                    <a:pt x="937789" y="1245285"/>
                  </a:cubicBezTo>
                  <a:cubicBezTo>
                    <a:pt x="937303" y="1243827"/>
                    <a:pt x="937060" y="1242613"/>
                    <a:pt x="937060" y="1241641"/>
                  </a:cubicBezTo>
                  <a:cubicBezTo>
                    <a:pt x="939004" y="1238727"/>
                    <a:pt x="938518" y="1236298"/>
                    <a:pt x="935603" y="1234355"/>
                  </a:cubicBezTo>
                  <a:lnTo>
                    <a:pt x="932689" y="1232897"/>
                  </a:lnTo>
                  <a:cubicBezTo>
                    <a:pt x="933660" y="1231926"/>
                    <a:pt x="933174" y="1231440"/>
                    <a:pt x="931231" y="1231440"/>
                  </a:cubicBezTo>
                  <a:lnTo>
                    <a:pt x="931231" y="1223463"/>
                  </a:lnTo>
                  <a:lnTo>
                    <a:pt x="935239" y="1228525"/>
                  </a:lnTo>
                  <a:cubicBezTo>
                    <a:pt x="937425" y="1231926"/>
                    <a:pt x="939489" y="1235812"/>
                    <a:pt x="941432" y="1240184"/>
                  </a:cubicBezTo>
                  <a:lnTo>
                    <a:pt x="942447" y="1240996"/>
                  </a:lnTo>
                  <a:lnTo>
                    <a:pt x="941432" y="1236176"/>
                  </a:lnTo>
                  <a:cubicBezTo>
                    <a:pt x="940461" y="1233505"/>
                    <a:pt x="939004" y="1230468"/>
                    <a:pt x="937060" y="1227068"/>
                  </a:cubicBezTo>
                  <a:lnTo>
                    <a:pt x="934146" y="1212495"/>
                  </a:lnTo>
                  <a:lnTo>
                    <a:pt x="935603" y="1215409"/>
                  </a:lnTo>
                  <a:cubicBezTo>
                    <a:pt x="936575" y="1217353"/>
                    <a:pt x="939004" y="1223182"/>
                    <a:pt x="942890" y="1232897"/>
                  </a:cubicBezTo>
                  <a:cubicBezTo>
                    <a:pt x="943861" y="1232897"/>
                    <a:pt x="944590" y="1232897"/>
                    <a:pt x="945076" y="1232897"/>
                  </a:cubicBezTo>
                  <a:cubicBezTo>
                    <a:pt x="945561" y="1232897"/>
                    <a:pt x="945319" y="1232412"/>
                    <a:pt x="944347" y="1231440"/>
                  </a:cubicBezTo>
                  <a:cubicBezTo>
                    <a:pt x="945319" y="1229497"/>
                    <a:pt x="944833" y="1227554"/>
                    <a:pt x="942890" y="1225611"/>
                  </a:cubicBezTo>
                  <a:lnTo>
                    <a:pt x="941432" y="1222696"/>
                  </a:lnTo>
                  <a:cubicBezTo>
                    <a:pt x="943375" y="1222696"/>
                    <a:pt x="947747" y="1229011"/>
                    <a:pt x="954548" y="1241641"/>
                  </a:cubicBezTo>
                  <a:lnTo>
                    <a:pt x="960378" y="1247470"/>
                  </a:lnTo>
                  <a:cubicBezTo>
                    <a:pt x="961349" y="1250385"/>
                    <a:pt x="962807" y="1251843"/>
                    <a:pt x="964750" y="1251843"/>
                  </a:cubicBezTo>
                  <a:cubicBezTo>
                    <a:pt x="964750" y="1252814"/>
                    <a:pt x="964993" y="1254028"/>
                    <a:pt x="965478" y="1255486"/>
                  </a:cubicBezTo>
                  <a:cubicBezTo>
                    <a:pt x="965964" y="1256943"/>
                    <a:pt x="967179" y="1256700"/>
                    <a:pt x="969122" y="1254757"/>
                  </a:cubicBezTo>
                  <a:lnTo>
                    <a:pt x="974951" y="1260586"/>
                  </a:lnTo>
                  <a:lnTo>
                    <a:pt x="980780" y="1267873"/>
                  </a:lnTo>
                  <a:lnTo>
                    <a:pt x="988067" y="1275160"/>
                  </a:lnTo>
                  <a:cubicBezTo>
                    <a:pt x="990982" y="1278074"/>
                    <a:pt x="995354" y="1280017"/>
                    <a:pt x="1001183" y="1280989"/>
                  </a:cubicBezTo>
                  <a:lnTo>
                    <a:pt x="1008469" y="1286818"/>
                  </a:lnTo>
                  <a:lnTo>
                    <a:pt x="1011384" y="1286818"/>
                  </a:lnTo>
                  <a:lnTo>
                    <a:pt x="1020128" y="1292648"/>
                  </a:lnTo>
                  <a:cubicBezTo>
                    <a:pt x="1028872" y="1299449"/>
                    <a:pt x="1031787" y="1304306"/>
                    <a:pt x="1028872" y="1307221"/>
                  </a:cubicBezTo>
                  <a:lnTo>
                    <a:pt x="1031787" y="1307221"/>
                  </a:lnTo>
                  <a:lnTo>
                    <a:pt x="1030329" y="1308678"/>
                  </a:lnTo>
                  <a:cubicBezTo>
                    <a:pt x="1032272" y="1311593"/>
                    <a:pt x="1033730" y="1313050"/>
                    <a:pt x="1034701" y="1313050"/>
                  </a:cubicBezTo>
                  <a:lnTo>
                    <a:pt x="1036159" y="1317422"/>
                  </a:lnTo>
                  <a:lnTo>
                    <a:pt x="1033244" y="1315965"/>
                  </a:lnTo>
                  <a:cubicBezTo>
                    <a:pt x="1034216" y="1317908"/>
                    <a:pt x="1034216" y="1318879"/>
                    <a:pt x="1033244" y="1318879"/>
                  </a:cubicBezTo>
                  <a:lnTo>
                    <a:pt x="1033244" y="1324709"/>
                  </a:lnTo>
                  <a:cubicBezTo>
                    <a:pt x="1035187" y="1326652"/>
                    <a:pt x="1036159" y="1326652"/>
                    <a:pt x="1036159" y="1324709"/>
                  </a:cubicBezTo>
                  <a:lnTo>
                    <a:pt x="1039073" y="1326166"/>
                  </a:lnTo>
                  <a:cubicBezTo>
                    <a:pt x="1041016" y="1328109"/>
                    <a:pt x="1041502" y="1329566"/>
                    <a:pt x="1040531" y="1330538"/>
                  </a:cubicBezTo>
                  <a:cubicBezTo>
                    <a:pt x="1039559" y="1332481"/>
                    <a:pt x="1040045" y="1333938"/>
                    <a:pt x="1041988" y="1334910"/>
                  </a:cubicBezTo>
                  <a:lnTo>
                    <a:pt x="1050732" y="1350940"/>
                  </a:lnTo>
                  <a:lnTo>
                    <a:pt x="1047817" y="1359685"/>
                  </a:lnTo>
                  <a:cubicBezTo>
                    <a:pt x="1046846" y="1360656"/>
                    <a:pt x="1047331" y="1361142"/>
                    <a:pt x="1049274" y="1361142"/>
                  </a:cubicBezTo>
                  <a:cubicBezTo>
                    <a:pt x="1052189" y="1361142"/>
                    <a:pt x="1053646" y="1360170"/>
                    <a:pt x="1053646" y="1358227"/>
                  </a:cubicBezTo>
                  <a:lnTo>
                    <a:pt x="1055104" y="1352398"/>
                  </a:lnTo>
                  <a:lnTo>
                    <a:pt x="1056561" y="1355313"/>
                  </a:lnTo>
                  <a:cubicBezTo>
                    <a:pt x="1057533" y="1358227"/>
                    <a:pt x="1058990" y="1359685"/>
                    <a:pt x="1060933" y="1359685"/>
                  </a:cubicBezTo>
                  <a:lnTo>
                    <a:pt x="1062390" y="1365514"/>
                  </a:lnTo>
                  <a:cubicBezTo>
                    <a:pt x="1064334" y="1365514"/>
                    <a:pt x="1064819" y="1366485"/>
                    <a:pt x="1063848" y="1368428"/>
                  </a:cubicBezTo>
                  <a:lnTo>
                    <a:pt x="1065305" y="1374258"/>
                  </a:lnTo>
                  <a:lnTo>
                    <a:pt x="1065305" y="1377172"/>
                  </a:lnTo>
                  <a:cubicBezTo>
                    <a:pt x="1065305" y="1380087"/>
                    <a:pt x="1064819" y="1382759"/>
                    <a:pt x="1063848" y="1385188"/>
                  </a:cubicBezTo>
                  <a:cubicBezTo>
                    <a:pt x="1062876" y="1387617"/>
                    <a:pt x="1061419" y="1389803"/>
                    <a:pt x="1059476" y="1391746"/>
                  </a:cubicBezTo>
                  <a:cubicBezTo>
                    <a:pt x="1056561" y="1395632"/>
                    <a:pt x="1051218" y="1399032"/>
                    <a:pt x="1043445" y="1401947"/>
                  </a:cubicBezTo>
                  <a:cubicBezTo>
                    <a:pt x="1041502" y="1401947"/>
                    <a:pt x="1039559" y="1402190"/>
                    <a:pt x="1037616" y="1402676"/>
                  </a:cubicBezTo>
                  <a:cubicBezTo>
                    <a:pt x="1035673" y="1403161"/>
                    <a:pt x="1035187" y="1403890"/>
                    <a:pt x="1036159" y="1404862"/>
                  </a:cubicBezTo>
                  <a:cubicBezTo>
                    <a:pt x="1043931" y="1403890"/>
                    <a:pt x="1048303" y="1402433"/>
                    <a:pt x="1049274" y="1400490"/>
                  </a:cubicBezTo>
                  <a:lnTo>
                    <a:pt x="1052189" y="1401947"/>
                  </a:lnTo>
                  <a:cubicBezTo>
                    <a:pt x="1053161" y="1401947"/>
                    <a:pt x="1052189" y="1403161"/>
                    <a:pt x="1049274" y="1405590"/>
                  </a:cubicBezTo>
                  <a:cubicBezTo>
                    <a:pt x="1046360" y="1408019"/>
                    <a:pt x="1043445" y="1410205"/>
                    <a:pt x="1040531" y="1412148"/>
                  </a:cubicBezTo>
                  <a:cubicBezTo>
                    <a:pt x="1038587" y="1413120"/>
                    <a:pt x="1037130" y="1414091"/>
                    <a:pt x="1036159" y="1415063"/>
                  </a:cubicBezTo>
                  <a:cubicBezTo>
                    <a:pt x="1036159" y="1417006"/>
                    <a:pt x="1037130" y="1417978"/>
                    <a:pt x="1039073" y="1417978"/>
                  </a:cubicBezTo>
                  <a:cubicBezTo>
                    <a:pt x="1040045" y="1418949"/>
                    <a:pt x="1041016" y="1418463"/>
                    <a:pt x="1041988" y="1416520"/>
                  </a:cubicBezTo>
                  <a:lnTo>
                    <a:pt x="1043445" y="1417978"/>
                  </a:lnTo>
                  <a:cubicBezTo>
                    <a:pt x="1044417" y="1417978"/>
                    <a:pt x="1045631" y="1417978"/>
                    <a:pt x="1047088" y="1417978"/>
                  </a:cubicBezTo>
                  <a:cubicBezTo>
                    <a:pt x="1048546" y="1417978"/>
                    <a:pt x="1049274" y="1417492"/>
                    <a:pt x="1049274" y="1416520"/>
                  </a:cubicBezTo>
                  <a:lnTo>
                    <a:pt x="1055717" y="1414373"/>
                  </a:lnTo>
                  <a:lnTo>
                    <a:pt x="1049274" y="1419435"/>
                  </a:lnTo>
                  <a:lnTo>
                    <a:pt x="1037616" y="1420892"/>
                  </a:lnTo>
                  <a:cubicBezTo>
                    <a:pt x="1036644" y="1421864"/>
                    <a:pt x="1036644" y="1423078"/>
                    <a:pt x="1037616" y="1424536"/>
                  </a:cubicBezTo>
                  <a:cubicBezTo>
                    <a:pt x="1038587" y="1425993"/>
                    <a:pt x="1040045" y="1426722"/>
                    <a:pt x="1041988" y="1426722"/>
                  </a:cubicBezTo>
                  <a:cubicBezTo>
                    <a:pt x="1043931" y="1427693"/>
                    <a:pt x="1042959" y="1430608"/>
                    <a:pt x="1039073" y="1435465"/>
                  </a:cubicBezTo>
                  <a:cubicBezTo>
                    <a:pt x="1038102" y="1437409"/>
                    <a:pt x="1036159" y="1439595"/>
                    <a:pt x="1033244" y="1442023"/>
                  </a:cubicBezTo>
                  <a:cubicBezTo>
                    <a:pt x="1030329" y="1444452"/>
                    <a:pt x="1027900" y="1445181"/>
                    <a:pt x="1025957" y="1444209"/>
                  </a:cubicBezTo>
                  <a:lnTo>
                    <a:pt x="1021585" y="1442752"/>
                  </a:lnTo>
                  <a:cubicBezTo>
                    <a:pt x="1020614" y="1444695"/>
                    <a:pt x="1019156" y="1445667"/>
                    <a:pt x="1017213" y="1445667"/>
                  </a:cubicBezTo>
                  <a:lnTo>
                    <a:pt x="1014299" y="1447124"/>
                  </a:lnTo>
                  <a:cubicBezTo>
                    <a:pt x="1013327" y="1447124"/>
                    <a:pt x="1012356" y="1447124"/>
                    <a:pt x="1011384" y="1447124"/>
                  </a:cubicBezTo>
                  <a:cubicBezTo>
                    <a:pt x="1009441" y="1447124"/>
                    <a:pt x="1008469" y="1447610"/>
                    <a:pt x="1008469" y="1448581"/>
                  </a:cubicBezTo>
                  <a:cubicBezTo>
                    <a:pt x="1006526" y="1447610"/>
                    <a:pt x="1004826" y="1447610"/>
                    <a:pt x="1003369" y="1448581"/>
                  </a:cubicBezTo>
                  <a:cubicBezTo>
                    <a:pt x="1001911" y="1449553"/>
                    <a:pt x="1002154" y="1450039"/>
                    <a:pt x="1004097" y="1450039"/>
                  </a:cubicBezTo>
                  <a:lnTo>
                    <a:pt x="1004097" y="1452953"/>
                  </a:lnTo>
                  <a:cubicBezTo>
                    <a:pt x="1003126" y="1452953"/>
                    <a:pt x="1002154" y="1452953"/>
                    <a:pt x="1001183" y="1452953"/>
                  </a:cubicBezTo>
                  <a:cubicBezTo>
                    <a:pt x="1000211" y="1452953"/>
                    <a:pt x="999240" y="1453439"/>
                    <a:pt x="998268" y="1454411"/>
                  </a:cubicBezTo>
                  <a:lnTo>
                    <a:pt x="995354" y="1455868"/>
                  </a:lnTo>
                  <a:cubicBezTo>
                    <a:pt x="993410" y="1456840"/>
                    <a:pt x="991467" y="1457811"/>
                    <a:pt x="989524" y="1458783"/>
                  </a:cubicBezTo>
                  <a:cubicBezTo>
                    <a:pt x="987581" y="1459754"/>
                    <a:pt x="986124" y="1461211"/>
                    <a:pt x="985152" y="1463155"/>
                  </a:cubicBezTo>
                  <a:cubicBezTo>
                    <a:pt x="984181" y="1465098"/>
                    <a:pt x="984424" y="1466069"/>
                    <a:pt x="985881" y="1466069"/>
                  </a:cubicBezTo>
                  <a:cubicBezTo>
                    <a:pt x="987338" y="1466069"/>
                    <a:pt x="989038" y="1465584"/>
                    <a:pt x="990982" y="1464612"/>
                  </a:cubicBezTo>
                  <a:cubicBezTo>
                    <a:pt x="991953" y="1463640"/>
                    <a:pt x="991467" y="1464612"/>
                    <a:pt x="989524" y="1467527"/>
                  </a:cubicBezTo>
                  <a:lnTo>
                    <a:pt x="989524" y="1468984"/>
                  </a:lnTo>
                  <a:cubicBezTo>
                    <a:pt x="987581" y="1470927"/>
                    <a:pt x="978837" y="1471899"/>
                    <a:pt x="963292" y="1471899"/>
                  </a:cubicBezTo>
                  <a:cubicBezTo>
                    <a:pt x="953577" y="1471899"/>
                    <a:pt x="947747" y="1471413"/>
                    <a:pt x="945804" y="1470441"/>
                  </a:cubicBezTo>
                  <a:lnTo>
                    <a:pt x="939975" y="1468984"/>
                  </a:lnTo>
                  <a:cubicBezTo>
                    <a:pt x="939975" y="1470927"/>
                    <a:pt x="939489" y="1471413"/>
                    <a:pt x="938518" y="1470441"/>
                  </a:cubicBezTo>
                  <a:cubicBezTo>
                    <a:pt x="937546" y="1469470"/>
                    <a:pt x="937060" y="1468498"/>
                    <a:pt x="937060" y="1467527"/>
                  </a:cubicBezTo>
                  <a:lnTo>
                    <a:pt x="934146" y="1467527"/>
                  </a:lnTo>
                  <a:lnTo>
                    <a:pt x="928317" y="1466069"/>
                  </a:lnTo>
                  <a:cubicBezTo>
                    <a:pt x="927345" y="1466069"/>
                    <a:pt x="926859" y="1466555"/>
                    <a:pt x="926859" y="1467527"/>
                  </a:cubicBezTo>
                  <a:lnTo>
                    <a:pt x="925402" y="1467527"/>
                  </a:lnTo>
                  <a:lnTo>
                    <a:pt x="910453" y="1463593"/>
                  </a:lnTo>
                  <a:lnTo>
                    <a:pt x="908643" y="1465705"/>
                  </a:lnTo>
                  <a:cubicBezTo>
                    <a:pt x="907671" y="1465948"/>
                    <a:pt x="906457" y="1465584"/>
                    <a:pt x="904999" y="1464612"/>
                  </a:cubicBezTo>
                  <a:lnTo>
                    <a:pt x="900627" y="1463155"/>
                  </a:lnTo>
                  <a:lnTo>
                    <a:pt x="904228" y="1461954"/>
                  </a:lnTo>
                  <a:lnTo>
                    <a:pt x="897713" y="1460240"/>
                  </a:lnTo>
                  <a:cubicBezTo>
                    <a:pt x="893826" y="1458297"/>
                    <a:pt x="890426" y="1457811"/>
                    <a:pt x="887511" y="1458783"/>
                  </a:cubicBezTo>
                  <a:cubicBezTo>
                    <a:pt x="884597" y="1460726"/>
                    <a:pt x="881682" y="1461697"/>
                    <a:pt x="878767" y="1461697"/>
                  </a:cubicBezTo>
                  <a:lnTo>
                    <a:pt x="872938" y="1466069"/>
                  </a:lnTo>
                  <a:lnTo>
                    <a:pt x="855450" y="1467527"/>
                  </a:lnTo>
                  <a:cubicBezTo>
                    <a:pt x="854479" y="1466555"/>
                    <a:pt x="853507" y="1466555"/>
                    <a:pt x="852536" y="1467527"/>
                  </a:cubicBezTo>
                  <a:cubicBezTo>
                    <a:pt x="852536" y="1468498"/>
                    <a:pt x="852293" y="1468741"/>
                    <a:pt x="851807" y="1468255"/>
                  </a:cubicBezTo>
                  <a:cubicBezTo>
                    <a:pt x="851321" y="1467770"/>
                    <a:pt x="850593" y="1466555"/>
                    <a:pt x="849621" y="1464612"/>
                  </a:cubicBezTo>
                  <a:lnTo>
                    <a:pt x="843792" y="1460240"/>
                  </a:lnTo>
                  <a:cubicBezTo>
                    <a:pt x="842820" y="1460240"/>
                    <a:pt x="841363" y="1458297"/>
                    <a:pt x="839420" y="1454411"/>
                  </a:cubicBezTo>
                  <a:lnTo>
                    <a:pt x="837962" y="1447124"/>
                  </a:lnTo>
                  <a:lnTo>
                    <a:pt x="827761" y="1447124"/>
                  </a:lnTo>
                  <a:lnTo>
                    <a:pt x="819017" y="1444209"/>
                  </a:lnTo>
                  <a:cubicBezTo>
                    <a:pt x="814159" y="1446152"/>
                    <a:pt x="812216" y="1445667"/>
                    <a:pt x="813188" y="1442752"/>
                  </a:cubicBezTo>
                  <a:cubicBezTo>
                    <a:pt x="812216" y="1444695"/>
                    <a:pt x="811245" y="1445424"/>
                    <a:pt x="810273" y="1444938"/>
                  </a:cubicBezTo>
                  <a:cubicBezTo>
                    <a:pt x="809302" y="1444452"/>
                    <a:pt x="809302" y="1443238"/>
                    <a:pt x="810273" y="1441295"/>
                  </a:cubicBezTo>
                  <a:lnTo>
                    <a:pt x="808816" y="1441295"/>
                  </a:lnTo>
                  <a:lnTo>
                    <a:pt x="802987" y="1438380"/>
                  </a:lnTo>
                  <a:lnTo>
                    <a:pt x="800072" y="1438380"/>
                  </a:lnTo>
                  <a:cubicBezTo>
                    <a:pt x="801043" y="1441295"/>
                    <a:pt x="800558" y="1441781"/>
                    <a:pt x="798615" y="1439838"/>
                  </a:cubicBezTo>
                  <a:cubicBezTo>
                    <a:pt x="792785" y="1438866"/>
                    <a:pt x="789871" y="1437409"/>
                    <a:pt x="789871" y="1435465"/>
                  </a:cubicBezTo>
                  <a:lnTo>
                    <a:pt x="789871" y="1438380"/>
                  </a:lnTo>
                  <a:lnTo>
                    <a:pt x="779669" y="1435465"/>
                  </a:lnTo>
                  <a:lnTo>
                    <a:pt x="775297" y="1434008"/>
                  </a:lnTo>
                  <a:cubicBezTo>
                    <a:pt x="775297" y="1434980"/>
                    <a:pt x="774812" y="1435465"/>
                    <a:pt x="773840" y="1435465"/>
                  </a:cubicBezTo>
                  <a:cubicBezTo>
                    <a:pt x="772868" y="1435465"/>
                    <a:pt x="772383" y="1434980"/>
                    <a:pt x="772383" y="1434008"/>
                  </a:cubicBezTo>
                  <a:lnTo>
                    <a:pt x="768011" y="1432551"/>
                  </a:lnTo>
                  <a:cubicBezTo>
                    <a:pt x="767039" y="1429636"/>
                    <a:pt x="766553" y="1429150"/>
                    <a:pt x="766553" y="1431094"/>
                  </a:cubicBezTo>
                  <a:cubicBezTo>
                    <a:pt x="766553" y="1429150"/>
                    <a:pt x="765582" y="1428179"/>
                    <a:pt x="763639" y="1428179"/>
                  </a:cubicBezTo>
                  <a:lnTo>
                    <a:pt x="763639" y="1431094"/>
                  </a:lnTo>
                  <a:lnTo>
                    <a:pt x="759267" y="1432551"/>
                  </a:lnTo>
                  <a:cubicBezTo>
                    <a:pt x="757324" y="1431579"/>
                    <a:pt x="756838" y="1430122"/>
                    <a:pt x="757809" y="1428179"/>
                  </a:cubicBezTo>
                  <a:lnTo>
                    <a:pt x="750523" y="1426722"/>
                  </a:lnTo>
                  <a:lnTo>
                    <a:pt x="743236" y="1425264"/>
                  </a:lnTo>
                  <a:lnTo>
                    <a:pt x="740322" y="1425264"/>
                  </a:lnTo>
                  <a:cubicBezTo>
                    <a:pt x="739350" y="1424293"/>
                    <a:pt x="738136" y="1423564"/>
                    <a:pt x="736678" y="1423078"/>
                  </a:cubicBezTo>
                  <a:cubicBezTo>
                    <a:pt x="735221" y="1422592"/>
                    <a:pt x="734978" y="1421864"/>
                    <a:pt x="735950" y="1420892"/>
                  </a:cubicBezTo>
                  <a:lnTo>
                    <a:pt x="733326" y="1419143"/>
                  </a:lnTo>
                  <a:lnTo>
                    <a:pt x="734492" y="1419435"/>
                  </a:lnTo>
                  <a:cubicBezTo>
                    <a:pt x="736435" y="1421378"/>
                    <a:pt x="738864" y="1421378"/>
                    <a:pt x="741779" y="1419435"/>
                  </a:cubicBezTo>
                  <a:lnTo>
                    <a:pt x="744694" y="1419435"/>
                  </a:lnTo>
                  <a:cubicBezTo>
                    <a:pt x="744694" y="1421378"/>
                    <a:pt x="749066" y="1423564"/>
                    <a:pt x="757809" y="1425993"/>
                  </a:cubicBezTo>
                  <a:cubicBezTo>
                    <a:pt x="766553" y="1428422"/>
                    <a:pt x="773354" y="1429636"/>
                    <a:pt x="778212" y="1429636"/>
                  </a:cubicBezTo>
                  <a:lnTo>
                    <a:pt x="808816" y="1438380"/>
                  </a:lnTo>
                  <a:cubicBezTo>
                    <a:pt x="810759" y="1439352"/>
                    <a:pt x="813188" y="1439595"/>
                    <a:pt x="816102" y="1439109"/>
                  </a:cubicBezTo>
                  <a:lnTo>
                    <a:pt x="821254" y="1438465"/>
                  </a:lnTo>
                  <a:lnTo>
                    <a:pt x="818288" y="1436558"/>
                  </a:lnTo>
                  <a:cubicBezTo>
                    <a:pt x="816831" y="1435830"/>
                    <a:pt x="815617" y="1435465"/>
                    <a:pt x="814645" y="1435465"/>
                  </a:cubicBezTo>
                  <a:cubicBezTo>
                    <a:pt x="816588" y="1434494"/>
                    <a:pt x="816588" y="1433037"/>
                    <a:pt x="814645" y="1431094"/>
                  </a:cubicBezTo>
                  <a:cubicBezTo>
                    <a:pt x="812702" y="1429150"/>
                    <a:pt x="810759" y="1427693"/>
                    <a:pt x="808816" y="1426722"/>
                  </a:cubicBezTo>
                  <a:lnTo>
                    <a:pt x="797157" y="1425264"/>
                  </a:lnTo>
                  <a:lnTo>
                    <a:pt x="794243" y="1423807"/>
                  </a:lnTo>
                  <a:lnTo>
                    <a:pt x="791328" y="1423807"/>
                  </a:lnTo>
                  <a:lnTo>
                    <a:pt x="786956" y="1420892"/>
                  </a:lnTo>
                  <a:lnTo>
                    <a:pt x="779669" y="1420892"/>
                  </a:lnTo>
                  <a:cubicBezTo>
                    <a:pt x="777726" y="1420892"/>
                    <a:pt x="768496" y="1418949"/>
                    <a:pt x="751980" y="1415063"/>
                  </a:cubicBezTo>
                  <a:cubicBezTo>
                    <a:pt x="748094" y="1414091"/>
                    <a:pt x="745665" y="1412148"/>
                    <a:pt x="744694" y="1409234"/>
                  </a:cubicBezTo>
                  <a:lnTo>
                    <a:pt x="743236" y="1409234"/>
                  </a:lnTo>
                  <a:cubicBezTo>
                    <a:pt x="742265" y="1410205"/>
                    <a:pt x="740807" y="1410691"/>
                    <a:pt x="738864" y="1410691"/>
                  </a:cubicBezTo>
                  <a:cubicBezTo>
                    <a:pt x="739836" y="1408748"/>
                    <a:pt x="737893" y="1406805"/>
                    <a:pt x="733035" y="1404862"/>
                  </a:cubicBezTo>
                  <a:cubicBezTo>
                    <a:pt x="728177" y="1403890"/>
                    <a:pt x="721862" y="1401704"/>
                    <a:pt x="714090" y="1398304"/>
                  </a:cubicBezTo>
                  <a:cubicBezTo>
                    <a:pt x="706317" y="1394903"/>
                    <a:pt x="701460" y="1393203"/>
                    <a:pt x="699516" y="1393203"/>
                  </a:cubicBezTo>
                  <a:lnTo>
                    <a:pt x="690772" y="1390288"/>
                  </a:lnTo>
                  <a:cubicBezTo>
                    <a:pt x="681057" y="1385431"/>
                    <a:pt x="675228" y="1383002"/>
                    <a:pt x="673285" y="1383002"/>
                  </a:cubicBezTo>
                  <a:cubicBezTo>
                    <a:pt x="671341" y="1381059"/>
                    <a:pt x="669641" y="1379844"/>
                    <a:pt x="668184" y="1379358"/>
                  </a:cubicBezTo>
                  <a:cubicBezTo>
                    <a:pt x="666727" y="1378873"/>
                    <a:pt x="665026" y="1379116"/>
                    <a:pt x="663083" y="1380087"/>
                  </a:cubicBezTo>
                  <a:cubicBezTo>
                    <a:pt x="661140" y="1381059"/>
                    <a:pt x="660169" y="1380573"/>
                    <a:pt x="660169" y="1378630"/>
                  </a:cubicBezTo>
                  <a:lnTo>
                    <a:pt x="658711" y="1377172"/>
                  </a:lnTo>
                  <a:cubicBezTo>
                    <a:pt x="656768" y="1377172"/>
                    <a:pt x="656283" y="1376201"/>
                    <a:pt x="657254" y="1374258"/>
                  </a:cubicBezTo>
                  <a:cubicBezTo>
                    <a:pt x="656283" y="1374258"/>
                    <a:pt x="655554" y="1373772"/>
                    <a:pt x="655068" y="1372800"/>
                  </a:cubicBezTo>
                  <a:cubicBezTo>
                    <a:pt x="654582" y="1371829"/>
                    <a:pt x="654339" y="1371343"/>
                    <a:pt x="654339" y="1371343"/>
                  </a:cubicBezTo>
                  <a:lnTo>
                    <a:pt x="654339" y="1372800"/>
                  </a:lnTo>
                  <a:cubicBezTo>
                    <a:pt x="651425" y="1372800"/>
                    <a:pt x="648510" y="1371343"/>
                    <a:pt x="645595" y="1368428"/>
                  </a:cubicBezTo>
                  <a:lnTo>
                    <a:pt x="642681" y="1368428"/>
                  </a:lnTo>
                  <a:cubicBezTo>
                    <a:pt x="642681" y="1366485"/>
                    <a:pt x="641709" y="1365028"/>
                    <a:pt x="639766" y="1364056"/>
                  </a:cubicBezTo>
                  <a:cubicBezTo>
                    <a:pt x="638795" y="1366000"/>
                    <a:pt x="637823" y="1365514"/>
                    <a:pt x="636852" y="1362599"/>
                  </a:cubicBezTo>
                  <a:cubicBezTo>
                    <a:pt x="636852" y="1361628"/>
                    <a:pt x="635880" y="1361142"/>
                    <a:pt x="633937" y="1361142"/>
                  </a:cubicBezTo>
                  <a:cubicBezTo>
                    <a:pt x="632965" y="1361142"/>
                    <a:pt x="630779" y="1360170"/>
                    <a:pt x="627379" y="1358227"/>
                  </a:cubicBezTo>
                  <a:cubicBezTo>
                    <a:pt x="623978" y="1356284"/>
                    <a:pt x="621307" y="1354341"/>
                    <a:pt x="619364" y="1352398"/>
                  </a:cubicBezTo>
                  <a:cubicBezTo>
                    <a:pt x="617421" y="1351426"/>
                    <a:pt x="611591" y="1347054"/>
                    <a:pt x="601876" y="1339282"/>
                  </a:cubicBezTo>
                  <a:cubicBezTo>
                    <a:pt x="598961" y="1339282"/>
                    <a:pt x="596046" y="1338311"/>
                    <a:pt x="593132" y="1336367"/>
                  </a:cubicBezTo>
                  <a:lnTo>
                    <a:pt x="587302" y="1334910"/>
                  </a:lnTo>
                  <a:lnTo>
                    <a:pt x="585845" y="1331995"/>
                  </a:lnTo>
                  <a:lnTo>
                    <a:pt x="584388" y="1330538"/>
                  </a:lnTo>
                  <a:lnTo>
                    <a:pt x="582930" y="1329081"/>
                  </a:lnTo>
                  <a:lnTo>
                    <a:pt x="580016" y="1327623"/>
                  </a:lnTo>
                  <a:cubicBezTo>
                    <a:pt x="578073" y="1326652"/>
                    <a:pt x="577587" y="1325680"/>
                    <a:pt x="578558" y="1324709"/>
                  </a:cubicBezTo>
                  <a:cubicBezTo>
                    <a:pt x="572729" y="1318879"/>
                    <a:pt x="568843" y="1315965"/>
                    <a:pt x="566900" y="1315965"/>
                  </a:cubicBezTo>
                  <a:cubicBezTo>
                    <a:pt x="565928" y="1315965"/>
                    <a:pt x="564957" y="1315722"/>
                    <a:pt x="563985" y="1315236"/>
                  </a:cubicBezTo>
                  <a:cubicBezTo>
                    <a:pt x="563014" y="1314750"/>
                    <a:pt x="562528" y="1313536"/>
                    <a:pt x="562528" y="1311593"/>
                  </a:cubicBezTo>
                  <a:lnTo>
                    <a:pt x="556699" y="1307221"/>
                  </a:lnTo>
                  <a:lnTo>
                    <a:pt x="553784" y="1304306"/>
                  </a:lnTo>
                  <a:lnTo>
                    <a:pt x="552327" y="1302849"/>
                  </a:lnTo>
                  <a:cubicBezTo>
                    <a:pt x="549412" y="1302849"/>
                    <a:pt x="541154" y="1294591"/>
                    <a:pt x="527552" y="1278074"/>
                  </a:cubicBezTo>
                  <a:cubicBezTo>
                    <a:pt x="525609" y="1275160"/>
                    <a:pt x="523423" y="1272488"/>
                    <a:pt x="520994" y="1270059"/>
                  </a:cubicBezTo>
                  <a:cubicBezTo>
                    <a:pt x="518565" y="1267630"/>
                    <a:pt x="516865" y="1265930"/>
                    <a:pt x="515894" y="1264959"/>
                  </a:cubicBezTo>
                  <a:cubicBezTo>
                    <a:pt x="512007" y="1260101"/>
                    <a:pt x="506421" y="1253543"/>
                    <a:pt x="499134" y="1245285"/>
                  </a:cubicBezTo>
                  <a:cubicBezTo>
                    <a:pt x="491848" y="1237026"/>
                    <a:pt x="486261" y="1231926"/>
                    <a:pt x="482375" y="1229983"/>
                  </a:cubicBezTo>
                  <a:lnTo>
                    <a:pt x="478003" y="1221239"/>
                  </a:lnTo>
                  <a:cubicBezTo>
                    <a:pt x="478003" y="1220267"/>
                    <a:pt x="472174" y="1211037"/>
                    <a:pt x="460515" y="1193549"/>
                  </a:cubicBezTo>
                  <a:lnTo>
                    <a:pt x="456143" y="1184806"/>
                  </a:lnTo>
                  <a:cubicBezTo>
                    <a:pt x="454200" y="1183834"/>
                    <a:pt x="453229" y="1181405"/>
                    <a:pt x="453229" y="1177519"/>
                  </a:cubicBezTo>
                  <a:lnTo>
                    <a:pt x="448857" y="1170232"/>
                  </a:lnTo>
                  <a:cubicBezTo>
                    <a:pt x="447885" y="1170232"/>
                    <a:pt x="446913" y="1168775"/>
                    <a:pt x="445942" y="1165860"/>
                  </a:cubicBezTo>
                  <a:cubicBezTo>
                    <a:pt x="444970" y="1162946"/>
                    <a:pt x="444970" y="1160517"/>
                    <a:pt x="445942" y="1158574"/>
                  </a:cubicBezTo>
                  <a:cubicBezTo>
                    <a:pt x="444970" y="1158574"/>
                    <a:pt x="444242" y="1158088"/>
                    <a:pt x="443756" y="1157116"/>
                  </a:cubicBezTo>
                  <a:cubicBezTo>
                    <a:pt x="443270" y="1156145"/>
                    <a:pt x="442541" y="1155659"/>
                    <a:pt x="441570" y="1155659"/>
                  </a:cubicBezTo>
                  <a:lnTo>
                    <a:pt x="440113" y="1148372"/>
                  </a:lnTo>
                  <a:cubicBezTo>
                    <a:pt x="439141" y="1149344"/>
                    <a:pt x="438169" y="1149830"/>
                    <a:pt x="437198" y="1149830"/>
                  </a:cubicBezTo>
                  <a:cubicBezTo>
                    <a:pt x="436226" y="1149830"/>
                    <a:pt x="436226" y="1149344"/>
                    <a:pt x="437198" y="1148372"/>
                  </a:cubicBezTo>
                  <a:cubicBezTo>
                    <a:pt x="438169" y="1148372"/>
                    <a:pt x="438412" y="1147887"/>
                    <a:pt x="437927" y="1146915"/>
                  </a:cubicBezTo>
                  <a:cubicBezTo>
                    <a:pt x="437441" y="1145944"/>
                    <a:pt x="437684" y="1144972"/>
                    <a:pt x="438655" y="1144000"/>
                  </a:cubicBezTo>
                  <a:cubicBezTo>
                    <a:pt x="436712" y="1139143"/>
                    <a:pt x="435255" y="1136714"/>
                    <a:pt x="434283" y="1136714"/>
                  </a:cubicBezTo>
                  <a:lnTo>
                    <a:pt x="435741" y="1135256"/>
                  </a:lnTo>
                  <a:lnTo>
                    <a:pt x="434283" y="1109025"/>
                  </a:lnTo>
                  <a:cubicBezTo>
                    <a:pt x="432340" y="1106110"/>
                    <a:pt x="430397" y="1102953"/>
                    <a:pt x="428454" y="1099552"/>
                  </a:cubicBezTo>
                  <a:cubicBezTo>
                    <a:pt x="426511" y="1096152"/>
                    <a:pt x="425054" y="1093965"/>
                    <a:pt x="424082" y="1092994"/>
                  </a:cubicBezTo>
                  <a:lnTo>
                    <a:pt x="422625" y="1090079"/>
                  </a:lnTo>
                  <a:cubicBezTo>
                    <a:pt x="423596" y="1088136"/>
                    <a:pt x="423596" y="1086679"/>
                    <a:pt x="422625" y="1085707"/>
                  </a:cubicBezTo>
                  <a:cubicBezTo>
                    <a:pt x="421653" y="1084736"/>
                    <a:pt x="420682" y="1084250"/>
                    <a:pt x="419710" y="1084250"/>
                  </a:cubicBezTo>
                  <a:lnTo>
                    <a:pt x="416795" y="1079878"/>
                  </a:lnTo>
                  <a:cubicBezTo>
                    <a:pt x="417767" y="1078907"/>
                    <a:pt x="417281" y="1076963"/>
                    <a:pt x="415338" y="1074049"/>
                  </a:cubicBezTo>
                  <a:lnTo>
                    <a:pt x="416795" y="1074049"/>
                  </a:lnTo>
                  <a:lnTo>
                    <a:pt x="428454" y="1078421"/>
                  </a:lnTo>
                  <a:cubicBezTo>
                    <a:pt x="429426" y="1080364"/>
                    <a:pt x="430640" y="1081336"/>
                    <a:pt x="432097" y="1081336"/>
                  </a:cubicBezTo>
                  <a:cubicBezTo>
                    <a:pt x="433555" y="1081336"/>
                    <a:pt x="434283" y="1080850"/>
                    <a:pt x="434283" y="1079878"/>
                  </a:cubicBezTo>
                  <a:cubicBezTo>
                    <a:pt x="432340" y="1078907"/>
                    <a:pt x="432340" y="1077935"/>
                    <a:pt x="434283" y="1076963"/>
                  </a:cubicBezTo>
                  <a:lnTo>
                    <a:pt x="431369" y="1075506"/>
                  </a:lnTo>
                  <a:cubicBezTo>
                    <a:pt x="430397" y="1075506"/>
                    <a:pt x="429911" y="1075020"/>
                    <a:pt x="429911" y="1074049"/>
                  </a:cubicBezTo>
                  <a:cubicBezTo>
                    <a:pt x="430883" y="1073077"/>
                    <a:pt x="430397" y="1071620"/>
                    <a:pt x="428454" y="1069677"/>
                  </a:cubicBezTo>
                  <a:cubicBezTo>
                    <a:pt x="426511" y="1064819"/>
                    <a:pt x="426997" y="1062876"/>
                    <a:pt x="429911" y="1063848"/>
                  </a:cubicBezTo>
                  <a:cubicBezTo>
                    <a:pt x="429911" y="1064819"/>
                    <a:pt x="430883" y="1065791"/>
                    <a:pt x="432826" y="1066762"/>
                  </a:cubicBezTo>
                  <a:cubicBezTo>
                    <a:pt x="434769" y="1067734"/>
                    <a:pt x="437198" y="1067734"/>
                    <a:pt x="440113" y="1066762"/>
                  </a:cubicBezTo>
                  <a:cubicBezTo>
                    <a:pt x="441084" y="1066762"/>
                    <a:pt x="442299" y="1066519"/>
                    <a:pt x="443756" y="1066034"/>
                  </a:cubicBezTo>
                  <a:cubicBezTo>
                    <a:pt x="445213" y="1065548"/>
                    <a:pt x="446428" y="1065791"/>
                    <a:pt x="447399" y="1066762"/>
                  </a:cubicBezTo>
                  <a:lnTo>
                    <a:pt x="448857" y="1068220"/>
                  </a:lnTo>
                  <a:cubicBezTo>
                    <a:pt x="449828" y="1068220"/>
                    <a:pt x="451285" y="1067734"/>
                    <a:pt x="453229" y="1066762"/>
                  </a:cubicBezTo>
                  <a:cubicBezTo>
                    <a:pt x="455172" y="1065791"/>
                    <a:pt x="457115" y="1064819"/>
                    <a:pt x="459058" y="1063848"/>
                  </a:cubicBezTo>
                  <a:cubicBezTo>
                    <a:pt x="460029" y="1062876"/>
                    <a:pt x="461487" y="1061176"/>
                    <a:pt x="463430" y="1058747"/>
                  </a:cubicBezTo>
                  <a:cubicBezTo>
                    <a:pt x="465373" y="1056318"/>
                    <a:pt x="467316" y="1055589"/>
                    <a:pt x="469259" y="1056561"/>
                  </a:cubicBezTo>
                  <a:lnTo>
                    <a:pt x="475088" y="1058018"/>
                  </a:lnTo>
                  <a:cubicBezTo>
                    <a:pt x="474117" y="1059961"/>
                    <a:pt x="474603" y="1061419"/>
                    <a:pt x="476546" y="1062390"/>
                  </a:cubicBezTo>
                  <a:lnTo>
                    <a:pt x="478003" y="1062390"/>
                  </a:lnTo>
                  <a:lnTo>
                    <a:pt x="478003" y="1063848"/>
                  </a:lnTo>
                  <a:lnTo>
                    <a:pt x="480918" y="1065305"/>
                  </a:lnTo>
                  <a:cubicBezTo>
                    <a:pt x="478975" y="1066276"/>
                    <a:pt x="478975" y="1067734"/>
                    <a:pt x="480918" y="1069677"/>
                  </a:cubicBezTo>
                  <a:cubicBezTo>
                    <a:pt x="482861" y="1071620"/>
                    <a:pt x="484804" y="1073077"/>
                    <a:pt x="486747" y="1074049"/>
                  </a:cubicBezTo>
                  <a:lnTo>
                    <a:pt x="491119" y="1072591"/>
                  </a:lnTo>
                  <a:cubicBezTo>
                    <a:pt x="493062" y="1073563"/>
                    <a:pt x="495491" y="1073563"/>
                    <a:pt x="498406" y="1072591"/>
                  </a:cubicBezTo>
                  <a:lnTo>
                    <a:pt x="505692" y="1072591"/>
                  </a:lnTo>
                  <a:lnTo>
                    <a:pt x="505692" y="1069677"/>
                  </a:lnTo>
                  <a:cubicBezTo>
                    <a:pt x="507635" y="1071620"/>
                    <a:pt x="508607" y="1072106"/>
                    <a:pt x="508607" y="1071134"/>
                  </a:cubicBezTo>
                  <a:cubicBezTo>
                    <a:pt x="510550" y="1069191"/>
                    <a:pt x="513465" y="1068220"/>
                    <a:pt x="517351" y="1068220"/>
                  </a:cubicBezTo>
                  <a:cubicBezTo>
                    <a:pt x="518322" y="1068220"/>
                    <a:pt x="519780" y="1068463"/>
                    <a:pt x="521723" y="1068948"/>
                  </a:cubicBezTo>
                  <a:cubicBezTo>
                    <a:pt x="523666" y="1069434"/>
                    <a:pt x="524152" y="1070648"/>
                    <a:pt x="523180" y="1072591"/>
                  </a:cubicBezTo>
                  <a:cubicBezTo>
                    <a:pt x="521237" y="1072591"/>
                    <a:pt x="521723" y="1074535"/>
                    <a:pt x="524638" y="1078421"/>
                  </a:cubicBezTo>
                  <a:cubicBezTo>
                    <a:pt x="524638" y="1078421"/>
                    <a:pt x="524638" y="1077935"/>
                    <a:pt x="524638" y="1076963"/>
                  </a:cubicBezTo>
                  <a:cubicBezTo>
                    <a:pt x="523666" y="1075020"/>
                    <a:pt x="526581" y="1074535"/>
                    <a:pt x="533381" y="1075506"/>
                  </a:cubicBezTo>
                  <a:lnTo>
                    <a:pt x="540668" y="1078421"/>
                  </a:lnTo>
                  <a:lnTo>
                    <a:pt x="540668" y="1081336"/>
                  </a:lnTo>
                  <a:cubicBezTo>
                    <a:pt x="539697" y="1082307"/>
                    <a:pt x="539697" y="1083278"/>
                    <a:pt x="540668" y="1084250"/>
                  </a:cubicBezTo>
                  <a:cubicBezTo>
                    <a:pt x="541640" y="1085222"/>
                    <a:pt x="542611" y="1085222"/>
                    <a:pt x="543583" y="1084250"/>
                  </a:cubicBezTo>
                  <a:cubicBezTo>
                    <a:pt x="545526" y="1084250"/>
                    <a:pt x="546012" y="1085222"/>
                    <a:pt x="545040" y="1087165"/>
                  </a:cubicBezTo>
                  <a:lnTo>
                    <a:pt x="543583" y="1092994"/>
                  </a:lnTo>
                  <a:lnTo>
                    <a:pt x="547955" y="1091537"/>
                  </a:lnTo>
                  <a:lnTo>
                    <a:pt x="550869" y="1091537"/>
                  </a:lnTo>
                  <a:lnTo>
                    <a:pt x="555241" y="1092994"/>
                  </a:lnTo>
                  <a:lnTo>
                    <a:pt x="557427" y="1092994"/>
                  </a:lnTo>
                  <a:lnTo>
                    <a:pt x="555241" y="1091537"/>
                  </a:lnTo>
                  <a:cubicBezTo>
                    <a:pt x="556213" y="1089594"/>
                    <a:pt x="555727" y="1088136"/>
                    <a:pt x="553784" y="1087165"/>
                  </a:cubicBezTo>
                  <a:cubicBezTo>
                    <a:pt x="553784" y="1087165"/>
                    <a:pt x="554756" y="1086679"/>
                    <a:pt x="556699" y="1085707"/>
                  </a:cubicBezTo>
                  <a:cubicBezTo>
                    <a:pt x="559613" y="1085707"/>
                    <a:pt x="560099" y="1087650"/>
                    <a:pt x="558156" y="1091537"/>
                  </a:cubicBezTo>
                  <a:lnTo>
                    <a:pt x="557427" y="1092994"/>
                  </a:lnTo>
                  <a:lnTo>
                    <a:pt x="561071" y="1092994"/>
                  </a:lnTo>
                  <a:cubicBezTo>
                    <a:pt x="562042" y="1090079"/>
                    <a:pt x="564471" y="1089108"/>
                    <a:pt x="568357" y="1090079"/>
                  </a:cubicBezTo>
                  <a:cubicBezTo>
                    <a:pt x="572243" y="1091051"/>
                    <a:pt x="574187" y="1092023"/>
                    <a:pt x="574187" y="1092994"/>
                  </a:cubicBezTo>
                  <a:lnTo>
                    <a:pt x="575644" y="1095909"/>
                  </a:lnTo>
                  <a:lnTo>
                    <a:pt x="577101" y="1095909"/>
                  </a:lnTo>
                  <a:lnTo>
                    <a:pt x="580016" y="1097366"/>
                  </a:lnTo>
                  <a:cubicBezTo>
                    <a:pt x="580987" y="1099309"/>
                    <a:pt x="582445" y="1100038"/>
                    <a:pt x="584388" y="1099552"/>
                  </a:cubicBezTo>
                  <a:cubicBezTo>
                    <a:pt x="586331" y="1099066"/>
                    <a:pt x="586817" y="1097852"/>
                    <a:pt x="585845" y="1095909"/>
                  </a:cubicBezTo>
                  <a:lnTo>
                    <a:pt x="585845" y="1094451"/>
                  </a:lnTo>
                  <a:cubicBezTo>
                    <a:pt x="586817" y="1092508"/>
                    <a:pt x="588274" y="1092023"/>
                    <a:pt x="590217" y="1092994"/>
                  </a:cubicBezTo>
                  <a:lnTo>
                    <a:pt x="588760" y="1094451"/>
                  </a:lnTo>
                  <a:cubicBezTo>
                    <a:pt x="588760" y="1096394"/>
                    <a:pt x="590217" y="1098823"/>
                    <a:pt x="593132" y="1101738"/>
                  </a:cubicBezTo>
                  <a:cubicBezTo>
                    <a:pt x="594103" y="1101738"/>
                    <a:pt x="595318" y="1102953"/>
                    <a:pt x="596775" y="1105381"/>
                  </a:cubicBezTo>
                  <a:cubicBezTo>
                    <a:pt x="598232" y="1107810"/>
                    <a:pt x="598475" y="1109510"/>
                    <a:pt x="597504" y="1110482"/>
                  </a:cubicBezTo>
                  <a:cubicBezTo>
                    <a:pt x="598475" y="1113397"/>
                    <a:pt x="599447" y="1115097"/>
                    <a:pt x="600418" y="1115583"/>
                  </a:cubicBezTo>
                  <a:cubicBezTo>
                    <a:pt x="601390" y="1116068"/>
                    <a:pt x="601876" y="1115825"/>
                    <a:pt x="601876" y="1114854"/>
                  </a:cubicBezTo>
                  <a:lnTo>
                    <a:pt x="603333" y="1111939"/>
                  </a:lnTo>
                  <a:cubicBezTo>
                    <a:pt x="603333" y="1109996"/>
                    <a:pt x="604305" y="1108539"/>
                    <a:pt x="606248" y="1107567"/>
                  </a:cubicBezTo>
                  <a:cubicBezTo>
                    <a:pt x="608191" y="1108539"/>
                    <a:pt x="611105" y="1105624"/>
                    <a:pt x="614992" y="1098823"/>
                  </a:cubicBezTo>
                  <a:cubicBezTo>
                    <a:pt x="613049" y="1098823"/>
                    <a:pt x="612563" y="1097852"/>
                    <a:pt x="613534" y="1095909"/>
                  </a:cubicBezTo>
                  <a:cubicBezTo>
                    <a:pt x="613534" y="1093965"/>
                    <a:pt x="614506" y="1095423"/>
                    <a:pt x="616449" y="1100281"/>
                  </a:cubicBezTo>
                  <a:lnTo>
                    <a:pt x="616449" y="1104653"/>
                  </a:lnTo>
                  <a:cubicBezTo>
                    <a:pt x="614506" y="1105624"/>
                    <a:pt x="612563" y="1107082"/>
                    <a:pt x="610620" y="1109025"/>
                  </a:cubicBezTo>
                  <a:cubicBezTo>
                    <a:pt x="608676" y="1110968"/>
                    <a:pt x="607705" y="1112425"/>
                    <a:pt x="607705" y="1113397"/>
                  </a:cubicBezTo>
                  <a:cubicBezTo>
                    <a:pt x="607705" y="1115340"/>
                    <a:pt x="608434" y="1116311"/>
                    <a:pt x="609891" y="1116311"/>
                  </a:cubicBezTo>
                  <a:cubicBezTo>
                    <a:pt x="611348" y="1116311"/>
                    <a:pt x="613534" y="1116311"/>
                    <a:pt x="616449" y="1116311"/>
                  </a:cubicBezTo>
                  <a:cubicBezTo>
                    <a:pt x="616449" y="1116311"/>
                    <a:pt x="616935" y="1116554"/>
                    <a:pt x="617906" y="1117040"/>
                  </a:cubicBezTo>
                  <a:cubicBezTo>
                    <a:pt x="618878" y="1117526"/>
                    <a:pt x="619364" y="1118254"/>
                    <a:pt x="619364" y="1119226"/>
                  </a:cubicBezTo>
                  <a:cubicBezTo>
                    <a:pt x="620335" y="1122141"/>
                    <a:pt x="621792" y="1123598"/>
                    <a:pt x="623736" y="1123598"/>
                  </a:cubicBezTo>
                  <a:lnTo>
                    <a:pt x="623736" y="1126513"/>
                  </a:lnTo>
                  <a:lnTo>
                    <a:pt x="625193" y="1126513"/>
                  </a:lnTo>
                  <a:cubicBezTo>
                    <a:pt x="625193" y="1127484"/>
                    <a:pt x="625679" y="1127970"/>
                    <a:pt x="626650" y="1127970"/>
                  </a:cubicBezTo>
                  <a:cubicBezTo>
                    <a:pt x="626650" y="1128942"/>
                    <a:pt x="626164" y="1129670"/>
                    <a:pt x="625193" y="1130156"/>
                  </a:cubicBezTo>
                  <a:cubicBezTo>
                    <a:pt x="624221" y="1130642"/>
                    <a:pt x="622764" y="1130399"/>
                    <a:pt x="620821" y="1129427"/>
                  </a:cubicBezTo>
                  <a:cubicBezTo>
                    <a:pt x="620821" y="1132342"/>
                    <a:pt x="623250" y="1133799"/>
                    <a:pt x="628108" y="1133799"/>
                  </a:cubicBezTo>
                  <a:cubicBezTo>
                    <a:pt x="630051" y="1132828"/>
                    <a:pt x="631994" y="1133799"/>
                    <a:pt x="633937" y="1136714"/>
                  </a:cubicBezTo>
                  <a:cubicBezTo>
                    <a:pt x="632965" y="1137685"/>
                    <a:pt x="631508" y="1137685"/>
                    <a:pt x="629565" y="1136714"/>
                  </a:cubicBezTo>
                  <a:cubicBezTo>
                    <a:pt x="627622" y="1137685"/>
                    <a:pt x="626164" y="1137685"/>
                    <a:pt x="625193" y="1136714"/>
                  </a:cubicBezTo>
                  <a:cubicBezTo>
                    <a:pt x="624221" y="1139629"/>
                    <a:pt x="624221" y="1142057"/>
                    <a:pt x="625193" y="1144000"/>
                  </a:cubicBezTo>
                  <a:cubicBezTo>
                    <a:pt x="626164" y="1146915"/>
                    <a:pt x="626164" y="1147887"/>
                    <a:pt x="625193" y="1146915"/>
                  </a:cubicBezTo>
                  <a:cubicBezTo>
                    <a:pt x="624221" y="1147887"/>
                    <a:pt x="623250" y="1147887"/>
                    <a:pt x="622278" y="1146915"/>
                  </a:cubicBezTo>
                  <a:cubicBezTo>
                    <a:pt x="623250" y="1144972"/>
                    <a:pt x="623250" y="1143757"/>
                    <a:pt x="622278" y="1143272"/>
                  </a:cubicBezTo>
                  <a:cubicBezTo>
                    <a:pt x="621307" y="1142786"/>
                    <a:pt x="620335" y="1143515"/>
                    <a:pt x="619364" y="1145458"/>
                  </a:cubicBezTo>
                  <a:lnTo>
                    <a:pt x="620821" y="1148372"/>
                  </a:lnTo>
                  <a:cubicBezTo>
                    <a:pt x="622764" y="1149344"/>
                    <a:pt x="623736" y="1151044"/>
                    <a:pt x="623736" y="1153473"/>
                  </a:cubicBezTo>
                  <a:cubicBezTo>
                    <a:pt x="623736" y="1155902"/>
                    <a:pt x="623250" y="1157116"/>
                    <a:pt x="622278" y="1157116"/>
                  </a:cubicBezTo>
                  <a:cubicBezTo>
                    <a:pt x="621307" y="1158088"/>
                    <a:pt x="620092" y="1158331"/>
                    <a:pt x="618635" y="1157845"/>
                  </a:cubicBezTo>
                  <a:cubicBezTo>
                    <a:pt x="617178" y="1157359"/>
                    <a:pt x="615963" y="1156145"/>
                    <a:pt x="614992" y="1154202"/>
                  </a:cubicBezTo>
                  <a:lnTo>
                    <a:pt x="609162" y="1152744"/>
                  </a:lnTo>
                  <a:cubicBezTo>
                    <a:pt x="607219" y="1153716"/>
                    <a:pt x="609162" y="1156631"/>
                    <a:pt x="614992" y="1161488"/>
                  </a:cubicBezTo>
                  <a:lnTo>
                    <a:pt x="619364" y="1165860"/>
                  </a:lnTo>
                  <a:cubicBezTo>
                    <a:pt x="617421" y="1165860"/>
                    <a:pt x="616449" y="1166346"/>
                    <a:pt x="616449" y="1167318"/>
                  </a:cubicBezTo>
                  <a:cubicBezTo>
                    <a:pt x="616449" y="1168289"/>
                    <a:pt x="620821" y="1173633"/>
                    <a:pt x="629565" y="1183348"/>
                  </a:cubicBezTo>
                  <a:cubicBezTo>
                    <a:pt x="632480" y="1186263"/>
                    <a:pt x="634423" y="1188692"/>
                    <a:pt x="635394" y="1190635"/>
                  </a:cubicBezTo>
                  <a:cubicBezTo>
                    <a:pt x="637337" y="1193549"/>
                    <a:pt x="640495" y="1196950"/>
                    <a:pt x="644867" y="1200836"/>
                  </a:cubicBezTo>
                  <a:cubicBezTo>
                    <a:pt x="649239" y="1204722"/>
                    <a:pt x="652396" y="1207637"/>
                    <a:pt x="654339" y="1209580"/>
                  </a:cubicBezTo>
                  <a:lnTo>
                    <a:pt x="660169" y="1213952"/>
                  </a:lnTo>
                  <a:cubicBezTo>
                    <a:pt x="675713" y="1228525"/>
                    <a:pt x="691744" y="1238241"/>
                    <a:pt x="708260" y="1243099"/>
                  </a:cubicBezTo>
                  <a:cubicBezTo>
                    <a:pt x="711175" y="1243099"/>
                    <a:pt x="714090" y="1244556"/>
                    <a:pt x="717004" y="1247470"/>
                  </a:cubicBezTo>
                  <a:cubicBezTo>
                    <a:pt x="716033" y="1248442"/>
                    <a:pt x="725020" y="1251357"/>
                    <a:pt x="743965" y="1256215"/>
                  </a:cubicBezTo>
                  <a:cubicBezTo>
                    <a:pt x="762910" y="1261072"/>
                    <a:pt x="774812" y="1263501"/>
                    <a:pt x="779669" y="1263501"/>
                  </a:cubicBezTo>
                  <a:cubicBezTo>
                    <a:pt x="781612" y="1264473"/>
                    <a:pt x="783313" y="1264473"/>
                    <a:pt x="784770" y="1263501"/>
                  </a:cubicBezTo>
                  <a:cubicBezTo>
                    <a:pt x="786227" y="1262530"/>
                    <a:pt x="786956" y="1262530"/>
                    <a:pt x="786956" y="1263501"/>
                  </a:cubicBezTo>
                  <a:lnTo>
                    <a:pt x="792785" y="1264959"/>
                  </a:lnTo>
                  <a:lnTo>
                    <a:pt x="791328" y="1257672"/>
                  </a:lnTo>
                  <a:lnTo>
                    <a:pt x="791328" y="1253300"/>
                  </a:lnTo>
                  <a:lnTo>
                    <a:pt x="792785" y="1254757"/>
                  </a:lnTo>
                  <a:lnTo>
                    <a:pt x="798615" y="1257672"/>
                  </a:lnTo>
                  <a:lnTo>
                    <a:pt x="797157" y="1251843"/>
                  </a:lnTo>
                  <a:lnTo>
                    <a:pt x="797157" y="1232897"/>
                  </a:lnTo>
                  <a:cubicBezTo>
                    <a:pt x="791328" y="1212495"/>
                    <a:pt x="787928" y="1202293"/>
                    <a:pt x="786956" y="1202293"/>
                  </a:cubicBezTo>
                  <a:lnTo>
                    <a:pt x="785499" y="1200836"/>
                  </a:lnTo>
                  <a:lnTo>
                    <a:pt x="784041" y="1206665"/>
                  </a:lnTo>
                  <a:lnTo>
                    <a:pt x="781127" y="1203751"/>
                  </a:lnTo>
                  <a:lnTo>
                    <a:pt x="781127" y="1205208"/>
                  </a:lnTo>
                  <a:lnTo>
                    <a:pt x="782584" y="1209580"/>
                  </a:lnTo>
                  <a:cubicBezTo>
                    <a:pt x="781612" y="1210552"/>
                    <a:pt x="780641" y="1210066"/>
                    <a:pt x="779669" y="1208123"/>
                  </a:cubicBezTo>
                  <a:cubicBezTo>
                    <a:pt x="778698" y="1206180"/>
                    <a:pt x="778212" y="1204237"/>
                    <a:pt x="778212" y="1202293"/>
                  </a:cubicBezTo>
                  <a:lnTo>
                    <a:pt x="776755" y="1200836"/>
                  </a:lnTo>
                  <a:cubicBezTo>
                    <a:pt x="775783" y="1197921"/>
                    <a:pt x="774326" y="1196950"/>
                    <a:pt x="772383" y="1197921"/>
                  </a:cubicBezTo>
                  <a:cubicBezTo>
                    <a:pt x="770440" y="1199865"/>
                    <a:pt x="769954" y="1200836"/>
                    <a:pt x="770925" y="1200836"/>
                  </a:cubicBezTo>
                  <a:lnTo>
                    <a:pt x="769468" y="1200836"/>
                  </a:lnTo>
                  <a:cubicBezTo>
                    <a:pt x="764610" y="1200836"/>
                    <a:pt x="761210" y="1199865"/>
                    <a:pt x="759267" y="1197921"/>
                  </a:cubicBezTo>
                  <a:lnTo>
                    <a:pt x="744694" y="1180434"/>
                  </a:lnTo>
                  <a:cubicBezTo>
                    <a:pt x="744694" y="1180434"/>
                    <a:pt x="744451" y="1180191"/>
                    <a:pt x="743965" y="1179705"/>
                  </a:cubicBezTo>
                  <a:cubicBezTo>
                    <a:pt x="743479" y="1179219"/>
                    <a:pt x="742265" y="1179462"/>
                    <a:pt x="740322" y="1180434"/>
                  </a:cubicBezTo>
                  <a:lnTo>
                    <a:pt x="741779" y="1177519"/>
                  </a:lnTo>
                  <a:lnTo>
                    <a:pt x="737407" y="1170232"/>
                  </a:lnTo>
                  <a:cubicBezTo>
                    <a:pt x="736435" y="1169261"/>
                    <a:pt x="734492" y="1168289"/>
                    <a:pt x="731578" y="1167318"/>
                  </a:cubicBezTo>
                  <a:cubicBezTo>
                    <a:pt x="730606" y="1166346"/>
                    <a:pt x="729877" y="1165374"/>
                    <a:pt x="729392" y="1164403"/>
                  </a:cubicBezTo>
                  <a:cubicBezTo>
                    <a:pt x="728906" y="1163432"/>
                    <a:pt x="729149" y="1162946"/>
                    <a:pt x="730120" y="1162946"/>
                  </a:cubicBezTo>
                  <a:lnTo>
                    <a:pt x="727206" y="1162946"/>
                  </a:lnTo>
                  <a:lnTo>
                    <a:pt x="719919" y="1160031"/>
                  </a:lnTo>
                  <a:cubicBezTo>
                    <a:pt x="717976" y="1159059"/>
                    <a:pt x="716519" y="1158088"/>
                    <a:pt x="715547" y="1157116"/>
                  </a:cubicBezTo>
                  <a:cubicBezTo>
                    <a:pt x="712632" y="1156145"/>
                    <a:pt x="710204" y="1154202"/>
                    <a:pt x="708260" y="1151287"/>
                  </a:cubicBezTo>
                  <a:lnTo>
                    <a:pt x="700974" y="1144000"/>
                  </a:lnTo>
                  <a:cubicBezTo>
                    <a:pt x="690287" y="1135256"/>
                    <a:pt x="684943" y="1125541"/>
                    <a:pt x="684943" y="1114854"/>
                  </a:cubicBezTo>
                  <a:cubicBezTo>
                    <a:pt x="684943" y="1113882"/>
                    <a:pt x="683972" y="1110482"/>
                    <a:pt x="682029" y="1104653"/>
                  </a:cubicBezTo>
                  <a:cubicBezTo>
                    <a:pt x="681057" y="1104653"/>
                    <a:pt x="680085" y="1103438"/>
                    <a:pt x="679114" y="1101009"/>
                  </a:cubicBezTo>
                  <a:cubicBezTo>
                    <a:pt x="678142" y="1098580"/>
                    <a:pt x="677657" y="1096880"/>
                    <a:pt x="677657" y="1095909"/>
                  </a:cubicBezTo>
                  <a:cubicBezTo>
                    <a:pt x="676685" y="1092994"/>
                    <a:pt x="675228" y="1089837"/>
                    <a:pt x="673285" y="1086436"/>
                  </a:cubicBezTo>
                  <a:cubicBezTo>
                    <a:pt x="671341" y="1083036"/>
                    <a:pt x="669398" y="1081821"/>
                    <a:pt x="667455" y="1082793"/>
                  </a:cubicBezTo>
                  <a:lnTo>
                    <a:pt x="664541" y="1082793"/>
                  </a:lnTo>
                  <a:cubicBezTo>
                    <a:pt x="662598" y="1081821"/>
                    <a:pt x="660654" y="1082307"/>
                    <a:pt x="658711" y="1084250"/>
                  </a:cubicBezTo>
                  <a:lnTo>
                    <a:pt x="661626" y="1075506"/>
                  </a:lnTo>
                  <a:cubicBezTo>
                    <a:pt x="662598" y="1075506"/>
                    <a:pt x="663083" y="1075020"/>
                    <a:pt x="663083" y="1074049"/>
                  </a:cubicBezTo>
                  <a:cubicBezTo>
                    <a:pt x="663083" y="1073077"/>
                    <a:pt x="662112" y="1072106"/>
                    <a:pt x="660169" y="1071134"/>
                  </a:cubicBezTo>
                  <a:cubicBezTo>
                    <a:pt x="658226" y="1071134"/>
                    <a:pt x="657740" y="1069191"/>
                    <a:pt x="658711" y="1065305"/>
                  </a:cubicBezTo>
                  <a:cubicBezTo>
                    <a:pt x="659683" y="1063362"/>
                    <a:pt x="659926" y="1061176"/>
                    <a:pt x="659440" y="1058747"/>
                  </a:cubicBezTo>
                  <a:cubicBezTo>
                    <a:pt x="658954" y="1056318"/>
                    <a:pt x="658226" y="1055589"/>
                    <a:pt x="657254" y="1056561"/>
                  </a:cubicBezTo>
                  <a:lnTo>
                    <a:pt x="652882" y="1059476"/>
                  </a:lnTo>
                  <a:lnTo>
                    <a:pt x="654339" y="1056561"/>
                  </a:lnTo>
                  <a:lnTo>
                    <a:pt x="657254" y="1046360"/>
                  </a:lnTo>
                  <a:lnTo>
                    <a:pt x="655797" y="1040530"/>
                  </a:lnTo>
                  <a:cubicBezTo>
                    <a:pt x="657740" y="1034701"/>
                    <a:pt x="655797" y="1031301"/>
                    <a:pt x="649967" y="1030329"/>
                  </a:cubicBezTo>
                  <a:cubicBezTo>
                    <a:pt x="647053" y="1031301"/>
                    <a:pt x="645595" y="1031301"/>
                    <a:pt x="645595" y="1030329"/>
                  </a:cubicBezTo>
                  <a:cubicBezTo>
                    <a:pt x="645595" y="1028386"/>
                    <a:pt x="645838" y="1026200"/>
                    <a:pt x="646324" y="1023771"/>
                  </a:cubicBezTo>
                  <a:cubicBezTo>
                    <a:pt x="646810" y="1021342"/>
                    <a:pt x="646081" y="1020128"/>
                    <a:pt x="644138" y="1020128"/>
                  </a:cubicBezTo>
                  <a:cubicBezTo>
                    <a:pt x="642195" y="1020128"/>
                    <a:pt x="640252" y="1018670"/>
                    <a:pt x="638309" y="1015756"/>
                  </a:cubicBezTo>
                  <a:cubicBezTo>
                    <a:pt x="638309" y="1013813"/>
                    <a:pt x="637337" y="1012355"/>
                    <a:pt x="635394" y="1011384"/>
                  </a:cubicBezTo>
                  <a:cubicBezTo>
                    <a:pt x="636366" y="1009441"/>
                    <a:pt x="635880" y="1008469"/>
                    <a:pt x="633937" y="1008469"/>
                  </a:cubicBezTo>
                  <a:cubicBezTo>
                    <a:pt x="633937" y="1007498"/>
                    <a:pt x="632965" y="1006526"/>
                    <a:pt x="631022" y="1005554"/>
                  </a:cubicBezTo>
                  <a:cubicBezTo>
                    <a:pt x="633937" y="1004583"/>
                    <a:pt x="634908" y="1005069"/>
                    <a:pt x="633937" y="1007012"/>
                  </a:cubicBezTo>
                  <a:cubicBezTo>
                    <a:pt x="635880" y="1007012"/>
                    <a:pt x="637337" y="1006040"/>
                    <a:pt x="638309" y="1004097"/>
                  </a:cubicBezTo>
                  <a:cubicBezTo>
                    <a:pt x="638309" y="1002154"/>
                    <a:pt x="638552" y="1001911"/>
                    <a:pt x="639038" y="1003369"/>
                  </a:cubicBezTo>
                  <a:cubicBezTo>
                    <a:pt x="639523" y="1004826"/>
                    <a:pt x="639280" y="1006526"/>
                    <a:pt x="638309" y="1008469"/>
                  </a:cubicBezTo>
                  <a:cubicBezTo>
                    <a:pt x="638309" y="1008469"/>
                    <a:pt x="639038" y="1009441"/>
                    <a:pt x="640495" y="1011384"/>
                  </a:cubicBezTo>
                  <a:cubicBezTo>
                    <a:pt x="641952" y="1013327"/>
                    <a:pt x="642681" y="1013327"/>
                    <a:pt x="642681" y="1011384"/>
                  </a:cubicBezTo>
                  <a:lnTo>
                    <a:pt x="639766" y="1009927"/>
                  </a:lnTo>
                  <a:lnTo>
                    <a:pt x="641223" y="1008469"/>
                  </a:lnTo>
                  <a:cubicBezTo>
                    <a:pt x="643167" y="1008469"/>
                    <a:pt x="644138" y="1007983"/>
                    <a:pt x="644138" y="1007012"/>
                  </a:cubicBezTo>
                  <a:cubicBezTo>
                    <a:pt x="645110" y="1005069"/>
                    <a:pt x="646567" y="1004583"/>
                    <a:pt x="648510" y="1005554"/>
                  </a:cubicBezTo>
                  <a:cubicBezTo>
                    <a:pt x="648510" y="1003612"/>
                    <a:pt x="648996" y="1002640"/>
                    <a:pt x="649967" y="1002640"/>
                  </a:cubicBezTo>
                  <a:cubicBezTo>
                    <a:pt x="650939" y="1002640"/>
                    <a:pt x="652153" y="1003126"/>
                    <a:pt x="653611" y="1004097"/>
                  </a:cubicBezTo>
                  <a:cubicBezTo>
                    <a:pt x="655068" y="1005069"/>
                    <a:pt x="655797" y="1005069"/>
                    <a:pt x="655797" y="1004097"/>
                  </a:cubicBezTo>
                  <a:cubicBezTo>
                    <a:pt x="659683" y="1002154"/>
                    <a:pt x="661626" y="1002154"/>
                    <a:pt x="661626" y="1004097"/>
                  </a:cubicBezTo>
                  <a:cubicBezTo>
                    <a:pt x="661626" y="1004097"/>
                    <a:pt x="661140" y="1004583"/>
                    <a:pt x="660169" y="1005554"/>
                  </a:cubicBezTo>
                  <a:lnTo>
                    <a:pt x="658711" y="1008469"/>
                  </a:lnTo>
                  <a:lnTo>
                    <a:pt x="660169" y="1008469"/>
                  </a:lnTo>
                  <a:lnTo>
                    <a:pt x="670370" y="1011384"/>
                  </a:lnTo>
                  <a:cubicBezTo>
                    <a:pt x="673285" y="1010412"/>
                    <a:pt x="675713" y="1010169"/>
                    <a:pt x="677657" y="1010655"/>
                  </a:cubicBezTo>
                  <a:cubicBezTo>
                    <a:pt x="679600" y="1011141"/>
                    <a:pt x="681057" y="1011384"/>
                    <a:pt x="682029" y="1011384"/>
                  </a:cubicBezTo>
                  <a:cubicBezTo>
                    <a:pt x="685915" y="1012355"/>
                    <a:pt x="691015" y="1013084"/>
                    <a:pt x="697330" y="1013570"/>
                  </a:cubicBezTo>
                  <a:cubicBezTo>
                    <a:pt x="703646" y="1014056"/>
                    <a:pt x="708746" y="1013813"/>
                    <a:pt x="712632" y="1012841"/>
                  </a:cubicBezTo>
                  <a:cubicBezTo>
                    <a:pt x="712632" y="1012841"/>
                    <a:pt x="713361" y="1012355"/>
                    <a:pt x="714818" y="1011384"/>
                  </a:cubicBezTo>
                  <a:cubicBezTo>
                    <a:pt x="716276" y="1010412"/>
                    <a:pt x="717490" y="1010412"/>
                    <a:pt x="718462" y="1011384"/>
                  </a:cubicBezTo>
                  <a:lnTo>
                    <a:pt x="719919" y="1011384"/>
                  </a:lnTo>
                  <a:lnTo>
                    <a:pt x="722834" y="1012841"/>
                  </a:lnTo>
                  <a:cubicBezTo>
                    <a:pt x="721862" y="1013813"/>
                    <a:pt x="721619" y="1014784"/>
                    <a:pt x="722105" y="1015756"/>
                  </a:cubicBezTo>
                  <a:cubicBezTo>
                    <a:pt x="722591" y="1016727"/>
                    <a:pt x="722834" y="1017699"/>
                    <a:pt x="722834" y="1018670"/>
                  </a:cubicBezTo>
                  <a:cubicBezTo>
                    <a:pt x="724777" y="1019642"/>
                    <a:pt x="727206" y="1020128"/>
                    <a:pt x="730120" y="1020128"/>
                  </a:cubicBezTo>
                  <a:cubicBezTo>
                    <a:pt x="733035" y="1020128"/>
                    <a:pt x="734978" y="1020128"/>
                    <a:pt x="735950" y="1020128"/>
                  </a:cubicBezTo>
                  <a:lnTo>
                    <a:pt x="738864" y="1020128"/>
                  </a:lnTo>
                  <a:lnTo>
                    <a:pt x="740322" y="1018670"/>
                  </a:lnTo>
                  <a:lnTo>
                    <a:pt x="744694" y="1017213"/>
                  </a:lnTo>
                  <a:cubicBezTo>
                    <a:pt x="751494" y="1019156"/>
                    <a:pt x="761210" y="1021828"/>
                    <a:pt x="773840" y="1025229"/>
                  </a:cubicBezTo>
                  <a:cubicBezTo>
                    <a:pt x="786470" y="1028629"/>
                    <a:pt x="798129" y="1030329"/>
                    <a:pt x="808816" y="1030329"/>
                  </a:cubicBezTo>
                  <a:cubicBezTo>
                    <a:pt x="810759" y="1030329"/>
                    <a:pt x="814888" y="1030086"/>
                    <a:pt x="821203" y="1029600"/>
                  </a:cubicBezTo>
                  <a:cubicBezTo>
                    <a:pt x="827518" y="1029115"/>
                    <a:pt x="831161" y="1028386"/>
                    <a:pt x="832133" y="1027414"/>
                  </a:cubicBezTo>
                  <a:cubicBezTo>
                    <a:pt x="834076" y="1028386"/>
                    <a:pt x="835048" y="1029357"/>
                    <a:pt x="835048" y="1030329"/>
                  </a:cubicBezTo>
                  <a:cubicBezTo>
                    <a:pt x="832133" y="1031301"/>
                    <a:pt x="830190" y="1031301"/>
                    <a:pt x="829218" y="1030329"/>
                  </a:cubicBezTo>
                  <a:cubicBezTo>
                    <a:pt x="826304" y="1031301"/>
                    <a:pt x="824604" y="1032272"/>
                    <a:pt x="824118" y="1033244"/>
                  </a:cubicBezTo>
                  <a:cubicBezTo>
                    <a:pt x="823632" y="1034215"/>
                    <a:pt x="824846" y="1035187"/>
                    <a:pt x="827761" y="1036158"/>
                  </a:cubicBezTo>
                  <a:lnTo>
                    <a:pt x="830676" y="1036158"/>
                  </a:lnTo>
                  <a:cubicBezTo>
                    <a:pt x="835533" y="1036158"/>
                    <a:pt x="845735" y="1034701"/>
                    <a:pt x="861280" y="1031786"/>
                  </a:cubicBezTo>
                  <a:cubicBezTo>
                    <a:pt x="883625" y="1027900"/>
                    <a:pt x="898198" y="1025957"/>
                    <a:pt x="904999" y="1025957"/>
                  </a:cubicBezTo>
                  <a:cubicBezTo>
                    <a:pt x="908886" y="1025957"/>
                    <a:pt x="916658" y="1026929"/>
                    <a:pt x="928317" y="1028872"/>
                  </a:cubicBezTo>
                  <a:cubicBezTo>
                    <a:pt x="939975" y="1028872"/>
                    <a:pt x="949933" y="1029357"/>
                    <a:pt x="958192" y="1030329"/>
                  </a:cubicBezTo>
                  <a:cubicBezTo>
                    <a:pt x="966450" y="1031301"/>
                    <a:pt x="976408" y="1033730"/>
                    <a:pt x="988067" y="1037616"/>
                  </a:cubicBezTo>
                  <a:lnTo>
                    <a:pt x="1020128" y="1046360"/>
                  </a:lnTo>
                  <a:cubicBezTo>
                    <a:pt x="1021100" y="1048303"/>
                    <a:pt x="1022314" y="1049517"/>
                    <a:pt x="1023771" y="1050003"/>
                  </a:cubicBezTo>
                  <a:cubicBezTo>
                    <a:pt x="1025229" y="1050489"/>
                    <a:pt x="1026443" y="1050246"/>
                    <a:pt x="1027415" y="1049274"/>
                  </a:cubicBezTo>
                  <a:cubicBezTo>
                    <a:pt x="1028386" y="1049274"/>
                    <a:pt x="1027658" y="1048303"/>
                    <a:pt x="1025229" y="1046360"/>
                  </a:cubicBezTo>
                  <a:cubicBezTo>
                    <a:pt x="1022800" y="1044417"/>
                    <a:pt x="1020614" y="1042959"/>
                    <a:pt x="1018671" y="1041988"/>
                  </a:cubicBezTo>
                  <a:cubicBezTo>
                    <a:pt x="1016728" y="1041988"/>
                    <a:pt x="1015270" y="1041502"/>
                    <a:pt x="1014299" y="1040530"/>
                  </a:cubicBezTo>
                  <a:cubicBezTo>
                    <a:pt x="1013327" y="1039559"/>
                    <a:pt x="1012356" y="1039073"/>
                    <a:pt x="1011384" y="1039073"/>
                  </a:cubicBezTo>
                  <a:lnTo>
                    <a:pt x="1001183" y="1036158"/>
                  </a:lnTo>
                  <a:cubicBezTo>
                    <a:pt x="997297" y="1034215"/>
                    <a:pt x="994868" y="1033001"/>
                    <a:pt x="993896" y="1032515"/>
                  </a:cubicBezTo>
                  <a:cubicBezTo>
                    <a:pt x="992925" y="1032029"/>
                    <a:pt x="992925" y="1031301"/>
                    <a:pt x="993896" y="1030329"/>
                  </a:cubicBezTo>
                  <a:lnTo>
                    <a:pt x="1004097" y="1033244"/>
                  </a:lnTo>
                  <a:lnTo>
                    <a:pt x="1017213" y="1037616"/>
                  </a:lnTo>
                  <a:lnTo>
                    <a:pt x="1009927" y="1024500"/>
                  </a:lnTo>
                  <a:cubicBezTo>
                    <a:pt x="1009927" y="1023528"/>
                    <a:pt x="1009441" y="1022071"/>
                    <a:pt x="1008469" y="1020128"/>
                  </a:cubicBezTo>
                  <a:cubicBezTo>
                    <a:pt x="1007498" y="1018185"/>
                    <a:pt x="1006040" y="1017213"/>
                    <a:pt x="1004097" y="1017213"/>
                  </a:cubicBezTo>
                  <a:cubicBezTo>
                    <a:pt x="1005069" y="1015270"/>
                    <a:pt x="1004583" y="1012841"/>
                    <a:pt x="1002640" y="1009927"/>
                  </a:cubicBezTo>
                  <a:lnTo>
                    <a:pt x="1001183" y="1008469"/>
                  </a:lnTo>
                  <a:cubicBezTo>
                    <a:pt x="998268" y="1006526"/>
                    <a:pt x="996325" y="1004583"/>
                    <a:pt x="995354" y="1002640"/>
                  </a:cubicBezTo>
                  <a:cubicBezTo>
                    <a:pt x="994382" y="999725"/>
                    <a:pt x="993410" y="997539"/>
                    <a:pt x="992439" y="996082"/>
                  </a:cubicBezTo>
                  <a:cubicBezTo>
                    <a:pt x="991467" y="994625"/>
                    <a:pt x="990982" y="992925"/>
                    <a:pt x="990982" y="990981"/>
                  </a:cubicBezTo>
                  <a:cubicBezTo>
                    <a:pt x="990982" y="990010"/>
                    <a:pt x="990739" y="988553"/>
                    <a:pt x="990253" y="986609"/>
                  </a:cubicBezTo>
                  <a:cubicBezTo>
                    <a:pt x="989767" y="984666"/>
                    <a:pt x="989038" y="983209"/>
                    <a:pt x="988067" y="982237"/>
                  </a:cubicBezTo>
                  <a:lnTo>
                    <a:pt x="983695" y="977865"/>
                  </a:lnTo>
                  <a:cubicBezTo>
                    <a:pt x="979809" y="973979"/>
                    <a:pt x="977380" y="970579"/>
                    <a:pt x="976408" y="967664"/>
                  </a:cubicBezTo>
                  <a:cubicBezTo>
                    <a:pt x="974465" y="967664"/>
                    <a:pt x="972522" y="967178"/>
                    <a:pt x="970579" y="966207"/>
                  </a:cubicBezTo>
                  <a:cubicBezTo>
                    <a:pt x="971551" y="964264"/>
                    <a:pt x="971065" y="963292"/>
                    <a:pt x="969122" y="963292"/>
                  </a:cubicBezTo>
                  <a:cubicBezTo>
                    <a:pt x="968150" y="962321"/>
                    <a:pt x="967179" y="960863"/>
                    <a:pt x="966207" y="958920"/>
                  </a:cubicBezTo>
                  <a:lnTo>
                    <a:pt x="961835" y="953091"/>
                  </a:lnTo>
                  <a:lnTo>
                    <a:pt x="956006" y="947261"/>
                  </a:lnTo>
                  <a:cubicBezTo>
                    <a:pt x="955034" y="946290"/>
                    <a:pt x="954305" y="945319"/>
                    <a:pt x="953820" y="944347"/>
                  </a:cubicBezTo>
                  <a:cubicBezTo>
                    <a:pt x="953334" y="943375"/>
                    <a:pt x="952605" y="942404"/>
                    <a:pt x="951634" y="941432"/>
                  </a:cubicBezTo>
                  <a:lnTo>
                    <a:pt x="948719" y="939975"/>
                  </a:lnTo>
                  <a:cubicBezTo>
                    <a:pt x="946776" y="936089"/>
                    <a:pt x="945076" y="933417"/>
                    <a:pt x="943618" y="931960"/>
                  </a:cubicBezTo>
                  <a:cubicBezTo>
                    <a:pt x="942161" y="930502"/>
                    <a:pt x="940947" y="928802"/>
                    <a:pt x="939975" y="926859"/>
                  </a:cubicBezTo>
                  <a:cubicBezTo>
                    <a:pt x="935117" y="923944"/>
                    <a:pt x="928317" y="916172"/>
                    <a:pt x="919573" y="903542"/>
                  </a:cubicBezTo>
                  <a:cubicBezTo>
                    <a:pt x="916658" y="898684"/>
                    <a:pt x="913743" y="894798"/>
                    <a:pt x="910829" y="891883"/>
                  </a:cubicBezTo>
                  <a:cubicBezTo>
                    <a:pt x="909857" y="887026"/>
                    <a:pt x="907914" y="883139"/>
                    <a:pt x="904999" y="880225"/>
                  </a:cubicBezTo>
                  <a:cubicBezTo>
                    <a:pt x="904999" y="878281"/>
                    <a:pt x="902085" y="875853"/>
                    <a:pt x="896255" y="872938"/>
                  </a:cubicBezTo>
                  <a:lnTo>
                    <a:pt x="896255" y="875853"/>
                  </a:lnTo>
                  <a:lnTo>
                    <a:pt x="893473" y="879562"/>
                  </a:lnTo>
                  <a:lnTo>
                    <a:pt x="894798" y="872938"/>
                  </a:lnTo>
                  <a:cubicBezTo>
                    <a:pt x="895770" y="871967"/>
                    <a:pt x="896012" y="870995"/>
                    <a:pt x="895527" y="870023"/>
                  </a:cubicBezTo>
                  <a:cubicBezTo>
                    <a:pt x="895041" y="869052"/>
                    <a:pt x="894312" y="868080"/>
                    <a:pt x="893341" y="867109"/>
                  </a:cubicBezTo>
                  <a:cubicBezTo>
                    <a:pt x="893341" y="864194"/>
                    <a:pt x="892855" y="862494"/>
                    <a:pt x="891883" y="862008"/>
                  </a:cubicBezTo>
                  <a:cubicBezTo>
                    <a:pt x="890912" y="861522"/>
                    <a:pt x="889940" y="861765"/>
                    <a:pt x="888969" y="862737"/>
                  </a:cubicBezTo>
                  <a:lnTo>
                    <a:pt x="888969" y="865651"/>
                  </a:lnTo>
                  <a:cubicBezTo>
                    <a:pt x="887026" y="865651"/>
                    <a:pt x="885568" y="867109"/>
                    <a:pt x="884597" y="870023"/>
                  </a:cubicBezTo>
                  <a:lnTo>
                    <a:pt x="883139" y="877310"/>
                  </a:lnTo>
                  <a:cubicBezTo>
                    <a:pt x="882168" y="878281"/>
                    <a:pt x="881196" y="879010"/>
                    <a:pt x="880225" y="879496"/>
                  </a:cubicBezTo>
                  <a:cubicBezTo>
                    <a:pt x="879253" y="879982"/>
                    <a:pt x="878767" y="880225"/>
                    <a:pt x="878767" y="880225"/>
                  </a:cubicBezTo>
                  <a:cubicBezTo>
                    <a:pt x="875853" y="884111"/>
                    <a:pt x="873910" y="887997"/>
                    <a:pt x="872938" y="891883"/>
                  </a:cubicBezTo>
                  <a:cubicBezTo>
                    <a:pt x="866137" y="898684"/>
                    <a:pt x="862251" y="904028"/>
                    <a:pt x="861280" y="907914"/>
                  </a:cubicBezTo>
                  <a:cubicBezTo>
                    <a:pt x="860308" y="907914"/>
                    <a:pt x="860308" y="906942"/>
                    <a:pt x="861280" y="904999"/>
                  </a:cubicBezTo>
                  <a:cubicBezTo>
                    <a:pt x="862251" y="903056"/>
                    <a:pt x="862737" y="902084"/>
                    <a:pt x="862737" y="902084"/>
                  </a:cubicBezTo>
                  <a:cubicBezTo>
                    <a:pt x="867595" y="894312"/>
                    <a:pt x="870509" y="889454"/>
                    <a:pt x="871481" y="887511"/>
                  </a:cubicBezTo>
                  <a:cubicBezTo>
                    <a:pt x="872452" y="886540"/>
                    <a:pt x="873910" y="884840"/>
                    <a:pt x="875853" y="882411"/>
                  </a:cubicBezTo>
                  <a:cubicBezTo>
                    <a:pt x="877796" y="879982"/>
                    <a:pt x="879253" y="878281"/>
                    <a:pt x="880225" y="877310"/>
                  </a:cubicBezTo>
                  <a:cubicBezTo>
                    <a:pt x="882168" y="872452"/>
                    <a:pt x="883382" y="869538"/>
                    <a:pt x="883868" y="868566"/>
                  </a:cubicBezTo>
                  <a:cubicBezTo>
                    <a:pt x="884354" y="867594"/>
                    <a:pt x="884111" y="867109"/>
                    <a:pt x="883139" y="867109"/>
                  </a:cubicBezTo>
                  <a:cubicBezTo>
                    <a:pt x="883139" y="869052"/>
                    <a:pt x="881682" y="870995"/>
                    <a:pt x="878767" y="872938"/>
                  </a:cubicBezTo>
                  <a:cubicBezTo>
                    <a:pt x="855450" y="906942"/>
                    <a:pt x="841363" y="923944"/>
                    <a:pt x="836505" y="923944"/>
                  </a:cubicBezTo>
                  <a:lnTo>
                    <a:pt x="837962" y="919572"/>
                  </a:lnTo>
                  <a:lnTo>
                    <a:pt x="835048" y="921030"/>
                  </a:lnTo>
                  <a:cubicBezTo>
                    <a:pt x="833105" y="923944"/>
                    <a:pt x="830676" y="925887"/>
                    <a:pt x="827761" y="926859"/>
                  </a:cubicBezTo>
                  <a:cubicBezTo>
                    <a:pt x="827761" y="928802"/>
                    <a:pt x="826304" y="930259"/>
                    <a:pt x="823389" y="931231"/>
                  </a:cubicBezTo>
                  <a:lnTo>
                    <a:pt x="817560" y="937060"/>
                  </a:lnTo>
                  <a:cubicBezTo>
                    <a:pt x="812702" y="938032"/>
                    <a:pt x="809302" y="939975"/>
                    <a:pt x="807359" y="942890"/>
                  </a:cubicBezTo>
                  <a:cubicBezTo>
                    <a:pt x="805415" y="941918"/>
                    <a:pt x="804444" y="942404"/>
                    <a:pt x="804444" y="944347"/>
                  </a:cubicBezTo>
                  <a:cubicBezTo>
                    <a:pt x="800558" y="946290"/>
                    <a:pt x="797643" y="947261"/>
                    <a:pt x="795700" y="947261"/>
                  </a:cubicBezTo>
                  <a:cubicBezTo>
                    <a:pt x="796671" y="945319"/>
                    <a:pt x="797157" y="944347"/>
                    <a:pt x="797157" y="944347"/>
                  </a:cubicBezTo>
                  <a:cubicBezTo>
                    <a:pt x="786470" y="947261"/>
                    <a:pt x="781127" y="949690"/>
                    <a:pt x="781127" y="951634"/>
                  </a:cubicBezTo>
                  <a:lnTo>
                    <a:pt x="776755" y="953091"/>
                  </a:lnTo>
                  <a:lnTo>
                    <a:pt x="775297" y="951634"/>
                  </a:lnTo>
                  <a:cubicBezTo>
                    <a:pt x="774326" y="949690"/>
                    <a:pt x="773354" y="949690"/>
                    <a:pt x="772383" y="951634"/>
                  </a:cubicBezTo>
                  <a:cubicBezTo>
                    <a:pt x="772383" y="954548"/>
                    <a:pt x="767525" y="956006"/>
                    <a:pt x="757809" y="956006"/>
                  </a:cubicBezTo>
                  <a:cubicBezTo>
                    <a:pt x="755866" y="956006"/>
                    <a:pt x="754409" y="955520"/>
                    <a:pt x="753437" y="954548"/>
                  </a:cubicBezTo>
                  <a:lnTo>
                    <a:pt x="746151" y="951634"/>
                  </a:lnTo>
                  <a:cubicBezTo>
                    <a:pt x="737407" y="953577"/>
                    <a:pt x="733035" y="953091"/>
                    <a:pt x="733035" y="950176"/>
                  </a:cubicBezTo>
                  <a:lnTo>
                    <a:pt x="735950" y="948719"/>
                  </a:lnTo>
                  <a:lnTo>
                    <a:pt x="738864" y="948719"/>
                  </a:lnTo>
                  <a:cubicBezTo>
                    <a:pt x="739836" y="947747"/>
                    <a:pt x="741536" y="947261"/>
                    <a:pt x="743965" y="947261"/>
                  </a:cubicBezTo>
                  <a:cubicBezTo>
                    <a:pt x="746394" y="947261"/>
                    <a:pt x="748094" y="948233"/>
                    <a:pt x="749066" y="950176"/>
                  </a:cubicBezTo>
                  <a:lnTo>
                    <a:pt x="750523" y="947261"/>
                  </a:lnTo>
                  <a:lnTo>
                    <a:pt x="747608" y="945804"/>
                  </a:lnTo>
                  <a:cubicBezTo>
                    <a:pt x="735950" y="945804"/>
                    <a:pt x="719919" y="943375"/>
                    <a:pt x="699516" y="938518"/>
                  </a:cubicBezTo>
                  <a:lnTo>
                    <a:pt x="661626" y="919572"/>
                  </a:lnTo>
                  <a:cubicBezTo>
                    <a:pt x="659683" y="919572"/>
                    <a:pt x="658711" y="918115"/>
                    <a:pt x="658711" y="915200"/>
                  </a:cubicBezTo>
                  <a:lnTo>
                    <a:pt x="652882" y="913743"/>
                  </a:lnTo>
                  <a:lnTo>
                    <a:pt x="649967" y="913743"/>
                  </a:lnTo>
                  <a:lnTo>
                    <a:pt x="647053" y="915200"/>
                  </a:lnTo>
                  <a:lnTo>
                    <a:pt x="648510" y="913743"/>
                  </a:lnTo>
                  <a:cubicBezTo>
                    <a:pt x="648510" y="912771"/>
                    <a:pt x="647539" y="912286"/>
                    <a:pt x="645595" y="912286"/>
                  </a:cubicBezTo>
                  <a:cubicBezTo>
                    <a:pt x="642681" y="913257"/>
                    <a:pt x="639038" y="915443"/>
                    <a:pt x="634666" y="918844"/>
                  </a:cubicBezTo>
                  <a:cubicBezTo>
                    <a:pt x="630294" y="922244"/>
                    <a:pt x="628108" y="924430"/>
                    <a:pt x="628108" y="925402"/>
                  </a:cubicBezTo>
                  <a:cubicBezTo>
                    <a:pt x="627136" y="924430"/>
                    <a:pt x="625436" y="925159"/>
                    <a:pt x="623007" y="927588"/>
                  </a:cubicBezTo>
                  <a:cubicBezTo>
                    <a:pt x="620578" y="930017"/>
                    <a:pt x="618392" y="931717"/>
                    <a:pt x="616449" y="932688"/>
                  </a:cubicBezTo>
                  <a:cubicBezTo>
                    <a:pt x="611591" y="933660"/>
                    <a:pt x="607705" y="935603"/>
                    <a:pt x="604790" y="938518"/>
                  </a:cubicBezTo>
                  <a:cubicBezTo>
                    <a:pt x="601876" y="941432"/>
                    <a:pt x="599933" y="942404"/>
                    <a:pt x="598961" y="941432"/>
                  </a:cubicBezTo>
                  <a:cubicBezTo>
                    <a:pt x="597989" y="943375"/>
                    <a:pt x="595804" y="946290"/>
                    <a:pt x="592403" y="950176"/>
                  </a:cubicBezTo>
                  <a:cubicBezTo>
                    <a:pt x="589003" y="954063"/>
                    <a:pt x="586817" y="956977"/>
                    <a:pt x="585845" y="958920"/>
                  </a:cubicBezTo>
                  <a:cubicBezTo>
                    <a:pt x="584874" y="959892"/>
                    <a:pt x="583659" y="961592"/>
                    <a:pt x="582202" y="964021"/>
                  </a:cubicBezTo>
                  <a:cubicBezTo>
                    <a:pt x="580744" y="966450"/>
                    <a:pt x="580502" y="967664"/>
                    <a:pt x="581473" y="967664"/>
                  </a:cubicBezTo>
                  <a:lnTo>
                    <a:pt x="593132" y="957463"/>
                  </a:lnTo>
                  <a:lnTo>
                    <a:pt x="606248" y="945804"/>
                  </a:lnTo>
                  <a:lnTo>
                    <a:pt x="606248" y="948719"/>
                  </a:lnTo>
                  <a:cubicBezTo>
                    <a:pt x="601390" y="950662"/>
                    <a:pt x="597989" y="954063"/>
                    <a:pt x="596046" y="958920"/>
                  </a:cubicBezTo>
                  <a:cubicBezTo>
                    <a:pt x="588274" y="966693"/>
                    <a:pt x="584388" y="970579"/>
                    <a:pt x="584388" y="970579"/>
                  </a:cubicBezTo>
                  <a:lnTo>
                    <a:pt x="568357" y="992439"/>
                  </a:lnTo>
                  <a:cubicBezTo>
                    <a:pt x="568357" y="994382"/>
                    <a:pt x="567386" y="995353"/>
                    <a:pt x="565443" y="995353"/>
                  </a:cubicBezTo>
                  <a:lnTo>
                    <a:pt x="562528" y="990981"/>
                  </a:lnTo>
                  <a:cubicBezTo>
                    <a:pt x="563499" y="989038"/>
                    <a:pt x="562042" y="988553"/>
                    <a:pt x="558156" y="989524"/>
                  </a:cubicBezTo>
                  <a:cubicBezTo>
                    <a:pt x="555241" y="992439"/>
                    <a:pt x="553298" y="993896"/>
                    <a:pt x="552327" y="993896"/>
                  </a:cubicBezTo>
                  <a:cubicBezTo>
                    <a:pt x="549412" y="992925"/>
                    <a:pt x="547469" y="993410"/>
                    <a:pt x="546497" y="995353"/>
                  </a:cubicBezTo>
                  <a:lnTo>
                    <a:pt x="543583" y="996811"/>
                  </a:lnTo>
                  <a:cubicBezTo>
                    <a:pt x="542611" y="995839"/>
                    <a:pt x="541640" y="996325"/>
                    <a:pt x="540668" y="998268"/>
                  </a:cubicBezTo>
                  <a:cubicBezTo>
                    <a:pt x="540668" y="1000211"/>
                    <a:pt x="538725" y="1000211"/>
                    <a:pt x="534839" y="998268"/>
                  </a:cubicBezTo>
                  <a:cubicBezTo>
                    <a:pt x="534839" y="997296"/>
                    <a:pt x="533867" y="997296"/>
                    <a:pt x="531924" y="998268"/>
                  </a:cubicBezTo>
                  <a:lnTo>
                    <a:pt x="531924" y="996811"/>
                  </a:lnTo>
                  <a:lnTo>
                    <a:pt x="530467" y="989524"/>
                  </a:lnTo>
                  <a:cubicBezTo>
                    <a:pt x="528524" y="987581"/>
                    <a:pt x="528038" y="985638"/>
                    <a:pt x="529009" y="983695"/>
                  </a:cubicBezTo>
                  <a:cubicBezTo>
                    <a:pt x="529009" y="982723"/>
                    <a:pt x="528281" y="981752"/>
                    <a:pt x="526823" y="980780"/>
                  </a:cubicBezTo>
                  <a:cubicBezTo>
                    <a:pt x="525366" y="979808"/>
                    <a:pt x="524152" y="979323"/>
                    <a:pt x="523180" y="979323"/>
                  </a:cubicBezTo>
                  <a:cubicBezTo>
                    <a:pt x="522209" y="977380"/>
                    <a:pt x="521237" y="976408"/>
                    <a:pt x="520266" y="976408"/>
                  </a:cubicBezTo>
                  <a:cubicBezTo>
                    <a:pt x="519294" y="973493"/>
                    <a:pt x="517351" y="971550"/>
                    <a:pt x="514436" y="970579"/>
                  </a:cubicBezTo>
                  <a:cubicBezTo>
                    <a:pt x="511522" y="969607"/>
                    <a:pt x="508607" y="970093"/>
                    <a:pt x="505692" y="972036"/>
                  </a:cubicBezTo>
                  <a:cubicBezTo>
                    <a:pt x="503749" y="973979"/>
                    <a:pt x="502778" y="975194"/>
                    <a:pt x="502778" y="975679"/>
                  </a:cubicBezTo>
                  <a:cubicBezTo>
                    <a:pt x="502778" y="976165"/>
                    <a:pt x="503263" y="976408"/>
                    <a:pt x="504235" y="976408"/>
                  </a:cubicBezTo>
                  <a:cubicBezTo>
                    <a:pt x="505207" y="976408"/>
                    <a:pt x="505692" y="976651"/>
                    <a:pt x="505692" y="977137"/>
                  </a:cubicBezTo>
                  <a:cubicBezTo>
                    <a:pt x="505692" y="977623"/>
                    <a:pt x="505692" y="978351"/>
                    <a:pt x="505692" y="979323"/>
                  </a:cubicBezTo>
                  <a:lnTo>
                    <a:pt x="501320" y="982237"/>
                  </a:lnTo>
                  <a:lnTo>
                    <a:pt x="501320" y="985152"/>
                  </a:lnTo>
                  <a:cubicBezTo>
                    <a:pt x="503263" y="985152"/>
                    <a:pt x="502778" y="986124"/>
                    <a:pt x="499863" y="988067"/>
                  </a:cubicBezTo>
                  <a:cubicBezTo>
                    <a:pt x="497920" y="991953"/>
                    <a:pt x="495491" y="993410"/>
                    <a:pt x="492576" y="992439"/>
                  </a:cubicBezTo>
                  <a:cubicBezTo>
                    <a:pt x="489662" y="991467"/>
                    <a:pt x="487719" y="990981"/>
                    <a:pt x="486747" y="990981"/>
                  </a:cubicBezTo>
                  <a:cubicBezTo>
                    <a:pt x="484804" y="990010"/>
                    <a:pt x="483104" y="989524"/>
                    <a:pt x="481646" y="989524"/>
                  </a:cubicBezTo>
                  <a:cubicBezTo>
                    <a:pt x="480189" y="989524"/>
                    <a:pt x="478975" y="990010"/>
                    <a:pt x="478003" y="990981"/>
                  </a:cubicBezTo>
                  <a:cubicBezTo>
                    <a:pt x="478003" y="992925"/>
                    <a:pt x="477032" y="993410"/>
                    <a:pt x="475088" y="992439"/>
                  </a:cubicBezTo>
                  <a:cubicBezTo>
                    <a:pt x="473145" y="994382"/>
                    <a:pt x="471202" y="994867"/>
                    <a:pt x="469259" y="993896"/>
                  </a:cubicBezTo>
                  <a:cubicBezTo>
                    <a:pt x="468288" y="994867"/>
                    <a:pt x="467316" y="995353"/>
                    <a:pt x="466344" y="995353"/>
                  </a:cubicBezTo>
                  <a:cubicBezTo>
                    <a:pt x="465373" y="995353"/>
                    <a:pt x="464401" y="995353"/>
                    <a:pt x="463430" y="995353"/>
                  </a:cubicBezTo>
                  <a:cubicBezTo>
                    <a:pt x="463430" y="997296"/>
                    <a:pt x="462458" y="997782"/>
                    <a:pt x="460515" y="996811"/>
                  </a:cubicBezTo>
                  <a:lnTo>
                    <a:pt x="459058" y="998268"/>
                  </a:lnTo>
                  <a:cubicBezTo>
                    <a:pt x="459058" y="999240"/>
                    <a:pt x="458329" y="999725"/>
                    <a:pt x="456872" y="999725"/>
                  </a:cubicBezTo>
                  <a:cubicBezTo>
                    <a:pt x="455415" y="999725"/>
                    <a:pt x="453714" y="999240"/>
                    <a:pt x="451771" y="998268"/>
                  </a:cubicBezTo>
                  <a:cubicBezTo>
                    <a:pt x="450800" y="997296"/>
                    <a:pt x="449828" y="997296"/>
                    <a:pt x="448857" y="998268"/>
                  </a:cubicBezTo>
                  <a:lnTo>
                    <a:pt x="445942" y="999725"/>
                  </a:lnTo>
                  <a:cubicBezTo>
                    <a:pt x="444970" y="999725"/>
                    <a:pt x="441084" y="998268"/>
                    <a:pt x="434283" y="995353"/>
                  </a:cubicBezTo>
                  <a:cubicBezTo>
                    <a:pt x="430397" y="990496"/>
                    <a:pt x="426997" y="988067"/>
                    <a:pt x="424082" y="988067"/>
                  </a:cubicBezTo>
                  <a:lnTo>
                    <a:pt x="418253" y="985152"/>
                  </a:lnTo>
                  <a:cubicBezTo>
                    <a:pt x="417281" y="982237"/>
                    <a:pt x="416310" y="981752"/>
                    <a:pt x="415338" y="983695"/>
                  </a:cubicBezTo>
                  <a:cubicBezTo>
                    <a:pt x="414367" y="983695"/>
                    <a:pt x="413881" y="982723"/>
                    <a:pt x="413881" y="980780"/>
                  </a:cubicBezTo>
                  <a:lnTo>
                    <a:pt x="416795" y="982237"/>
                  </a:lnTo>
                  <a:lnTo>
                    <a:pt x="413881" y="979323"/>
                  </a:lnTo>
                  <a:lnTo>
                    <a:pt x="408051" y="973493"/>
                  </a:lnTo>
                  <a:cubicBezTo>
                    <a:pt x="407080" y="972522"/>
                    <a:pt x="406108" y="971307"/>
                    <a:pt x="405137" y="969850"/>
                  </a:cubicBezTo>
                  <a:cubicBezTo>
                    <a:pt x="404165" y="968393"/>
                    <a:pt x="404165" y="967664"/>
                    <a:pt x="405137" y="967664"/>
                  </a:cubicBezTo>
                  <a:lnTo>
                    <a:pt x="402222" y="967664"/>
                  </a:lnTo>
                  <a:cubicBezTo>
                    <a:pt x="402222" y="966693"/>
                    <a:pt x="401979" y="965964"/>
                    <a:pt x="401494" y="965478"/>
                  </a:cubicBezTo>
                  <a:cubicBezTo>
                    <a:pt x="401008" y="964992"/>
                    <a:pt x="400765" y="965235"/>
                    <a:pt x="400765" y="966207"/>
                  </a:cubicBezTo>
                  <a:lnTo>
                    <a:pt x="400765" y="964749"/>
                  </a:lnTo>
                  <a:lnTo>
                    <a:pt x="399308" y="961835"/>
                  </a:lnTo>
                  <a:lnTo>
                    <a:pt x="397850" y="964749"/>
                  </a:lnTo>
                  <a:cubicBezTo>
                    <a:pt x="396879" y="961835"/>
                    <a:pt x="395421" y="960377"/>
                    <a:pt x="393478" y="960377"/>
                  </a:cubicBezTo>
                  <a:cubicBezTo>
                    <a:pt x="392507" y="954548"/>
                    <a:pt x="387649" y="950176"/>
                    <a:pt x="378905" y="947261"/>
                  </a:cubicBezTo>
                  <a:cubicBezTo>
                    <a:pt x="376962" y="947261"/>
                    <a:pt x="375505" y="946290"/>
                    <a:pt x="374533" y="944347"/>
                  </a:cubicBezTo>
                  <a:cubicBezTo>
                    <a:pt x="373561" y="944347"/>
                    <a:pt x="370647" y="944104"/>
                    <a:pt x="365789" y="943618"/>
                  </a:cubicBezTo>
                  <a:cubicBezTo>
                    <a:pt x="360931" y="943133"/>
                    <a:pt x="357045" y="943375"/>
                    <a:pt x="354130" y="944347"/>
                  </a:cubicBezTo>
                  <a:cubicBezTo>
                    <a:pt x="347330" y="944347"/>
                    <a:pt x="342958" y="945319"/>
                    <a:pt x="341015" y="947261"/>
                  </a:cubicBezTo>
                  <a:lnTo>
                    <a:pt x="341015" y="950176"/>
                  </a:lnTo>
                  <a:cubicBezTo>
                    <a:pt x="339071" y="949205"/>
                    <a:pt x="338100" y="948233"/>
                    <a:pt x="338100" y="947261"/>
                  </a:cubicBezTo>
                  <a:cubicBezTo>
                    <a:pt x="341986" y="943375"/>
                    <a:pt x="343929" y="939975"/>
                    <a:pt x="343929" y="937060"/>
                  </a:cubicBezTo>
                  <a:lnTo>
                    <a:pt x="346844" y="934146"/>
                  </a:lnTo>
                  <a:lnTo>
                    <a:pt x="339557" y="934146"/>
                  </a:lnTo>
                  <a:lnTo>
                    <a:pt x="338100" y="935603"/>
                  </a:lnTo>
                  <a:cubicBezTo>
                    <a:pt x="334214" y="935603"/>
                    <a:pt x="331785" y="934874"/>
                    <a:pt x="330813" y="933417"/>
                  </a:cubicBezTo>
                  <a:cubicBezTo>
                    <a:pt x="329842" y="931960"/>
                    <a:pt x="330813" y="930745"/>
                    <a:pt x="333728" y="929774"/>
                  </a:cubicBezTo>
                  <a:cubicBezTo>
                    <a:pt x="336643" y="928802"/>
                    <a:pt x="337857" y="927588"/>
                    <a:pt x="337371" y="926130"/>
                  </a:cubicBezTo>
                  <a:cubicBezTo>
                    <a:pt x="336885" y="924673"/>
                    <a:pt x="335671" y="922973"/>
                    <a:pt x="333728" y="921030"/>
                  </a:cubicBezTo>
                  <a:lnTo>
                    <a:pt x="326441" y="919572"/>
                  </a:lnTo>
                  <a:cubicBezTo>
                    <a:pt x="326441" y="917629"/>
                    <a:pt x="325470" y="916172"/>
                    <a:pt x="323527" y="915200"/>
                  </a:cubicBezTo>
                  <a:cubicBezTo>
                    <a:pt x="321583" y="917144"/>
                    <a:pt x="321098" y="916658"/>
                    <a:pt x="322069" y="913743"/>
                  </a:cubicBezTo>
                  <a:cubicBezTo>
                    <a:pt x="323041" y="912771"/>
                    <a:pt x="322555" y="910829"/>
                    <a:pt x="320612" y="907914"/>
                  </a:cubicBezTo>
                  <a:lnTo>
                    <a:pt x="317697" y="907914"/>
                  </a:lnTo>
                  <a:cubicBezTo>
                    <a:pt x="318669" y="905971"/>
                    <a:pt x="318669" y="904513"/>
                    <a:pt x="317697" y="903542"/>
                  </a:cubicBezTo>
                  <a:cubicBezTo>
                    <a:pt x="315754" y="903542"/>
                    <a:pt x="315268" y="902570"/>
                    <a:pt x="316240" y="900627"/>
                  </a:cubicBezTo>
                  <a:cubicBezTo>
                    <a:pt x="317212" y="898684"/>
                    <a:pt x="317697" y="897227"/>
                    <a:pt x="317697" y="896255"/>
                  </a:cubicBezTo>
                  <a:lnTo>
                    <a:pt x="320612" y="891883"/>
                  </a:lnTo>
                  <a:lnTo>
                    <a:pt x="314783" y="893341"/>
                  </a:lnTo>
                  <a:lnTo>
                    <a:pt x="310411" y="891883"/>
                  </a:lnTo>
                  <a:lnTo>
                    <a:pt x="313325" y="890426"/>
                  </a:lnTo>
                  <a:cubicBezTo>
                    <a:pt x="315268" y="889454"/>
                    <a:pt x="315754" y="887511"/>
                    <a:pt x="314783" y="884597"/>
                  </a:cubicBezTo>
                  <a:lnTo>
                    <a:pt x="308953" y="883139"/>
                  </a:lnTo>
                  <a:cubicBezTo>
                    <a:pt x="311868" y="881196"/>
                    <a:pt x="312840" y="878767"/>
                    <a:pt x="311868" y="875853"/>
                  </a:cubicBezTo>
                  <a:lnTo>
                    <a:pt x="308953" y="875853"/>
                  </a:lnTo>
                  <a:lnTo>
                    <a:pt x="310411" y="870023"/>
                  </a:lnTo>
                  <a:cubicBezTo>
                    <a:pt x="311382" y="869052"/>
                    <a:pt x="310896" y="867594"/>
                    <a:pt x="308953" y="865651"/>
                  </a:cubicBezTo>
                  <a:cubicBezTo>
                    <a:pt x="310896" y="861765"/>
                    <a:pt x="312840" y="859336"/>
                    <a:pt x="314783" y="858365"/>
                  </a:cubicBezTo>
                  <a:lnTo>
                    <a:pt x="319155" y="849621"/>
                  </a:lnTo>
                  <a:lnTo>
                    <a:pt x="317697" y="849621"/>
                  </a:lnTo>
                  <a:lnTo>
                    <a:pt x="316240" y="843791"/>
                  </a:lnTo>
                  <a:cubicBezTo>
                    <a:pt x="317212" y="842820"/>
                    <a:pt x="316969" y="841848"/>
                    <a:pt x="315511" y="840877"/>
                  </a:cubicBezTo>
                  <a:cubicBezTo>
                    <a:pt x="314054" y="839905"/>
                    <a:pt x="312840" y="838934"/>
                    <a:pt x="311868" y="837962"/>
                  </a:cubicBezTo>
                  <a:cubicBezTo>
                    <a:pt x="313811" y="836019"/>
                    <a:pt x="312840" y="833104"/>
                    <a:pt x="308953" y="829218"/>
                  </a:cubicBezTo>
                  <a:lnTo>
                    <a:pt x="308953" y="827761"/>
                  </a:lnTo>
                  <a:cubicBezTo>
                    <a:pt x="308953" y="820960"/>
                    <a:pt x="307982" y="817074"/>
                    <a:pt x="306039" y="816102"/>
                  </a:cubicBezTo>
                  <a:lnTo>
                    <a:pt x="303124" y="824846"/>
                  </a:lnTo>
                  <a:cubicBezTo>
                    <a:pt x="291465" y="844277"/>
                    <a:pt x="281264" y="860308"/>
                    <a:pt x="272520" y="872938"/>
                  </a:cubicBezTo>
                  <a:lnTo>
                    <a:pt x="257947" y="897713"/>
                  </a:lnTo>
                  <a:cubicBezTo>
                    <a:pt x="253089" y="904513"/>
                    <a:pt x="249203" y="910585"/>
                    <a:pt x="246288" y="915929"/>
                  </a:cubicBezTo>
                  <a:cubicBezTo>
                    <a:pt x="243374" y="921273"/>
                    <a:pt x="240459" y="925402"/>
                    <a:pt x="237544" y="928316"/>
                  </a:cubicBezTo>
                  <a:cubicBezTo>
                    <a:pt x="233658" y="932203"/>
                    <a:pt x="230258" y="937546"/>
                    <a:pt x="227343" y="944347"/>
                  </a:cubicBezTo>
                  <a:cubicBezTo>
                    <a:pt x="222485" y="950176"/>
                    <a:pt x="220057" y="954063"/>
                    <a:pt x="220057" y="956006"/>
                  </a:cubicBezTo>
                  <a:lnTo>
                    <a:pt x="199654" y="988067"/>
                  </a:lnTo>
                  <a:lnTo>
                    <a:pt x="193825" y="995353"/>
                  </a:lnTo>
                  <a:cubicBezTo>
                    <a:pt x="194796" y="995353"/>
                    <a:pt x="196739" y="993410"/>
                    <a:pt x="199654" y="989524"/>
                  </a:cubicBezTo>
                  <a:cubicBezTo>
                    <a:pt x="202569" y="985638"/>
                    <a:pt x="204998" y="982237"/>
                    <a:pt x="206941" y="979323"/>
                  </a:cubicBezTo>
                  <a:cubicBezTo>
                    <a:pt x="207912" y="976408"/>
                    <a:pt x="211798" y="969850"/>
                    <a:pt x="218599" y="959649"/>
                  </a:cubicBezTo>
                  <a:cubicBezTo>
                    <a:pt x="225400" y="949448"/>
                    <a:pt x="231229" y="940947"/>
                    <a:pt x="236087" y="934146"/>
                  </a:cubicBezTo>
                  <a:cubicBezTo>
                    <a:pt x="239002" y="930259"/>
                    <a:pt x="241431" y="926130"/>
                    <a:pt x="243374" y="921758"/>
                  </a:cubicBezTo>
                  <a:cubicBezTo>
                    <a:pt x="245317" y="917386"/>
                    <a:pt x="247746" y="914229"/>
                    <a:pt x="250660" y="912286"/>
                  </a:cubicBezTo>
                  <a:cubicBezTo>
                    <a:pt x="256490" y="905485"/>
                    <a:pt x="260376" y="899170"/>
                    <a:pt x="262319" y="893341"/>
                  </a:cubicBezTo>
                  <a:cubicBezTo>
                    <a:pt x="263291" y="892369"/>
                    <a:pt x="264262" y="890669"/>
                    <a:pt x="265234" y="888240"/>
                  </a:cubicBezTo>
                  <a:cubicBezTo>
                    <a:pt x="266205" y="885811"/>
                    <a:pt x="267663" y="884111"/>
                    <a:pt x="269606" y="883139"/>
                  </a:cubicBezTo>
                  <a:lnTo>
                    <a:pt x="290008" y="849621"/>
                  </a:lnTo>
                  <a:cubicBezTo>
                    <a:pt x="290980" y="846706"/>
                    <a:pt x="292923" y="844763"/>
                    <a:pt x="295837" y="843791"/>
                  </a:cubicBezTo>
                  <a:lnTo>
                    <a:pt x="269606" y="886054"/>
                  </a:lnTo>
                  <a:lnTo>
                    <a:pt x="257947" y="906457"/>
                  </a:lnTo>
                  <a:cubicBezTo>
                    <a:pt x="248231" y="918115"/>
                    <a:pt x="241916" y="927345"/>
                    <a:pt x="239002" y="934146"/>
                  </a:cubicBezTo>
                  <a:cubicBezTo>
                    <a:pt x="232201" y="942890"/>
                    <a:pt x="228801" y="949205"/>
                    <a:pt x="228801" y="953091"/>
                  </a:cubicBezTo>
                  <a:cubicBezTo>
                    <a:pt x="225886" y="954063"/>
                    <a:pt x="221028" y="960377"/>
                    <a:pt x="214227" y="972036"/>
                  </a:cubicBezTo>
                  <a:cubicBezTo>
                    <a:pt x="210341" y="979808"/>
                    <a:pt x="206698" y="986124"/>
                    <a:pt x="203297" y="990981"/>
                  </a:cubicBezTo>
                  <a:cubicBezTo>
                    <a:pt x="199897" y="995839"/>
                    <a:pt x="197225" y="999725"/>
                    <a:pt x="195282" y="1002640"/>
                  </a:cubicBezTo>
                  <a:cubicBezTo>
                    <a:pt x="186538" y="1015270"/>
                    <a:pt x="179251" y="1024500"/>
                    <a:pt x="173422" y="1030329"/>
                  </a:cubicBezTo>
                  <a:lnTo>
                    <a:pt x="167593" y="1030329"/>
                  </a:lnTo>
                  <a:lnTo>
                    <a:pt x="163221" y="1037616"/>
                  </a:lnTo>
                  <a:cubicBezTo>
                    <a:pt x="163221" y="1044417"/>
                    <a:pt x="158363" y="1047817"/>
                    <a:pt x="148648" y="1047817"/>
                  </a:cubicBezTo>
                  <a:cubicBezTo>
                    <a:pt x="144761" y="1049760"/>
                    <a:pt x="142818" y="1051703"/>
                    <a:pt x="142818" y="1053646"/>
                  </a:cubicBezTo>
                  <a:lnTo>
                    <a:pt x="141361" y="1055520"/>
                  </a:lnTo>
                  <a:lnTo>
                    <a:pt x="140268" y="1056925"/>
                  </a:lnTo>
                  <a:lnTo>
                    <a:pt x="140919" y="1057577"/>
                  </a:lnTo>
                  <a:lnTo>
                    <a:pt x="138446" y="1060204"/>
                  </a:lnTo>
                  <a:cubicBezTo>
                    <a:pt x="135532" y="1062633"/>
                    <a:pt x="133103" y="1064333"/>
                    <a:pt x="131160" y="1065305"/>
                  </a:cubicBezTo>
                  <a:cubicBezTo>
                    <a:pt x="127274" y="1066276"/>
                    <a:pt x="121444" y="1068705"/>
                    <a:pt x="113672" y="1072591"/>
                  </a:cubicBezTo>
                  <a:cubicBezTo>
                    <a:pt x="111729" y="1071620"/>
                    <a:pt x="111243" y="1070648"/>
                    <a:pt x="112215" y="1069677"/>
                  </a:cubicBezTo>
                  <a:cubicBezTo>
                    <a:pt x="113186" y="1068705"/>
                    <a:pt x="114643" y="1068220"/>
                    <a:pt x="116586" y="1068220"/>
                  </a:cubicBezTo>
                  <a:cubicBezTo>
                    <a:pt x="120473" y="1067248"/>
                    <a:pt x="124845" y="1065062"/>
                    <a:pt x="129702" y="1061661"/>
                  </a:cubicBezTo>
                  <a:cubicBezTo>
                    <a:pt x="134560" y="1058261"/>
                    <a:pt x="137961" y="1055104"/>
                    <a:pt x="139904" y="1052189"/>
                  </a:cubicBezTo>
                  <a:lnTo>
                    <a:pt x="141361" y="1050732"/>
                  </a:lnTo>
                  <a:lnTo>
                    <a:pt x="134074" y="1047817"/>
                  </a:lnTo>
                  <a:cubicBezTo>
                    <a:pt x="132131" y="1048788"/>
                    <a:pt x="130188" y="1049274"/>
                    <a:pt x="128245" y="1049274"/>
                  </a:cubicBezTo>
                  <a:cubicBezTo>
                    <a:pt x="126302" y="1049274"/>
                    <a:pt x="125330" y="1048303"/>
                    <a:pt x="125330" y="1046360"/>
                  </a:cubicBezTo>
                  <a:cubicBezTo>
                    <a:pt x="127274" y="1044417"/>
                    <a:pt x="127274" y="1042959"/>
                    <a:pt x="125330" y="1041988"/>
                  </a:cubicBezTo>
                  <a:cubicBezTo>
                    <a:pt x="124359" y="1041988"/>
                    <a:pt x="122659" y="1041745"/>
                    <a:pt x="120230" y="1041259"/>
                  </a:cubicBezTo>
                  <a:cubicBezTo>
                    <a:pt x="117801" y="1040773"/>
                    <a:pt x="116101" y="1041502"/>
                    <a:pt x="115129" y="1043445"/>
                  </a:cubicBezTo>
                  <a:cubicBezTo>
                    <a:pt x="112215" y="1041502"/>
                    <a:pt x="108814" y="1041016"/>
                    <a:pt x="104928" y="1041988"/>
                  </a:cubicBezTo>
                  <a:cubicBezTo>
                    <a:pt x="98127" y="1041016"/>
                    <a:pt x="93269" y="1040530"/>
                    <a:pt x="90355" y="1040530"/>
                  </a:cubicBezTo>
                  <a:lnTo>
                    <a:pt x="81611" y="1041988"/>
                  </a:lnTo>
                  <a:cubicBezTo>
                    <a:pt x="80639" y="1041988"/>
                    <a:pt x="77239" y="1041016"/>
                    <a:pt x="71409" y="1039073"/>
                  </a:cubicBezTo>
                  <a:cubicBezTo>
                    <a:pt x="71409" y="1036158"/>
                    <a:pt x="70438" y="1034701"/>
                    <a:pt x="68495" y="1034701"/>
                  </a:cubicBezTo>
                  <a:cubicBezTo>
                    <a:pt x="65580" y="1033730"/>
                    <a:pt x="62908" y="1032029"/>
                    <a:pt x="60479" y="1029600"/>
                  </a:cubicBezTo>
                  <a:cubicBezTo>
                    <a:pt x="58051" y="1027171"/>
                    <a:pt x="57322" y="1024986"/>
                    <a:pt x="58293" y="1023042"/>
                  </a:cubicBezTo>
                  <a:lnTo>
                    <a:pt x="55379" y="1020128"/>
                  </a:lnTo>
                  <a:cubicBezTo>
                    <a:pt x="53436" y="1020128"/>
                    <a:pt x="51978" y="1019642"/>
                    <a:pt x="51007" y="1018670"/>
                  </a:cubicBezTo>
                  <a:cubicBezTo>
                    <a:pt x="50035" y="1012841"/>
                    <a:pt x="48092" y="1007498"/>
                    <a:pt x="45178" y="1002640"/>
                  </a:cubicBezTo>
                  <a:cubicBezTo>
                    <a:pt x="42263" y="999725"/>
                    <a:pt x="40806" y="997782"/>
                    <a:pt x="40806" y="996811"/>
                  </a:cubicBezTo>
                  <a:cubicBezTo>
                    <a:pt x="41777" y="996811"/>
                    <a:pt x="42263" y="996325"/>
                    <a:pt x="42263" y="995353"/>
                  </a:cubicBezTo>
                  <a:cubicBezTo>
                    <a:pt x="42263" y="994382"/>
                    <a:pt x="41777" y="992681"/>
                    <a:pt x="40806" y="990253"/>
                  </a:cubicBezTo>
                  <a:cubicBezTo>
                    <a:pt x="39834" y="987824"/>
                    <a:pt x="37891" y="985638"/>
                    <a:pt x="34976" y="983695"/>
                  </a:cubicBezTo>
                  <a:lnTo>
                    <a:pt x="29147" y="974951"/>
                  </a:lnTo>
                  <a:lnTo>
                    <a:pt x="28418" y="973493"/>
                  </a:lnTo>
                  <a:lnTo>
                    <a:pt x="30058" y="975315"/>
                  </a:lnTo>
                  <a:cubicBezTo>
                    <a:pt x="30908" y="976044"/>
                    <a:pt x="32062" y="976894"/>
                    <a:pt x="33519" y="977865"/>
                  </a:cubicBezTo>
                  <a:cubicBezTo>
                    <a:pt x="40320" y="984666"/>
                    <a:pt x="44206" y="987581"/>
                    <a:pt x="45178" y="986609"/>
                  </a:cubicBezTo>
                  <a:cubicBezTo>
                    <a:pt x="45178" y="985638"/>
                    <a:pt x="44206" y="984666"/>
                    <a:pt x="42263" y="983695"/>
                  </a:cubicBezTo>
                  <a:lnTo>
                    <a:pt x="43720" y="980780"/>
                  </a:lnTo>
                  <a:cubicBezTo>
                    <a:pt x="45663" y="981752"/>
                    <a:pt x="47121" y="981509"/>
                    <a:pt x="48092" y="980051"/>
                  </a:cubicBezTo>
                  <a:cubicBezTo>
                    <a:pt x="49064" y="978594"/>
                    <a:pt x="49064" y="977380"/>
                    <a:pt x="48092" y="976408"/>
                  </a:cubicBezTo>
                  <a:cubicBezTo>
                    <a:pt x="46149" y="974465"/>
                    <a:pt x="46635" y="973008"/>
                    <a:pt x="49550" y="972036"/>
                  </a:cubicBezTo>
                  <a:lnTo>
                    <a:pt x="51007" y="972036"/>
                  </a:lnTo>
                  <a:cubicBezTo>
                    <a:pt x="51978" y="968150"/>
                    <a:pt x="51978" y="965235"/>
                    <a:pt x="51007" y="963292"/>
                  </a:cubicBezTo>
                  <a:cubicBezTo>
                    <a:pt x="48092" y="958434"/>
                    <a:pt x="49064" y="956006"/>
                    <a:pt x="53922" y="956006"/>
                  </a:cubicBezTo>
                  <a:lnTo>
                    <a:pt x="53922" y="954548"/>
                  </a:lnTo>
                  <a:cubicBezTo>
                    <a:pt x="54893" y="952605"/>
                    <a:pt x="53922" y="949205"/>
                    <a:pt x="51007" y="944347"/>
                  </a:cubicBezTo>
                  <a:cubicBezTo>
                    <a:pt x="50035" y="940461"/>
                    <a:pt x="50035" y="937546"/>
                    <a:pt x="51007" y="935603"/>
                  </a:cubicBezTo>
                  <a:lnTo>
                    <a:pt x="48092" y="929774"/>
                  </a:lnTo>
                  <a:cubicBezTo>
                    <a:pt x="45178" y="925887"/>
                    <a:pt x="44206" y="923459"/>
                    <a:pt x="45178" y="922487"/>
                  </a:cubicBezTo>
                  <a:lnTo>
                    <a:pt x="43720" y="915200"/>
                  </a:lnTo>
                  <a:cubicBezTo>
                    <a:pt x="42749" y="915200"/>
                    <a:pt x="42263" y="914957"/>
                    <a:pt x="42263" y="914472"/>
                  </a:cubicBezTo>
                  <a:cubicBezTo>
                    <a:pt x="42263" y="913986"/>
                    <a:pt x="42263" y="913743"/>
                    <a:pt x="42263" y="913743"/>
                  </a:cubicBezTo>
                  <a:lnTo>
                    <a:pt x="45178" y="912286"/>
                  </a:lnTo>
                  <a:cubicBezTo>
                    <a:pt x="45178" y="912286"/>
                    <a:pt x="46149" y="912771"/>
                    <a:pt x="48092" y="913743"/>
                  </a:cubicBezTo>
                  <a:lnTo>
                    <a:pt x="49550" y="913743"/>
                  </a:lnTo>
                  <a:cubicBezTo>
                    <a:pt x="49550" y="913743"/>
                    <a:pt x="49550" y="913500"/>
                    <a:pt x="49550" y="913015"/>
                  </a:cubicBezTo>
                  <a:cubicBezTo>
                    <a:pt x="49550" y="912529"/>
                    <a:pt x="49064" y="912286"/>
                    <a:pt x="48092" y="912286"/>
                  </a:cubicBezTo>
                  <a:lnTo>
                    <a:pt x="49550" y="910829"/>
                  </a:lnTo>
                  <a:cubicBezTo>
                    <a:pt x="45663" y="908885"/>
                    <a:pt x="42749" y="904513"/>
                    <a:pt x="40806" y="897713"/>
                  </a:cubicBezTo>
                  <a:cubicBezTo>
                    <a:pt x="43720" y="901599"/>
                    <a:pt x="46635" y="904028"/>
                    <a:pt x="49550" y="904999"/>
                  </a:cubicBezTo>
                  <a:cubicBezTo>
                    <a:pt x="51493" y="905971"/>
                    <a:pt x="52221" y="905971"/>
                    <a:pt x="51736" y="904999"/>
                  </a:cubicBezTo>
                  <a:cubicBezTo>
                    <a:pt x="51250" y="904028"/>
                    <a:pt x="50521" y="903056"/>
                    <a:pt x="49550" y="902084"/>
                  </a:cubicBezTo>
                  <a:cubicBezTo>
                    <a:pt x="49550" y="904028"/>
                    <a:pt x="49064" y="904028"/>
                    <a:pt x="48092" y="902084"/>
                  </a:cubicBezTo>
                  <a:lnTo>
                    <a:pt x="46635" y="899170"/>
                  </a:lnTo>
                  <a:cubicBezTo>
                    <a:pt x="48578" y="900141"/>
                    <a:pt x="49550" y="899899"/>
                    <a:pt x="49550" y="898441"/>
                  </a:cubicBezTo>
                  <a:cubicBezTo>
                    <a:pt x="49550" y="896984"/>
                    <a:pt x="48092" y="895284"/>
                    <a:pt x="45178" y="893341"/>
                  </a:cubicBezTo>
                  <a:cubicBezTo>
                    <a:pt x="44206" y="891397"/>
                    <a:pt x="42992" y="888726"/>
                    <a:pt x="41534" y="885325"/>
                  </a:cubicBezTo>
                  <a:cubicBezTo>
                    <a:pt x="40077" y="881925"/>
                    <a:pt x="37405" y="876824"/>
                    <a:pt x="33519" y="870023"/>
                  </a:cubicBezTo>
                  <a:cubicBezTo>
                    <a:pt x="30604" y="868080"/>
                    <a:pt x="28175" y="865165"/>
                    <a:pt x="26232" y="861279"/>
                  </a:cubicBezTo>
                  <a:cubicBezTo>
                    <a:pt x="24289" y="861279"/>
                    <a:pt x="23318" y="860794"/>
                    <a:pt x="23318" y="859822"/>
                  </a:cubicBezTo>
                  <a:cubicBezTo>
                    <a:pt x="24289" y="858851"/>
                    <a:pt x="24289" y="857879"/>
                    <a:pt x="23318" y="856907"/>
                  </a:cubicBezTo>
                  <a:cubicBezTo>
                    <a:pt x="22346" y="855936"/>
                    <a:pt x="21860" y="854964"/>
                    <a:pt x="21860" y="853993"/>
                  </a:cubicBezTo>
                  <a:cubicBezTo>
                    <a:pt x="20889" y="851078"/>
                    <a:pt x="19917" y="850592"/>
                    <a:pt x="18946" y="852535"/>
                  </a:cubicBezTo>
                  <a:cubicBezTo>
                    <a:pt x="18946" y="854478"/>
                    <a:pt x="18460" y="854964"/>
                    <a:pt x="17488" y="853993"/>
                  </a:cubicBezTo>
                  <a:cubicBezTo>
                    <a:pt x="17488" y="851078"/>
                    <a:pt x="18460" y="849621"/>
                    <a:pt x="20403" y="849621"/>
                  </a:cubicBezTo>
                  <a:lnTo>
                    <a:pt x="18946" y="845249"/>
                  </a:lnTo>
                  <a:cubicBezTo>
                    <a:pt x="17974" y="844277"/>
                    <a:pt x="17003" y="842577"/>
                    <a:pt x="16031" y="840148"/>
                  </a:cubicBezTo>
                  <a:lnTo>
                    <a:pt x="16031" y="832668"/>
                  </a:lnTo>
                  <a:lnTo>
                    <a:pt x="17488" y="836505"/>
                  </a:lnTo>
                  <a:lnTo>
                    <a:pt x="17488" y="837962"/>
                  </a:lnTo>
                  <a:cubicBezTo>
                    <a:pt x="18460" y="836991"/>
                    <a:pt x="18703" y="835776"/>
                    <a:pt x="18217" y="834319"/>
                  </a:cubicBezTo>
                  <a:cubicBezTo>
                    <a:pt x="17731" y="832861"/>
                    <a:pt x="17488" y="831647"/>
                    <a:pt x="17488" y="830676"/>
                  </a:cubicBezTo>
                  <a:cubicBezTo>
                    <a:pt x="15545" y="826789"/>
                    <a:pt x="14088" y="823389"/>
                    <a:pt x="13116" y="820474"/>
                  </a:cubicBezTo>
                  <a:cubicBezTo>
                    <a:pt x="12145" y="817560"/>
                    <a:pt x="12631" y="816102"/>
                    <a:pt x="14574" y="816102"/>
                  </a:cubicBezTo>
                  <a:lnTo>
                    <a:pt x="14574" y="819017"/>
                  </a:lnTo>
                  <a:lnTo>
                    <a:pt x="16031" y="819017"/>
                  </a:lnTo>
                  <a:lnTo>
                    <a:pt x="21860" y="829218"/>
                  </a:lnTo>
                  <a:cubicBezTo>
                    <a:pt x="23803" y="834076"/>
                    <a:pt x="25504" y="837476"/>
                    <a:pt x="26961" y="839420"/>
                  </a:cubicBezTo>
                  <a:cubicBezTo>
                    <a:pt x="28418" y="841363"/>
                    <a:pt x="28661" y="840877"/>
                    <a:pt x="27690" y="837962"/>
                  </a:cubicBezTo>
                  <a:cubicBezTo>
                    <a:pt x="27690" y="836019"/>
                    <a:pt x="29147" y="836505"/>
                    <a:pt x="32062" y="839420"/>
                  </a:cubicBezTo>
                  <a:cubicBezTo>
                    <a:pt x="32062" y="838448"/>
                    <a:pt x="31333" y="836748"/>
                    <a:pt x="29876" y="834319"/>
                  </a:cubicBezTo>
                  <a:cubicBezTo>
                    <a:pt x="28418" y="831890"/>
                    <a:pt x="27204" y="830676"/>
                    <a:pt x="26232" y="830676"/>
                  </a:cubicBezTo>
                  <a:lnTo>
                    <a:pt x="26232" y="821932"/>
                  </a:lnTo>
                  <a:lnTo>
                    <a:pt x="20403" y="813188"/>
                  </a:lnTo>
                  <a:cubicBezTo>
                    <a:pt x="21375" y="811245"/>
                    <a:pt x="20889" y="809302"/>
                    <a:pt x="18946" y="807358"/>
                  </a:cubicBezTo>
                  <a:cubicBezTo>
                    <a:pt x="18946" y="806387"/>
                    <a:pt x="18946" y="805658"/>
                    <a:pt x="18946" y="805172"/>
                  </a:cubicBezTo>
                  <a:cubicBezTo>
                    <a:pt x="18946" y="804687"/>
                    <a:pt x="18460" y="803958"/>
                    <a:pt x="17488" y="802986"/>
                  </a:cubicBezTo>
                  <a:cubicBezTo>
                    <a:pt x="18460" y="801043"/>
                    <a:pt x="18460" y="799100"/>
                    <a:pt x="17488" y="797157"/>
                  </a:cubicBezTo>
                  <a:lnTo>
                    <a:pt x="16031" y="785499"/>
                  </a:lnTo>
                  <a:cubicBezTo>
                    <a:pt x="16031" y="784527"/>
                    <a:pt x="16517" y="784041"/>
                    <a:pt x="17488" y="784041"/>
                  </a:cubicBezTo>
                  <a:cubicBezTo>
                    <a:pt x="17488" y="782098"/>
                    <a:pt x="17488" y="780155"/>
                    <a:pt x="17488" y="778212"/>
                  </a:cubicBezTo>
                  <a:lnTo>
                    <a:pt x="17488" y="775297"/>
                  </a:lnTo>
                  <a:lnTo>
                    <a:pt x="17488" y="770925"/>
                  </a:lnTo>
                  <a:cubicBezTo>
                    <a:pt x="18460" y="767039"/>
                    <a:pt x="18460" y="765096"/>
                    <a:pt x="17488" y="765096"/>
                  </a:cubicBezTo>
                  <a:lnTo>
                    <a:pt x="20403" y="769468"/>
                  </a:lnTo>
                  <a:cubicBezTo>
                    <a:pt x="21375" y="766553"/>
                    <a:pt x="21375" y="764853"/>
                    <a:pt x="20403" y="764367"/>
                  </a:cubicBezTo>
                  <a:cubicBezTo>
                    <a:pt x="19431" y="763882"/>
                    <a:pt x="18460" y="764124"/>
                    <a:pt x="17488" y="765096"/>
                  </a:cubicBezTo>
                  <a:lnTo>
                    <a:pt x="17488" y="760724"/>
                  </a:lnTo>
                  <a:cubicBezTo>
                    <a:pt x="16517" y="759752"/>
                    <a:pt x="16031" y="758781"/>
                    <a:pt x="16031" y="757809"/>
                  </a:cubicBezTo>
                  <a:cubicBezTo>
                    <a:pt x="16031" y="756838"/>
                    <a:pt x="15545" y="755866"/>
                    <a:pt x="14574" y="754895"/>
                  </a:cubicBezTo>
                  <a:cubicBezTo>
                    <a:pt x="15545" y="751980"/>
                    <a:pt x="15545" y="749065"/>
                    <a:pt x="14574" y="746151"/>
                  </a:cubicBezTo>
                  <a:cubicBezTo>
                    <a:pt x="14574" y="745179"/>
                    <a:pt x="14331" y="743479"/>
                    <a:pt x="13845" y="741050"/>
                  </a:cubicBezTo>
                  <a:cubicBezTo>
                    <a:pt x="13359" y="738621"/>
                    <a:pt x="13602" y="736921"/>
                    <a:pt x="14574" y="735949"/>
                  </a:cubicBezTo>
                  <a:cubicBezTo>
                    <a:pt x="13602" y="733035"/>
                    <a:pt x="13359" y="729877"/>
                    <a:pt x="13845" y="726477"/>
                  </a:cubicBezTo>
                  <a:cubicBezTo>
                    <a:pt x="14331" y="723076"/>
                    <a:pt x="14574" y="720405"/>
                    <a:pt x="14574" y="718462"/>
                  </a:cubicBezTo>
                  <a:lnTo>
                    <a:pt x="14574" y="714090"/>
                  </a:lnTo>
                  <a:lnTo>
                    <a:pt x="16031" y="703888"/>
                  </a:lnTo>
                  <a:cubicBezTo>
                    <a:pt x="17003" y="704860"/>
                    <a:pt x="17488" y="706317"/>
                    <a:pt x="17488" y="708260"/>
                  </a:cubicBezTo>
                  <a:lnTo>
                    <a:pt x="16031" y="718462"/>
                  </a:lnTo>
                  <a:cubicBezTo>
                    <a:pt x="16031" y="720405"/>
                    <a:pt x="16031" y="722834"/>
                    <a:pt x="16031" y="725748"/>
                  </a:cubicBezTo>
                  <a:cubicBezTo>
                    <a:pt x="16031" y="728663"/>
                    <a:pt x="15545" y="731092"/>
                    <a:pt x="14574" y="733035"/>
                  </a:cubicBezTo>
                  <a:cubicBezTo>
                    <a:pt x="14574" y="734978"/>
                    <a:pt x="15545" y="736435"/>
                    <a:pt x="17488" y="737407"/>
                  </a:cubicBezTo>
                  <a:lnTo>
                    <a:pt x="17488" y="725748"/>
                  </a:lnTo>
                  <a:lnTo>
                    <a:pt x="17488" y="721376"/>
                  </a:lnTo>
                  <a:cubicBezTo>
                    <a:pt x="19431" y="721376"/>
                    <a:pt x="20403" y="722348"/>
                    <a:pt x="20403" y="724291"/>
                  </a:cubicBezTo>
                  <a:cubicBezTo>
                    <a:pt x="18460" y="724291"/>
                    <a:pt x="17974" y="725262"/>
                    <a:pt x="18946" y="727206"/>
                  </a:cubicBezTo>
                  <a:lnTo>
                    <a:pt x="18946" y="730120"/>
                  </a:lnTo>
                  <a:cubicBezTo>
                    <a:pt x="18946" y="734006"/>
                    <a:pt x="19674" y="739107"/>
                    <a:pt x="21132" y="745422"/>
                  </a:cubicBezTo>
                  <a:cubicBezTo>
                    <a:pt x="22589" y="751737"/>
                    <a:pt x="23803" y="755380"/>
                    <a:pt x="24775" y="756352"/>
                  </a:cubicBezTo>
                  <a:cubicBezTo>
                    <a:pt x="22832" y="761210"/>
                    <a:pt x="24289" y="771411"/>
                    <a:pt x="29147" y="786956"/>
                  </a:cubicBezTo>
                  <a:cubicBezTo>
                    <a:pt x="34005" y="802501"/>
                    <a:pt x="37891" y="812216"/>
                    <a:pt x="40806" y="816102"/>
                  </a:cubicBezTo>
                  <a:lnTo>
                    <a:pt x="42263" y="819017"/>
                  </a:lnTo>
                  <a:cubicBezTo>
                    <a:pt x="43234" y="821932"/>
                    <a:pt x="44206" y="824118"/>
                    <a:pt x="45178" y="825575"/>
                  </a:cubicBezTo>
                  <a:cubicBezTo>
                    <a:pt x="46149" y="827032"/>
                    <a:pt x="47121" y="827761"/>
                    <a:pt x="48092" y="827761"/>
                  </a:cubicBezTo>
                  <a:cubicBezTo>
                    <a:pt x="51007" y="830676"/>
                    <a:pt x="53436" y="834076"/>
                    <a:pt x="55379" y="837962"/>
                  </a:cubicBezTo>
                  <a:lnTo>
                    <a:pt x="59751" y="845249"/>
                  </a:lnTo>
                  <a:cubicBezTo>
                    <a:pt x="62665" y="849135"/>
                    <a:pt x="64609" y="851564"/>
                    <a:pt x="65580" y="852535"/>
                  </a:cubicBezTo>
                  <a:lnTo>
                    <a:pt x="64123" y="855450"/>
                  </a:lnTo>
                  <a:lnTo>
                    <a:pt x="67037" y="855450"/>
                  </a:lnTo>
                  <a:lnTo>
                    <a:pt x="72502" y="859093"/>
                  </a:lnTo>
                  <a:lnTo>
                    <a:pt x="72867" y="859822"/>
                  </a:lnTo>
                  <a:lnTo>
                    <a:pt x="74033" y="860114"/>
                  </a:lnTo>
                  <a:lnTo>
                    <a:pt x="75781" y="861279"/>
                  </a:lnTo>
                  <a:lnTo>
                    <a:pt x="77239" y="865651"/>
                  </a:lnTo>
                  <a:lnTo>
                    <a:pt x="80153" y="868566"/>
                  </a:lnTo>
                  <a:cubicBezTo>
                    <a:pt x="81125" y="869538"/>
                    <a:pt x="81611" y="869052"/>
                    <a:pt x="81611" y="867109"/>
                  </a:cubicBezTo>
                  <a:cubicBezTo>
                    <a:pt x="80639" y="866137"/>
                    <a:pt x="80639" y="864680"/>
                    <a:pt x="81611" y="862737"/>
                  </a:cubicBezTo>
                  <a:cubicBezTo>
                    <a:pt x="80639" y="862737"/>
                    <a:pt x="79910" y="862737"/>
                    <a:pt x="79425" y="862737"/>
                  </a:cubicBezTo>
                  <a:cubicBezTo>
                    <a:pt x="78939" y="862737"/>
                    <a:pt x="78696" y="862251"/>
                    <a:pt x="78696" y="861279"/>
                  </a:cubicBezTo>
                  <a:cubicBezTo>
                    <a:pt x="77724" y="861279"/>
                    <a:pt x="76753" y="861037"/>
                    <a:pt x="75781" y="860551"/>
                  </a:cubicBezTo>
                  <a:lnTo>
                    <a:pt x="74033" y="860114"/>
                  </a:lnTo>
                  <a:lnTo>
                    <a:pt x="72502" y="859093"/>
                  </a:lnTo>
                  <a:lnTo>
                    <a:pt x="71409" y="856907"/>
                  </a:lnTo>
                  <a:lnTo>
                    <a:pt x="77239" y="858365"/>
                  </a:lnTo>
                  <a:cubicBezTo>
                    <a:pt x="80153" y="861279"/>
                    <a:pt x="81611" y="862008"/>
                    <a:pt x="81611" y="860551"/>
                  </a:cubicBezTo>
                  <a:cubicBezTo>
                    <a:pt x="81611" y="859093"/>
                    <a:pt x="79668" y="856422"/>
                    <a:pt x="75781" y="852535"/>
                  </a:cubicBezTo>
                  <a:lnTo>
                    <a:pt x="71409" y="846706"/>
                  </a:lnTo>
                  <a:cubicBezTo>
                    <a:pt x="73352" y="847678"/>
                    <a:pt x="74324" y="848649"/>
                    <a:pt x="74324" y="849621"/>
                  </a:cubicBezTo>
                  <a:lnTo>
                    <a:pt x="77239" y="849621"/>
                  </a:lnTo>
                  <a:cubicBezTo>
                    <a:pt x="79182" y="850592"/>
                    <a:pt x="79668" y="852050"/>
                    <a:pt x="78696" y="853993"/>
                  </a:cubicBezTo>
                  <a:cubicBezTo>
                    <a:pt x="87440" y="860794"/>
                    <a:pt x="92298" y="864194"/>
                    <a:pt x="93269" y="864194"/>
                  </a:cubicBezTo>
                  <a:lnTo>
                    <a:pt x="90355" y="861279"/>
                  </a:lnTo>
                  <a:cubicBezTo>
                    <a:pt x="86468" y="859336"/>
                    <a:pt x="84040" y="857393"/>
                    <a:pt x="83068" y="855450"/>
                  </a:cubicBezTo>
                  <a:lnTo>
                    <a:pt x="83068" y="852535"/>
                  </a:lnTo>
                  <a:cubicBezTo>
                    <a:pt x="84040" y="852535"/>
                    <a:pt x="85011" y="853021"/>
                    <a:pt x="85983" y="853993"/>
                  </a:cubicBezTo>
                  <a:cubicBezTo>
                    <a:pt x="86954" y="854964"/>
                    <a:pt x="87926" y="855936"/>
                    <a:pt x="88897" y="856907"/>
                  </a:cubicBezTo>
                  <a:lnTo>
                    <a:pt x="91812" y="856907"/>
                  </a:lnTo>
                  <a:cubicBezTo>
                    <a:pt x="94727" y="859822"/>
                    <a:pt x="98127" y="862251"/>
                    <a:pt x="102013" y="864194"/>
                  </a:cubicBezTo>
                  <a:cubicBezTo>
                    <a:pt x="101042" y="862251"/>
                    <a:pt x="101285" y="861522"/>
                    <a:pt x="102742" y="862008"/>
                  </a:cubicBezTo>
                  <a:cubicBezTo>
                    <a:pt x="104199" y="862494"/>
                    <a:pt x="106385" y="864194"/>
                    <a:pt x="109300" y="867109"/>
                  </a:cubicBezTo>
                  <a:cubicBezTo>
                    <a:pt x="114158" y="871967"/>
                    <a:pt x="117558" y="874395"/>
                    <a:pt x="119501" y="874395"/>
                  </a:cubicBezTo>
                  <a:lnTo>
                    <a:pt x="122416" y="875853"/>
                  </a:lnTo>
                  <a:lnTo>
                    <a:pt x="123873" y="872938"/>
                  </a:lnTo>
                  <a:cubicBezTo>
                    <a:pt x="124845" y="868080"/>
                    <a:pt x="128002" y="861522"/>
                    <a:pt x="133346" y="853264"/>
                  </a:cubicBezTo>
                  <a:cubicBezTo>
                    <a:pt x="138689" y="845006"/>
                    <a:pt x="142333" y="840391"/>
                    <a:pt x="144276" y="839420"/>
                  </a:cubicBezTo>
                  <a:cubicBezTo>
                    <a:pt x="145247" y="835533"/>
                    <a:pt x="148405" y="829947"/>
                    <a:pt x="153748" y="822660"/>
                  </a:cubicBezTo>
                  <a:cubicBezTo>
                    <a:pt x="159092" y="815374"/>
                    <a:pt x="162735" y="809787"/>
                    <a:pt x="164678" y="805901"/>
                  </a:cubicBezTo>
                  <a:cubicBezTo>
                    <a:pt x="166621" y="802015"/>
                    <a:pt x="167593" y="800072"/>
                    <a:pt x="167593" y="800072"/>
                  </a:cubicBezTo>
                  <a:lnTo>
                    <a:pt x="189453" y="762181"/>
                  </a:lnTo>
                  <a:cubicBezTo>
                    <a:pt x="206941" y="732063"/>
                    <a:pt x="218113" y="711175"/>
                    <a:pt x="222971" y="699516"/>
                  </a:cubicBezTo>
                  <a:cubicBezTo>
                    <a:pt x="224914" y="697573"/>
                    <a:pt x="227100" y="693444"/>
                    <a:pt x="229529" y="687129"/>
                  </a:cubicBezTo>
                  <a:cubicBezTo>
                    <a:pt x="231958" y="680814"/>
                    <a:pt x="236573" y="672313"/>
                    <a:pt x="243374" y="661626"/>
                  </a:cubicBezTo>
                  <a:cubicBezTo>
                    <a:pt x="251146" y="646081"/>
                    <a:pt x="258190" y="632479"/>
                    <a:pt x="264505" y="620821"/>
                  </a:cubicBezTo>
                  <a:cubicBezTo>
                    <a:pt x="270820" y="609162"/>
                    <a:pt x="274463" y="602361"/>
                    <a:pt x="275435" y="600418"/>
                  </a:cubicBezTo>
                  <a:cubicBezTo>
                    <a:pt x="276406" y="598475"/>
                    <a:pt x="277864" y="595318"/>
                    <a:pt x="279807" y="590946"/>
                  </a:cubicBezTo>
                  <a:cubicBezTo>
                    <a:pt x="281750" y="586574"/>
                    <a:pt x="283207" y="582930"/>
                    <a:pt x="284179" y="580016"/>
                  </a:cubicBezTo>
                  <a:cubicBezTo>
                    <a:pt x="290008" y="571272"/>
                    <a:pt x="292923" y="564471"/>
                    <a:pt x="292923" y="559613"/>
                  </a:cubicBezTo>
                  <a:cubicBezTo>
                    <a:pt x="291951" y="556699"/>
                    <a:pt x="290494" y="555241"/>
                    <a:pt x="288551" y="555241"/>
                  </a:cubicBezTo>
                  <a:cubicBezTo>
                    <a:pt x="277864" y="544554"/>
                    <a:pt x="268634" y="534353"/>
                    <a:pt x="260862" y="524637"/>
                  </a:cubicBezTo>
                  <a:cubicBezTo>
                    <a:pt x="255032" y="514922"/>
                    <a:pt x="245803" y="505206"/>
                    <a:pt x="233172" y="495491"/>
                  </a:cubicBezTo>
                  <a:cubicBezTo>
                    <a:pt x="227343" y="489662"/>
                    <a:pt x="223943" y="485533"/>
                    <a:pt x="222971" y="483104"/>
                  </a:cubicBezTo>
                  <a:cubicBezTo>
                    <a:pt x="222000" y="480675"/>
                    <a:pt x="221514" y="478003"/>
                    <a:pt x="221514" y="475088"/>
                  </a:cubicBezTo>
                  <a:cubicBezTo>
                    <a:pt x="222485" y="473145"/>
                    <a:pt x="223214" y="471688"/>
                    <a:pt x="223700" y="470716"/>
                  </a:cubicBezTo>
                  <a:cubicBezTo>
                    <a:pt x="224186" y="469745"/>
                    <a:pt x="225886" y="468773"/>
                    <a:pt x="228801" y="467802"/>
                  </a:cubicBezTo>
                  <a:cubicBezTo>
                    <a:pt x="230744" y="466830"/>
                    <a:pt x="231715" y="465373"/>
                    <a:pt x="231715" y="463430"/>
                  </a:cubicBezTo>
                  <a:lnTo>
                    <a:pt x="234630" y="456143"/>
                  </a:lnTo>
                  <a:cubicBezTo>
                    <a:pt x="236573" y="455172"/>
                    <a:pt x="238273" y="453714"/>
                    <a:pt x="239730" y="451771"/>
                  </a:cubicBezTo>
                  <a:cubicBezTo>
                    <a:pt x="241188" y="449828"/>
                    <a:pt x="242402" y="447399"/>
                    <a:pt x="243374" y="444485"/>
                  </a:cubicBezTo>
                  <a:cubicBezTo>
                    <a:pt x="242402" y="443513"/>
                    <a:pt x="241916" y="442056"/>
                    <a:pt x="241916" y="440113"/>
                  </a:cubicBezTo>
                  <a:cubicBezTo>
                    <a:pt x="241916" y="439141"/>
                    <a:pt x="241916" y="438170"/>
                    <a:pt x="241916" y="437198"/>
                  </a:cubicBezTo>
                  <a:cubicBezTo>
                    <a:pt x="241916" y="436226"/>
                    <a:pt x="241916" y="434769"/>
                    <a:pt x="241916" y="432826"/>
                  </a:cubicBezTo>
                  <a:lnTo>
                    <a:pt x="243374" y="425539"/>
                  </a:lnTo>
                  <a:cubicBezTo>
                    <a:pt x="242402" y="422625"/>
                    <a:pt x="245803" y="406108"/>
                    <a:pt x="253575" y="375990"/>
                  </a:cubicBezTo>
                  <a:cubicBezTo>
                    <a:pt x="254547" y="372104"/>
                    <a:pt x="254547" y="368704"/>
                    <a:pt x="253575" y="365789"/>
                  </a:cubicBezTo>
                  <a:cubicBezTo>
                    <a:pt x="253575" y="358017"/>
                    <a:pt x="254547" y="355102"/>
                    <a:pt x="256490" y="357045"/>
                  </a:cubicBezTo>
                  <a:cubicBezTo>
                    <a:pt x="257461" y="357045"/>
                    <a:pt x="258433" y="356559"/>
                    <a:pt x="259404" y="355588"/>
                  </a:cubicBezTo>
                  <a:cubicBezTo>
                    <a:pt x="260376" y="354616"/>
                    <a:pt x="261347" y="354616"/>
                    <a:pt x="262319" y="355588"/>
                  </a:cubicBezTo>
                  <a:cubicBezTo>
                    <a:pt x="263291" y="352673"/>
                    <a:pt x="264262" y="351216"/>
                    <a:pt x="265234" y="351216"/>
                  </a:cubicBezTo>
                  <a:cubicBezTo>
                    <a:pt x="267177" y="351216"/>
                    <a:pt x="271063" y="353645"/>
                    <a:pt x="276892" y="358502"/>
                  </a:cubicBezTo>
                  <a:lnTo>
                    <a:pt x="285636" y="361417"/>
                  </a:lnTo>
                  <a:cubicBezTo>
                    <a:pt x="285636" y="363360"/>
                    <a:pt x="286608" y="364817"/>
                    <a:pt x="288551" y="365789"/>
                  </a:cubicBezTo>
                  <a:cubicBezTo>
                    <a:pt x="293409" y="368704"/>
                    <a:pt x="298752" y="370161"/>
                    <a:pt x="304581" y="370161"/>
                  </a:cubicBezTo>
                  <a:cubicBezTo>
                    <a:pt x="310411" y="370161"/>
                    <a:pt x="318183" y="367732"/>
                    <a:pt x="327899" y="362874"/>
                  </a:cubicBezTo>
                  <a:cubicBezTo>
                    <a:pt x="330813" y="362874"/>
                    <a:pt x="333485" y="362146"/>
                    <a:pt x="335914" y="360688"/>
                  </a:cubicBezTo>
                  <a:cubicBezTo>
                    <a:pt x="338343" y="359231"/>
                    <a:pt x="340043" y="358502"/>
                    <a:pt x="341015" y="358502"/>
                  </a:cubicBezTo>
                  <a:lnTo>
                    <a:pt x="345386" y="358502"/>
                  </a:lnTo>
                  <a:cubicBezTo>
                    <a:pt x="347330" y="358502"/>
                    <a:pt x="349273" y="358017"/>
                    <a:pt x="351216" y="357045"/>
                  </a:cubicBezTo>
                  <a:cubicBezTo>
                    <a:pt x="353159" y="356073"/>
                    <a:pt x="356074" y="354616"/>
                    <a:pt x="359960" y="352673"/>
                  </a:cubicBezTo>
                  <a:lnTo>
                    <a:pt x="367246" y="349758"/>
                  </a:lnTo>
                  <a:cubicBezTo>
                    <a:pt x="369189" y="350730"/>
                    <a:pt x="370161" y="350244"/>
                    <a:pt x="370161" y="348301"/>
                  </a:cubicBezTo>
                  <a:lnTo>
                    <a:pt x="394936" y="336643"/>
                  </a:lnTo>
                  <a:lnTo>
                    <a:pt x="424082" y="322069"/>
                  </a:lnTo>
                  <a:cubicBezTo>
                    <a:pt x="430883" y="319155"/>
                    <a:pt x="434769" y="316726"/>
                    <a:pt x="435741" y="314783"/>
                  </a:cubicBezTo>
                  <a:cubicBezTo>
                    <a:pt x="442541" y="313811"/>
                    <a:pt x="447399" y="313811"/>
                    <a:pt x="450314" y="314783"/>
                  </a:cubicBezTo>
                  <a:cubicBezTo>
                    <a:pt x="452257" y="314783"/>
                    <a:pt x="456143" y="312840"/>
                    <a:pt x="461973" y="308953"/>
                  </a:cubicBezTo>
                  <a:cubicBezTo>
                    <a:pt x="464887" y="307982"/>
                    <a:pt x="467559" y="306767"/>
                    <a:pt x="469988" y="305310"/>
                  </a:cubicBezTo>
                  <a:cubicBezTo>
                    <a:pt x="472417" y="303853"/>
                    <a:pt x="474117" y="303610"/>
                    <a:pt x="475088" y="304581"/>
                  </a:cubicBezTo>
                  <a:lnTo>
                    <a:pt x="494034" y="294380"/>
                  </a:lnTo>
                  <a:cubicBezTo>
                    <a:pt x="499863" y="290494"/>
                    <a:pt x="505207" y="287579"/>
                    <a:pt x="510064" y="285636"/>
                  </a:cubicBezTo>
                  <a:lnTo>
                    <a:pt x="508607" y="262319"/>
                  </a:lnTo>
                  <a:lnTo>
                    <a:pt x="504235" y="256490"/>
                  </a:lnTo>
                  <a:cubicBezTo>
                    <a:pt x="503263" y="253575"/>
                    <a:pt x="503263" y="251632"/>
                    <a:pt x="504235" y="250660"/>
                  </a:cubicBezTo>
                  <a:lnTo>
                    <a:pt x="505692" y="243374"/>
                  </a:lnTo>
                  <a:cubicBezTo>
                    <a:pt x="502778" y="242402"/>
                    <a:pt x="502778" y="239487"/>
                    <a:pt x="505692" y="234630"/>
                  </a:cubicBezTo>
                  <a:cubicBezTo>
                    <a:pt x="505692" y="233658"/>
                    <a:pt x="506178" y="232201"/>
                    <a:pt x="507150" y="230258"/>
                  </a:cubicBezTo>
                  <a:cubicBezTo>
                    <a:pt x="508121" y="228315"/>
                    <a:pt x="507150" y="227829"/>
                    <a:pt x="504235" y="228800"/>
                  </a:cubicBezTo>
                  <a:cubicBezTo>
                    <a:pt x="506178" y="228800"/>
                    <a:pt x="507150" y="228315"/>
                    <a:pt x="507150" y="227343"/>
                  </a:cubicBezTo>
                  <a:cubicBezTo>
                    <a:pt x="507150" y="226372"/>
                    <a:pt x="506664" y="225400"/>
                    <a:pt x="505692" y="224428"/>
                  </a:cubicBezTo>
                  <a:cubicBezTo>
                    <a:pt x="504721" y="224428"/>
                    <a:pt x="504235" y="224186"/>
                    <a:pt x="504235" y="223700"/>
                  </a:cubicBezTo>
                  <a:cubicBezTo>
                    <a:pt x="504235" y="223214"/>
                    <a:pt x="504235" y="222971"/>
                    <a:pt x="504235" y="222971"/>
                  </a:cubicBezTo>
                  <a:lnTo>
                    <a:pt x="508607" y="196739"/>
                  </a:lnTo>
                  <a:lnTo>
                    <a:pt x="507150" y="193825"/>
                  </a:lnTo>
                  <a:cubicBezTo>
                    <a:pt x="508121" y="191882"/>
                    <a:pt x="507635" y="190910"/>
                    <a:pt x="505692" y="190910"/>
                  </a:cubicBezTo>
                  <a:lnTo>
                    <a:pt x="507150" y="186538"/>
                  </a:lnTo>
                  <a:lnTo>
                    <a:pt x="511522" y="167593"/>
                  </a:lnTo>
                  <a:cubicBezTo>
                    <a:pt x="513465" y="160792"/>
                    <a:pt x="516622" y="154234"/>
                    <a:pt x="520994" y="147919"/>
                  </a:cubicBezTo>
                  <a:cubicBezTo>
                    <a:pt x="525366" y="141604"/>
                    <a:pt x="528524" y="136989"/>
                    <a:pt x="530467" y="134074"/>
                  </a:cubicBezTo>
                  <a:cubicBezTo>
                    <a:pt x="539211" y="125330"/>
                    <a:pt x="546983" y="119501"/>
                    <a:pt x="553784" y="116586"/>
                  </a:cubicBezTo>
                  <a:lnTo>
                    <a:pt x="568357" y="104928"/>
                  </a:lnTo>
                  <a:cubicBezTo>
                    <a:pt x="569329" y="102985"/>
                    <a:pt x="571272" y="100313"/>
                    <a:pt x="574187" y="96912"/>
                  </a:cubicBezTo>
                  <a:cubicBezTo>
                    <a:pt x="577101" y="93512"/>
                    <a:pt x="581959" y="91326"/>
                    <a:pt x="588760" y="90354"/>
                  </a:cubicBezTo>
                  <a:cubicBezTo>
                    <a:pt x="589731" y="89383"/>
                    <a:pt x="590946" y="88169"/>
                    <a:pt x="592403" y="86711"/>
                  </a:cubicBezTo>
                  <a:cubicBezTo>
                    <a:pt x="593860" y="85254"/>
                    <a:pt x="595075" y="83068"/>
                    <a:pt x="596046" y="80153"/>
                  </a:cubicBezTo>
                  <a:cubicBezTo>
                    <a:pt x="598961" y="76267"/>
                    <a:pt x="601876" y="73352"/>
                    <a:pt x="604790" y="71409"/>
                  </a:cubicBezTo>
                  <a:cubicBezTo>
                    <a:pt x="606733" y="72381"/>
                    <a:pt x="609162" y="72381"/>
                    <a:pt x="612077" y="71409"/>
                  </a:cubicBezTo>
                  <a:cubicBezTo>
                    <a:pt x="620821" y="66552"/>
                    <a:pt x="626650" y="65094"/>
                    <a:pt x="629565" y="67037"/>
                  </a:cubicBezTo>
                  <a:cubicBezTo>
                    <a:pt x="630536" y="68009"/>
                    <a:pt x="631508" y="68495"/>
                    <a:pt x="632480" y="68495"/>
                  </a:cubicBezTo>
                  <a:cubicBezTo>
                    <a:pt x="633451" y="68495"/>
                    <a:pt x="634423" y="68495"/>
                    <a:pt x="635394" y="68495"/>
                  </a:cubicBezTo>
                  <a:lnTo>
                    <a:pt x="635394" y="65580"/>
                  </a:lnTo>
                  <a:lnTo>
                    <a:pt x="638309" y="65580"/>
                  </a:lnTo>
                  <a:lnTo>
                    <a:pt x="645595" y="68495"/>
                  </a:lnTo>
                  <a:cubicBezTo>
                    <a:pt x="651425" y="69466"/>
                    <a:pt x="656040" y="71409"/>
                    <a:pt x="659440" y="74324"/>
                  </a:cubicBezTo>
                  <a:cubicBezTo>
                    <a:pt x="662840" y="77239"/>
                    <a:pt x="666484" y="82582"/>
                    <a:pt x="670370" y="90354"/>
                  </a:cubicBezTo>
                  <a:cubicBezTo>
                    <a:pt x="671341" y="91326"/>
                    <a:pt x="673042" y="93269"/>
                    <a:pt x="675471" y="96184"/>
                  </a:cubicBezTo>
                  <a:cubicBezTo>
                    <a:pt x="677899" y="99098"/>
                    <a:pt x="680571" y="101041"/>
                    <a:pt x="683486" y="102013"/>
                  </a:cubicBezTo>
                  <a:cubicBezTo>
                    <a:pt x="688344" y="107842"/>
                    <a:pt x="691744" y="110757"/>
                    <a:pt x="693687" y="110757"/>
                  </a:cubicBezTo>
                  <a:cubicBezTo>
                    <a:pt x="694659" y="112700"/>
                    <a:pt x="697088" y="114643"/>
                    <a:pt x="700974" y="116586"/>
                  </a:cubicBezTo>
                  <a:lnTo>
                    <a:pt x="705346" y="116586"/>
                  </a:lnTo>
                  <a:cubicBezTo>
                    <a:pt x="706317" y="118529"/>
                    <a:pt x="707775" y="119987"/>
                    <a:pt x="709718" y="120958"/>
                  </a:cubicBezTo>
                  <a:lnTo>
                    <a:pt x="709718" y="122416"/>
                  </a:lnTo>
                  <a:lnTo>
                    <a:pt x="712632" y="129702"/>
                  </a:lnTo>
                  <a:cubicBezTo>
                    <a:pt x="712632" y="129702"/>
                    <a:pt x="712875" y="129945"/>
                    <a:pt x="713361" y="130431"/>
                  </a:cubicBezTo>
                  <a:cubicBezTo>
                    <a:pt x="713847" y="130917"/>
                    <a:pt x="714090" y="131645"/>
                    <a:pt x="714090" y="132617"/>
                  </a:cubicBezTo>
                  <a:lnTo>
                    <a:pt x="717004" y="132617"/>
                  </a:lnTo>
                  <a:cubicBezTo>
                    <a:pt x="718947" y="132617"/>
                    <a:pt x="720405" y="134074"/>
                    <a:pt x="721376" y="136989"/>
                  </a:cubicBezTo>
                  <a:lnTo>
                    <a:pt x="727206" y="141361"/>
                  </a:lnTo>
                  <a:lnTo>
                    <a:pt x="728663" y="135532"/>
                  </a:lnTo>
                  <a:cubicBezTo>
                    <a:pt x="731578" y="134560"/>
                    <a:pt x="732063" y="133589"/>
                    <a:pt x="730120" y="132617"/>
                  </a:cubicBezTo>
                  <a:lnTo>
                    <a:pt x="724291" y="134074"/>
                  </a:lnTo>
                  <a:cubicBezTo>
                    <a:pt x="721376" y="133103"/>
                    <a:pt x="719919" y="132131"/>
                    <a:pt x="719919" y="131160"/>
                  </a:cubicBezTo>
                  <a:lnTo>
                    <a:pt x="721376" y="128245"/>
                  </a:lnTo>
                  <a:lnTo>
                    <a:pt x="722834" y="122416"/>
                  </a:lnTo>
                  <a:cubicBezTo>
                    <a:pt x="722834" y="122416"/>
                    <a:pt x="723319" y="122173"/>
                    <a:pt x="724291" y="121687"/>
                  </a:cubicBezTo>
                  <a:cubicBezTo>
                    <a:pt x="725263" y="121201"/>
                    <a:pt x="726234" y="121444"/>
                    <a:pt x="727206" y="122416"/>
                  </a:cubicBezTo>
                  <a:cubicBezTo>
                    <a:pt x="726234" y="124359"/>
                    <a:pt x="726234" y="126302"/>
                    <a:pt x="727206" y="128245"/>
                  </a:cubicBezTo>
                  <a:cubicBezTo>
                    <a:pt x="728177" y="130188"/>
                    <a:pt x="729635" y="131160"/>
                    <a:pt x="731578" y="131160"/>
                  </a:cubicBezTo>
                  <a:lnTo>
                    <a:pt x="731578" y="129702"/>
                  </a:lnTo>
                  <a:lnTo>
                    <a:pt x="730120" y="122416"/>
                  </a:lnTo>
                  <a:cubicBezTo>
                    <a:pt x="733035" y="123387"/>
                    <a:pt x="734492" y="122416"/>
                    <a:pt x="734492" y="119501"/>
                  </a:cubicBezTo>
                  <a:cubicBezTo>
                    <a:pt x="733521" y="117558"/>
                    <a:pt x="731578" y="117072"/>
                    <a:pt x="728663" y="118044"/>
                  </a:cubicBezTo>
                  <a:lnTo>
                    <a:pt x="727206" y="115129"/>
                  </a:lnTo>
                  <a:lnTo>
                    <a:pt x="730120" y="116586"/>
                  </a:lnTo>
                  <a:cubicBezTo>
                    <a:pt x="731092" y="116586"/>
                    <a:pt x="732063" y="116101"/>
                    <a:pt x="733035" y="115129"/>
                  </a:cubicBezTo>
                  <a:cubicBezTo>
                    <a:pt x="734006" y="114157"/>
                    <a:pt x="733521" y="113672"/>
                    <a:pt x="731578" y="113672"/>
                  </a:cubicBezTo>
                  <a:cubicBezTo>
                    <a:pt x="731578" y="111729"/>
                    <a:pt x="730606" y="110757"/>
                    <a:pt x="728663" y="110757"/>
                  </a:cubicBezTo>
                  <a:lnTo>
                    <a:pt x="725748" y="110757"/>
                  </a:lnTo>
                  <a:cubicBezTo>
                    <a:pt x="724777" y="108814"/>
                    <a:pt x="724048" y="107357"/>
                    <a:pt x="723562" y="106385"/>
                  </a:cubicBezTo>
                  <a:cubicBezTo>
                    <a:pt x="723077" y="105413"/>
                    <a:pt x="722348" y="103956"/>
                    <a:pt x="721376" y="102013"/>
                  </a:cubicBezTo>
                  <a:lnTo>
                    <a:pt x="711175" y="100556"/>
                  </a:lnTo>
                  <a:cubicBezTo>
                    <a:pt x="709232" y="100556"/>
                    <a:pt x="707046" y="99584"/>
                    <a:pt x="704617" y="97641"/>
                  </a:cubicBezTo>
                  <a:cubicBezTo>
                    <a:pt x="702188" y="95698"/>
                    <a:pt x="699516" y="94241"/>
                    <a:pt x="696602" y="93269"/>
                  </a:cubicBezTo>
                  <a:cubicBezTo>
                    <a:pt x="693687" y="92298"/>
                    <a:pt x="691258" y="91326"/>
                    <a:pt x="689315" y="90354"/>
                  </a:cubicBezTo>
                  <a:cubicBezTo>
                    <a:pt x="687372" y="89383"/>
                    <a:pt x="685915" y="88411"/>
                    <a:pt x="684943" y="87440"/>
                  </a:cubicBezTo>
                  <a:lnTo>
                    <a:pt x="698059" y="90354"/>
                  </a:lnTo>
                  <a:cubicBezTo>
                    <a:pt x="703888" y="92298"/>
                    <a:pt x="709232" y="94484"/>
                    <a:pt x="714090" y="96912"/>
                  </a:cubicBezTo>
                  <a:cubicBezTo>
                    <a:pt x="718947" y="99341"/>
                    <a:pt x="722834" y="101041"/>
                    <a:pt x="725748" y="102013"/>
                  </a:cubicBezTo>
                  <a:cubicBezTo>
                    <a:pt x="728663" y="104928"/>
                    <a:pt x="732549" y="107842"/>
                    <a:pt x="737407" y="110757"/>
                  </a:cubicBezTo>
                  <a:lnTo>
                    <a:pt x="741779" y="110757"/>
                  </a:lnTo>
                  <a:cubicBezTo>
                    <a:pt x="741779" y="112700"/>
                    <a:pt x="742751" y="114157"/>
                    <a:pt x="744694" y="115129"/>
                  </a:cubicBezTo>
                  <a:cubicBezTo>
                    <a:pt x="745665" y="115129"/>
                    <a:pt x="745665" y="115615"/>
                    <a:pt x="744694" y="116586"/>
                  </a:cubicBezTo>
                  <a:lnTo>
                    <a:pt x="747608" y="118044"/>
                  </a:lnTo>
                  <a:lnTo>
                    <a:pt x="750523" y="118044"/>
                  </a:lnTo>
                  <a:cubicBezTo>
                    <a:pt x="749551" y="119987"/>
                    <a:pt x="750037" y="121444"/>
                    <a:pt x="751980" y="122416"/>
                  </a:cubicBezTo>
                  <a:cubicBezTo>
                    <a:pt x="753923" y="122416"/>
                    <a:pt x="755138" y="121930"/>
                    <a:pt x="755623" y="120958"/>
                  </a:cubicBezTo>
                  <a:cubicBezTo>
                    <a:pt x="756109" y="119987"/>
                    <a:pt x="755866" y="118529"/>
                    <a:pt x="754895" y="116586"/>
                  </a:cubicBezTo>
                  <a:lnTo>
                    <a:pt x="757809" y="118044"/>
                  </a:lnTo>
                  <a:cubicBezTo>
                    <a:pt x="757809" y="119987"/>
                    <a:pt x="758781" y="121444"/>
                    <a:pt x="760724" y="122416"/>
                  </a:cubicBezTo>
                  <a:lnTo>
                    <a:pt x="763639" y="122416"/>
                  </a:lnTo>
                  <a:lnTo>
                    <a:pt x="766553" y="122416"/>
                  </a:lnTo>
                  <a:cubicBezTo>
                    <a:pt x="765582" y="124359"/>
                    <a:pt x="765582" y="125330"/>
                    <a:pt x="766553" y="125330"/>
                  </a:cubicBezTo>
                  <a:cubicBezTo>
                    <a:pt x="768496" y="124359"/>
                    <a:pt x="768982" y="122901"/>
                    <a:pt x="768011" y="120958"/>
                  </a:cubicBezTo>
                  <a:cubicBezTo>
                    <a:pt x="768982" y="119015"/>
                    <a:pt x="769954" y="119501"/>
                    <a:pt x="770925" y="122416"/>
                  </a:cubicBezTo>
                  <a:cubicBezTo>
                    <a:pt x="771897" y="123387"/>
                    <a:pt x="774812" y="124845"/>
                    <a:pt x="779669" y="126788"/>
                  </a:cubicBezTo>
                  <a:cubicBezTo>
                    <a:pt x="784527" y="128731"/>
                    <a:pt x="788170" y="129702"/>
                    <a:pt x="790599" y="129702"/>
                  </a:cubicBezTo>
                  <a:cubicBezTo>
                    <a:pt x="793028" y="129702"/>
                    <a:pt x="793271" y="127759"/>
                    <a:pt x="791328" y="123873"/>
                  </a:cubicBezTo>
                  <a:lnTo>
                    <a:pt x="785499" y="118044"/>
                  </a:lnTo>
                  <a:lnTo>
                    <a:pt x="782584" y="116586"/>
                  </a:lnTo>
                  <a:lnTo>
                    <a:pt x="775297" y="107842"/>
                  </a:lnTo>
                  <a:cubicBezTo>
                    <a:pt x="773354" y="105899"/>
                    <a:pt x="771411" y="103713"/>
                    <a:pt x="769468" y="101284"/>
                  </a:cubicBezTo>
                  <a:cubicBezTo>
                    <a:pt x="767525" y="98856"/>
                    <a:pt x="766068" y="97641"/>
                    <a:pt x="765096" y="97641"/>
                  </a:cubicBezTo>
                  <a:cubicBezTo>
                    <a:pt x="764124" y="95698"/>
                    <a:pt x="762181" y="94241"/>
                    <a:pt x="759267" y="93269"/>
                  </a:cubicBezTo>
                  <a:cubicBezTo>
                    <a:pt x="756352" y="92298"/>
                    <a:pt x="754409" y="91326"/>
                    <a:pt x="753437" y="90354"/>
                  </a:cubicBezTo>
                  <a:lnTo>
                    <a:pt x="754895" y="88897"/>
                  </a:lnTo>
                  <a:cubicBezTo>
                    <a:pt x="754895" y="89869"/>
                    <a:pt x="756838" y="90840"/>
                    <a:pt x="760724" y="91812"/>
                  </a:cubicBezTo>
                  <a:cubicBezTo>
                    <a:pt x="764610" y="92783"/>
                    <a:pt x="768011" y="94241"/>
                    <a:pt x="770925" y="96184"/>
                  </a:cubicBezTo>
                  <a:cubicBezTo>
                    <a:pt x="778698" y="99098"/>
                    <a:pt x="783070" y="99584"/>
                    <a:pt x="784041" y="97641"/>
                  </a:cubicBezTo>
                  <a:lnTo>
                    <a:pt x="781127" y="93269"/>
                  </a:lnTo>
                  <a:cubicBezTo>
                    <a:pt x="780155" y="93269"/>
                    <a:pt x="781127" y="91812"/>
                    <a:pt x="784041" y="88897"/>
                  </a:cubicBezTo>
                  <a:cubicBezTo>
                    <a:pt x="785013" y="89869"/>
                    <a:pt x="785984" y="89383"/>
                    <a:pt x="786956" y="87440"/>
                  </a:cubicBezTo>
                  <a:cubicBezTo>
                    <a:pt x="786956" y="86468"/>
                    <a:pt x="787199" y="85983"/>
                    <a:pt x="787685" y="85983"/>
                  </a:cubicBezTo>
                  <a:cubicBezTo>
                    <a:pt x="788170" y="85983"/>
                    <a:pt x="788413" y="85983"/>
                    <a:pt x="788413" y="85983"/>
                  </a:cubicBezTo>
                  <a:cubicBezTo>
                    <a:pt x="791328" y="84040"/>
                    <a:pt x="792300" y="82096"/>
                    <a:pt x="791328" y="80153"/>
                  </a:cubicBezTo>
                  <a:cubicBezTo>
                    <a:pt x="792300" y="80153"/>
                    <a:pt x="793271" y="80153"/>
                    <a:pt x="794243" y="80153"/>
                  </a:cubicBezTo>
                  <a:cubicBezTo>
                    <a:pt x="795214" y="80153"/>
                    <a:pt x="796186" y="79668"/>
                    <a:pt x="797157" y="78696"/>
                  </a:cubicBezTo>
                  <a:lnTo>
                    <a:pt x="789871" y="72867"/>
                  </a:lnTo>
                  <a:lnTo>
                    <a:pt x="786956" y="64123"/>
                  </a:lnTo>
                  <a:cubicBezTo>
                    <a:pt x="787928" y="63151"/>
                    <a:pt x="787928" y="62180"/>
                    <a:pt x="786956" y="61208"/>
                  </a:cubicBezTo>
                  <a:lnTo>
                    <a:pt x="784041" y="61208"/>
                  </a:lnTo>
                  <a:cubicBezTo>
                    <a:pt x="784041" y="59265"/>
                    <a:pt x="783070" y="58293"/>
                    <a:pt x="781127" y="58293"/>
                  </a:cubicBezTo>
                  <a:cubicBezTo>
                    <a:pt x="782098" y="57322"/>
                    <a:pt x="782098" y="56350"/>
                    <a:pt x="781127" y="55379"/>
                  </a:cubicBezTo>
                  <a:cubicBezTo>
                    <a:pt x="780155" y="54407"/>
                    <a:pt x="780155" y="53436"/>
                    <a:pt x="781127" y="52464"/>
                  </a:cubicBezTo>
                  <a:cubicBezTo>
                    <a:pt x="780155" y="51492"/>
                    <a:pt x="780155" y="50764"/>
                    <a:pt x="781127" y="50278"/>
                  </a:cubicBezTo>
                  <a:cubicBezTo>
                    <a:pt x="782098" y="49792"/>
                    <a:pt x="783070" y="49549"/>
                    <a:pt x="784041" y="49549"/>
                  </a:cubicBezTo>
                  <a:cubicBezTo>
                    <a:pt x="785984" y="49549"/>
                    <a:pt x="787442" y="49307"/>
                    <a:pt x="788413" y="48821"/>
                  </a:cubicBezTo>
                  <a:cubicBezTo>
                    <a:pt x="789385" y="48335"/>
                    <a:pt x="789871" y="47606"/>
                    <a:pt x="789871" y="46635"/>
                  </a:cubicBezTo>
                  <a:cubicBezTo>
                    <a:pt x="787928" y="46635"/>
                    <a:pt x="787442" y="45663"/>
                    <a:pt x="788413" y="43720"/>
                  </a:cubicBezTo>
                  <a:cubicBezTo>
                    <a:pt x="788413" y="40805"/>
                    <a:pt x="790356" y="41291"/>
                    <a:pt x="794243" y="45177"/>
                  </a:cubicBezTo>
                  <a:cubicBezTo>
                    <a:pt x="795214" y="47120"/>
                    <a:pt x="796671" y="48092"/>
                    <a:pt x="798615" y="48092"/>
                  </a:cubicBezTo>
                  <a:cubicBezTo>
                    <a:pt x="798615" y="47120"/>
                    <a:pt x="798857" y="46878"/>
                    <a:pt x="799343" y="47363"/>
                  </a:cubicBezTo>
                  <a:cubicBezTo>
                    <a:pt x="799829" y="47849"/>
                    <a:pt x="800072" y="48578"/>
                    <a:pt x="800072" y="49549"/>
                  </a:cubicBezTo>
                  <a:lnTo>
                    <a:pt x="802987" y="49549"/>
                  </a:lnTo>
                  <a:lnTo>
                    <a:pt x="805901" y="51007"/>
                  </a:lnTo>
                  <a:cubicBezTo>
                    <a:pt x="807844" y="53921"/>
                    <a:pt x="808816" y="54407"/>
                    <a:pt x="808816" y="52464"/>
                  </a:cubicBezTo>
                  <a:cubicBezTo>
                    <a:pt x="810759" y="53436"/>
                    <a:pt x="812216" y="52950"/>
                    <a:pt x="813188" y="51007"/>
                  </a:cubicBezTo>
                  <a:lnTo>
                    <a:pt x="814645" y="46635"/>
                  </a:lnTo>
                  <a:lnTo>
                    <a:pt x="816102" y="43720"/>
                  </a:lnTo>
                  <a:cubicBezTo>
                    <a:pt x="816102" y="40805"/>
                    <a:pt x="813674" y="37891"/>
                    <a:pt x="808816" y="34976"/>
                  </a:cubicBezTo>
                  <a:cubicBezTo>
                    <a:pt x="808816" y="33033"/>
                    <a:pt x="808330" y="31576"/>
                    <a:pt x="807359" y="30604"/>
                  </a:cubicBezTo>
                  <a:cubicBezTo>
                    <a:pt x="806387" y="29633"/>
                    <a:pt x="804930" y="29147"/>
                    <a:pt x="802987" y="29147"/>
                  </a:cubicBezTo>
                  <a:cubicBezTo>
                    <a:pt x="806873" y="28175"/>
                    <a:pt x="808330" y="27690"/>
                    <a:pt x="807359" y="27690"/>
                  </a:cubicBezTo>
                  <a:lnTo>
                    <a:pt x="810273" y="23318"/>
                  </a:lnTo>
                  <a:cubicBezTo>
                    <a:pt x="811245" y="25261"/>
                    <a:pt x="812216" y="26232"/>
                    <a:pt x="813188" y="26232"/>
                  </a:cubicBezTo>
                  <a:cubicBezTo>
                    <a:pt x="814159" y="26232"/>
                    <a:pt x="815131" y="25746"/>
                    <a:pt x="816102" y="24775"/>
                  </a:cubicBezTo>
                  <a:lnTo>
                    <a:pt x="819017" y="26232"/>
                  </a:lnTo>
                  <a:cubicBezTo>
                    <a:pt x="820960" y="26232"/>
                    <a:pt x="824846" y="24289"/>
                    <a:pt x="830676" y="20403"/>
                  </a:cubicBezTo>
                  <a:cubicBezTo>
                    <a:pt x="830676" y="19431"/>
                    <a:pt x="830676" y="18460"/>
                    <a:pt x="830676" y="17488"/>
                  </a:cubicBezTo>
                  <a:cubicBezTo>
                    <a:pt x="830676" y="16517"/>
                    <a:pt x="829704" y="16517"/>
                    <a:pt x="827761" y="17488"/>
                  </a:cubicBezTo>
                  <a:lnTo>
                    <a:pt x="823389" y="16031"/>
                  </a:lnTo>
                  <a:cubicBezTo>
                    <a:pt x="825332" y="15059"/>
                    <a:pt x="827275" y="14574"/>
                    <a:pt x="829218" y="14574"/>
                  </a:cubicBezTo>
                  <a:cubicBezTo>
                    <a:pt x="830190" y="15545"/>
                    <a:pt x="831161" y="15545"/>
                    <a:pt x="832133" y="14574"/>
                  </a:cubicBezTo>
                  <a:lnTo>
                    <a:pt x="833590" y="14574"/>
                  </a:lnTo>
                  <a:cubicBezTo>
                    <a:pt x="836505" y="14574"/>
                    <a:pt x="837962" y="13116"/>
                    <a:pt x="837962" y="10202"/>
                  </a:cubicBezTo>
                  <a:cubicBezTo>
                    <a:pt x="838934" y="9230"/>
                    <a:pt x="839905" y="8744"/>
                    <a:pt x="840877" y="8744"/>
                  </a:cubicBezTo>
                  <a:cubicBezTo>
                    <a:pt x="840877" y="9716"/>
                    <a:pt x="842577" y="9716"/>
                    <a:pt x="845978" y="8744"/>
                  </a:cubicBezTo>
                  <a:cubicBezTo>
                    <a:pt x="849378" y="7773"/>
                    <a:pt x="853993" y="5344"/>
                    <a:pt x="859822" y="1458"/>
                  </a:cubicBezTo>
                  <a:cubicBezTo>
                    <a:pt x="861765" y="2429"/>
                    <a:pt x="863708" y="1943"/>
                    <a:pt x="86565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0" name="文本框 349">
              <a:extLst>
                <a:ext uri="{FF2B5EF4-FFF2-40B4-BE49-F238E27FC236}">
                  <a16:creationId xmlns:a16="http://schemas.microsoft.com/office/drawing/2014/main" id="{B0CAF2D3-8F88-5CC8-D0D2-AA497ABC0EC9}"/>
                </a:ext>
              </a:extLst>
            </p:cNvPr>
            <p:cNvSpPr txBox="1"/>
            <p:nvPr/>
          </p:nvSpPr>
          <p:spPr>
            <a:xfrm>
              <a:off x="2644032" y="906441"/>
              <a:ext cx="1467928" cy="1440323"/>
            </a:xfrm>
            <a:custGeom>
              <a:avLst/>
              <a:gdLst/>
              <a:ahLst/>
              <a:cxnLst/>
              <a:rect l="l" t="t" r="r" b="b"/>
              <a:pathLst>
                <a:path w="1317422" h="1292647">
                  <a:moveTo>
                    <a:pt x="709717" y="1270787"/>
                  </a:moveTo>
                  <a:cubicBezTo>
                    <a:pt x="713603" y="1269816"/>
                    <a:pt x="716032" y="1272245"/>
                    <a:pt x="717004" y="1278074"/>
                  </a:cubicBezTo>
                  <a:lnTo>
                    <a:pt x="709717" y="1278074"/>
                  </a:lnTo>
                  <a:close/>
                  <a:moveTo>
                    <a:pt x="702430" y="1269330"/>
                  </a:moveTo>
                  <a:cubicBezTo>
                    <a:pt x="703402" y="1272245"/>
                    <a:pt x="703645" y="1274188"/>
                    <a:pt x="703159" y="1275159"/>
                  </a:cubicBezTo>
                  <a:cubicBezTo>
                    <a:pt x="702673" y="1276131"/>
                    <a:pt x="700487" y="1275645"/>
                    <a:pt x="696601" y="1273702"/>
                  </a:cubicBezTo>
                  <a:cubicBezTo>
                    <a:pt x="695629" y="1273702"/>
                    <a:pt x="695144" y="1273216"/>
                    <a:pt x="695144" y="1272245"/>
                  </a:cubicBezTo>
                  <a:cubicBezTo>
                    <a:pt x="697087" y="1272245"/>
                    <a:pt x="698544" y="1272002"/>
                    <a:pt x="699516" y="1271516"/>
                  </a:cubicBezTo>
                  <a:cubicBezTo>
                    <a:pt x="700487" y="1271030"/>
                    <a:pt x="701459" y="1270302"/>
                    <a:pt x="702430" y="1269330"/>
                  </a:cubicBezTo>
                  <a:close/>
                  <a:moveTo>
                    <a:pt x="753437" y="1267873"/>
                  </a:moveTo>
                  <a:lnTo>
                    <a:pt x="757809" y="1267873"/>
                  </a:lnTo>
                  <a:lnTo>
                    <a:pt x="759266" y="1272245"/>
                  </a:lnTo>
                  <a:lnTo>
                    <a:pt x="763638" y="1270787"/>
                  </a:lnTo>
                  <a:cubicBezTo>
                    <a:pt x="765581" y="1272730"/>
                    <a:pt x="767767" y="1273702"/>
                    <a:pt x="770196" y="1273702"/>
                  </a:cubicBezTo>
                  <a:cubicBezTo>
                    <a:pt x="772625" y="1273702"/>
                    <a:pt x="774325" y="1273702"/>
                    <a:pt x="775297" y="1273702"/>
                  </a:cubicBezTo>
                  <a:cubicBezTo>
                    <a:pt x="772382" y="1278560"/>
                    <a:pt x="770682" y="1281232"/>
                    <a:pt x="770196" y="1281717"/>
                  </a:cubicBezTo>
                  <a:cubicBezTo>
                    <a:pt x="769710" y="1282203"/>
                    <a:pt x="767038" y="1281960"/>
                    <a:pt x="762181" y="1280989"/>
                  </a:cubicBezTo>
                  <a:cubicBezTo>
                    <a:pt x="759266" y="1280989"/>
                    <a:pt x="756837" y="1280017"/>
                    <a:pt x="754894" y="1278074"/>
                  </a:cubicBezTo>
                  <a:cubicBezTo>
                    <a:pt x="753922" y="1277102"/>
                    <a:pt x="752708" y="1276860"/>
                    <a:pt x="751251" y="1277345"/>
                  </a:cubicBezTo>
                  <a:cubicBezTo>
                    <a:pt x="749793" y="1277831"/>
                    <a:pt x="748579" y="1278074"/>
                    <a:pt x="747607" y="1278074"/>
                  </a:cubicBezTo>
                  <a:cubicBezTo>
                    <a:pt x="746636" y="1278074"/>
                    <a:pt x="745664" y="1279046"/>
                    <a:pt x="744693" y="1280989"/>
                  </a:cubicBezTo>
                  <a:cubicBezTo>
                    <a:pt x="745664" y="1278074"/>
                    <a:pt x="746393" y="1276374"/>
                    <a:pt x="746879" y="1275888"/>
                  </a:cubicBezTo>
                  <a:cubicBezTo>
                    <a:pt x="747364" y="1275402"/>
                    <a:pt x="747607" y="1274673"/>
                    <a:pt x="747607" y="1273702"/>
                  </a:cubicBezTo>
                  <a:cubicBezTo>
                    <a:pt x="752465" y="1273702"/>
                    <a:pt x="754408" y="1271759"/>
                    <a:pt x="753437" y="1267873"/>
                  </a:cubicBezTo>
                  <a:close/>
                  <a:moveTo>
                    <a:pt x="657253" y="1266415"/>
                  </a:moveTo>
                  <a:cubicBezTo>
                    <a:pt x="662111" y="1267387"/>
                    <a:pt x="670369" y="1267873"/>
                    <a:pt x="682028" y="1267873"/>
                  </a:cubicBezTo>
                  <a:cubicBezTo>
                    <a:pt x="679113" y="1270787"/>
                    <a:pt x="676927" y="1272245"/>
                    <a:pt x="675470" y="1272245"/>
                  </a:cubicBezTo>
                  <a:cubicBezTo>
                    <a:pt x="674012" y="1272245"/>
                    <a:pt x="671341" y="1271759"/>
                    <a:pt x="667455" y="1270787"/>
                  </a:cubicBezTo>
                  <a:lnTo>
                    <a:pt x="664540" y="1270787"/>
                  </a:lnTo>
                  <a:lnTo>
                    <a:pt x="657253" y="1269330"/>
                  </a:lnTo>
                  <a:close/>
                  <a:moveTo>
                    <a:pt x="848163" y="1262043"/>
                  </a:moveTo>
                  <a:cubicBezTo>
                    <a:pt x="846220" y="1262043"/>
                    <a:pt x="844762" y="1263501"/>
                    <a:pt x="843791" y="1266415"/>
                  </a:cubicBezTo>
                  <a:cubicBezTo>
                    <a:pt x="846705" y="1268358"/>
                    <a:pt x="850592" y="1268358"/>
                    <a:pt x="855449" y="1266415"/>
                  </a:cubicBezTo>
                  <a:cubicBezTo>
                    <a:pt x="852535" y="1263501"/>
                    <a:pt x="850106" y="1262043"/>
                    <a:pt x="848163" y="1262043"/>
                  </a:cubicBezTo>
                  <a:close/>
                  <a:moveTo>
                    <a:pt x="625192" y="1260586"/>
                  </a:moveTo>
                  <a:cubicBezTo>
                    <a:pt x="634908" y="1260586"/>
                    <a:pt x="643166" y="1262529"/>
                    <a:pt x="649967" y="1266415"/>
                  </a:cubicBezTo>
                  <a:cubicBezTo>
                    <a:pt x="648024" y="1267387"/>
                    <a:pt x="645109" y="1267873"/>
                    <a:pt x="641223" y="1267873"/>
                  </a:cubicBezTo>
                  <a:cubicBezTo>
                    <a:pt x="641223" y="1269816"/>
                    <a:pt x="640737" y="1269816"/>
                    <a:pt x="639765" y="1267873"/>
                  </a:cubicBezTo>
                  <a:cubicBezTo>
                    <a:pt x="635879" y="1264958"/>
                    <a:pt x="631993" y="1264958"/>
                    <a:pt x="628107" y="1267873"/>
                  </a:cubicBezTo>
                  <a:cubicBezTo>
                    <a:pt x="626164" y="1267873"/>
                    <a:pt x="625192" y="1265444"/>
                    <a:pt x="625192" y="1260586"/>
                  </a:cubicBezTo>
                  <a:close/>
                  <a:moveTo>
                    <a:pt x="677656" y="1256214"/>
                  </a:moveTo>
                  <a:cubicBezTo>
                    <a:pt x="678627" y="1257186"/>
                    <a:pt x="678142" y="1257914"/>
                    <a:pt x="676198" y="1258400"/>
                  </a:cubicBezTo>
                  <a:cubicBezTo>
                    <a:pt x="674255" y="1258886"/>
                    <a:pt x="673284" y="1259129"/>
                    <a:pt x="673284" y="1259129"/>
                  </a:cubicBezTo>
                  <a:close/>
                  <a:moveTo>
                    <a:pt x="820474" y="1251842"/>
                  </a:moveTo>
                  <a:cubicBezTo>
                    <a:pt x="821445" y="1254757"/>
                    <a:pt x="822174" y="1256457"/>
                    <a:pt x="822660" y="1256943"/>
                  </a:cubicBezTo>
                  <a:cubicBezTo>
                    <a:pt x="823145" y="1257429"/>
                    <a:pt x="823874" y="1257186"/>
                    <a:pt x="824846" y="1256214"/>
                  </a:cubicBezTo>
                  <a:cubicBezTo>
                    <a:pt x="823874" y="1256214"/>
                    <a:pt x="823145" y="1255485"/>
                    <a:pt x="822660" y="1254028"/>
                  </a:cubicBezTo>
                  <a:cubicBezTo>
                    <a:pt x="822174" y="1252571"/>
                    <a:pt x="821445" y="1251842"/>
                    <a:pt x="820474" y="1251842"/>
                  </a:cubicBezTo>
                  <a:close/>
                  <a:moveTo>
                    <a:pt x="520265" y="1238726"/>
                  </a:moveTo>
                  <a:lnTo>
                    <a:pt x="542125" y="1243098"/>
                  </a:lnTo>
                  <a:lnTo>
                    <a:pt x="546497" y="1244556"/>
                  </a:lnTo>
                  <a:cubicBezTo>
                    <a:pt x="547468" y="1244556"/>
                    <a:pt x="549168" y="1245284"/>
                    <a:pt x="551597" y="1246741"/>
                  </a:cubicBezTo>
                  <a:cubicBezTo>
                    <a:pt x="554026" y="1248199"/>
                    <a:pt x="556212" y="1247956"/>
                    <a:pt x="558155" y="1246013"/>
                  </a:cubicBezTo>
                  <a:cubicBezTo>
                    <a:pt x="559127" y="1245041"/>
                    <a:pt x="560584" y="1244798"/>
                    <a:pt x="562527" y="1245284"/>
                  </a:cubicBezTo>
                  <a:cubicBezTo>
                    <a:pt x="564470" y="1245770"/>
                    <a:pt x="565928" y="1246013"/>
                    <a:pt x="566899" y="1246013"/>
                  </a:cubicBezTo>
                  <a:cubicBezTo>
                    <a:pt x="566899" y="1246013"/>
                    <a:pt x="573214" y="1247956"/>
                    <a:pt x="585844" y="1251842"/>
                  </a:cubicBezTo>
                  <a:cubicBezTo>
                    <a:pt x="585844" y="1252814"/>
                    <a:pt x="586087" y="1253785"/>
                    <a:pt x="586573" y="1254757"/>
                  </a:cubicBezTo>
                  <a:cubicBezTo>
                    <a:pt x="587059" y="1255728"/>
                    <a:pt x="587302" y="1256214"/>
                    <a:pt x="587302" y="1256214"/>
                  </a:cubicBezTo>
                  <a:cubicBezTo>
                    <a:pt x="588273" y="1254271"/>
                    <a:pt x="589245" y="1253057"/>
                    <a:pt x="590216" y="1252571"/>
                  </a:cubicBezTo>
                  <a:cubicBezTo>
                    <a:pt x="591188" y="1252085"/>
                    <a:pt x="591674" y="1251356"/>
                    <a:pt x="591674" y="1250385"/>
                  </a:cubicBezTo>
                  <a:lnTo>
                    <a:pt x="597503" y="1257671"/>
                  </a:lnTo>
                  <a:cubicBezTo>
                    <a:pt x="599446" y="1257671"/>
                    <a:pt x="601146" y="1257914"/>
                    <a:pt x="602604" y="1258400"/>
                  </a:cubicBezTo>
                  <a:cubicBezTo>
                    <a:pt x="604061" y="1258886"/>
                    <a:pt x="604790" y="1259615"/>
                    <a:pt x="604790" y="1260586"/>
                  </a:cubicBezTo>
                  <a:lnTo>
                    <a:pt x="587302" y="1260586"/>
                  </a:lnTo>
                  <a:cubicBezTo>
                    <a:pt x="585359" y="1260586"/>
                    <a:pt x="584387" y="1260100"/>
                    <a:pt x="584387" y="1259129"/>
                  </a:cubicBezTo>
                  <a:cubicBezTo>
                    <a:pt x="582444" y="1256214"/>
                    <a:pt x="579772" y="1254757"/>
                    <a:pt x="576372" y="1254757"/>
                  </a:cubicBezTo>
                  <a:cubicBezTo>
                    <a:pt x="572971" y="1254757"/>
                    <a:pt x="570300" y="1253785"/>
                    <a:pt x="568356" y="1251842"/>
                  </a:cubicBezTo>
                  <a:cubicBezTo>
                    <a:pt x="567385" y="1256700"/>
                    <a:pt x="566413" y="1258886"/>
                    <a:pt x="565442" y="1258400"/>
                  </a:cubicBezTo>
                  <a:cubicBezTo>
                    <a:pt x="564470" y="1257914"/>
                    <a:pt x="563499" y="1257671"/>
                    <a:pt x="562527" y="1257671"/>
                  </a:cubicBezTo>
                  <a:cubicBezTo>
                    <a:pt x="561556" y="1256700"/>
                    <a:pt x="560098" y="1256457"/>
                    <a:pt x="558155" y="1256943"/>
                  </a:cubicBezTo>
                  <a:cubicBezTo>
                    <a:pt x="556212" y="1257429"/>
                    <a:pt x="555241" y="1257186"/>
                    <a:pt x="555241" y="1256214"/>
                  </a:cubicBezTo>
                  <a:cubicBezTo>
                    <a:pt x="551354" y="1253300"/>
                    <a:pt x="547225" y="1251599"/>
                    <a:pt x="542853" y="1251113"/>
                  </a:cubicBezTo>
                  <a:cubicBezTo>
                    <a:pt x="538481" y="1250628"/>
                    <a:pt x="535810" y="1250385"/>
                    <a:pt x="534838" y="1250385"/>
                  </a:cubicBezTo>
                  <a:cubicBezTo>
                    <a:pt x="531923" y="1250385"/>
                    <a:pt x="528037" y="1250385"/>
                    <a:pt x="523179" y="1250385"/>
                  </a:cubicBezTo>
                  <a:cubicBezTo>
                    <a:pt x="521236" y="1249413"/>
                    <a:pt x="519293" y="1246984"/>
                    <a:pt x="517350" y="1243098"/>
                  </a:cubicBezTo>
                  <a:cubicBezTo>
                    <a:pt x="519293" y="1241155"/>
                    <a:pt x="520265" y="1239698"/>
                    <a:pt x="520265" y="1238726"/>
                  </a:cubicBezTo>
                  <a:close/>
                  <a:moveTo>
                    <a:pt x="431368" y="1205208"/>
                  </a:moveTo>
                  <a:lnTo>
                    <a:pt x="432825" y="1209580"/>
                  </a:lnTo>
                  <a:lnTo>
                    <a:pt x="434283" y="1208122"/>
                  </a:lnTo>
                  <a:cubicBezTo>
                    <a:pt x="433311" y="1208122"/>
                    <a:pt x="432825" y="1207151"/>
                    <a:pt x="432825" y="1205208"/>
                  </a:cubicBezTo>
                  <a:close/>
                  <a:moveTo>
                    <a:pt x="769467" y="1186262"/>
                  </a:moveTo>
                  <a:cubicBezTo>
                    <a:pt x="768496" y="1186262"/>
                    <a:pt x="767038" y="1187234"/>
                    <a:pt x="765095" y="1189177"/>
                  </a:cubicBezTo>
                  <a:lnTo>
                    <a:pt x="773839" y="1189177"/>
                  </a:lnTo>
                  <a:cubicBezTo>
                    <a:pt x="771896" y="1187234"/>
                    <a:pt x="770439" y="1186262"/>
                    <a:pt x="769467" y="1186262"/>
                  </a:cubicBezTo>
                  <a:close/>
                  <a:moveTo>
                    <a:pt x="719190" y="1123598"/>
                  </a:moveTo>
                  <a:cubicBezTo>
                    <a:pt x="718218" y="1124083"/>
                    <a:pt x="717004" y="1125541"/>
                    <a:pt x="715546" y="1127970"/>
                  </a:cubicBezTo>
                  <a:cubicBezTo>
                    <a:pt x="718461" y="1127970"/>
                    <a:pt x="720404" y="1126998"/>
                    <a:pt x="721376" y="1125055"/>
                  </a:cubicBezTo>
                  <a:cubicBezTo>
                    <a:pt x="720890" y="1123598"/>
                    <a:pt x="720161" y="1123112"/>
                    <a:pt x="719190" y="1123598"/>
                  </a:cubicBezTo>
                  <a:close/>
                  <a:moveTo>
                    <a:pt x="655796" y="1111939"/>
                  </a:moveTo>
                  <a:cubicBezTo>
                    <a:pt x="655796" y="1113882"/>
                    <a:pt x="656768" y="1116068"/>
                    <a:pt x="658711" y="1118497"/>
                  </a:cubicBezTo>
                  <a:cubicBezTo>
                    <a:pt x="660654" y="1120926"/>
                    <a:pt x="661140" y="1123112"/>
                    <a:pt x="660168" y="1125055"/>
                  </a:cubicBezTo>
                  <a:lnTo>
                    <a:pt x="663083" y="1127970"/>
                  </a:lnTo>
                  <a:lnTo>
                    <a:pt x="665997" y="1129427"/>
                  </a:lnTo>
                  <a:lnTo>
                    <a:pt x="673284" y="1116311"/>
                  </a:lnTo>
                  <a:cubicBezTo>
                    <a:pt x="669398" y="1113396"/>
                    <a:pt x="663568" y="1111939"/>
                    <a:pt x="655796" y="1111939"/>
                  </a:cubicBezTo>
                  <a:close/>
                  <a:moveTo>
                    <a:pt x="555241" y="1106110"/>
                  </a:moveTo>
                  <a:cubicBezTo>
                    <a:pt x="553297" y="1106110"/>
                    <a:pt x="551840" y="1107567"/>
                    <a:pt x="550869" y="1110482"/>
                  </a:cubicBezTo>
                  <a:cubicBezTo>
                    <a:pt x="552812" y="1110482"/>
                    <a:pt x="554269" y="1110724"/>
                    <a:pt x="555241" y="1111210"/>
                  </a:cubicBezTo>
                  <a:cubicBezTo>
                    <a:pt x="556212" y="1111696"/>
                    <a:pt x="557184" y="1111939"/>
                    <a:pt x="558155" y="1111939"/>
                  </a:cubicBezTo>
                  <a:cubicBezTo>
                    <a:pt x="560098" y="1109024"/>
                    <a:pt x="562041" y="1108539"/>
                    <a:pt x="563984" y="1110482"/>
                  </a:cubicBezTo>
                  <a:cubicBezTo>
                    <a:pt x="564956" y="1110482"/>
                    <a:pt x="566899" y="1110724"/>
                    <a:pt x="569814" y="1111210"/>
                  </a:cubicBezTo>
                  <a:cubicBezTo>
                    <a:pt x="572728" y="1111696"/>
                    <a:pt x="575157" y="1110967"/>
                    <a:pt x="577100" y="1109024"/>
                  </a:cubicBezTo>
                  <a:cubicBezTo>
                    <a:pt x="571271" y="1109024"/>
                    <a:pt x="563984" y="1108053"/>
                    <a:pt x="555241" y="1106110"/>
                  </a:cubicBezTo>
                  <a:close/>
                  <a:moveTo>
                    <a:pt x="225885" y="1101738"/>
                  </a:moveTo>
                  <a:cubicBezTo>
                    <a:pt x="225885" y="1101738"/>
                    <a:pt x="225399" y="1101981"/>
                    <a:pt x="224428" y="1102466"/>
                  </a:cubicBezTo>
                  <a:lnTo>
                    <a:pt x="223699" y="1102284"/>
                  </a:lnTo>
                  <a:close/>
                  <a:moveTo>
                    <a:pt x="727205" y="1100280"/>
                  </a:moveTo>
                  <a:cubicBezTo>
                    <a:pt x="727205" y="1100280"/>
                    <a:pt x="726962" y="1100523"/>
                    <a:pt x="726476" y="1101009"/>
                  </a:cubicBezTo>
                  <a:cubicBezTo>
                    <a:pt x="725990" y="1101495"/>
                    <a:pt x="725748" y="1101738"/>
                    <a:pt x="725748" y="1101738"/>
                  </a:cubicBezTo>
                  <a:cubicBezTo>
                    <a:pt x="725748" y="1102709"/>
                    <a:pt x="725990" y="1103438"/>
                    <a:pt x="726476" y="1103923"/>
                  </a:cubicBezTo>
                  <a:cubicBezTo>
                    <a:pt x="726962" y="1104409"/>
                    <a:pt x="727205" y="1105138"/>
                    <a:pt x="727205" y="1106110"/>
                  </a:cubicBezTo>
                  <a:lnTo>
                    <a:pt x="727205" y="1104652"/>
                  </a:lnTo>
                  <a:cubicBezTo>
                    <a:pt x="727205" y="1102709"/>
                    <a:pt x="727205" y="1101252"/>
                    <a:pt x="727205" y="1100280"/>
                  </a:cubicBezTo>
                  <a:close/>
                  <a:moveTo>
                    <a:pt x="585844" y="1100280"/>
                  </a:moveTo>
                  <a:cubicBezTo>
                    <a:pt x="584873" y="1100280"/>
                    <a:pt x="584387" y="1101738"/>
                    <a:pt x="584387" y="1104652"/>
                  </a:cubicBezTo>
                  <a:lnTo>
                    <a:pt x="587302" y="1106110"/>
                  </a:lnTo>
                  <a:cubicBezTo>
                    <a:pt x="590216" y="1106110"/>
                    <a:pt x="591674" y="1107081"/>
                    <a:pt x="591674" y="1109024"/>
                  </a:cubicBezTo>
                  <a:cubicBezTo>
                    <a:pt x="587787" y="1109024"/>
                    <a:pt x="584873" y="1108539"/>
                    <a:pt x="582930" y="1107567"/>
                  </a:cubicBezTo>
                  <a:cubicBezTo>
                    <a:pt x="585844" y="1108539"/>
                    <a:pt x="588516" y="1109510"/>
                    <a:pt x="590945" y="1110482"/>
                  </a:cubicBezTo>
                  <a:cubicBezTo>
                    <a:pt x="593374" y="1111453"/>
                    <a:pt x="596046" y="1111939"/>
                    <a:pt x="598960" y="1111939"/>
                  </a:cubicBezTo>
                  <a:lnTo>
                    <a:pt x="603332" y="1113396"/>
                  </a:lnTo>
                  <a:cubicBezTo>
                    <a:pt x="605275" y="1114368"/>
                    <a:pt x="607704" y="1116311"/>
                    <a:pt x="610619" y="1119226"/>
                  </a:cubicBezTo>
                  <a:cubicBezTo>
                    <a:pt x="613533" y="1122140"/>
                    <a:pt x="616448" y="1123112"/>
                    <a:pt x="619363" y="1122140"/>
                  </a:cubicBezTo>
                  <a:cubicBezTo>
                    <a:pt x="620334" y="1122140"/>
                    <a:pt x="622520" y="1122140"/>
                    <a:pt x="625921" y="1122140"/>
                  </a:cubicBezTo>
                  <a:cubicBezTo>
                    <a:pt x="629321" y="1122140"/>
                    <a:pt x="631021" y="1123112"/>
                    <a:pt x="631021" y="1125055"/>
                  </a:cubicBezTo>
                  <a:cubicBezTo>
                    <a:pt x="633936" y="1126026"/>
                    <a:pt x="637822" y="1126512"/>
                    <a:pt x="642680" y="1126512"/>
                  </a:cubicBezTo>
                  <a:cubicBezTo>
                    <a:pt x="648509" y="1126512"/>
                    <a:pt x="651910" y="1126998"/>
                    <a:pt x="652881" y="1127970"/>
                  </a:cubicBezTo>
                  <a:lnTo>
                    <a:pt x="654339" y="1120683"/>
                  </a:lnTo>
                  <a:cubicBezTo>
                    <a:pt x="654339" y="1114854"/>
                    <a:pt x="652396" y="1111939"/>
                    <a:pt x="648509" y="1111939"/>
                  </a:cubicBezTo>
                  <a:cubicBezTo>
                    <a:pt x="644623" y="1111939"/>
                    <a:pt x="642194" y="1111453"/>
                    <a:pt x="641223" y="1110482"/>
                  </a:cubicBezTo>
                  <a:lnTo>
                    <a:pt x="635393" y="1110482"/>
                  </a:lnTo>
                  <a:cubicBezTo>
                    <a:pt x="632479" y="1111453"/>
                    <a:pt x="629078" y="1111939"/>
                    <a:pt x="625192" y="1111939"/>
                  </a:cubicBezTo>
                  <a:cubicBezTo>
                    <a:pt x="624221" y="1111939"/>
                    <a:pt x="623492" y="1111939"/>
                    <a:pt x="623006" y="1111939"/>
                  </a:cubicBezTo>
                  <a:cubicBezTo>
                    <a:pt x="622520" y="1111939"/>
                    <a:pt x="622277" y="1111453"/>
                    <a:pt x="622277" y="1110482"/>
                  </a:cubicBezTo>
                  <a:cubicBezTo>
                    <a:pt x="621306" y="1107567"/>
                    <a:pt x="619849" y="1106110"/>
                    <a:pt x="617905" y="1106110"/>
                  </a:cubicBezTo>
                  <a:cubicBezTo>
                    <a:pt x="612076" y="1106110"/>
                    <a:pt x="607704" y="1105624"/>
                    <a:pt x="604790" y="1104652"/>
                  </a:cubicBezTo>
                  <a:cubicBezTo>
                    <a:pt x="598960" y="1101738"/>
                    <a:pt x="594102" y="1101738"/>
                    <a:pt x="590216" y="1104652"/>
                  </a:cubicBezTo>
                  <a:cubicBezTo>
                    <a:pt x="589245" y="1104652"/>
                    <a:pt x="588759" y="1104167"/>
                    <a:pt x="588759" y="1103195"/>
                  </a:cubicBezTo>
                  <a:cubicBezTo>
                    <a:pt x="588759" y="1102223"/>
                    <a:pt x="588273" y="1101738"/>
                    <a:pt x="587302" y="1101738"/>
                  </a:cubicBezTo>
                  <a:close/>
                  <a:moveTo>
                    <a:pt x="545039" y="1098823"/>
                  </a:moveTo>
                  <a:lnTo>
                    <a:pt x="545039" y="1100280"/>
                  </a:lnTo>
                  <a:lnTo>
                    <a:pt x="547954" y="1100280"/>
                  </a:lnTo>
                  <a:cubicBezTo>
                    <a:pt x="546011" y="1100280"/>
                    <a:pt x="545039" y="1099794"/>
                    <a:pt x="545039" y="1098823"/>
                  </a:cubicBezTo>
                  <a:close/>
                  <a:moveTo>
                    <a:pt x="570178" y="1098459"/>
                  </a:moveTo>
                  <a:cubicBezTo>
                    <a:pt x="568478" y="1098702"/>
                    <a:pt x="566899" y="1099309"/>
                    <a:pt x="565442" y="1100280"/>
                  </a:cubicBezTo>
                  <a:lnTo>
                    <a:pt x="568356" y="1101738"/>
                  </a:lnTo>
                  <a:cubicBezTo>
                    <a:pt x="570300" y="1102709"/>
                    <a:pt x="572000" y="1102709"/>
                    <a:pt x="573457" y="1101738"/>
                  </a:cubicBezTo>
                  <a:cubicBezTo>
                    <a:pt x="574914" y="1100766"/>
                    <a:pt x="575643" y="1099794"/>
                    <a:pt x="575643" y="1098823"/>
                  </a:cubicBezTo>
                  <a:cubicBezTo>
                    <a:pt x="573700" y="1098337"/>
                    <a:pt x="571878" y="1098216"/>
                    <a:pt x="570178" y="1098459"/>
                  </a:cubicBezTo>
                  <a:close/>
                  <a:moveTo>
                    <a:pt x="502777" y="1092994"/>
                  </a:moveTo>
                  <a:cubicBezTo>
                    <a:pt x="511521" y="1098823"/>
                    <a:pt x="518322" y="1102709"/>
                    <a:pt x="523179" y="1104652"/>
                  </a:cubicBezTo>
                  <a:cubicBezTo>
                    <a:pt x="524151" y="1104652"/>
                    <a:pt x="531438" y="1106110"/>
                    <a:pt x="545039" y="1109024"/>
                  </a:cubicBezTo>
                  <a:cubicBezTo>
                    <a:pt x="545039" y="1107081"/>
                    <a:pt x="545039" y="1106110"/>
                    <a:pt x="545039" y="1106110"/>
                  </a:cubicBezTo>
                  <a:cubicBezTo>
                    <a:pt x="545039" y="1104167"/>
                    <a:pt x="543825" y="1102223"/>
                    <a:pt x="541396" y="1100280"/>
                  </a:cubicBezTo>
                  <a:cubicBezTo>
                    <a:pt x="538967" y="1098337"/>
                    <a:pt x="536781" y="1097366"/>
                    <a:pt x="534838" y="1097366"/>
                  </a:cubicBezTo>
                  <a:lnTo>
                    <a:pt x="534838" y="1098823"/>
                  </a:lnTo>
                  <a:cubicBezTo>
                    <a:pt x="533866" y="1101738"/>
                    <a:pt x="531438" y="1101738"/>
                    <a:pt x="527551" y="1098823"/>
                  </a:cubicBezTo>
                  <a:cubicBezTo>
                    <a:pt x="522694" y="1094937"/>
                    <a:pt x="517593" y="1092994"/>
                    <a:pt x="512249" y="1092994"/>
                  </a:cubicBezTo>
                  <a:cubicBezTo>
                    <a:pt x="506906" y="1092994"/>
                    <a:pt x="503748" y="1092994"/>
                    <a:pt x="502777" y="1092994"/>
                  </a:cubicBezTo>
                  <a:close/>
                  <a:moveTo>
                    <a:pt x="531923" y="1090079"/>
                  </a:moveTo>
                  <a:cubicBezTo>
                    <a:pt x="542610" y="1096880"/>
                    <a:pt x="553297" y="1100280"/>
                    <a:pt x="563984" y="1100280"/>
                  </a:cubicBezTo>
                  <a:lnTo>
                    <a:pt x="562527" y="1097366"/>
                  </a:lnTo>
                  <a:cubicBezTo>
                    <a:pt x="550869" y="1092508"/>
                    <a:pt x="541639" y="1090079"/>
                    <a:pt x="534838" y="1090079"/>
                  </a:cubicBezTo>
                  <a:close/>
                  <a:moveTo>
                    <a:pt x="338099" y="1084250"/>
                  </a:moveTo>
                  <a:cubicBezTo>
                    <a:pt x="337128" y="1087164"/>
                    <a:pt x="336885" y="1089107"/>
                    <a:pt x="337370" y="1090079"/>
                  </a:cubicBezTo>
                  <a:cubicBezTo>
                    <a:pt x="337856" y="1091051"/>
                    <a:pt x="339071" y="1091536"/>
                    <a:pt x="341014" y="1091536"/>
                  </a:cubicBezTo>
                  <a:cubicBezTo>
                    <a:pt x="341985" y="1097366"/>
                    <a:pt x="343928" y="1100766"/>
                    <a:pt x="346843" y="1101738"/>
                  </a:cubicBezTo>
                  <a:lnTo>
                    <a:pt x="346843" y="1100280"/>
                  </a:lnTo>
                  <a:cubicBezTo>
                    <a:pt x="346843" y="1099309"/>
                    <a:pt x="346114" y="1098337"/>
                    <a:pt x="344657" y="1097366"/>
                  </a:cubicBezTo>
                  <a:cubicBezTo>
                    <a:pt x="343200" y="1096394"/>
                    <a:pt x="341985" y="1094451"/>
                    <a:pt x="341014" y="1091536"/>
                  </a:cubicBezTo>
                  <a:cubicBezTo>
                    <a:pt x="341014" y="1091536"/>
                    <a:pt x="341257" y="1090322"/>
                    <a:pt x="341742" y="1087893"/>
                  </a:cubicBezTo>
                  <a:cubicBezTo>
                    <a:pt x="342228" y="1085464"/>
                    <a:pt x="341014" y="1084250"/>
                    <a:pt x="338099" y="1084250"/>
                  </a:cubicBezTo>
                  <a:close/>
                  <a:moveTo>
                    <a:pt x="476545" y="1081335"/>
                  </a:moveTo>
                  <a:lnTo>
                    <a:pt x="476545" y="1082792"/>
                  </a:lnTo>
                  <a:cubicBezTo>
                    <a:pt x="480431" y="1087650"/>
                    <a:pt x="488204" y="1090565"/>
                    <a:pt x="499862" y="1091536"/>
                  </a:cubicBezTo>
                  <a:lnTo>
                    <a:pt x="478002" y="1081335"/>
                  </a:lnTo>
                  <a:close/>
                  <a:moveTo>
                    <a:pt x="737406" y="1060933"/>
                  </a:moveTo>
                  <a:cubicBezTo>
                    <a:pt x="736435" y="1063847"/>
                    <a:pt x="737406" y="1067733"/>
                    <a:pt x="740321" y="1072591"/>
                  </a:cubicBezTo>
                  <a:lnTo>
                    <a:pt x="741778" y="1060933"/>
                  </a:lnTo>
                  <a:close/>
                  <a:moveTo>
                    <a:pt x="705944" y="1053070"/>
                  </a:moveTo>
                  <a:lnTo>
                    <a:pt x="708260" y="1056196"/>
                  </a:lnTo>
                  <a:cubicBezTo>
                    <a:pt x="710689" y="1058382"/>
                    <a:pt x="713117" y="1059475"/>
                    <a:pt x="715546" y="1059475"/>
                  </a:cubicBezTo>
                  <a:lnTo>
                    <a:pt x="721376" y="1059475"/>
                  </a:lnTo>
                  <a:lnTo>
                    <a:pt x="721376" y="1060933"/>
                  </a:lnTo>
                  <a:cubicBezTo>
                    <a:pt x="719432" y="1060933"/>
                    <a:pt x="717975" y="1061418"/>
                    <a:pt x="717004" y="1062390"/>
                  </a:cubicBezTo>
                  <a:cubicBezTo>
                    <a:pt x="716032" y="1063361"/>
                    <a:pt x="715060" y="1063847"/>
                    <a:pt x="714089" y="1063847"/>
                  </a:cubicBezTo>
                  <a:cubicBezTo>
                    <a:pt x="715060" y="1066762"/>
                    <a:pt x="715546" y="1069677"/>
                    <a:pt x="715546" y="1072591"/>
                  </a:cubicBezTo>
                  <a:cubicBezTo>
                    <a:pt x="716518" y="1074534"/>
                    <a:pt x="718461" y="1075506"/>
                    <a:pt x="721376" y="1075506"/>
                  </a:cubicBezTo>
                  <a:cubicBezTo>
                    <a:pt x="719432" y="1076477"/>
                    <a:pt x="719432" y="1077449"/>
                    <a:pt x="721376" y="1078421"/>
                  </a:cubicBezTo>
                  <a:cubicBezTo>
                    <a:pt x="721376" y="1079392"/>
                    <a:pt x="721861" y="1079392"/>
                    <a:pt x="722833" y="1078421"/>
                  </a:cubicBezTo>
                  <a:lnTo>
                    <a:pt x="721376" y="1075506"/>
                  </a:lnTo>
                  <a:cubicBezTo>
                    <a:pt x="722347" y="1077449"/>
                    <a:pt x="723562" y="1079392"/>
                    <a:pt x="725019" y="1081335"/>
                  </a:cubicBezTo>
                  <a:cubicBezTo>
                    <a:pt x="726476" y="1083278"/>
                    <a:pt x="727691" y="1086193"/>
                    <a:pt x="728662" y="1090079"/>
                  </a:cubicBezTo>
                  <a:cubicBezTo>
                    <a:pt x="732548" y="1085221"/>
                    <a:pt x="733034" y="1080849"/>
                    <a:pt x="730120" y="1076963"/>
                  </a:cubicBezTo>
                  <a:lnTo>
                    <a:pt x="727205" y="1072591"/>
                  </a:lnTo>
                  <a:cubicBezTo>
                    <a:pt x="727205" y="1069677"/>
                    <a:pt x="726355" y="1065669"/>
                    <a:pt x="724655" y="1060568"/>
                  </a:cubicBezTo>
                  <a:lnTo>
                    <a:pt x="724243" y="1059569"/>
                  </a:lnTo>
                  <a:lnTo>
                    <a:pt x="723926" y="1059111"/>
                  </a:lnTo>
                  <a:cubicBezTo>
                    <a:pt x="722226" y="1057411"/>
                    <a:pt x="719918" y="1055589"/>
                    <a:pt x="717004" y="1053646"/>
                  </a:cubicBezTo>
                  <a:cubicBezTo>
                    <a:pt x="716032" y="1053646"/>
                    <a:pt x="715546" y="1054132"/>
                    <a:pt x="715546" y="1055103"/>
                  </a:cubicBezTo>
                  <a:cubicBezTo>
                    <a:pt x="715546" y="1056075"/>
                    <a:pt x="715060" y="1056561"/>
                    <a:pt x="714089" y="1056561"/>
                  </a:cubicBezTo>
                  <a:close/>
                  <a:moveTo>
                    <a:pt x="818127" y="1042035"/>
                  </a:moveTo>
                  <a:lnTo>
                    <a:pt x="820474" y="1045995"/>
                  </a:lnTo>
                  <a:cubicBezTo>
                    <a:pt x="821931" y="1048667"/>
                    <a:pt x="822902" y="1050731"/>
                    <a:pt x="823388" y="1052189"/>
                  </a:cubicBezTo>
                  <a:cubicBezTo>
                    <a:pt x="826303" y="1056075"/>
                    <a:pt x="829703" y="1058018"/>
                    <a:pt x="833590" y="1058018"/>
                  </a:cubicBezTo>
                  <a:cubicBezTo>
                    <a:pt x="832618" y="1057046"/>
                    <a:pt x="832132" y="1055103"/>
                    <a:pt x="832132" y="1052189"/>
                  </a:cubicBezTo>
                  <a:lnTo>
                    <a:pt x="837962" y="1058018"/>
                  </a:lnTo>
                  <a:cubicBezTo>
                    <a:pt x="837476" y="1054132"/>
                    <a:pt x="836504" y="1050367"/>
                    <a:pt x="835047" y="1046724"/>
                  </a:cubicBezTo>
                  <a:lnTo>
                    <a:pt x="833796" y="1044456"/>
                  </a:lnTo>
                  <a:lnTo>
                    <a:pt x="830675" y="1044902"/>
                  </a:lnTo>
                  <a:cubicBezTo>
                    <a:pt x="827760" y="1044902"/>
                    <a:pt x="825331" y="1044416"/>
                    <a:pt x="823388" y="1043445"/>
                  </a:cubicBezTo>
                  <a:cubicBezTo>
                    <a:pt x="823388" y="1042959"/>
                    <a:pt x="822902" y="1042594"/>
                    <a:pt x="821931" y="1042352"/>
                  </a:cubicBezTo>
                  <a:close/>
                  <a:moveTo>
                    <a:pt x="865651" y="1040530"/>
                  </a:moveTo>
                  <a:cubicBezTo>
                    <a:pt x="867594" y="1044416"/>
                    <a:pt x="870023" y="1046359"/>
                    <a:pt x="872937" y="1046359"/>
                  </a:cubicBezTo>
                  <a:cubicBezTo>
                    <a:pt x="874880" y="1046359"/>
                    <a:pt x="876824" y="1045874"/>
                    <a:pt x="878767" y="1044902"/>
                  </a:cubicBezTo>
                  <a:cubicBezTo>
                    <a:pt x="880710" y="1043930"/>
                    <a:pt x="882653" y="1042959"/>
                    <a:pt x="884596" y="1041987"/>
                  </a:cubicBezTo>
                  <a:cubicBezTo>
                    <a:pt x="884596" y="1045874"/>
                    <a:pt x="883867" y="1048545"/>
                    <a:pt x="882410" y="1050002"/>
                  </a:cubicBezTo>
                  <a:cubicBezTo>
                    <a:pt x="880953" y="1051460"/>
                    <a:pt x="879252" y="1051703"/>
                    <a:pt x="877309" y="1050731"/>
                  </a:cubicBezTo>
                  <a:cubicBezTo>
                    <a:pt x="874395" y="1048788"/>
                    <a:pt x="872452" y="1047817"/>
                    <a:pt x="871480" y="1047817"/>
                  </a:cubicBezTo>
                  <a:cubicBezTo>
                    <a:pt x="868565" y="1047817"/>
                    <a:pt x="865894" y="1048302"/>
                    <a:pt x="863465" y="1049274"/>
                  </a:cubicBezTo>
                  <a:cubicBezTo>
                    <a:pt x="861036" y="1050245"/>
                    <a:pt x="858364" y="1050731"/>
                    <a:pt x="855449" y="1050731"/>
                  </a:cubicBezTo>
                  <a:lnTo>
                    <a:pt x="855449" y="1043445"/>
                  </a:lnTo>
                  <a:cubicBezTo>
                    <a:pt x="858364" y="1044416"/>
                    <a:pt x="860550" y="1044659"/>
                    <a:pt x="862007" y="1044173"/>
                  </a:cubicBezTo>
                  <a:cubicBezTo>
                    <a:pt x="863465" y="1043687"/>
                    <a:pt x="864679" y="1042473"/>
                    <a:pt x="865651" y="1040530"/>
                  </a:cubicBezTo>
                  <a:close/>
                  <a:moveTo>
                    <a:pt x="861279" y="1017213"/>
                  </a:moveTo>
                  <a:cubicBezTo>
                    <a:pt x="863708" y="1017213"/>
                    <a:pt x="865651" y="1017699"/>
                    <a:pt x="867108" y="1018670"/>
                  </a:cubicBezTo>
                  <a:cubicBezTo>
                    <a:pt x="866136" y="1019642"/>
                    <a:pt x="865651" y="1020856"/>
                    <a:pt x="865651" y="1022313"/>
                  </a:cubicBezTo>
                  <a:cubicBezTo>
                    <a:pt x="865651" y="1023771"/>
                    <a:pt x="864679" y="1024985"/>
                    <a:pt x="862736" y="1025957"/>
                  </a:cubicBezTo>
                  <a:cubicBezTo>
                    <a:pt x="861764" y="1022071"/>
                    <a:pt x="860064" y="1019884"/>
                    <a:pt x="857635" y="1019399"/>
                  </a:cubicBezTo>
                  <a:cubicBezTo>
                    <a:pt x="855206" y="1018913"/>
                    <a:pt x="853506" y="1018670"/>
                    <a:pt x="852535" y="1018670"/>
                  </a:cubicBezTo>
                  <a:cubicBezTo>
                    <a:pt x="855935" y="1017699"/>
                    <a:pt x="858850" y="1017213"/>
                    <a:pt x="861279" y="1017213"/>
                  </a:cubicBezTo>
                  <a:close/>
                  <a:moveTo>
                    <a:pt x="807358" y="1017213"/>
                  </a:moveTo>
                  <a:cubicBezTo>
                    <a:pt x="812215" y="1017213"/>
                    <a:pt x="818531" y="1017456"/>
                    <a:pt x="826303" y="1017941"/>
                  </a:cubicBezTo>
                  <a:cubicBezTo>
                    <a:pt x="834075" y="1018427"/>
                    <a:pt x="839905" y="1018184"/>
                    <a:pt x="843791" y="1017213"/>
                  </a:cubicBezTo>
                  <a:cubicBezTo>
                    <a:pt x="843791" y="1017213"/>
                    <a:pt x="843791" y="1017941"/>
                    <a:pt x="843791" y="1019399"/>
                  </a:cubicBezTo>
                  <a:cubicBezTo>
                    <a:pt x="843791" y="1020856"/>
                    <a:pt x="843791" y="1022556"/>
                    <a:pt x="843791" y="1024499"/>
                  </a:cubicBezTo>
                  <a:lnTo>
                    <a:pt x="837962" y="1024499"/>
                  </a:lnTo>
                  <a:cubicBezTo>
                    <a:pt x="833104" y="1024499"/>
                    <a:pt x="827517" y="1023528"/>
                    <a:pt x="821202" y="1021585"/>
                  </a:cubicBezTo>
                  <a:cubicBezTo>
                    <a:pt x="814887" y="1019642"/>
                    <a:pt x="810272" y="1018184"/>
                    <a:pt x="807358" y="1017213"/>
                  </a:cubicBezTo>
                  <a:close/>
                  <a:moveTo>
                    <a:pt x="902084" y="1014298"/>
                  </a:moveTo>
                  <a:cubicBezTo>
                    <a:pt x="899169" y="1016241"/>
                    <a:pt x="895769" y="1019642"/>
                    <a:pt x="891883" y="1024499"/>
                  </a:cubicBezTo>
                  <a:cubicBezTo>
                    <a:pt x="890911" y="1023528"/>
                    <a:pt x="889697" y="1021828"/>
                    <a:pt x="888239" y="1019399"/>
                  </a:cubicBezTo>
                  <a:cubicBezTo>
                    <a:pt x="886782" y="1016970"/>
                    <a:pt x="885567" y="1017213"/>
                    <a:pt x="884596" y="1020127"/>
                  </a:cubicBezTo>
                  <a:cubicBezTo>
                    <a:pt x="883624" y="1023042"/>
                    <a:pt x="882167" y="1023528"/>
                    <a:pt x="880224" y="1021585"/>
                  </a:cubicBezTo>
                  <a:cubicBezTo>
                    <a:pt x="878281" y="1019642"/>
                    <a:pt x="876824" y="1018184"/>
                    <a:pt x="875852" y="1017213"/>
                  </a:cubicBezTo>
                  <a:cubicBezTo>
                    <a:pt x="878767" y="1016241"/>
                    <a:pt x="882410" y="1015755"/>
                    <a:pt x="886782" y="1015755"/>
                  </a:cubicBezTo>
                  <a:cubicBezTo>
                    <a:pt x="891154" y="1015755"/>
                    <a:pt x="896254" y="1015270"/>
                    <a:pt x="902084" y="1014298"/>
                  </a:cubicBezTo>
                  <a:close/>
                  <a:moveTo>
                    <a:pt x="768010" y="1005554"/>
                  </a:moveTo>
                  <a:cubicBezTo>
                    <a:pt x="768982" y="1005554"/>
                    <a:pt x="769467" y="1005797"/>
                    <a:pt x="769467" y="1006283"/>
                  </a:cubicBezTo>
                  <a:cubicBezTo>
                    <a:pt x="769467" y="1006769"/>
                    <a:pt x="769467" y="1007011"/>
                    <a:pt x="769467" y="1007011"/>
                  </a:cubicBezTo>
                  <a:lnTo>
                    <a:pt x="769467" y="1009926"/>
                  </a:lnTo>
                  <a:cubicBezTo>
                    <a:pt x="769467" y="1007983"/>
                    <a:pt x="768496" y="1007011"/>
                    <a:pt x="766553" y="1007011"/>
                  </a:cubicBezTo>
                  <a:close/>
                  <a:moveTo>
                    <a:pt x="758618" y="1004583"/>
                  </a:moveTo>
                  <a:lnTo>
                    <a:pt x="757809" y="1007011"/>
                  </a:lnTo>
                  <a:cubicBezTo>
                    <a:pt x="758780" y="1010898"/>
                    <a:pt x="759266" y="1010412"/>
                    <a:pt x="759266" y="1005554"/>
                  </a:cubicBezTo>
                  <a:close/>
                  <a:moveTo>
                    <a:pt x="764663" y="995531"/>
                  </a:moveTo>
                  <a:lnTo>
                    <a:pt x="761213" y="1001939"/>
                  </a:lnTo>
                  <a:lnTo>
                    <a:pt x="776754" y="1025957"/>
                  </a:lnTo>
                  <a:cubicBezTo>
                    <a:pt x="777725" y="1025957"/>
                    <a:pt x="778697" y="1026443"/>
                    <a:pt x="779669" y="1027414"/>
                  </a:cubicBezTo>
                  <a:lnTo>
                    <a:pt x="779669" y="1024499"/>
                  </a:lnTo>
                  <a:cubicBezTo>
                    <a:pt x="779669" y="1020613"/>
                    <a:pt x="778697" y="1015755"/>
                    <a:pt x="776754" y="1009926"/>
                  </a:cubicBezTo>
                  <a:lnTo>
                    <a:pt x="769467" y="1001182"/>
                  </a:lnTo>
                  <a:close/>
                  <a:moveTo>
                    <a:pt x="753437" y="988066"/>
                  </a:moveTo>
                  <a:cubicBezTo>
                    <a:pt x="754408" y="990009"/>
                    <a:pt x="755623" y="990981"/>
                    <a:pt x="757080" y="990981"/>
                  </a:cubicBezTo>
                  <a:cubicBezTo>
                    <a:pt x="758537" y="990981"/>
                    <a:pt x="759752" y="990495"/>
                    <a:pt x="760723" y="989524"/>
                  </a:cubicBezTo>
                  <a:close/>
                  <a:moveTo>
                    <a:pt x="734815" y="979754"/>
                  </a:moveTo>
                  <a:lnTo>
                    <a:pt x="733763" y="981508"/>
                  </a:lnTo>
                  <a:lnTo>
                    <a:pt x="731666" y="985003"/>
                  </a:lnTo>
                  <a:lnTo>
                    <a:pt x="732306" y="986026"/>
                  </a:lnTo>
                  <a:lnTo>
                    <a:pt x="738863" y="993896"/>
                  </a:lnTo>
                  <a:lnTo>
                    <a:pt x="738475" y="994770"/>
                  </a:lnTo>
                  <a:lnTo>
                    <a:pt x="738863" y="995353"/>
                  </a:lnTo>
                  <a:cubicBezTo>
                    <a:pt x="740807" y="1001182"/>
                    <a:pt x="744207" y="1003125"/>
                    <a:pt x="749065" y="1001182"/>
                  </a:cubicBezTo>
                  <a:cubicBezTo>
                    <a:pt x="746150" y="996324"/>
                    <a:pt x="742750" y="990981"/>
                    <a:pt x="738863" y="985152"/>
                  </a:cubicBezTo>
                  <a:close/>
                  <a:moveTo>
                    <a:pt x="911556" y="979322"/>
                  </a:moveTo>
                  <a:cubicBezTo>
                    <a:pt x="912528" y="978837"/>
                    <a:pt x="913742" y="978837"/>
                    <a:pt x="915200" y="979322"/>
                  </a:cubicBezTo>
                  <a:cubicBezTo>
                    <a:pt x="918114" y="980294"/>
                    <a:pt x="920057" y="980780"/>
                    <a:pt x="921029" y="980780"/>
                  </a:cubicBezTo>
                  <a:cubicBezTo>
                    <a:pt x="920057" y="980780"/>
                    <a:pt x="919086" y="981266"/>
                    <a:pt x="918114" y="982237"/>
                  </a:cubicBezTo>
                  <a:cubicBezTo>
                    <a:pt x="917143" y="983208"/>
                    <a:pt x="916171" y="984180"/>
                    <a:pt x="915200" y="985152"/>
                  </a:cubicBezTo>
                  <a:lnTo>
                    <a:pt x="910828" y="985152"/>
                  </a:lnTo>
                  <a:cubicBezTo>
                    <a:pt x="910828" y="984180"/>
                    <a:pt x="910828" y="983451"/>
                    <a:pt x="910828" y="982966"/>
                  </a:cubicBezTo>
                  <a:cubicBezTo>
                    <a:pt x="910828" y="982480"/>
                    <a:pt x="910342" y="982237"/>
                    <a:pt x="909370" y="982237"/>
                  </a:cubicBezTo>
                  <a:cubicBezTo>
                    <a:pt x="909856" y="980780"/>
                    <a:pt x="910585" y="979808"/>
                    <a:pt x="911556" y="979322"/>
                  </a:cubicBezTo>
                  <a:close/>
                  <a:moveTo>
                    <a:pt x="797156" y="977865"/>
                  </a:moveTo>
                  <a:lnTo>
                    <a:pt x="845248" y="977865"/>
                  </a:lnTo>
                  <a:lnTo>
                    <a:pt x="845248" y="979322"/>
                  </a:lnTo>
                  <a:cubicBezTo>
                    <a:pt x="845248" y="979322"/>
                    <a:pt x="845005" y="979565"/>
                    <a:pt x="844519" y="980051"/>
                  </a:cubicBezTo>
                  <a:cubicBezTo>
                    <a:pt x="844034" y="980537"/>
                    <a:pt x="843791" y="980780"/>
                    <a:pt x="843791" y="980780"/>
                  </a:cubicBezTo>
                  <a:lnTo>
                    <a:pt x="826303" y="980780"/>
                  </a:lnTo>
                  <a:cubicBezTo>
                    <a:pt x="824360" y="980780"/>
                    <a:pt x="822660" y="981266"/>
                    <a:pt x="821202" y="982237"/>
                  </a:cubicBezTo>
                  <a:cubicBezTo>
                    <a:pt x="819745" y="983208"/>
                    <a:pt x="818045" y="984666"/>
                    <a:pt x="816102" y="986609"/>
                  </a:cubicBezTo>
                  <a:cubicBezTo>
                    <a:pt x="816102" y="984666"/>
                    <a:pt x="815616" y="983208"/>
                    <a:pt x="814644" y="982237"/>
                  </a:cubicBezTo>
                  <a:cubicBezTo>
                    <a:pt x="813673" y="981266"/>
                    <a:pt x="812701" y="980780"/>
                    <a:pt x="811730" y="980780"/>
                  </a:cubicBezTo>
                  <a:cubicBezTo>
                    <a:pt x="808815" y="980780"/>
                    <a:pt x="803957" y="979808"/>
                    <a:pt x="797156" y="977865"/>
                  </a:cubicBezTo>
                  <a:close/>
                  <a:moveTo>
                    <a:pt x="791327" y="970578"/>
                  </a:moveTo>
                  <a:cubicBezTo>
                    <a:pt x="797156" y="971550"/>
                    <a:pt x="802500" y="971793"/>
                    <a:pt x="807358" y="971307"/>
                  </a:cubicBezTo>
                  <a:cubicBezTo>
                    <a:pt x="812215" y="970821"/>
                    <a:pt x="817073" y="971064"/>
                    <a:pt x="821931" y="972036"/>
                  </a:cubicBezTo>
                  <a:cubicBezTo>
                    <a:pt x="819988" y="973979"/>
                    <a:pt x="818045" y="974950"/>
                    <a:pt x="816102" y="974950"/>
                  </a:cubicBezTo>
                  <a:cubicBezTo>
                    <a:pt x="814159" y="974950"/>
                    <a:pt x="811244" y="974465"/>
                    <a:pt x="807358" y="973493"/>
                  </a:cubicBezTo>
                  <a:cubicBezTo>
                    <a:pt x="800557" y="973493"/>
                    <a:pt x="795213" y="973007"/>
                    <a:pt x="791327" y="972036"/>
                  </a:cubicBezTo>
                  <a:close/>
                  <a:moveTo>
                    <a:pt x="703888" y="963292"/>
                  </a:moveTo>
                  <a:lnTo>
                    <a:pt x="705674" y="968650"/>
                  </a:lnTo>
                  <a:lnTo>
                    <a:pt x="703523" y="967299"/>
                  </a:lnTo>
                  <a:lnTo>
                    <a:pt x="702400" y="964936"/>
                  </a:lnTo>
                  <a:close/>
                  <a:moveTo>
                    <a:pt x="715546" y="956005"/>
                  </a:moveTo>
                  <a:cubicBezTo>
                    <a:pt x="713603" y="957948"/>
                    <a:pt x="712632" y="959891"/>
                    <a:pt x="712632" y="961834"/>
                  </a:cubicBezTo>
                  <a:cubicBezTo>
                    <a:pt x="713603" y="961834"/>
                    <a:pt x="714818" y="962077"/>
                    <a:pt x="716275" y="962563"/>
                  </a:cubicBezTo>
                  <a:cubicBezTo>
                    <a:pt x="717732" y="963049"/>
                    <a:pt x="719432" y="962806"/>
                    <a:pt x="721376" y="961834"/>
                  </a:cubicBezTo>
                  <a:close/>
                  <a:moveTo>
                    <a:pt x="699516" y="953090"/>
                  </a:moveTo>
                  <a:cubicBezTo>
                    <a:pt x="699759" y="956491"/>
                    <a:pt x="700214" y="959375"/>
                    <a:pt x="700882" y="961743"/>
                  </a:cubicBezTo>
                  <a:lnTo>
                    <a:pt x="702400" y="964936"/>
                  </a:lnTo>
                  <a:lnTo>
                    <a:pt x="700427" y="967117"/>
                  </a:lnTo>
                  <a:cubicBezTo>
                    <a:pt x="699576" y="968210"/>
                    <a:pt x="699030" y="969121"/>
                    <a:pt x="698787" y="969850"/>
                  </a:cubicBezTo>
                  <a:cubicBezTo>
                    <a:pt x="698301" y="971307"/>
                    <a:pt x="699030" y="973007"/>
                    <a:pt x="700973" y="974950"/>
                  </a:cubicBezTo>
                  <a:cubicBezTo>
                    <a:pt x="700001" y="974950"/>
                    <a:pt x="698787" y="974707"/>
                    <a:pt x="697330" y="974222"/>
                  </a:cubicBezTo>
                  <a:cubicBezTo>
                    <a:pt x="695872" y="973736"/>
                    <a:pt x="695144" y="974465"/>
                    <a:pt x="695144" y="976408"/>
                  </a:cubicBezTo>
                  <a:lnTo>
                    <a:pt x="705345" y="986609"/>
                  </a:lnTo>
                  <a:cubicBezTo>
                    <a:pt x="700487" y="991467"/>
                    <a:pt x="697573" y="995110"/>
                    <a:pt x="696601" y="997539"/>
                  </a:cubicBezTo>
                  <a:cubicBezTo>
                    <a:pt x="695629" y="999968"/>
                    <a:pt x="695144" y="1004097"/>
                    <a:pt x="695144" y="1009926"/>
                  </a:cubicBezTo>
                  <a:cubicBezTo>
                    <a:pt x="698058" y="1008955"/>
                    <a:pt x="700487" y="1008469"/>
                    <a:pt x="702430" y="1008469"/>
                  </a:cubicBezTo>
                  <a:cubicBezTo>
                    <a:pt x="704373" y="1008469"/>
                    <a:pt x="706317" y="1008955"/>
                    <a:pt x="708260" y="1009926"/>
                  </a:cubicBezTo>
                  <a:lnTo>
                    <a:pt x="703888" y="1014298"/>
                  </a:lnTo>
                  <a:cubicBezTo>
                    <a:pt x="709717" y="1020127"/>
                    <a:pt x="712632" y="1027414"/>
                    <a:pt x="712632" y="1036158"/>
                  </a:cubicBezTo>
                  <a:lnTo>
                    <a:pt x="715862" y="1037422"/>
                  </a:lnTo>
                  <a:lnTo>
                    <a:pt x="715546" y="1036158"/>
                  </a:lnTo>
                  <a:cubicBezTo>
                    <a:pt x="715546" y="1036158"/>
                    <a:pt x="715546" y="1035915"/>
                    <a:pt x="715546" y="1035429"/>
                  </a:cubicBezTo>
                  <a:cubicBezTo>
                    <a:pt x="715546" y="1034944"/>
                    <a:pt x="715546" y="1034701"/>
                    <a:pt x="715546" y="1034701"/>
                  </a:cubicBezTo>
                  <a:lnTo>
                    <a:pt x="717161" y="1037930"/>
                  </a:lnTo>
                  <a:lnTo>
                    <a:pt x="721011" y="1039437"/>
                  </a:lnTo>
                  <a:cubicBezTo>
                    <a:pt x="723197" y="1040651"/>
                    <a:pt x="724776" y="1041987"/>
                    <a:pt x="725748" y="1043445"/>
                  </a:cubicBezTo>
                  <a:lnTo>
                    <a:pt x="725748" y="1044902"/>
                  </a:lnTo>
                  <a:cubicBezTo>
                    <a:pt x="725748" y="1046359"/>
                    <a:pt x="726112" y="1048181"/>
                    <a:pt x="726841" y="1050367"/>
                  </a:cubicBezTo>
                  <a:lnTo>
                    <a:pt x="729974" y="1057678"/>
                  </a:lnTo>
                  <a:lnTo>
                    <a:pt x="733034" y="1058018"/>
                  </a:lnTo>
                  <a:lnTo>
                    <a:pt x="737406" y="1058018"/>
                  </a:lnTo>
                  <a:cubicBezTo>
                    <a:pt x="737406" y="1058018"/>
                    <a:pt x="736192" y="1056561"/>
                    <a:pt x="733763" y="1053646"/>
                  </a:cubicBezTo>
                  <a:cubicBezTo>
                    <a:pt x="731334" y="1050731"/>
                    <a:pt x="730120" y="1047331"/>
                    <a:pt x="730120" y="1043445"/>
                  </a:cubicBezTo>
                  <a:cubicBezTo>
                    <a:pt x="734977" y="1044416"/>
                    <a:pt x="737892" y="1048788"/>
                    <a:pt x="738863" y="1056561"/>
                  </a:cubicBezTo>
                  <a:lnTo>
                    <a:pt x="744693" y="1059475"/>
                  </a:lnTo>
                  <a:cubicBezTo>
                    <a:pt x="746636" y="1063361"/>
                    <a:pt x="747607" y="1068705"/>
                    <a:pt x="747607" y="1075506"/>
                  </a:cubicBezTo>
                  <a:cubicBezTo>
                    <a:pt x="748579" y="1078421"/>
                    <a:pt x="751008" y="1081335"/>
                    <a:pt x="754894" y="1084250"/>
                  </a:cubicBezTo>
                  <a:cubicBezTo>
                    <a:pt x="754894" y="1083278"/>
                    <a:pt x="754894" y="1081578"/>
                    <a:pt x="754894" y="1079149"/>
                  </a:cubicBezTo>
                  <a:cubicBezTo>
                    <a:pt x="754894" y="1076720"/>
                    <a:pt x="755866" y="1075020"/>
                    <a:pt x="757809" y="1074049"/>
                  </a:cubicBezTo>
                  <a:cubicBezTo>
                    <a:pt x="758780" y="1075020"/>
                    <a:pt x="761209" y="1076963"/>
                    <a:pt x="765095" y="1079878"/>
                  </a:cubicBezTo>
                  <a:cubicBezTo>
                    <a:pt x="765095" y="1078906"/>
                    <a:pt x="765581" y="1078421"/>
                    <a:pt x="766553" y="1078421"/>
                  </a:cubicBezTo>
                  <a:cubicBezTo>
                    <a:pt x="764610" y="1076477"/>
                    <a:pt x="762909" y="1073077"/>
                    <a:pt x="761452" y="1068219"/>
                  </a:cubicBezTo>
                  <a:cubicBezTo>
                    <a:pt x="759995" y="1063361"/>
                    <a:pt x="758294" y="1059961"/>
                    <a:pt x="756351" y="1058018"/>
                  </a:cubicBezTo>
                  <a:cubicBezTo>
                    <a:pt x="756351" y="1062876"/>
                    <a:pt x="755866" y="1066276"/>
                    <a:pt x="754894" y="1068219"/>
                  </a:cubicBezTo>
                  <a:cubicBezTo>
                    <a:pt x="752951" y="1062390"/>
                    <a:pt x="749550" y="1059475"/>
                    <a:pt x="744693" y="1059475"/>
                  </a:cubicBezTo>
                  <a:cubicBezTo>
                    <a:pt x="744693" y="1058504"/>
                    <a:pt x="746150" y="1058018"/>
                    <a:pt x="749065" y="1058018"/>
                  </a:cubicBezTo>
                  <a:cubicBezTo>
                    <a:pt x="752951" y="1058989"/>
                    <a:pt x="754894" y="1058504"/>
                    <a:pt x="754894" y="1056561"/>
                  </a:cubicBezTo>
                  <a:lnTo>
                    <a:pt x="741778" y="1028871"/>
                  </a:lnTo>
                  <a:cubicBezTo>
                    <a:pt x="735220" y="1016484"/>
                    <a:pt x="729755" y="1007102"/>
                    <a:pt x="725383" y="1000727"/>
                  </a:cubicBezTo>
                  <a:lnTo>
                    <a:pt x="722576" y="996963"/>
                  </a:lnTo>
                  <a:lnTo>
                    <a:pt x="718825" y="998267"/>
                  </a:lnTo>
                  <a:cubicBezTo>
                    <a:pt x="716639" y="1000211"/>
                    <a:pt x="715060" y="1003125"/>
                    <a:pt x="714089" y="1007011"/>
                  </a:cubicBezTo>
                  <a:lnTo>
                    <a:pt x="714089" y="1004097"/>
                  </a:lnTo>
                  <a:cubicBezTo>
                    <a:pt x="714089" y="1000211"/>
                    <a:pt x="715060" y="997539"/>
                    <a:pt x="717004" y="996082"/>
                  </a:cubicBezTo>
                  <a:lnTo>
                    <a:pt x="719190" y="994260"/>
                  </a:lnTo>
                  <a:lnTo>
                    <a:pt x="718461" y="993896"/>
                  </a:lnTo>
                  <a:lnTo>
                    <a:pt x="720210" y="990690"/>
                  </a:lnTo>
                  <a:lnTo>
                    <a:pt x="718461" y="988066"/>
                  </a:lnTo>
                  <a:cubicBezTo>
                    <a:pt x="717004" y="987095"/>
                    <a:pt x="715060" y="986609"/>
                    <a:pt x="712632" y="986609"/>
                  </a:cubicBezTo>
                  <a:cubicBezTo>
                    <a:pt x="709717" y="986609"/>
                    <a:pt x="707774" y="983208"/>
                    <a:pt x="706802" y="976408"/>
                  </a:cubicBezTo>
                  <a:cubicBezTo>
                    <a:pt x="706802" y="974465"/>
                    <a:pt x="706559" y="972278"/>
                    <a:pt x="706074" y="969850"/>
                  </a:cubicBezTo>
                  <a:lnTo>
                    <a:pt x="705674" y="968650"/>
                  </a:lnTo>
                  <a:lnTo>
                    <a:pt x="707440" y="969759"/>
                  </a:lnTo>
                  <a:cubicBezTo>
                    <a:pt x="708958" y="970062"/>
                    <a:pt x="710688" y="969850"/>
                    <a:pt x="712632" y="969121"/>
                  </a:cubicBezTo>
                  <a:cubicBezTo>
                    <a:pt x="711660" y="967178"/>
                    <a:pt x="710203" y="964263"/>
                    <a:pt x="708260" y="960377"/>
                  </a:cubicBezTo>
                  <a:cubicBezTo>
                    <a:pt x="706317" y="956491"/>
                    <a:pt x="703402" y="954062"/>
                    <a:pt x="699516" y="953090"/>
                  </a:cubicBezTo>
                  <a:close/>
                  <a:moveTo>
                    <a:pt x="760723" y="939975"/>
                  </a:moveTo>
                  <a:cubicBezTo>
                    <a:pt x="762666" y="941918"/>
                    <a:pt x="764367" y="943861"/>
                    <a:pt x="765824" y="945804"/>
                  </a:cubicBezTo>
                  <a:cubicBezTo>
                    <a:pt x="767281" y="947747"/>
                    <a:pt x="768496" y="949204"/>
                    <a:pt x="769467" y="950176"/>
                  </a:cubicBezTo>
                  <a:lnTo>
                    <a:pt x="768010" y="951633"/>
                  </a:lnTo>
                  <a:cubicBezTo>
                    <a:pt x="766067" y="949690"/>
                    <a:pt x="763638" y="947747"/>
                    <a:pt x="760723" y="945804"/>
                  </a:cubicBezTo>
                  <a:cubicBezTo>
                    <a:pt x="760238" y="947747"/>
                    <a:pt x="760238" y="949569"/>
                    <a:pt x="760723" y="951269"/>
                  </a:cubicBezTo>
                  <a:lnTo>
                    <a:pt x="763167" y="955240"/>
                  </a:lnTo>
                  <a:lnTo>
                    <a:pt x="767463" y="955823"/>
                  </a:lnTo>
                  <a:cubicBezTo>
                    <a:pt x="771714" y="956430"/>
                    <a:pt x="775297" y="956977"/>
                    <a:pt x="778211" y="957462"/>
                  </a:cubicBezTo>
                  <a:lnTo>
                    <a:pt x="781062" y="958033"/>
                  </a:lnTo>
                  <a:lnTo>
                    <a:pt x="779669" y="954548"/>
                  </a:lnTo>
                  <a:lnTo>
                    <a:pt x="762181" y="939975"/>
                  </a:lnTo>
                  <a:close/>
                  <a:moveTo>
                    <a:pt x="797156" y="932688"/>
                  </a:moveTo>
                  <a:cubicBezTo>
                    <a:pt x="799100" y="932688"/>
                    <a:pt x="800071" y="933660"/>
                    <a:pt x="800071" y="935602"/>
                  </a:cubicBezTo>
                  <a:cubicBezTo>
                    <a:pt x="798128" y="935602"/>
                    <a:pt x="797156" y="937060"/>
                    <a:pt x="797156" y="939975"/>
                  </a:cubicBezTo>
                  <a:lnTo>
                    <a:pt x="795699" y="935602"/>
                  </a:lnTo>
                  <a:cubicBezTo>
                    <a:pt x="795699" y="933660"/>
                    <a:pt x="796185" y="932688"/>
                    <a:pt x="797156" y="932688"/>
                  </a:cubicBezTo>
                  <a:close/>
                  <a:moveTo>
                    <a:pt x="813916" y="929773"/>
                  </a:moveTo>
                  <a:cubicBezTo>
                    <a:pt x="816345" y="929773"/>
                    <a:pt x="817073" y="930259"/>
                    <a:pt x="816102" y="931231"/>
                  </a:cubicBezTo>
                  <a:cubicBezTo>
                    <a:pt x="814159" y="935117"/>
                    <a:pt x="810758" y="935602"/>
                    <a:pt x="805900" y="932688"/>
                  </a:cubicBezTo>
                  <a:cubicBezTo>
                    <a:pt x="808815" y="930745"/>
                    <a:pt x="811487" y="929773"/>
                    <a:pt x="813916" y="929773"/>
                  </a:cubicBezTo>
                  <a:close/>
                  <a:moveTo>
                    <a:pt x="712632" y="928316"/>
                  </a:moveTo>
                  <a:cubicBezTo>
                    <a:pt x="714575" y="929287"/>
                    <a:pt x="717004" y="931474"/>
                    <a:pt x="719918" y="934874"/>
                  </a:cubicBezTo>
                  <a:cubicBezTo>
                    <a:pt x="722833" y="938274"/>
                    <a:pt x="726233" y="940946"/>
                    <a:pt x="730120" y="942889"/>
                  </a:cubicBezTo>
                  <a:cubicBezTo>
                    <a:pt x="725262" y="933174"/>
                    <a:pt x="719432" y="928316"/>
                    <a:pt x="712632" y="928316"/>
                  </a:cubicBezTo>
                  <a:close/>
                  <a:moveTo>
                    <a:pt x="875852" y="925401"/>
                  </a:moveTo>
                  <a:cubicBezTo>
                    <a:pt x="869051" y="929287"/>
                    <a:pt x="865165" y="931231"/>
                    <a:pt x="864193" y="931231"/>
                  </a:cubicBezTo>
                  <a:cubicBezTo>
                    <a:pt x="859336" y="933174"/>
                    <a:pt x="854235" y="935602"/>
                    <a:pt x="848891" y="938517"/>
                  </a:cubicBezTo>
                  <a:cubicBezTo>
                    <a:pt x="843548" y="941432"/>
                    <a:pt x="838447" y="942889"/>
                    <a:pt x="833590" y="942889"/>
                  </a:cubicBezTo>
                  <a:cubicBezTo>
                    <a:pt x="830675" y="941918"/>
                    <a:pt x="828246" y="942160"/>
                    <a:pt x="826303" y="943618"/>
                  </a:cubicBezTo>
                  <a:cubicBezTo>
                    <a:pt x="824360" y="945075"/>
                    <a:pt x="823388" y="945804"/>
                    <a:pt x="823388" y="945804"/>
                  </a:cubicBezTo>
                  <a:cubicBezTo>
                    <a:pt x="822417" y="945804"/>
                    <a:pt x="821688" y="946047"/>
                    <a:pt x="821202" y="946533"/>
                  </a:cubicBezTo>
                  <a:cubicBezTo>
                    <a:pt x="820717" y="947018"/>
                    <a:pt x="820474" y="947261"/>
                    <a:pt x="820474" y="947261"/>
                  </a:cubicBezTo>
                  <a:lnTo>
                    <a:pt x="801528" y="947261"/>
                  </a:lnTo>
                  <a:lnTo>
                    <a:pt x="801528" y="942889"/>
                  </a:lnTo>
                  <a:cubicBezTo>
                    <a:pt x="803472" y="942889"/>
                    <a:pt x="805658" y="942646"/>
                    <a:pt x="808086" y="942160"/>
                  </a:cubicBezTo>
                  <a:cubicBezTo>
                    <a:pt x="810515" y="941675"/>
                    <a:pt x="813187" y="941432"/>
                    <a:pt x="816102" y="941432"/>
                  </a:cubicBezTo>
                  <a:cubicBezTo>
                    <a:pt x="827760" y="941432"/>
                    <a:pt x="836990" y="938031"/>
                    <a:pt x="843791" y="931231"/>
                  </a:cubicBezTo>
                  <a:cubicBezTo>
                    <a:pt x="847677" y="930259"/>
                    <a:pt x="853992" y="929773"/>
                    <a:pt x="862736" y="929773"/>
                  </a:cubicBezTo>
                  <a:cubicBezTo>
                    <a:pt x="863708" y="928802"/>
                    <a:pt x="865651" y="928316"/>
                    <a:pt x="868565" y="928316"/>
                  </a:cubicBezTo>
                  <a:cubicBezTo>
                    <a:pt x="869537" y="926373"/>
                    <a:pt x="871966" y="925401"/>
                    <a:pt x="875852" y="925401"/>
                  </a:cubicBezTo>
                  <a:close/>
                  <a:moveTo>
                    <a:pt x="811730" y="922487"/>
                  </a:moveTo>
                  <a:lnTo>
                    <a:pt x="813187" y="922487"/>
                  </a:lnTo>
                  <a:lnTo>
                    <a:pt x="813187" y="923944"/>
                  </a:lnTo>
                  <a:lnTo>
                    <a:pt x="810272" y="925401"/>
                  </a:lnTo>
                  <a:lnTo>
                    <a:pt x="810272" y="923944"/>
                  </a:lnTo>
                  <a:close/>
                  <a:moveTo>
                    <a:pt x="862736" y="921029"/>
                  </a:moveTo>
                  <a:cubicBezTo>
                    <a:pt x="862736" y="922972"/>
                    <a:pt x="861764" y="923701"/>
                    <a:pt x="859821" y="923215"/>
                  </a:cubicBezTo>
                  <a:cubicBezTo>
                    <a:pt x="857878" y="922730"/>
                    <a:pt x="856907" y="922487"/>
                    <a:pt x="856907" y="922487"/>
                  </a:cubicBezTo>
                  <a:cubicBezTo>
                    <a:pt x="856907" y="921515"/>
                    <a:pt x="858850" y="921029"/>
                    <a:pt x="862736" y="921029"/>
                  </a:cubicBezTo>
                  <a:close/>
                  <a:moveTo>
                    <a:pt x="851077" y="913743"/>
                  </a:moveTo>
                  <a:cubicBezTo>
                    <a:pt x="840390" y="918600"/>
                    <a:pt x="831647" y="921029"/>
                    <a:pt x="824846" y="921029"/>
                  </a:cubicBezTo>
                  <a:cubicBezTo>
                    <a:pt x="828732" y="920058"/>
                    <a:pt x="832861" y="918843"/>
                    <a:pt x="837233" y="917386"/>
                  </a:cubicBezTo>
                  <a:cubicBezTo>
                    <a:pt x="841605" y="915929"/>
                    <a:pt x="846220" y="914714"/>
                    <a:pt x="851077" y="913743"/>
                  </a:cubicBezTo>
                  <a:close/>
                  <a:moveTo>
                    <a:pt x="823388" y="899169"/>
                  </a:moveTo>
                  <a:cubicBezTo>
                    <a:pt x="823388" y="900141"/>
                    <a:pt x="823388" y="900627"/>
                    <a:pt x="823388" y="900627"/>
                  </a:cubicBezTo>
                  <a:cubicBezTo>
                    <a:pt x="823388" y="902570"/>
                    <a:pt x="822902" y="903541"/>
                    <a:pt x="821931" y="903541"/>
                  </a:cubicBezTo>
                  <a:lnTo>
                    <a:pt x="820474" y="900627"/>
                  </a:lnTo>
                  <a:close/>
                  <a:moveTo>
                    <a:pt x="851077" y="893340"/>
                  </a:moveTo>
                  <a:cubicBezTo>
                    <a:pt x="848163" y="897226"/>
                    <a:pt x="845248" y="899412"/>
                    <a:pt x="842334" y="899898"/>
                  </a:cubicBezTo>
                  <a:cubicBezTo>
                    <a:pt x="839419" y="900384"/>
                    <a:pt x="837476" y="900627"/>
                    <a:pt x="836504" y="900627"/>
                  </a:cubicBezTo>
                  <a:cubicBezTo>
                    <a:pt x="836504" y="900627"/>
                    <a:pt x="835533" y="899655"/>
                    <a:pt x="833590" y="897712"/>
                  </a:cubicBezTo>
                  <a:lnTo>
                    <a:pt x="833590" y="896255"/>
                  </a:lnTo>
                  <a:cubicBezTo>
                    <a:pt x="836504" y="896255"/>
                    <a:pt x="839419" y="895769"/>
                    <a:pt x="842334" y="894798"/>
                  </a:cubicBezTo>
                  <a:cubicBezTo>
                    <a:pt x="845248" y="893826"/>
                    <a:pt x="848163" y="893340"/>
                    <a:pt x="851077" y="893340"/>
                  </a:cubicBezTo>
                  <a:close/>
                  <a:moveTo>
                    <a:pt x="1291190" y="888968"/>
                  </a:moveTo>
                  <a:cubicBezTo>
                    <a:pt x="1289247" y="894798"/>
                    <a:pt x="1285360" y="896255"/>
                    <a:pt x="1279531" y="893340"/>
                  </a:cubicBezTo>
                  <a:lnTo>
                    <a:pt x="1275159" y="893340"/>
                  </a:lnTo>
                  <a:lnTo>
                    <a:pt x="1273702" y="896255"/>
                  </a:lnTo>
                  <a:cubicBezTo>
                    <a:pt x="1275645" y="896255"/>
                    <a:pt x="1276616" y="897226"/>
                    <a:pt x="1276616" y="899169"/>
                  </a:cubicBezTo>
                  <a:lnTo>
                    <a:pt x="1267873" y="912285"/>
                  </a:lnTo>
                  <a:lnTo>
                    <a:pt x="1270787" y="913743"/>
                  </a:lnTo>
                  <a:cubicBezTo>
                    <a:pt x="1271759" y="913743"/>
                    <a:pt x="1273702" y="914471"/>
                    <a:pt x="1276616" y="915929"/>
                  </a:cubicBezTo>
                  <a:cubicBezTo>
                    <a:pt x="1279531" y="917386"/>
                    <a:pt x="1281231" y="918843"/>
                    <a:pt x="1281717" y="920301"/>
                  </a:cubicBezTo>
                  <a:cubicBezTo>
                    <a:pt x="1282203" y="921758"/>
                    <a:pt x="1282446" y="924916"/>
                    <a:pt x="1282446" y="929773"/>
                  </a:cubicBezTo>
                  <a:cubicBezTo>
                    <a:pt x="1283417" y="929773"/>
                    <a:pt x="1284389" y="930016"/>
                    <a:pt x="1285360" y="930502"/>
                  </a:cubicBezTo>
                  <a:cubicBezTo>
                    <a:pt x="1286332" y="930988"/>
                    <a:pt x="1286818" y="931716"/>
                    <a:pt x="1286818" y="932688"/>
                  </a:cubicBezTo>
                  <a:cubicBezTo>
                    <a:pt x="1289732" y="937546"/>
                    <a:pt x="1294104" y="939975"/>
                    <a:pt x="1299934" y="939975"/>
                  </a:cubicBezTo>
                  <a:cubicBezTo>
                    <a:pt x="1300905" y="939975"/>
                    <a:pt x="1301391" y="939246"/>
                    <a:pt x="1301391" y="937789"/>
                  </a:cubicBezTo>
                  <a:cubicBezTo>
                    <a:pt x="1301391" y="936331"/>
                    <a:pt x="1301877" y="935602"/>
                    <a:pt x="1302848" y="935602"/>
                  </a:cubicBezTo>
                  <a:cubicBezTo>
                    <a:pt x="1302848" y="934631"/>
                    <a:pt x="1303577" y="932202"/>
                    <a:pt x="1305034" y="928316"/>
                  </a:cubicBezTo>
                  <a:cubicBezTo>
                    <a:pt x="1306492" y="924430"/>
                    <a:pt x="1306249" y="920544"/>
                    <a:pt x="1304306" y="916657"/>
                  </a:cubicBezTo>
                  <a:cubicBezTo>
                    <a:pt x="1303334" y="916657"/>
                    <a:pt x="1302363" y="917386"/>
                    <a:pt x="1301391" y="918843"/>
                  </a:cubicBezTo>
                  <a:cubicBezTo>
                    <a:pt x="1300419" y="920301"/>
                    <a:pt x="1298962" y="920544"/>
                    <a:pt x="1297019" y="919572"/>
                  </a:cubicBezTo>
                  <a:cubicBezTo>
                    <a:pt x="1296047" y="917629"/>
                    <a:pt x="1294590" y="916172"/>
                    <a:pt x="1292647" y="915200"/>
                  </a:cubicBezTo>
                  <a:cubicBezTo>
                    <a:pt x="1290704" y="914228"/>
                    <a:pt x="1289247" y="913743"/>
                    <a:pt x="1288275" y="913743"/>
                  </a:cubicBezTo>
                  <a:cubicBezTo>
                    <a:pt x="1289247" y="911799"/>
                    <a:pt x="1290704" y="908642"/>
                    <a:pt x="1292647" y="904270"/>
                  </a:cubicBezTo>
                  <a:cubicBezTo>
                    <a:pt x="1294590" y="899898"/>
                    <a:pt x="1294104" y="894798"/>
                    <a:pt x="1291190" y="888968"/>
                  </a:cubicBezTo>
                  <a:close/>
                  <a:moveTo>
                    <a:pt x="886053" y="888968"/>
                  </a:moveTo>
                  <a:lnTo>
                    <a:pt x="886053" y="896255"/>
                  </a:lnTo>
                  <a:cubicBezTo>
                    <a:pt x="882167" y="897226"/>
                    <a:pt x="879738" y="897712"/>
                    <a:pt x="878767" y="897712"/>
                  </a:cubicBezTo>
                  <a:cubicBezTo>
                    <a:pt x="877795" y="897712"/>
                    <a:pt x="876824" y="895769"/>
                    <a:pt x="875852" y="891883"/>
                  </a:cubicBezTo>
                  <a:cubicBezTo>
                    <a:pt x="877795" y="891883"/>
                    <a:pt x="879495" y="891397"/>
                    <a:pt x="880953" y="890425"/>
                  </a:cubicBezTo>
                  <a:cubicBezTo>
                    <a:pt x="882410" y="889454"/>
                    <a:pt x="884110" y="888968"/>
                    <a:pt x="886053" y="888968"/>
                  </a:cubicBezTo>
                  <a:close/>
                  <a:moveTo>
                    <a:pt x="884596" y="883139"/>
                  </a:moveTo>
                  <a:lnTo>
                    <a:pt x="891883" y="884596"/>
                  </a:lnTo>
                  <a:lnTo>
                    <a:pt x="891883" y="886054"/>
                  </a:lnTo>
                  <a:cubicBezTo>
                    <a:pt x="888968" y="887025"/>
                    <a:pt x="887025" y="886782"/>
                    <a:pt x="886053" y="885325"/>
                  </a:cubicBezTo>
                  <a:cubicBezTo>
                    <a:pt x="885082" y="883868"/>
                    <a:pt x="884596" y="883139"/>
                    <a:pt x="884596" y="883139"/>
                  </a:cubicBezTo>
                  <a:close/>
                  <a:moveTo>
                    <a:pt x="730120" y="865651"/>
                  </a:moveTo>
                  <a:cubicBezTo>
                    <a:pt x="731091" y="865651"/>
                    <a:pt x="732063" y="866622"/>
                    <a:pt x="733034" y="868566"/>
                  </a:cubicBezTo>
                  <a:cubicBezTo>
                    <a:pt x="734006" y="870509"/>
                    <a:pt x="735463" y="871480"/>
                    <a:pt x="737406" y="871480"/>
                  </a:cubicBezTo>
                  <a:lnTo>
                    <a:pt x="733398" y="871480"/>
                  </a:lnTo>
                  <a:cubicBezTo>
                    <a:pt x="731698" y="870509"/>
                    <a:pt x="730605" y="868566"/>
                    <a:pt x="730120" y="865651"/>
                  </a:cubicBezTo>
                  <a:close/>
                  <a:moveTo>
                    <a:pt x="467801" y="856907"/>
                  </a:moveTo>
                  <a:lnTo>
                    <a:pt x="466344" y="858364"/>
                  </a:lnTo>
                  <a:lnTo>
                    <a:pt x="469258" y="865651"/>
                  </a:lnTo>
                  <a:lnTo>
                    <a:pt x="470716" y="865651"/>
                  </a:lnTo>
                  <a:lnTo>
                    <a:pt x="470716" y="859822"/>
                  </a:lnTo>
                  <a:cubicBezTo>
                    <a:pt x="470716" y="859822"/>
                    <a:pt x="469744" y="858850"/>
                    <a:pt x="467801" y="856907"/>
                  </a:cubicBezTo>
                  <a:close/>
                  <a:moveTo>
                    <a:pt x="459057" y="839419"/>
                  </a:moveTo>
                  <a:lnTo>
                    <a:pt x="466344" y="848163"/>
                  </a:lnTo>
                  <a:cubicBezTo>
                    <a:pt x="467315" y="845248"/>
                    <a:pt x="467315" y="843305"/>
                    <a:pt x="466344" y="842334"/>
                  </a:cubicBezTo>
                  <a:cubicBezTo>
                    <a:pt x="465372" y="841362"/>
                    <a:pt x="462943" y="840391"/>
                    <a:pt x="459057" y="839419"/>
                  </a:cubicBezTo>
                  <a:close/>
                  <a:moveTo>
                    <a:pt x="113671" y="795699"/>
                  </a:moveTo>
                  <a:cubicBezTo>
                    <a:pt x="112700" y="800557"/>
                    <a:pt x="113671" y="803472"/>
                    <a:pt x="116586" y="804443"/>
                  </a:cubicBezTo>
                  <a:cubicBezTo>
                    <a:pt x="116586" y="807358"/>
                    <a:pt x="117557" y="808815"/>
                    <a:pt x="119500" y="808815"/>
                  </a:cubicBezTo>
                  <a:cubicBezTo>
                    <a:pt x="118529" y="805901"/>
                    <a:pt x="117557" y="803472"/>
                    <a:pt x="116586" y="801529"/>
                  </a:cubicBezTo>
                  <a:cubicBezTo>
                    <a:pt x="115614" y="799586"/>
                    <a:pt x="114643" y="797642"/>
                    <a:pt x="113671" y="795699"/>
                  </a:cubicBezTo>
                  <a:close/>
                  <a:moveTo>
                    <a:pt x="964749" y="782583"/>
                  </a:moveTo>
                  <a:cubicBezTo>
                    <a:pt x="964749" y="786470"/>
                    <a:pt x="964263" y="788898"/>
                    <a:pt x="963291" y="789870"/>
                  </a:cubicBezTo>
                  <a:cubicBezTo>
                    <a:pt x="962320" y="790842"/>
                    <a:pt x="960377" y="791327"/>
                    <a:pt x="957462" y="791327"/>
                  </a:cubicBezTo>
                  <a:cubicBezTo>
                    <a:pt x="959405" y="787441"/>
                    <a:pt x="961834" y="784527"/>
                    <a:pt x="964749" y="782583"/>
                  </a:cubicBezTo>
                  <a:close/>
                  <a:moveTo>
                    <a:pt x="900627" y="782583"/>
                  </a:moveTo>
                  <a:cubicBezTo>
                    <a:pt x="902570" y="784527"/>
                    <a:pt x="904999" y="786955"/>
                    <a:pt x="907913" y="789870"/>
                  </a:cubicBezTo>
                  <a:cubicBezTo>
                    <a:pt x="910828" y="792785"/>
                    <a:pt x="913257" y="796671"/>
                    <a:pt x="915200" y="801529"/>
                  </a:cubicBezTo>
                  <a:cubicBezTo>
                    <a:pt x="912285" y="796671"/>
                    <a:pt x="909856" y="794242"/>
                    <a:pt x="907913" y="794242"/>
                  </a:cubicBezTo>
                  <a:cubicBezTo>
                    <a:pt x="905970" y="794242"/>
                    <a:pt x="904513" y="792542"/>
                    <a:pt x="903541" y="789141"/>
                  </a:cubicBezTo>
                  <a:cubicBezTo>
                    <a:pt x="902570" y="785741"/>
                    <a:pt x="901598" y="783555"/>
                    <a:pt x="900627" y="782583"/>
                  </a:cubicBezTo>
                  <a:close/>
                  <a:moveTo>
                    <a:pt x="874395" y="778211"/>
                  </a:moveTo>
                  <a:cubicBezTo>
                    <a:pt x="877309" y="779183"/>
                    <a:pt x="881681" y="782583"/>
                    <a:pt x="887511" y="788413"/>
                  </a:cubicBezTo>
                  <a:cubicBezTo>
                    <a:pt x="893340" y="794242"/>
                    <a:pt x="897226" y="798614"/>
                    <a:pt x="899169" y="801529"/>
                  </a:cubicBezTo>
                  <a:cubicBezTo>
                    <a:pt x="892368" y="801529"/>
                    <a:pt x="886782" y="798128"/>
                    <a:pt x="882410" y="791327"/>
                  </a:cubicBezTo>
                  <a:cubicBezTo>
                    <a:pt x="878038" y="784527"/>
                    <a:pt x="875366" y="780154"/>
                    <a:pt x="874395" y="778211"/>
                  </a:cubicBezTo>
                  <a:close/>
                  <a:moveTo>
                    <a:pt x="840876" y="769468"/>
                  </a:moveTo>
                  <a:cubicBezTo>
                    <a:pt x="840876" y="771411"/>
                    <a:pt x="841362" y="773597"/>
                    <a:pt x="842334" y="776026"/>
                  </a:cubicBezTo>
                  <a:cubicBezTo>
                    <a:pt x="843305" y="778454"/>
                    <a:pt x="843791" y="780640"/>
                    <a:pt x="843791" y="782583"/>
                  </a:cubicBezTo>
                  <a:cubicBezTo>
                    <a:pt x="846705" y="777726"/>
                    <a:pt x="848163" y="773354"/>
                    <a:pt x="848163" y="769468"/>
                  </a:cubicBezTo>
                  <a:close/>
                  <a:moveTo>
                    <a:pt x="887511" y="768010"/>
                  </a:moveTo>
                  <a:lnTo>
                    <a:pt x="894797" y="775297"/>
                  </a:lnTo>
                  <a:lnTo>
                    <a:pt x="888968" y="776754"/>
                  </a:lnTo>
                  <a:cubicBezTo>
                    <a:pt x="887996" y="775783"/>
                    <a:pt x="887511" y="774325"/>
                    <a:pt x="887511" y="772382"/>
                  </a:cubicBezTo>
                  <a:cubicBezTo>
                    <a:pt x="887511" y="770439"/>
                    <a:pt x="887511" y="769468"/>
                    <a:pt x="887511" y="769468"/>
                  </a:cubicBezTo>
                  <a:close/>
                  <a:moveTo>
                    <a:pt x="952362" y="761452"/>
                  </a:moveTo>
                  <a:cubicBezTo>
                    <a:pt x="952847" y="760966"/>
                    <a:pt x="953576" y="761209"/>
                    <a:pt x="954548" y="762181"/>
                  </a:cubicBezTo>
                  <a:cubicBezTo>
                    <a:pt x="953576" y="763153"/>
                    <a:pt x="952604" y="763638"/>
                    <a:pt x="951633" y="763638"/>
                  </a:cubicBezTo>
                  <a:cubicBezTo>
                    <a:pt x="951633" y="762667"/>
                    <a:pt x="951876" y="761938"/>
                    <a:pt x="952362" y="761452"/>
                  </a:cubicBezTo>
                  <a:close/>
                  <a:moveTo>
                    <a:pt x="892316" y="746307"/>
                  </a:moveTo>
                  <a:lnTo>
                    <a:pt x="890790" y="750887"/>
                  </a:lnTo>
                  <a:cubicBezTo>
                    <a:pt x="889089" y="752587"/>
                    <a:pt x="886539" y="753437"/>
                    <a:pt x="883139" y="753437"/>
                  </a:cubicBezTo>
                  <a:cubicBezTo>
                    <a:pt x="880224" y="757323"/>
                    <a:pt x="877552" y="760966"/>
                    <a:pt x="875123" y="764367"/>
                  </a:cubicBezTo>
                  <a:cubicBezTo>
                    <a:pt x="872694" y="767767"/>
                    <a:pt x="870508" y="770439"/>
                    <a:pt x="868565" y="772382"/>
                  </a:cubicBezTo>
                  <a:cubicBezTo>
                    <a:pt x="868565" y="769468"/>
                    <a:pt x="867594" y="767524"/>
                    <a:pt x="865651" y="766553"/>
                  </a:cubicBezTo>
                  <a:lnTo>
                    <a:pt x="863435" y="766956"/>
                  </a:lnTo>
                  <a:lnTo>
                    <a:pt x="864193" y="768010"/>
                  </a:lnTo>
                  <a:lnTo>
                    <a:pt x="863059" y="767024"/>
                  </a:lnTo>
                  <a:lnTo>
                    <a:pt x="849620" y="769468"/>
                  </a:lnTo>
                  <a:lnTo>
                    <a:pt x="848163" y="782583"/>
                  </a:lnTo>
                  <a:cubicBezTo>
                    <a:pt x="848163" y="789384"/>
                    <a:pt x="843305" y="794728"/>
                    <a:pt x="833590" y="798614"/>
                  </a:cubicBezTo>
                  <a:cubicBezTo>
                    <a:pt x="826789" y="800557"/>
                    <a:pt x="819988" y="801529"/>
                    <a:pt x="813187" y="801529"/>
                  </a:cubicBezTo>
                  <a:cubicBezTo>
                    <a:pt x="813187" y="799586"/>
                    <a:pt x="814159" y="798614"/>
                    <a:pt x="816102" y="798614"/>
                  </a:cubicBezTo>
                  <a:cubicBezTo>
                    <a:pt x="818045" y="797642"/>
                    <a:pt x="820231" y="796428"/>
                    <a:pt x="822660" y="794971"/>
                  </a:cubicBezTo>
                  <a:cubicBezTo>
                    <a:pt x="825088" y="793513"/>
                    <a:pt x="827760" y="792299"/>
                    <a:pt x="830675" y="791327"/>
                  </a:cubicBezTo>
                  <a:cubicBezTo>
                    <a:pt x="821931" y="792299"/>
                    <a:pt x="815616" y="792785"/>
                    <a:pt x="811730" y="792785"/>
                  </a:cubicBezTo>
                  <a:cubicBezTo>
                    <a:pt x="803957" y="792785"/>
                    <a:pt x="789384" y="790842"/>
                    <a:pt x="768010" y="786955"/>
                  </a:cubicBezTo>
                  <a:cubicBezTo>
                    <a:pt x="769953" y="785012"/>
                    <a:pt x="772382" y="784041"/>
                    <a:pt x="775297" y="784041"/>
                  </a:cubicBezTo>
                  <a:lnTo>
                    <a:pt x="775297" y="779669"/>
                  </a:lnTo>
                  <a:lnTo>
                    <a:pt x="766553" y="779669"/>
                  </a:lnTo>
                  <a:cubicBezTo>
                    <a:pt x="764610" y="776754"/>
                    <a:pt x="761938" y="774325"/>
                    <a:pt x="758537" y="772382"/>
                  </a:cubicBezTo>
                  <a:cubicBezTo>
                    <a:pt x="755137" y="770439"/>
                    <a:pt x="752951" y="769468"/>
                    <a:pt x="751979" y="769468"/>
                  </a:cubicBezTo>
                  <a:cubicBezTo>
                    <a:pt x="749065" y="768496"/>
                    <a:pt x="745907" y="766310"/>
                    <a:pt x="742507" y="762910"/>
                  </a:cubicBezTo>
                  <a:lnTo>
                    <a:pt x="739228" y="759631"/>
                  </a:lnTo>
                  <a:lnTo>
                    <a:pt x="738135" y="759995"/>
                  </a:lnTo>
                  <a:cubicBezTo>
                    <a:pt x="737649" y="760481"/>
                    <a:pt x="736920" y="761209"/>
                    <a:pt x="735949" y="762181"/>
                  </a:cubicBezTo>
                  <a:cubicBezTo>
                    <a:pt x="734977" y="766067"/>
                    <a:pt x="733034" y="770925"/>
                    <a:pt x="730120" y="776754"/>
                  </a:cubicBezTo>
                  <a:cubicBezTo>
                    <a:pt x="727205" y="782583"/>
                    <a:pt x="725262" y="787441"/>
                    <a:pt x="724290" y="791327"/>
                  </a:cubicBezTo>
                  <a:cubicBezTo>
                    <a:pt x="724290" y="791327"/>
                    <a:pt x="723319" y="792299"/>
                    <a:pt x="721376" y="794242"/>
                  </a:cubicBezTo>
                  <a:cubicBezTo>
                    <a:pt x="719432" y="796185"/>
                    <a:pt x="718947" y="798614"/>
                    <a:pt x="719918" y="801529"/>
                  </a:cubicBezTo>
                  <a:cubicBezTo>
                    <a:pt x="721861" y="804443"/>
                    <a:pt x="721376" y="808330"/>
                    <a:pt x="718461" y="813187"/>
                  </a:cubicBezTo>
                  <a:cubicBezTo>
                    <a:pt x="721376" y="820960"/>
                    <a:pt x="721861" y="827275"/>
                    <a:pt x="719918" y="832132"/>
                  </a:cubicBezTo>
                  <a:cubicBezTo>
                    <a:pt x="717975" y="831161"/>
                    <a:pt x="717246" y="829461"/>
                    <a:pt x="717732" y="827032"/>
                  </a:cubicBezTo>
                  <a:cubicBezTo>
                    <a:pt x="718218" y="824603"/>
                    <a:pt x="717975" y="822417"/>
                    <a:pt x="717004" y="820474"/>
                  </a:cubicBezTo>
                  <a:cubicBezTo>
                    <a:pt x="716032" y="822417"/>
                    <a:pt x="715546" y="825574"/>
                    <a:pt x="715546" y="829947"/>
                  </a:cubicBezTo>
                  <a:cubicBezTo>
                    <a:pt x="715546" y="834318"/>
                    <a:pt x="715546" y="837476"/>
                    <a:pt x="715546" y="839419"/>
                  </a:cubicBezTo>
                  <a:cubicBezTo>
                    <a:pt x="717489" y="844277"/>
                    <a:pt x="720404" y="848163"/>
                    <a:pt x="724290" y="851078"/>
                  </a:cubicBezTo>
                  <a:lnTo>
                    <a:pt x="712632" y="851078"/>
                  </a:lnTo>
                  <a:lnTo>
                    <a:pt x="712632" y="852535"/>
                  </a:lnTo>
                  <a:lnTo>
                    <a:pt x="715546" y="853992"/>
                  </a:lnTo>
                  <a:lnTo>
                    <a:pt x="715546" y="855450"/>
                  </a:lnTo>
                  <a:cubicBezTo>
                    <a:pt x="715546" y="856421"/>
                    <a:pt x="716032" y="857878"/>
                    <a:pt x="717004" y="859822"/>
                  </a:cubicBezTo>
                  <a:cubicBezTo>
                    <a:pt x="717975" y="861765"/>
                    <a:pt x="717975" y="863708"/>
                    <a:pt x="717004" y="865651"/>
                  </a:cubicBezTo>
                  <a:cubicBezTo>
                    <a:pt x="716032" y="865651"/>
                    <a:pt x="714575" y="864679"/>
                    <a:pt x="712632" y="862736"/>
                  </a:cubicBezTo>
                  <a:cubicBezTo>
                    <a:pt x="710689" y="860793"/>
                    <a:pt x="708260" y="860307"/>
                    <a:pt x="705345" y="861279"/>
                  </a:cubicBezTo>
                  <a:cubicBezTo>
                    <a:pt x="707288" y="865165"/>
                    <a:pt x="707288" y="869537"/>
                    <a:pt x="705345" y="874395"/>
                  </a:cubicBezTo>
                  <a:cubicBezTo>
                    <a:pt x="708260" y="872452"/>
                    <a:pt x="708988" y="870023"/>
                    <a:pt x="707531" y="867108"/>
                  </a:cubicBezTo>
                  <a:cubicBezTo>
                    <a:pt x="706074" y="864194"/>
                    <a:pt x="705345" y="862251"/>
                    <a:pt x="705345" y="861279"/>
                  </a:cubicBezTo>
                  <a:cubicBezTo>
                    <a:pt x="709231" y="864194"/>
                    <a:pt x="711174" y="867594"/>
                    <a:pt x="711174" y="871480"/>
                  </a:cubicBezTo>
                  <a:cubicBezTo>
                    <a:pt x="712146" y="875366"/>
                    <a:pt x="714575" y="879738"/>
                    <a:pt x="718461" y="884596"/>
                  </a:cubicBezTo>
                  <a:cubicBezTo>
                    <a:pt x="723319" y="884596"/>
                    <a:pt x="726719" y="885082"/>
                    <a:pt x="728662" y="886054"/>
                  </a:cubicBezTo>
                  <a:cubicBezTo>
                    <a:pt x="729634" y="886054"/>
                    <a:pt x="730362" y="887511"/>
                    <a:pt x="730848" y="890425"/>
                  </a:cubicBezTo>
                  <a:cubicBezTo>
                    <a:pt x="731334" y="893340"/>
                    <a:pt x="732063" y="895769"/>
                    <a:pt x="733034" y="897712"/>
                  </a:cubicBezTo>
                  <a:cubicBezTo>
                    <a:pt x="735949" y="894798"/>
                    <a:pt x="737406" y="892854"/>
                    <a:pt x="737406" y="891883"/>
                  </a:cubicBezTo>
                  <a:lnTo>
                    <a:pt x="737406" y="886054"/>
                  </a:lnTo>
                  <a:cubicBezTo>
                    <a:pt x="737406" y="880224"/>
                    <a:pt x="738863" y="876824"/>
                    <a:pt x="741778" y="875852"/>
                  </a:cubicBezTo>
                  <a:cubicBezTo>
                    <a:pt x="741778" y="874881"/>
                    <a:pt x="742507" y="874395"/>
                    <a:pt x="743964" y="874395"/>
                  </a:cubicBezTo>
                  <a:cubicBezTo>
                    <a:pt x="745421" y="874395"/>
                    <a:pt x="746636" y="873909"/>
                    <a:pt x="747607" y="872938"/>
                  </a:cubicBezTo>
                  <a:lnTo>
                    <a:pt x="747607" y="865651"/>
                  </a:lnTo>
                  <a:cubicBezTo>
                    <a:pt x="747607" y="865651"/>
                    <a:pt x="748336" y="865894"/>
                    <a:pt x="749793" y="866380"/>
                  </a:cubicBezTo>
                  <a:cubicBezTo>
                    <a:pt x="751251" y="866865"/>
                    <a:pt x="752465" y="864679"/>
                    <a:pt x="753437" y="859822"/>
                  </a:cubicBezTo>
                  <a:lnTo>
                    <a:pt x="746150" y="858364"/>
                  </a:lnTo>
                  <a:lnTo>
                    <a:pt x="747607" y="865651"/>
                  </a:lnTo>
                  <a:cubicBezTo>
                    <a:pt x="745664" y="865651"/>
                    <a:pt x="744207" y="866622"/>
                    <a:pt x="743235" y="868566"/>
                  </a:cubicBezTo>
                  <a:cubicBezTo>
                    <a:pt x="742264" y="870509"/>
                    <a:pt x="741292" y="871480"/>
                    <a:pt x="740321" y="871480"/>
                  </a:cubicBezTo>
                  <a:lnTo>
                    <a:pt x="737406" y="871480"/>
                  </a:lnTo>
                  <a:lnTo>
                    <a:pt x="735949" y="861279"/>
                  </a:lnTo>
                  <a:cubicBezTo>
                    <a:pt x="738863" y="861279"/>
                    <a:pt x="740321" y="859822"/>
                    <a:pt x="740321" y="856907"/>
                  </a:cubicBezTo>
                  <a:lnTo>
                    <a:pt x="747607" y="851078"/>
                  </a:lnTo>
                  <a:cubicBezTo>
                    <a:pt x="747607" y="852049"/>
                    <a:pt x="747850" y="853507"/>
                    <a:pt x="748336" y="855450"/>
                  </a:cubicBezTo>
                  <a:cubicBezTo>
                    <a:pt x="748822" y="857393"/>
                    <a:pt x="751008" y="858364"/>
                    <a:pt x="754894" y="858364"/>
                  </a:cubicBezTo>
                  <a:lnTo>
                    <a:pt x="756351" y="871480"/>
                  </a:lnTo>
                  <a:lnTo>
                    <a:pt x="770925" y="877310"/>
                  </a:lnTo>
                  <a:lnTo>
                    <a:pt x="760723" y="877310"/>
                  </a:lnTo>
                  <a:lnTo>
                    <a:pt x="762181" y="886054"/>
                  </a:lnTo>
                  <a:cubicBezTo>
                    <a:pt x="760238" y="886054"/>
                    <a:pt x="758780" y="886296"/>
                    <a:pt x="757809" y="886782"/>
                  </a:cubicBezTo>
                  <a:cubicBezTo>
                    <a:pt x="756837" y="887268"/>
                    <a:pt x="755380" y="887511"/>
                    <a:pt x="753437" y="887511"/>
                  </a:cubicBezTo>
                  <a:lnTo>
                    <a:pt x="757809" y="897712"/>
                  </a:lnTo>
                  <a:lnTo>
                    <a:pt x="750522" y="910828"/>
                  </a:lnTo>
                  <a:lnTo>
                    <a:pt x="759884" y="918288"/>
                  </a:lnTo>
                  <a:lnTo>
                    <a:pt x="759266" y="915200"/>
                  </a:lnTo>
                  <a:cubicBezTo>
                    <a:pt x="764124" y="915200"/>
                    <a:pt x="769710" y="914957"/>
                    <a:pt x="776025" y="914471"/>
                  </a:cubicBezTo>
                  <a:cubicBezTo>
                    <a:pt x="782340" y="913986"/>
                    <a:pt x="789870" y="914228"/>
                    <a:pt x="798614" y="915200"/>
                  </a:cubicBezTo>
                  <a:cubicBezTo>
                    <a:pt x="808329" y="915200"/>
                    <a:pt x="819988" y="912285"/>
                    <a:pt x="833590" y="906456"/>
                  </a:cubicBezTo>
                  <a:lnTo>
                    <a:pt x="853992" y="899169"/>
                  </a:lnTo>
                  <a:lnTo>
                    <a:pt x="853992" y="893340"/>
                  </a:lnTo>
                  <a:cubicBezTo>
                    <a:pt x="856907" y="895283"/>
                    <a:pt x="859578" y="896255"/>
                    <a:pt x="862007" y="896255"/>
                  </a:cubicBezTo>
                  <a:cubicBezTo>
                    <a:pt x="864436" y="896255"/>
                    <a:pt x="866136" y="896740"/>
                    <a:pt x="867108" y="897712"/>
                  </a:cubicBezTo>
                  <a:cubicBezTo>
                    <a:pt x="866136" y="897712"/>
                    <a:pt x="864193" y="899169"/>
                    <a:pt x="861279" y="902084"/>
                  </a:cubicBezTo>
                  <a:cubicBezTo>
                    <a:pt x="858364" y="904999"/>
                    <a:pt x="855449" y="906456"/>
                    <a:pt x="852535" y="906456"/>
                  </a:cubicBezTo>
                  <a:cubicBezTo>
                    <a:pt x="847677" y="906456"/>
                    <a:pt x="844762" y="907913"/>
                    <a:pt x="843791" y="910828"/>
                  </a:cubicBezTo>
                  <a:cubicBezTo>
                    <a:pt x="842819" y="911799"/>
                    <a:pt x="839905" y="912285"/>
                    <a:pt x="835047" y="912285"/>
                  </a:cubicBezTo>
                  <a:cubicBezTo>
                    <a:pt x="832132" y="912285"/>
                    <a:pt x="828246" y="913257"/>
                    <a:pt x="823388" y="915200"/>
                  </a:cubicBezTo>
                  <a:cubicBezTo>
                    <a:pt x="812701" y="917143"/>
                    <a:pt x="805900" y="918600"/>
                    <a:pt x="802986" y="919572"/>
                  </a:cubicBezTo>
                  <a:lnTo>
                    <a:pt x="800071" y="921029"/>
                  </a:lnTo>
                  <a:lnTo>
                    <a:pt x="801528" y="922487"/>
                  </a:lnTo>
                  <a:cubicBezTo>
                    <a:pt x="799585" y="921515"/>
                    <a:pt x="797156" y="921029"/>
                    <a:pt x="794242" y="921029"/>
                  </a:cubicBezTo>
                  <a:lnTo>
                    <a:pt x="791327" y="921029"/>
                  </a:lnTo>
                  <a:cubicBezTo>
                    <a:pt x="785498" y="921029"/>
                    <a:pt x="781612" y="919572"/>
                    <a:pt x="779669" y="916657"/>
                  </a:cubicBezTo>
                  <a:cubicBezTo>
                    <a:pt x="777725" y="922487"/>
                    <a:pt x="774568" y="924916"/>
                    <a:pt x="770196" y="923944"/>
                  </a:cubicBezTo>
                  <a:lnTo>
                    <a:pt x="765950" y="923122"/>
                  </a:lnTo>
                  <a:lnTo>
                    <a:pt x="773839" y="929409"/>
                  </a:lnTo>
                  <a:lnTo>
                    <a:pt x="779906" y="935602"/>
                  </a:lnTo>
                  <a:lnTo>
                    <a:pt x="785498" y="935602"/>
                  </a:lnTo>
                  <a:lnTo>
                    <a:pt x="781893" y="937630"/>
                  </a:lnTo>
                  <a:lnTo>
                    <a:pt x="791327" y="947261"/>
                  </a:lnTo>
                  <a:lnTo>
                    <a:pt x="786955" y="954548"/>
                  </a:lnTo>
                  <a:cubicBezTo>
                    <a:pt x="785984" y="952605"/>
                    <a:pt x="784769" y="951147"/>
                    <a:pt x="783312" y="950176"/>
                  </a:cubicBezTo>
                  <a:cubicBezTo>
                    <a:pt x="781855" y="949204"/>
                    <a:pt x="780640" y="947747"/>
                    <a:pt x="779669" y="945804"/>
                  </a:cubicBezTo>
                  <a:cubicBezTo>
                    <a:pt x="779669" y="944832"/>
                    <a:pt x="777725" y="944346"/>
                    <a:pt x="773839" y="944346"/>
                  </a:cubicBezTo>
                  <a:cubicBezTo>
                    <a:pt x="773839" y="944346"/>
                    <a:pt x="774082" y="944589"/>
                    <a:pt x="774568" y="945075"/>
                  </a:cubicBezTo>
                  <a:cubicBezTo>
                    <a:pt x="775054" y="945561"/>
                    <a:pt x="775297" y="945804"/>
                    <a:pt x="775297" y="945804"/>
                  </a:cubicBezTo>
                  <a:lnTo>
                    <a:pt x="785498" y="956005"/>
                  </a:lnTo>
                  <a:lnTo>
                    <a:pt x="785498" y="958642"/>
                  </a:lnTo>
                  <a:lnTo>
                    <a:pt x="791327" y="958920"/>
                  </a:lnTo>
                  <a:cubicBezTo>
                    <a:pt x="801043" y="958920"/>
                    <a:pt x="813673" y="956977"/>
                    <a:pt x="829218" y="953090"/>
                  </a:cubicBezTo>
                  <a:cubicBezTo>
                    <a:pt x="849620" y="951147"/>
                    <a:pt x="871480" y="946533"/>
                    <a:pt x="894797" y="939246"/>
                  </a:cubicBezTo>
                  <a:cubicBezTo>
                    <a:pt x="918114" y="931959"/>
                    <a:pt x="933173" y="926859"/>
                    <a:pt x="939974" y="923944"/>
                  </a:cubicBezTo>
                  <a:lnTo>
                    <a:pt x="948718" y="919572"/>
                  </a:lnTo>
                  <a:cubicBezTo>
                    <a:pt x="947747" y="919572"/>
                    <a:pt x="947261" y="918600"/>
                    <a:pt x="947261" y="916657"/>
                  </a:cubicBezTo>
                  <a:lnTo>
                    <a:pt x="918114" y="928316"/>
                  </a:lnTo>
                  <a:cubicBezTo>
                    <a:pt x="923944" y="922487"/>
                    <a:pt x="934631" y="917143"/>
                    <a:pt x="950176" y="912285"/>
                  </a:cubicBezTo>
                  <a:lnTo>
                    <a:pt x="945804" y="910828"/>
                  </a:lnTo>
                  <a:lnTo>
                    <a:pt x="937060" y="913743"/>
                  </a:lnTo>
                  <a:cubicBezTo>
                    <a:pt x="933173" y="914714"/>
                    <a:pt x="928801" y="915686"/>
                    <a:pt x="923944" y="916657"/>
                  </a:cubicBezTo>
                  <a:cubicBezTo>
                    <a:pt x="919086" y="917629"/>
                    <a:pt x="914714" y="918600"/>
                    <a:pt x="910828" y="919572"/>
                  </a:cubicBezTo>
                  <a:lnTo>
                    <a:pt x="894797" y="925401"/>
                  </a:lnTo>
                  <a:cubicBezTo>
                    <a:pt x="892854" y="926373"/>
                    <a:pt x="891397" y="926373"/>
                    <a:pt x="890425" y="925401"/>
                  </a:cubicBezTo>
                  <a:cubicBezTo>
                    <a:pt x="889454" y="924430"/>
                    <a:pt x="888482" y="923458"/>
                    <a:pt x="887511" y="922487"/>
                  </a:cubicBezTo>
                  <a:lnTo>
                    <a:pt x="884596" y="928316"/>
                  </a:lnTo>
                  <a:cubicBezTo>
                    <a:pt x="882653" y="928316"/>
                    <a:pt x="880953" y="927830"/>
                    <a:pt x="879495" y="926859"/>
                  </a:cubicBezTo>
                  <a:cubicBezTo>
                    <a:pt x="878038" y="925887"/>
                    <a:pt x="876824" y="925401"/>
                    <a:pt x="875852" y="925401"/>
                  </a:cubicBezTo>
                  <a:cubicBezTo>
                    <a:pt x="877795" y="923458"/>
                    <a:pt x="877795" y="921515"/>
                    <a:pt x="875852" y="919572"/>
                  </a:cubicBezTo>
                  <a:cubicBezTo>
                    <a:pt x="875852" y="915686"/>
                    <a:pt x="876338" y="913257"/>
                    <a:pt x="877309" y="912285"/>
                  </a:cubicBezTo>
                  <a:cubicBezTo>
                    <a:pt x="878281" y="912285"/>
                    <a:pt x="879981" y="912771"/>
                    <a:pt x="882410" y="913743"/>
                  </a:cubicBezTo>
                  <a:cubicBezTo>
                    <a:pt x="884839" y="914714"/>
                    <a:pt x="886539" y="914714"/>
                    <a:pt x="887511" y="913743"/>
                  </a:cubicBezTo>
                  <a:lnTo>
                    <a:pt x="887511" y="907913"/>
                  </a:lnTo>
                  <a:cubicBezTo>
                    <a:pt x="887511" y="908885"/>
                    <a:pt x="888482" y="911799"/>
                    <a:pt x="890425" y="916657"/>
                  </a:cubicBezTo>
                  <a:lnTo>
                    <a:pt x="919572" y="903541"/>
                  </a:lnTo>
                  <a:lnTo>
                    <a:pt x="918114" y="900627"/>
                  </a:lnTo>
                  <a:cubicBezTo>
                    <a:pt x="915200" y="901598"/>
                    <a:pt x="912528" y="902570"/>
                    <a:pt x="910099" y="903541"/>
                  </a:cubicBezTo>
                  <a:cubicBezTo>
                    <a:pt x="907670" y="904513"/>
                    <a:pt x="905484" y="905484"/>
                    <a:pt x="903541" y="906456"/>
                  </a:cubicBezTo>
                  <a:cubicBezTo>
                    <a:pt x="901598" y="906456"/>
                    <a:pt x="900627" y="905484"/>
                    <a:pt x="900627" y="903541"/>
                  </a:cubicBezTo>
                  <a:cubicBezTo>
                    <a:pt x="918114" y="898684"/>
                    <a:pt x="930745" y="893340"/>
                    <a:pt x="938517" y="887511"/>
                  </a:cubicBezTo>
                  <a:cubicBezTo>
                    <a:pt x="937545" y="887511"/>
                    <a:pt x="936088" y="887511"/>
                    <a:pt x="934145" y="887511"/>
                  </a:cubicBezTo>
                  <a:cubicBezTo>
                    <a:pt x="932202" y="887511"/>
                    <a:pt x="930016" y="887997"/>
                    <a:pt x="927587" y="888968"/>
                  </a:cubicBezTo>
                  <a:cubicBezTo>
                    <a:pt x="925158" y="889940"/>
                    <a:pt x="922486" y="889454"/>
                    <a:pt x="919572" y="887511"/>
                  </a:cubicBezTo>
                  <a:cubicBezTo>
                    <a:pt x="919572" y="886539"/>
                    <a:pt x="920057" y="885810"/>
                    <a:pt x="921029" y="885325"/>
                  </a:cubicBezTo>
                  <a:cubicBezTo>
                    <a:pt x="922001" y="884839"/>
                    <a:pt x="922972" y="884596"/>
                    <a:pt x="923944" y="884596"/>
                  </a:cubicBezTo>
                  <a:cubicBezTo>
                    <a:pt x="926858" y="884596"/>
                    <a:pt x="928801" y="884110"/>
                    <a:pt x="929773" y="883139"/>
                  </a:cubicBezTo>
                  <a:lnTo>
                    <a:pt x="932688" y="880224"/>
                  </a:lnTo>
                  <a:cubicBezTo>
                    <a:pt x="931716" y="878281"/>
                    <a:pt x="930987" y="876824"/>
                    <a:pt x="930502" y="875852"/>
                  </a:cubicBezTo>
                  <a:cubicBezTo>
                    <a:pt x="930016" y="874881"/>
                    <a:pt x="929773" y="874395"/>
                    <a:pt x="929773" y="874395"/>
                  </a:cubicBezTo>
                  <a:lnTo>
                    <a:pt x="925401" y="875852"/>
                  </a:lnTo>
                  <a:cubicBezTo>
                    <a:pt x="925401" y="879738"/>
                    <a:pt x="923458" y="881682"/>
                    <a:pt x="919572" y="881682"/>
                  </a:cubicBezTo>
                  <a:cubicBezTo>
                    <a:pt x="917629" y="881682"/>
                    <a:pt x="916657" y="881682"/>
                    <a:pt x="916657" y="881682"/>
                  </a:cubicBezTo>
                  <a:cubicBezTo>
                    <a:pt x="914714" y="878767"/>
                    <a:pt x="913500" y="878524"/>
                    <a:pt x="913014" y="880953"/>
                  </a:cubicBezTo>
                  <a:cubicBezTo>
                    <a:pt x="912528" y="883382"/>
                    <a:pt x="911799" y="885082"/>
                    <a:pt x="910828" y="886054"/>
                  </a:cubicBezTo>
                  <a:lnTo>
                    <a:pt x="902084" y="886054"/>
                  </a:lnTo>
                  <a:lnTo>
                    <a:pt x="904999" y="881682"/>
                  </a:lnTo>
                  <a:cubicBezTo>
                    <a:pt x="903055" y="881682"/>
                    <a:pt x="901598" y="879738"/>
                    <a:pt x="900627" y="875852"/>
                  </a:cubicBezTo>
                  <a:cubicBezTo>
                    <a:pt x="909370" y="875852"/>
                    <a:pt x="918357" y="874152"/>
                    <a:pt x="927587" y="870752"/>
                  </a:cubicBezTo>
                  <a:cubicBezTo>
                    <a:pt x="936817" y="867351"/>
                    <a:pt x="946289" y="863222"/>
                    <a:pt x="956005" y="858364"/>
                  </a:cubicBezTo>
                  <a:cubicBezTo>
                    <a:pt x="953090" y="857393"/>
                    <a:pt x="947747" y="853021"/>
                    <a:pt x="939974" y="845248"/>
                  </a:cubicBezTo>
                  <a:lnTo>
                    <a:pt x="935602" y="843791"/>
                  </a:lnTo>
                  <a:cubicBezTo>
                    <a:pt x="923944" y="833104"/>
                    <a:pt x="915200" y="823874"/>
                    <a:pt x="909370" y="816102"/>
                  </a:cubicBezTo>
                  <a:lnTo>
                    <a:pt x="899169" y="801529"/>
                  </a:lnTo>
                  <a:lnTo>
                    <a:pt x="903541" y="802986"/>
                  </a:lnTo>
                  <a:cubicBezTo>
                    <a:pt x="903541" y="802986"/>
                    <a:pt x="907427" y="806872"/>
                    <a:pt x="915200" y="814645"/>
                  </a:cubicBezTo>
                  <a:cubicBezTo>
                    <a:pt x="922001" y="821445"/>
                    <a:pt x="926373" y="827275"/>
                    <a:pt x="928316" y="832132"/>
                  </a:cubicBezTo>
                  <a:cubicBezTo>
                    <a:pt x="930259" y="834076"/>
                    <a:pt x="932931" y="836504"/>
                    <a:pt x="936331" y="839419"/>
                  </a:cubicBezTo>
                  <a:cubicBezTo>
                    <a:pt x="939731" y="842334"/>
                    <a:pt x="943375" y="845248"/>
                    <a:pt x="947261" y="848163"/>
                  </a:cubicBezTo>
                  <a:cubicBezTo>
                    <a:pt x="948232" y="850106"/>
                    <a:pt x="949690" y="851806"/>
                    <a:pt x="951633" y="853264"/>
                  </a:cubicBezTo>
                  <a:cubicBezTo>
                    <a:pt x="953576" y="854721"/>
                    <a:pt x="955033" y="855936"/>
                    <a:pt x="956005" y="856907"/>
                  </a:cubicBezTo>
                  <a:cubicBezTo>
                    <a:pt x="956976" y="857878"/>
                    <a:pt x="957705" y="858121"/>
                    <a:pt x="958191" y="857636"/>
                  </a:cubicBezTo>
                  <a:cubicBezTo>
                    <a:pt x="958677" y="857150"/>
                    <a:pt x="959405" y="857393"/>
                    <a:pt x="960377" y="858364"/>
                  </a:cubicBezTo>
                  <a:cubicBezTo>
                    <a:pt x="959405" y="856421"/>
                    <a:pt x="958434" y="853749"/>
                    <a:pt x="957462" y="850349"/>
                  </a:cubicBezTo>
                  <a:cubicBezTo>
                    <a:pt x="956491" y="846949"/>
                    <a:pt x="953576" y="844763"/>
                    <a:pt x="948718" y="843791"/>
                  </a:cubicBezTo>
                  <a:cubicBezTo>
                    <a:pt x="946775" y="843791"/>
                    <a:pt x="944346" y="841362"/>
                    <a:pt x="941432" y="836504"/>
                  </a:cubicBezTo>
                  <a:cubicBezTo>
                    <a:pt x="934631" y="831647"/>
                    <a:pt x="927830" y="824846"/>
                    <a:pt x="921029" y="816102"/>
                  </a:cubicBezTo>
                  <a:lnTo>
                    <a:pt x="912285" y="804443"/>
                  </a:lnTo>
                  <a:lnTo>
                    <a:pt x="915200" y="801529"/>
                  </a:lnTo>
                  <a:cubicBezTo>
                    <a:pt x="920057" y="801529"/>
                    <a:pt x="922486" y="803957"/>
                    <a:pt x="922486" y="808815"/>
                  </a:cubicBezTo>
                  <a:cubicBezTo>
                    <a:pt x="922486" y="811730"/>
                    <a:pt x="922729" y="813430"/>
                    <a:pt x="923215" y="813916"/>
                  </a:cubicBezTo>
                  <a:cubicBezTo>
                    <a:pt x="923701" y="814402"/>
                    <a:pt x="924915" y="814645"/>
                    <a:pt x="926858" y="814645"/>
                  </a:cubicBezTo>
                  <a:cubicBezTo>
                    <a:pt x="929773" y="814645"/>
                    <a:pt x="932688" y="816345"/>
                    <a:pt x="935602" y="819745"/>
                  </a:cubicBezTo>
                  <a:cubicBezTo>
                    <a:pt x="938517" y="823146"/>
                    <a:pt x="941432" y="825817"/>
                    <a:pt x="944346" y="827760"/>
                  </a:cubicBezTo>
                  <a:lnTo>
                    <a:pt x="958919" y="840876"/>
                  </a:lnTo>
                  <a:lnTo>
                    <a:pt x="958919" y="833590"/>
                  </a:lnTo>
                  <a:lnTo>
                    <a:pt x="947261" y="814645"/>
                  </a:lnTo>
                  <a:cubicBezTo>
                    <a:pt x="944346" y="810758"/>
                    <a:pt x="941917" y="808815"/>
                    <a:pt x="939974" y="808815"/>
                  </a:cubicBezTo>
                  <a:cubicBezTo>
                    <a:pt x="933173" y="806872"/>
                    <a:pt x="929773" y="802986"/>
                    <a:pt x="929773" y="797157"/>
                  </a:cubicBezTo>
                  <a:cubicBezTo>
                    <a:pt x="928801" y="794242"/>
                    <a:pt x="927101" y="791327"/>
                    <a:pt x="924672" y="788413"/>
                  </a:cubicBezTo>
                  <a:cubicBezTo>
                    <a:pt x="922243" y="785498"/>
                    <a:pt x="920543" y="783555"/>
                    <a:pt x="919572" y="782583"/>
                  </a:cubicBezTo>
                  <a:cubicBezTo>
                    <a:pt x="914714" y="780640"/>
                    <a:pt x="909613" y="776754"/>
                    <a:pt x="904270" y="770925"/>
                  </a:cubicBezTo>
                  <a:cubicBezTo>
                    <a:pt x="898926" y="765095"/>
                    <a:pt x="894311" y="761209"/>
                    <a:pt x="890425" y="759266"/>
                  </a:cubicBezTo>
                  <a:lnTo>
                    <a:pt x="887511" y="751980"/>
                  </a:lnTo>
                  <a:cubicBezTo>
                    <a:pt x="892368" y="751980"/>
                    <a:pt x="895283" y="752465"/>
                    <a:pt x="896254" y="753437"/>
                  </a:cubicBezTo>
                  <a:close/>
                  <a:moveTo>
                    <a:pt x="723008" y="746304"/>
                  </a:moveTo>
                  <a:lnTo>
                    <a:pt x="722104" y="750522"/>
                  </a:lnTo>
                  <a:cubicBezTo>
                    <a:pt x="720647" y="753923"/>
                    <a:pt x="718461" y="757323"/>
                    <a:pt x="715546" y="760724"/>
                  </a:cubicBezTo>
                  <a:cubicBezTo>
                    <a:pt x="715546" y="765581"/>
                    <a:pt x="712146" y="772868"/>
                    <a:pt x="705345" y="782583"/>
                  </a:cubicBezTo>
                  <a:cubicBezTo>
                    <a:pt x="710203" y="782583"/>
                    <a:pt x="713603" y="780154"/>
                    <a:pt x="715546" y="775297"/>
                  </a:cubicBezTo>
                  <a:cubicBezTo>
                    <a:pt x="715546" y="774325"/>
                    <a:pt x="716761" y="771411"/>
                    <a:pt x="719190" y="766553"/>
                  </a:cubicBezTo>
                  <a:cubicBezTo>
                    <a:pt x="721618" y="761695"/>
                    <a:pt x="724776" y="758295"/>
                    <a:pt x="728662" y="756352"/>
                  </a:cubicBezTo>
                  <a:lnTo>
                    <a:pt x="731071" y="751534"/>
                  </a:lnTo>
                  <a:lnTo>
                    <a:pt x="725019" y="747608"/>
                  </a:lnTo>
                  <a:close/>
                  <a:moveTo>
                    <a:pt x="913196" y="733399"/>
                  </a:moveTo>
                  <a:cubicBezTo>
                    <a:pt x="914289" y="733156"/>
                    <a:pt x="915200" y="733520"/>
                    <a:pt x="915928" y="734492"/>
                  </a:cubicBezTo>
                  <a:cubicBezTo>
                    <a:pt x="917386" y="736435"/>
                    <a:pt x="918600" y="737406"/>
                    <a:pt x="919572" y="737406"/>
                  </a:cubicBezTo>
                  <a:lnTo>
                    <a:pt x="919572" y="747608"/>
                  </a:lnTo>
                  <a:cubicBezTo>
                    <a:pt x="913742" y="743721"/>
                    <a:pt x="910828" y="740321"/>
                    <a:pt x="910828" y="737406"/>
                  </a:cubicBezTo>
                  <a:cubicBezTo>
                    <a:pt x="910828" y="737406"/>
                    <a:pt x="910585" y="737164"/>
                    <a:pt x="910099" y="736678"/>
                  </a:cubicBezTo>
                  <a:cubicBezTo>
                    <a:pt x="909613" y="736192"/>
                    <a:pt x="909370" y="735949"/>
                    <a:pt x="909370" y="735949"/>
                  </a:cubicBezTo>
                  <a:cubicBezTo>
                    <a:pt x="910828" y="734492"/>
                    <a:pt x="912103" y="733642"/>
                    <a:pt x="913196" y="733399"/>
                  </a:cubicBezTo>
                  <a:close/>
                  <a:moveTo>
                    <a:pt x="925401" y="718461"/>
                  </a:moveTo>
                  <a:lnTo>
                    <a:pt x="928316" y="718461"/>
                  </a:lnTo>
                  <a:cubicBezTo>
                    <a:pt x="929287" y="718461"/>
                    <a:pt x="930745" y="719676"/>
                    <a:pt x="932688" y="722105"/>
                  </a:cubicBezTo>
                  <a:cubicBezTo>
                    <a:pt x="934631" y="724533"/>
                    <a:pt x="936088" y="726234"/>
                    <a:pt x="937060" y="727205"/>
                  </a:cubicBezTo>
                  <a:cubicBezTo>
                    <a:pt x="932202" y="727205"/>
                    <a:pt x="928316" y="724291"/>
                    <a:pt x="925401" y="718461"/>
                  </a:cubicBezTo>
                  <a:close/>
                  <a:moveTo>
                    <a:pt x="939974" y="717004"/>
                  </a:moveTo>
                  <a:cubicBezTo>
                    <a:pt x="950661" y="724776"/>
                    <a:pt x="957948" y="731091"/>
                    <a:pt x="961834" y="735949"/>
                  </a:cubicBezTo>
                  <a:lnTo>
                    <a:pt x="961834" y="737406"/>
                  </a:lnTo>
                  <a:cubicBezTo>
                    <a:pt x="959891" y="735463"/>
                    <a:pt x="956491" y="732791"/>
                    <a:pt x="951633" y="729391"/>
                  </a:cubicBezTo>
                  <a:cubicBezTo>
                    <a:pt x="946775" y="725991"/>
                    <a:pt x="942889" y="721862"/>
                    <a:pt x="939974" y="717004"/>
                  </a:cubicBezTo>
                  <a:close/>
                  <a:moveTo>
                    <a:pt x="480917" y="703888"/>
                  </a:moveTo>
                  <a:cubicBezTo>
                    <a:pt x="479945" y="703888"/>
                    <a:pt x="479460" y="704374"/>
                    <a:pt x="479460" y="705345"/>
                  </a:cubicBezTo>
                  <a:lnTo>
                    <a:pt x="477822" y="709438"/>
                  </a:lnTo>
                  <a:lnTo>
                    <a:pt x="479460" y="710082"/>
                  </a:lnTo>
                  <a:cubicBezTo>
                    <a:pt x="480188" y="709960"/>
                    <a:pt x="480796" y="709383"/>
                    <a:pt x="481281" y="708351"/>
                  </a:cubicBezTo>
                  <a:lnTo>
                    <a:pt x="482215" y="704537"/>
                  </a:lnTo>
                  <a:close/>
                  <a:moveTo>
                    <a:pt x="315530" y="701761"/>
                  </a:moveTo>
                  <a:lnTo>
                    <a:pt x="316239" y="703888"/>
                  </a:lnTo>
                  <a:cubicBezTo>
                    <a:pt x="317211" y="705831"/>
                    <a:pt x="318425" y="707774"/>
                    <a:pt x="319883" y="709717"/>
                  </a:cubicBezTo>
                  <a:cubicBezTo>
                    <a:pt x="321340" y="711660"/>
                    <a:pt x="323526" y="713118"/>
                    <a:pt x="326440" y="714089"/>
                  </a:cubicBezTo>
                  <a:cubicBezTo>
                    <a:pt x="329355" y="714089"/>
                    <a:pt x="331298" y="715547"/>
                    <a:pt x="332270" y="718461"/>
                  </a:cubicBezTo>
                  <a:cubicBezTo>
                    <a:pt x="336156" y="725262"/>
                    <a:pt x="338585" y="729148"/>
                    <a:pt x="339556" y="730120"/>
                  </a:cubicBezTo>
                  <a:cubicBezTo>
                    <a:pt x="339556" y="731091"/>
                    <a:pt x="340042" y="731577"/>
                    <a:pt x="341014" y="731577"/>
                  </a:cubicBezTo>
                  <a:cubicBezTo>
                    <a:pt x="341985" y="731577"/>
                    <a:pt x="342471" y="732063"/>
                    <a:pt x="342471" y="733034"/>
                  </a:cubicBezTo>
                  <a:cubicBezTo>
                    <a:pt x="343443" y="730120"/>
                    <a:pt x="343928" y="726719"/>
                    <a:pt x="343928" y="722833"/>
                  </a:cubicBezTo>
                  <a:cubicBezTo>
                    <a:pt x="343928" y="720890"/>
                    <a:pt x="343807" y="718097"/>
                    <a:pt x="343564" y="714453"/>
                  </a:cubicBezTo>
                  <a:lnTo>
                    <a:pt x="342758" y="704516"/>
                  </a:lnTo>
                  <a:lnTo>
                    <a:pt x="337370" y="705345"/>
                  </a:lnTo>
                  <a:cubicBezTo>
                    <a:pt x="334456" y="705345"/>
                    <a:pt x="331784" y="704860"/>
                    <a:pt x="329355" y="703888"/>
                  </a:cubicBezTo>
                  <a:close/>
                  <a:moveTo>
                    <a:pt x="495097" y="697781"/>
                  </a:moveTo>
                  <a:lnTo>
                    <a:pt x="494033" y="700973"/>
                  </a:lnTo>
                  <a:cubicBezTo>
                    <a:pt x="494033" y="700973"/>
                    <a:pt x="494640" y="701338"/>
                    <a:pt x="495855" y="702066"/>
                  </a:cubicBezTo>
                  <a:lnTo>
                    <a:pt x="498934" y="703914"/>
                  </a:lnTo>
                  <a:lnTo>
                    <a:pt x="496947" y="699516"/>
                  </a:lnTo>
                  <a:close/>
                  <a:moveTo>
                    <a:pt x="918114" y="692229"/>
                  </a:moveTo>
                  <a:lnTo>
                    <a:pt x="926858" y="705345"/>
                  </a:lnTo>
                  <a:cubicBezTo>
                    <a:pt x="928801" y="705345"/>
                    <a:pt x="930502" y="705831"/>
                    <a:pt x="931959" y="706803"/>
                  </a:cubicBezTo>
                  <a:cubicBezTo>
                    <a:pt x="933416" y="707774"/>
                    <a:pt x="935602" y="710203"/>
                    <a:pt x="938517" y="714089"/>
                  </a:cubicBezTo>
                  <a:cubicBezTo>
                    <a:pt x="937545" y="715061"/>
                    <a:pt x="936088" y="715547"/>
                    <a:pt x="934145" y="715547"/>
                  </a:cubicBezTo>
                  <a:cubicBezTo>
                    <a:pt x="930259" y="715547"/>
                    <a:pt x="926858" y="712146"/>
                    <a:pt x="923944" y="705345"/>
                  </a:cubicBezTo>
                  <a:lnTo>
                    <a:pt x="921029" y="703888"/>
                  </a:lnTo>
                  <a:cubicBezTo>
                    <a:pt x="920057" y="702916"/>
                    <a:pt x="919086" y="701459"/>
                    <a:pt x="918114" y="699516"/>
                  </a:cubicBezTo>
                  <a:cubicBezTo>
                    <a:pt x="917143" y="697573"/>
                    <a:pt x="917143" y="695144"/>
                    <a:pt x="918114" y="692229"/>
                  </a:cubicBezTo>
                  <a:close/>
                  <a:moveTo>
                    <a:pt x="908391" y="680959"/>
                  </a:moveTo>
                  <a:lnTo>
                    <a:pt x="908167" y="684871"/>
                  </a:lnTo>
                  <a:lnTo>
                    <a:pt x="916657" y="692229"/>
                  </a:lnTo>
                  <a:cubicBezTo>
                    <a:pt x="915685" y="692229"/>
                    <a:pt x="914957" y="692715"/>
                    <a:pt x="914471" y="693687"/>
                  </a:cubicBezTo>
                  <a:cubicBezTo>
                    <a:pt x="913985" y="694658"/>
                    <a:pt x="913257" y="694172"/>
                    <a:pt x="912285" y="692229"/>
                  </a:cubicBezTo>
                  <a:lnTo>
                    <a:pt x="907974" y="688250"/>
                  </a:lnTo>
                  <a:lnTo>
                    <a:pt x="907913" y="689315"/>
                  </a:lnTo>
                  <a:cubicBezTo>
                    <a:pt x="907913" y="693201"/>
                    <a:pt x="906942" y="699273"/>
                    <a:pt x="904999" y="707531"/>
                  </a:cubicBezTo>
                  <a:lnTo>
                    <a:pt x="904660" y="709254"/>
                  </a:lnTo>
                  <a:lnTo>
                    <a:pt x="916657" y="719919"/>
                  </a:lnTo>
                  <a:cubicBezTo>
                    <a:pt x="918600" y="720890"/>
                    <a:pt x="921029" y="723805"/>
                    <a:pt x="923944" y="728662"/>
                  </a:cubicBezTo>
                  <a:cubicBezTo>
                    <a:pt x="922001" y="728662"/>
                    <a:pt x="920786" y="728420"/>
                    <a:pt x="920300" y="727934"/>
                  </a:cubicBezTo>
                  <a:cubicBezTo>
                    <a:pt x="919815" y="727448"/>
                    <a:pt x="919086" y="727205"/>
                    <a:pt x="918114" y="727205"/>
                  </a:cubicBezTo>
                  <a:lnTo>
                    <a:pt x="919572" y="728662"/>
                  </a:lnTo>
                  <a:lnTo>
                    <a:pt x="923944" y="735949"/>
                  </a:lnTo>
                  <a:cubicBezTo>
                    <a:pt x="921029" y="734978"/>
                    <a:pt x="917629" y="732063"/>
                    <a:pt x="913742" y="727205"/>
                  </a:cubicBezTo>
                  <a:cubicBezTo>
                    <a:pt x="909856" y="722347"/>
                    <a:pt x="906456" y="719433"/>
                    <a:pt x="903541" y="718461"/>
                  </a:cubicBezTo>
                  <a:cubicBezTo>
                    <a:pt x="902570" y="720404"/>
                    <a:pt x="902813" y="722105"/>
                    <a:pt x="904270" y="723562"/>
                  </a:cubicBezTo>
                  <a:lnTo>
                    <a:pt x="904999" y="724776"/>
                  </a:lnTo>
                  <a:lnTo>
                    <a:pt x="907913" y="724291"/>
                  </a:lnTo>
                  <a:cubicBezTo>
                    <a:pt x="909856" y="726234"/>
                    <a:pt x="910342" y="727934"/>
                    <a:pt x="909370" y="729391"/>
                  </a:cubicBezTo>
                  <a:lnTo>
                    <a:pt x="908350" y="730047"/>
                  </a:lnTo>
                  <a:lnTo>
                    <a:pt x="909370" y="731577"/>
                  </a:lnTo>
                  <a:cubicBezTo>
                    <a:pt x="909856" y="733034"/>
                    <a:pt x="909856" y="734492"/>
                    <a:pt x="909370" y="735949"/>
                  </a:cubicBezTo>
                  <a:lnTo>
                    <a:pt x="903876" y="731370"/>
                  </a:lnTo>
                  <a:lnTo>
                    <a:pt x="902084" y="731577"/>
                  </a:lnTo>
                  <a:lnTo>
                    <a:pt x="897712" y="733034"/>
                  </a:lnTo>
                  <a:lnTo>
                    <a:pt x="894755" y="737305"/>
                  </a:lnTo>
                  <a:lnTo>
                    <a:pt x="895526" y="738044"/>
                  </a:lnTo>
                  <a:cubicBezTo>
                    <a:pt x="899898" y="742234"/>
                    <a:pt x="910828" y="752708"/>
                    <a:pt x="928316" y="769468"/>
                  </a:cubicBezTo>
                  <a:cubicBezTo>
                    <a:pt x="930259" y="772382"/>
                    <a:pt x="934145" y="776754"/>
                    <a:pt x="939974" y="782583"/>
                  </a:cubicBezTo>
                  <a:cubicBezTo>
                    <a:pt x="945804" y="788413"/>
                    <a:pt x="950661" y="792785"/>
                    <a:pt x="954548" y="795699"/>
                  </a:cubicBezTo>
                  <a:cubicBezTo>
                    <a:pt x="964263" y="803472"/>
                    <a:pt x="974950" y="814645"/>
                    <a:pt x="986609" y="829218"/>
                  </a:cubicBezTo>
                  <a:cubicBezTo>
                    <a:pt x="988552" y="832132"/>
                    <a:pt x="990981" y="834318"/>
                    <a:pt x="993895" y="835776"/>
                  </a:cubicBezTo>
                  <a:cubicBezTo>
                    <a:pt x="996810" y="837233"/>
                    <a:pt x="999239" y="839419"/>
                    <a:pt x="1001182" y="842334"/>
                  </a:cubicBezTo>
                  <a:lnTo>
                    <a:pt x="1004097" y="842334"/>
                  </a:lnTo>
                  <a:cubicBezTo>
                    <a:pt x="1006040" y="842334"/>
                    <a:pt x="1007983" y="839419"/>
                    <a:pt x="1009926" y="833590"/>
                  </a:cubicBezTo>
                  <a:lnTo>
                    <a:pt x="1005554" y="833590"/>
                  </a:lnTo>
                  <a:cubicBezTo>
                    <a:pt x="1005554" y="832618"/>
                    <a:pt x="1004582" y="831404"/>
                    <a:pt x="1002639" y="829947"/>
                  </a:cubicBezTo>
                  <a:cubicBezTo>
                    <a:pt x="1000696" y="828489"/>
                    <a:pt x="999239" y="826789"/>
                    <a:pt x="998267" y="824846"/>
                  </a:cubicBezTo>
                  <a:lnTo>
                    <a:pt x="985151" y="816102"/>
                  </a:lnTo>
                  <a:cubicBezTo>
                    <a:pt x="985151" y="814159"/>
                    <a:pt x="984666" y="812216"/>
                    <a:pt x="983694" y="810273"/>
                  </a:cubicBezTo>
                  <a:cubicBezTo>
                    <a:pt x="986609" y="809301"/>
                    <a:pt x="989038" y="809787"/>
                    <a:pt x="990981" y="811730"/>
                  </a:cubicBezTo>
                  <a:cubicBezTo>
                    <a:pt x="991952" y="812701"/>
                    <a:pt x="993167" y="814402"/>
                    <a:pt x="994624" y="816831"/>
                  </a:cubicBezTo>
                  <a:cubicBezTo>
                    <a:pt x="996081" y="819259"/>
                    <a:pt x="997782" y="820474"/>
                    <a:pt x="999725" y="820474"/>
                  </a:cubicBezTo>
                  <a:cubicBezTo>
                    <a:pt x="1002639" y="820474"/>
                    <a:pt x="1004097" y="821445"/>
                    <a:pt x="1004097" y="823389"/>
                  </a:cubicBezTo>
                  <a:cubicBezTo>
                    <a:pt x="1006040" y="828246"/>
                    <a:pt x="1009926" y="831647"/>
                    <a:pt x="1015755" y="833590"/>
                  </a:cubicBezTo>
                  <a:cubicBezTo>
                    <a:pt x="1019641" y="835533"/>
                    <a:pt x="1023042" y="835047"/>
                    <a:pt x="1025956" y="832132"/>
                  </a:cubicBezTo>
                  <a:cubicBezTo>
                    <a:pt x="1026928" y="828246"/>
                    <a:pt x="1028385" y="826789"/>
                    <a:pt x="1030328" y="827760"/>
                  </a:cubicBezTo>
                  <a:cubicBezTo>
                    <a:pt x="1032271" y="828732"/>
                    <a:pt x="1033729" y="829218"/>
                    <a:pt x="1034700" y="829218"/>
                  </a:cubicBezTo>
                  <a:cubicBezTo>
                    <a:pt x="1033729" y="827275"/>
                    <a:pt x="1033000" y="825574"/>
                    <a:pt x="1032514" y="824117"/>
                  </a:cubicBezTo>
                  <a:cubicBezTo>
                    <a:pt x="1032029" y="822660"/>
                    <a:pt x="1031300" y="821445"/>
                    <a:pt x="1030328" y="820474"/>
                  </a:cubicBezTo>
                  <a:cubicBezTo>
                    <a:pt x="1028385" y="822417"/>
                    <a:pt x="1026442" y="823389"/>
                    <a:pt x="1024499" y="823389"/>
                  </a:cubicBezTo>
                  <a:lnTo>
                    <a:pt x="1024499" y="819016"/>
                  </a:lnTo>
                  <a:lnTo>
                    <a:pt x="1025956" y="814645"/>
                  </a:lnTo>
                  <a:cubicBezTo>
                    <a:pt x="1024985" y="813673"/>
                    <a:pt x="1024013" y="813187"/>
                    <a:pt x="1023042" y="813187"/>
                  </a:cubicBezTo>
                  <a:cubicBezTo>
                    <a:pt x="1022070" y="813187"/>
                    <a:pt x="1021099" y="813673"/>
                    <a:pt x="1020127" y="814645"/>
                  </a:cubicBezTo>
                  <a:cubicBezTo>
                    <a:pt x="1017213" y="819502"/>
                    <a:pt x="1012841" y="820960"/>
                    <a:pt x="1007011" y="819016"/>
                  </a:cubicBezTo>
                  <a:cubicBezTo>
                    <a:pt x="1007011" y="819016"/>
                    <a:pt x="1004582" y="816588"/>
                    <a:pt x="999725" y="811730"/>
                  </a:cubicBezTo>
                  <a:lnTo>
                    <a:pt x="998267" y="807358"/>
                  </a:lnTo>
                  <a:lnTo>
                    <a:pt x="995353" y="807358"/>
                  </a:lnTo>
                  <a:cubicBezTo>
                    <a:pt x="994381" y="808330"/>
                    <a:pt x="992438" y="808330"/>
                    <a:pt x="989523" y="807358"/>
                  </a:cubicBezTo>
                  <a:cubicBezTo>
                    <a:pt x="987580" y="807358"/>
                    <a:pt x="985394" y="806629"/>
                    <a:pt x="982965" y="805172"/>
                  </a:cubicBezTo>
                  <a:cubicBezTo>
                    <a:pt x="980537" y="803715"/>
                    <a:pt x="978350" y="803472"/>
                    <a:pt x="976407" y="804443"/>
                  </a:cubicBezTo>
                  <a:cubicBezTo>
                    <a:pt x="973493" y="804443"/>
                    <a:pt x="972035" y="803472"/>
                    <a:pt x="972035" y="801529"/>
                  </a:cubicBezTo>
                  <a:cubicBezTo>
                    <a:pt x="972035" y="801529"/>
                    <a:pt x="971793" y="801043"/>
                    <a:pt x="971307" y="800071"/>
                  </a:cubicBezTo>
                  <a:cubicBezTo>
                    <a:pt x="970821" y="799100"/>
                    <a:pt x="970578" y="798128"/>
                    <a:pt x="970578" y="797157"/>
                  </a:cubicBezTo>
                  <a:lnTo>
                    <a:pt x="963291" y="795699"/>
                  </a:lnTo>
                  <a:cubicBezTo>
                    <a:pt x="965235" y="793756"/>
                    <a:pt x="968149" y="793756"/>
                    <a:pt x="972035" y="795699"/>
                  </a:cubicBezTo>
                  <a:cubicBezTo>
                    <a:pt x="973007" y="795699"/>
                    <a:pt x="974221" y="796428"/>
                    <a:pt x="975679" y="797885"/>
                  </a:cubicBezTo>
                  <a:cubicBezTo>
                    <a:pt x="977136" y="799343"/>
                    <a:pt x="978836" y="798128"/>
                    <a:pt x="980779" y="794242"/>
                  </a:cubicBezTo>
                  <a:cubicBezTo>
                    <a:pt x="982722" y="795214"/>
                    <a:pt x="984180" y="795214"/>
                    <a:pt x="985151" y="794242"/>
                  </a:cubicBezTo>
                  <a:cubicBezTo>
                    <a:pt x="981265" y="792299"/>
                    <a:pt x="975922" y="788413"/>
                    <a:pt x="969121" y="782583"/>
                  </a:cubicBezTo>
                  <a:cubicBezTo>
                    <a:pt x="962320" y="776754"/>
                    <a:pt x="957948" y="772868"/>
                    <a:pt x="956005" y="770925"/>
                  </a:cubicBezTo>
                  <a:lnTo>
                    <a:pt x="956005" y="778211"/>
                  </a:lnTo>
                  <a:cubicBezTo>
                    <a:pt x="951147" y="778211"/>
                    <a:pt x="946289" y="775297"/>
                    <a:pt x="941432" y="769468"/>
                  </a:cubicBezTo>
                  <a:lnTo>
                    <a:pt x="944346" y="769468"/>
                  </a:lnTo>
                  <a:cubicBezTo>
                    <a:pt x="943375" y="769468"/>
                    <a:pt x="940946" y="768253"/>
                    <a:pt x="937060" y="765824"/>
                  </a:cubicBezTo>
                  <a:cubicBezTo>
                    <a:pt x="933173" y="763395"/>
                    <a:pt x="929773" y="761209"/>
                    <a:pt x="926858" y="759266"/>
                  </a:cubicBezTo>
                  <a:cubicBezTo>
                    <a:pt x="925887" y="757323"/>
                    <a:pt x="925644" y="754894"/>
                    <a:pt x="926130" y="751980"/>
                  </a:cubicBezTo>
                  <a:cubicBezTo>
                    <a:pt x="926615" y="749065"/>
                    <a:pt x="925887" y="746150"/>
                    <a:pt x="923944" y="743236"/>
                  </a:cubicBezTo>
                  <a:lnTo>
                    <a:pt x="926858" y="744693"/>
                  </a:lnTo>
                  <a:cubicBezTo>
                    <a:pt x="927830" y="745665"/>
                    <a:pt x="929287" y="747122"/>
                    <a:pt x="931230" y="749065"/>
                  </a:cubicBezTo>
                  <a:cubicBezTo>
                    <a:pt x="933173" y="751008"/>
                    <a:pt x="935602" y="751494"/>
                    <a:pt x="938517" y="750522"/>
                  </a:cubicBezTo>
                  <a:cubicBezTo>
                    <a:pt x="939489" y="751494"/>
                    <a:pt x="941432" y="752465"/>
                    <a:pt x="944346" y="753437"/>
                  </a:cubicBezTo>
                  <a:cubicBezTo>
                    <a:pt x="947261" y="754409"/>
                    <a:pt x="949204" y="757323"/>
                    <a:pt x="950176" y="762181"/>
                  </a:cubicBezTo>
                  <a:cubicBezTo>
                    <a:pt x="950176" y="762181"/>
                    <a:pt x="950418" y="762424"/>
                    <a:pt x="950904" y="762910"/>
                  </a:cubicBezTo>
                  <a:cubicBezTo>
                    <a:pt x="951390" y="763395"/>
                    <a:pt x="951633" y="763638"/>
                    <a:pt x="951633" y="763638"/>
                  </a:cubicBezTo>
                  <a:lnTo>
                    <a:pt x="964749" y="775297"/>
                  </a:lnTo>
                  <a:lnTo>
                    <a:pt x="979322" y="782583"/>
                  </a:lnTo>
                  <a:cubicBezTo>
                    <a:pt x="978350" y="781612"/>
                    <a:pt x="976893" y="780397"/>
                    <a:pt x="974950" y="778940"/>
                  </a:cubicBezTo>
                  <a:cubicBezTo>
                    <a:pt x="973007" y="777483"/>
                    <a:pt x="971550" y="774325"/>
                    <a:pt x="970578" y="769468"/>
                  </a:cubicBezTo>
                  <a:cubicBezTo>
                    <a:pt x="969607" y="769468"/>
                    <a:pt x="968392" y="769468"/>
                    <a:pt x="966935" y="769468"/>
                  </a:cubicBezTo>
                  <a:cubicBezTo>
                    <a:pt x="965477" y="769468"/>
                    <a:pt x="963777" y="768982"/>
                    <a:pt x="961834" y="768010"/>
                  </a:cubicBezTo>
                  <a:cubicBezTo>
                    <a:pt x="961834" y="766067"/>
                    <a:pt x="960377" y="763153"/>
                    <a:pt x="957462" y="759266"/>
                  </a:cubicBezTo>
                  <a:cubicBezTo>
                    <a:pt x="955519" y="758295"/>
                    <a:pt x="952362" y="756352"/>
                    <a:pt x="947990" y="753437"/>
                  </a:cubicBezTo>
                  <a:cubicBezTo>
                    <a:pt x="943618" y="750522"/>
                    <a:pt x="940946" y="747122"/>
                    <a:pt x="939974" y="743236"/>
                  </a:cubicBezTo>
                  <a:lnTo>
                    <a:pt x="935602" y="731577"/>
                  </a:lnTo>
                  <a:cubicBezTo>
                    <a:pt x="936574" y="733520"/>
                    <a:pt x="937545" y="733763"/>
                    <a:pt x="938517" y="732306"/>
                  </a:cubicBezTo>
                  <a:cubicBezTo>
                    <a:pt x="939489" y="730848"/>
                    <a:pt x="940460" y="730120"/>
                    <a:pt x="941432" y="730120"/>
                  </a:cubicBezTo>
                  <a:cubicBezTo>
                    <a:pt x="944346" y="730120"/>
                    <a:pt x="947261" y="732063"/>
                    <a:pt x="950176" y="735949"/>
                  </a:cubicBezTo>
                  <a:cubicBezTo>
                    <a:pt x="950176" y="736921"/>
                    <a:pt x="950661" y="737406"/>
                    <a:pt x="951633" y="737406"/>
                  </a:cubicBezTo>
                  <a:lnTo>
                    <a:pt x="974950" y="753437"/>
                  </a:lnTo>
                  <a:lnTo>
                    <a:pt x="973493" y="747608"/>
                  </a:lnTo>
                  <a:cubicBezTo>
                    <a:pt x="970578" y="744693"/>
                    <a:pt x="968635" y="742264"/>
                    <a:pt x="967663" y="740321"/>
                  </a:cubicBezTo>
                  <a:lnTo>
                    <a:pt x="967663" y="737406"/>
                  </a:lnTo>
                  <a:cubicBezTo>
                    <a:pt x="967663" y="735463"/>
                    <a:pt x="966449" y="733277"/>
                    <a:pt x="964020" y="730848"/>
                  </a:cubicBezTo>
                  <a:cubicBezTo>
                    <a:pt x="961591" y="728420"/>
                    <a:pt x="959405" y="726234"/>
                    <a:pt x="957462" y="724291"/>
                  </a:cubicBezTo>
                  <a:lnTo>
                    <a:pt x="951633" y="719919"/>
                  </a:lnTo>
                  <a:cubicBezTo>
                    <a:pt x="951633" y="716032"/>
                    <a:pt x="950176" y="714089"/>
                    <a:pt x="947261" y="714089"/>
                  </a:cubicBezTo>
                  <a:cubicBezTo>
                    <a:pt x="945318" y="714089"/>
                    <a:pt x="942889" y="712146"/>
                    <a:pt x="939974" y="708260"/>
                  </a:cubicBezTo>
                  <a:cubicBezTo>
                    <a:pt x="935117" y="703402"/>
                    <a:pt x="931230" y="700002"/>
                    <a:pt x="928316" y="698059"/>
                  </a:cubicBezTo>
                  <a:lnTo>
                    <a:pt x="922486" y="690772"/>
                  </a:lnTo>
                  <a:cubicBezTo>
                    <a:pt x="922486" y="689800"/>
                    <a:pt x="921515" y="688829"/>
                    <a:pt x="919572" y="687857"/>
                  </a:cubicBezTo>
                  <a:cubicBezTo>
                    <a:pt x="917629" y="687372"/>
                    <a:pt x="915685" y="686521"/>
                    <a:pt x="913742" y="685307"/>
                  </a:cubicBezTo>
                  <a:close/>
                  <a:moveTo>
                    <a:pt x="409508" y="647052"/>
                  </a:moveTo>
                  <a:lnTo>
                    <a:pt x="409508" y="660168"/>
                  </a:lnTo>
                  <a:cubicBezTo>
                    <a:pt x="413394" y="662111"/>
                    <a:pt x="415094" y="665755"/>
                    <a:pt x="414609" y="671098"/>
                  </a:cubicBezTo>
                  <a:cubicBezTo>
                    <a:pt x="414123" y="676441"/>
                    <a:pt x="413880" y="680085"/>
                    <a:pt x="413880" y="682028"/>
                  </a:cubicBezTo>
                  <a:cubicBezTo>
                    <a:pt x="410965" y="683971"/>
                    <a:pt x="408051" y="684943"/>
                    <a:pt x="405136" y="684943"/>
                  </a:cubicBezTo>
                  <a:lnTo>
                    <a:pt x="394935" y="684943"/>
                  </a:lnTo>
                  <a:lnTo>
                    <a:pt x="389106" y="683485"/>
                  </a:lnTo>
                  <a:cubicBezTo>
                    <a:pt x="386191" y="683485"/>
                    <a:pt x="383398" y="684457"/>
                    <a:pt x="380726" y="686400"/>
                  </a:cubicBezTo>
                  <a:lnTo>
                    <a:pt x="374553" y="693455"/>
                  </a:lnTo>
                  <a:lnTo>
                    <a:pt x="380362" y="699516"/>
                  </a:lnTo>
                  <a:cubicBezTo>
                    <a:pt x="383276" y="703402"/>
                    <a:pt x="384734" y="705831"/>
                    <a:pt x="384734" y="706803"/>
                  </a:cubicBezTo>
                  <a:cubicBezTo>
                    <a:pt x="385705" y="717490"/>
                    <a:pt x="386191" y="722347"/>
                    <a:pt x="386191" y="721376"/>
                  </a:cubicBezTo>
                  <a:cubicBezTo>
                    <a:pt x="387162" y="725262"/>
                    <a:pt x="389106" y="728177"/>
                    <a:pt x="392020" y="730120"/>
                  </a:cubicBezTo>
                  <a:cubicBezTo>
                    <a:pt x="393963" y="732063"/>
                    <a:pt x="396392" y="737892"/>
                    <a:pt x="399307" y="747608"/>
                  </a:cubicBezTo>
                  <a:cubicBezTo>
                    <a:pt x="401250" y="756352"/>
                    <a:pt x="403193" y="762181"/>
                    <a:pt x="405136" y="765095"/>
                  </a:cubicBezTo>
                  <a:lnTo>
                    <a:pt x="406593" y="769468"/>
                  </a:lnTo>
                  <a:cubicBezTo>
                    <a:pt x="411451" y="772382"/>
                    <a:pt x="416066" y="776997"/>
                    <a:pt x="420438" y="783312"/>
                  </a:cubicBezTo>
                  <a:cubicBezTo>
                    <a:pt x="424810" y="789627"/>
                    <a:pt x="427482" y="793756"/>
                    <a:pt x="428453" y="795699"/>
                  </a:cubicBezTo>
                  <a:cubicBezTo>
                    <a:pt x="435254" y="801529"/>
                    <a:pt x="439626" y="804443"/>
                    <a:pt x="441569" y="804443"/>
                  </a:cubicBezTo>
                  <a:lnTo>
                    <a:pt x="445941" y="811730"/>
                  </a:lnTo>
                  <a:lnTo>
                    <a:pt x="447398" y="811730"/>
                  </a:lnTo>
                  <a:cubicBezTo>
                    <a:pt x="448370" y="806872"/>
                    <a:pt x="449099" y="804443"/>
                    <a:pt x="449584" y="804443"/>
                  </a:cubicBezTo>
                  <a:cubicBezTo>
                    <a:pt x="450070" y="804443"/>
                    <a:pt x="452256" y="805901"/>
                    <a:pt x="456142" y="808815"/>
                  </a:cubicBezTo>
                  <a:lnTo>
                    <a:pt x="459057" y="811730"/>
                  </a:lnTo>
                  <a:cubicBezTo>
                    <a:pt x="463915" y="812701"/>
                    <a:pt x="466344" y="815616"/>
                    <a:pt x="466344" y="820474"/>
                  </a:cubicBezTo>
                  <a:cubicBezTo>
                    <a:pt x="468287" y="828246"/>
                    <a:pt x="469744" y="832618"/>
                    <a:pt x="470716" y="833590"/>
                  </a:cubicBezTo>
                  <a:lnTo>
                    <a:pt x="475088" y="842334"/>
                  </a:lnTo>
                  <a:lnTo>
                    <a:pt x="470716" y="840876"/>
                  </a:lnTo>
                  <a:lnTo>
                    <a:pt x="470716" y="843791"/>
                  </a:lnTo>
                  <a:cubicBezTo>
                    <a:pt x="470716" y="845734"/>
                    <a:pt x="470959" y="847434"/>
                    <a:pt x="471444" y="848892"/>
                  </a:cubicBezTo>
                  <a:cubicBezTo>
                    <a:pt x="471930" y="850349"/>
                    <a:pt x="472659" y="852049"/>
                    <a:pt x="473630" y="853992"/>
                  </a:cubicBezTo>
                  <a:lnTo>
                    <a:pt x="482374" y="867108"/>
                  </a:lnTo>
                  <a:cubicBezTo>
                    <a:pt x="481403" y="868080"/>
                    <a:pt x="480431" y="868566"/>
                    <a:pt x="479460" y="868566"/>
                  </a:cubicBezTo>
                  <a:lnTo>
                    <a:pt x="478002" y="865651"/>
                  </a:lnTo>
                  <a:lnTo>
                    <a:pt x="476545" y="868566"/>
                  </a:lnTo>
                  <a:cubicBezTo>
                    <a:pt x="476545" y="868566"/>
                    <a:pt x="477031" y="868809"/>
                    <a:pt x="478002" y="869294"/>
                  </a:cubicBezTo>
                  <a:cubicBezTo>
                    <a:pt x="478974" y="869780"/>
                    <a:pt x="479460" y="870509"/>
                    <a:pt x="479460" y="871480"/>
                  </a:cubicBezTo>
                  <a:cubicBezTo>
                    <a:pt x="481403" y="872452"/>
                    <a:pt x="483832" y="874881"/>
                    <a:pt x="486746" y="878767"/>
                  </a:cubicBezTo>
                  <a:lnTo>
                    <a:pt x="495490" y="886054"/>
                  </a:lnTo>
                  <a:cubicBezTo>
                    <a:pt x="492576" y="886054"/>
                    <a:pt x="489418" y="885325"/>
                    <a:pt x="486018" y="883868"/>
                  </a:cubicBezTo>
                  <a:cubicBezTo>
                    <a:pt x="482617" y="882410"/>
                    <a:pt x="480917" y="883139"/>
                    <a:pt x="480917" y="886054"/>
                  </a:cubicBezTo>
                  <a:cubicBezTo>
                    <a:pt x="480917" y="889940"/>
                    <a:pt x="483832" y="890911"/>
                    <a:pt x="489661" y="888968"/>
                  </a:cubicBezTo>
                  <a:cubicBezTo>
                    <a:pt x="488689" y="889940"/>
                    <a:pt x="487232" y="891397"/>
                    <a:pt x="485289" y="893340"/>
                  </a:cubicBezTo>
                  <a:cubicBezTo>
                    <a:pt x="483346" y="895283"/>
                    <a:pt x="482860" y="897226"/>
                    <a:pt x="483832" y="899169"/>
                  </a:cubicBezTo>
                  <a:cubicBezTo>
                    <a:pt x="483832" y="899169"/>
                    <a:pt x="486260" y="903056"/>
                    <a:pt x="491118" y="910828"/>
                  </a:cubicBezTo>
                  <a:lnTo>
                    <a:pt x="495490" y="918115"/>
                  </a:lnTo>
                  <a:cubicBezTo>
                    <a:pt x="494519" y="919086"/>
                    <a:pt x="493547" y="919815"/>
                    <a:pt x="492576" y="920301"/>
                  </a:cubicBezTo>
                  <a:cubicBezTo>
                    <a:pt x="491604" y="920786"/>
                    <a:pt x="491118" y="921515"/>
                    <a:pt x="491118" y="922487"/>
                  </a:cubicBezTo>
                  <a:lnTo>
                    <a:pt x="483832" y="915200"/>
                  </a:lnTo>
                  <a:cubicBezTo>
                    <a:pt x="480917" y="915200"/>
                    <a:pt x="478974" y="915686"/>
                    <a:pt x="478002" y="916657"/>
                  </a:cubicBezTo>
                  <a:lnTo>
                    <a:pt x="470716" y="918115"/>
                  </a:lnTo>
                  <a:lnTo>
                    <a:pt x="472173" y="916657"/>
                  </a:lnTo>
                  <a:cubicBezTo>
                    <a:pt x="474116" y="914714"/>
                    <a:pt x="474602" y="912285"/>
                    <a:pt x="473630" y="909371"/>
                  </a:cubicBezTo>
                  <a:cubicBezTo>
                    <a:pt x="472659" y="906456"/>
                    <a:pt x="471201" y="904513"/>
                    <a:pt x="469258" y="903541"/>
                  </a:cubicBezTo>
                  <a:cubicBezTo>
                    <a:pt x="468287" y="903541"/>
                    <a:pt x="467315" y="903056"/>
                    <a:pt x="466344" y="902084"/>
                  </a:cubicBezTo>
                  <a:cubicBezTo>
                    <a:pt x="465372" y="901113"/>
                    <a:pt x="463915" y="900627"/>
                    <a:pt x="461972" y="900627"/>
                  </a:cubicBezTo>
                  <a:cubicBezTo>
                    <a:pt x="463915" y="903541"/>
                    <a:pt x="464886" y="906213"/>
                    <a:pt x="464886" y="908642"/>
                  </a:cubicBezTo>
                  <a:cubicBezTo>
                    <a:pt x="464886" y="911071"/>
                    <a:pt x="465372" y="912771"/>
                    <a:pt x="466344" y="913743"/>
                  </a:cubicBezTo>
                  <a:lnTo>
                    <a:pt x="464886" y="915200"/>
                  </a:lnTo>
                  <a:cubicBezTo>
                    <a:pt x="462943" y="913257"/>
                    <a:pt x="461972" y="911799"/>
                    <a:pt x="461972" y="910828"/>
                  </a:cubicBezTo>
                  <a:cubicBezTo>
                    <a:pt x="461972" y="913743"/>
                    <a:pt x="463429" y="916900"/>
                    <a:pt x="466344" y="920301"/>
                  </a:cubicBezTo>
                  <a:cubicBezTo>
                    <a:pt x="469258" y="923701"/>
                    <a:pt x="471687" y="926859"/>
                    <a:pt x="473630" y="929773"/>
                  </a:cubicBezTo>
                  <a:lnTo>
                    <a:pt x="476545" y="929773"/>
                  </a:lnTo>
                  <a:cubicBezTo>
                    <a:pt x="477516" y="929773"/>
                    <a:pt x="478002" y="929773"/>
                    <a:pt x="478002" y="929773"/>
                  </a:cubicBezTo>
                  <a:cubicBezTo>
                    <a:pt x="477031" y="930745"/>
                    <a:pt x="477031" y="934145"/>
                    <a:pt x="478002" y="939975"/>
                  </a:cubicBezTo>
                  <a:cubicBezTo>
                    <a:pt x="481888" y="944832"/>
                    <a:pt x="484803" y="949690"/>
                    <a:pt x="486746" y="954548"/>
                  </a:cubicBezTo>
                  <a:cubicBezTo>
                    <a:pt x="484803" y="953576"/>
                    <a:pt x="483346" y="952119"/>
                    <a:pt x="482374" y="950176"/>
                  </a:cubicBezTo>
                  <a:cubicBezTo>
                    <a:pt x="481403" y="948233"/>
                    <a:pt x="480917" y="946775"/>
                    <a:pt x="480917" y="945804"/>
                  </a:cubicBezTo>
                  <a:lnTo>
                    <a:pt x="472173" y="939975"/>
                  </a:lnTo>
                  <a:cubicBezTo>
                    <a:pt x="471201" y="933174"/>
                    <a:pt x="466829" y="925887"/>
                    <a:pt x="459057" y="918115"/>
                  </a:cubicBezTo>
                  <a:cubicBezTo>
                    <a:pt x="459057" y="919086"/>
                    <a:pt x="458571" y="919572"/>
                    <a:pt x="457600" y="919572"/>
                  </a:cubicBezTo>
                  <a:cubicBezTo>
                    <a:pt x="456628" y="919572"/>
                    <a:pt x="455657" y="920058"/>
                    <a:pt x="454685" y="921029"/>
                  </a:cubicBezTo>
                  <a:cubicBezTo>
                    <a:pt x="453714" y="921029"/>
                    <a:pt x="452742" y="919086"/>
                    <a:pt x="451770" y="915200"/>
                  </a:cubicBezTo>
                  <a:cubicBezTo>
                    <a:pt x="450799" y="911314"/>
                    <a:pt x="449342" y="910828"/>
                    <a:pt x="447398" y="913743"/>
                  </a:cubicBezTo>
                  <a:cubicBezTo>
                    <a:pt x="447398" y="917629"/>
                    <a:pt x="448370" y="920544"/>
                    <a:pt x="450313" y="922487"/>
                  </a:cubicBezTo>
                  <a:lnTo>
                    <a:pt x="447398" y="928316"/>
                  </a:lnTo>
                  <a:lnTo>
                    <a:pt x="441569" y="922487"/>
                  </a:lnTo>
                  <a:cubicBezTo>
                    <a:pt x="440598" y="920544"/>
                    <a:pt x="439869" y="918600"/>
                    <a:pt x="439383" y="916657"/>
                  </a:cubicBezTo>
                  <a:cubicBezTo>
                    <a:pt x="438897" y="914714"/>
                    <a:pt x="437683" y="913257"/>
                    <a:pt x="435740" y="912285"/>
                  </a:cubicBezTo>
                  <a:lnTo>
                    <a:pt x="435740" y="919572"/>
                  </a:lnTo>
                  <a:cubicBezTo>
                    <a:pt x="437683" y="921515"/>
                    <a:pt x="438655" y="924430"/>
                    <a:pt x="438655" y="928316"/>
                  </a:cubicBezTo>
                  <a:cubicBezTo>
                    <a:pt x="438655" y="932202"/>
                    <a:pt x="438169" y="936088"/>
                    <a:pt x="437197" y="939975"/>
                  </a:cubicBezTo>
                  <a:cubicBezTo>
                    <a:pt x="436226" y="939003"/>
                    <a:pt x="434525" y="937060"/>
                    <a:pt x="432097" y="934145"/>
                  </a:cubicBezTo>
                  <a:cubicBezTo>
                    <a:pt x="429668" y="931231"/>
                    <a:pt x="427967" y="929773"/>
                    <a:pt x="426996" y="929773"/>
                  </a:cubicBezTo>
                  <a:cubicBezTo>
                    <a:pt x="426996" y="934631"/>
                    <a:pt x="428696" y="940946"/>
                    <a:pt x="432097" y="948719"/>
                  </a:cubicBezTo>
                  <a:cubicBezTo>
                    <a:pt x="435497" y="956491"/>
                    <a:pt x="437683" y="962806"/>
                    <a:pt x="438655" y="967664"/>
                  </a:cubicBezTo>
                  <a:cubicBezTo>
                    <a:pt x="430882" y="960863"/>
                    <a:pt x="426996" y="957462"/>
                    <a:pt x="426996" y="957462"/>
                  </a:cubicBezTo>
                  <a:lnTo>
                    <a:pt x="428453" y="979322"/>
                  </a:lnTo>
                  <a:cubicBezTo>
                    <a:pt x="427482" y="978351"/>
                    <a:pt x="426996" y="976165"/>
                    <a:pt x="426996" y="972764"/>
                  </a:cubicBezTo>
                  <a:cubicBezTo>
                    <a:pt x="426996" y="969364"/>
                    <a:pt x="426510" y="966206"/>
                    <a:pt x="425539" y="963292"/>
                  </a:cubicBezTo>
                  <a:lnTo>
                    <a:pt x="424081" y="972036"/>
                  </a:lnTo>
                  <a:cubicBezTo>
                    <a:pt x="424081" y="976893"/>
                    <a:pt x="425053" y="979808"/>
                    <a:pt x="426996" y="980780"/>
                  </a:cubicBezTo>
                  <a:cubicBezTo>
                    <a:pt x="432825" y="990495"/>
                    <a:pt x="438169" y="997296"/>
                    <a:pt x="443027" y="1001182"/>
                  </a:cubicBezTo>
                  <a:cubicBezTo>
                    <a:pt x="457600" y="1011869"/>
                    <a:pt x="469744" y="1018670"/>
                    <a:pt x="479460" y="1021585"/>
                  </a:cubicBezTo>
                  <a:lnTo>
                    <a:pt x="488204" y="1021585"/>
                  </a:lnTo>
                  <a:cubicBezTo>
                    <a:pt x="490147" y="1021585"/>
                    <a:pt x="492576" y="1022071"/>
                    <a:pt x="495490" y="1023042"/>
                  </a:cubicBezTo>
                  <a:cubicBezTo>
                    <a:pt x="498405" y="1024014"/>
                    <a:pt x="501319" y="1024499"/>
                    <a:pt x="504234" y="1024499"/>
                  </a:cubicBezTo>
                  <a:lnTo>
                    <a:pt x="510063" y="1025957"/>
                  </a:lnTo>
                  <a:cubicBezTo>
                    <a:pt x="506177" y="1025957"/>
                    <a:pt x="502291" y="1025957"/>
                    <a:pt x="498405" y="1025957"/>
                  </a:cubicBezTo>
                  <a:cubicBezTo>
                    <a:pt x="494519" y="1025957"/>
                    <a:pt x="491604" y="1025957"/>
                    <a:pt x="489661" y="1025957"/>
                  </a:cubicBezTo>
                  <a:cubicBezTo>
                    <a:pt x="491604" y="1034701"/>
                    <a:pt x="500348" y="1041502"/>
                    <a:pt x="515893" y="1046359"/>
                  </a:cubicBezTo>
                  <a:cubicBezTo>
                    <a:pt x="522694" y="1049274"/>
                    <a:pt x="532895" y="1051703"/>
                    <a:pt x="546497" y="1053646"/>
                  </a:cubicBezTo>
                  <a:cubicBezTo>
                    <a:pt x="545525" y="1055589"/>
                    <a:pt x="544311" y="1056318"/>
                    <a:pt x="542853" y="1055832"/>
                  </a:cubicBezTo>
                  <a:cubicBezTo>
                    <a:pt x="541396" y="1055346"/>
                    <a:pt x="540181" y="1055589"/>
                    <a:pt x="539210" y="1056561"/>
                  </a:cubicBezTo>
                  <a:cubicBezTo>
                    <a:pt x="536295" y="1056561"/>
                    <a:pt x="533866" y="1057046"/>
                    <a:pt x="531923" y="1058018"/>
                  </a:cubicBezTo>
                  <a:cubicBezTo>
                    <a:pt x="533866" y="1058989"/>
                    <a:pt x="535810" y="1059475"/>
                    <a:pt x="537753" y="1059475"/>
                  </a:cubicBezTo>
                  <a:cubicBezTo>
                    <a:pt x="538724" y="1058504"/>
                    <a:pt x="540181" y="1058261"/>
                    <a:pt x="542125" y="1058746"/>
                  </a:cubicBezTo>
                  <a:cubicBezTo>
                    <a:pt x="544068" y="1059232"/>
                    <a:pt x="545039" y="1059475"/>
                    <a:pt x="545039" y="1059475"/>
                  </a:cubicBezTo>
                  <a:lnTo>
                    <a:pt x="547954" y="1065305"/>
                  </a:lnTo>
                  <a:cubicBezTo>
                    <a:pt x="547954" y="1066276"/>
                    <a:pt x="548197" y="1067005"/>
                    <a:pt x="548683" y="1067490"/>
                  </a:cubicBezTo>
                  <a:cubicBezTo>
                    <a:pt x="549168" y="1067976"/>
                    <a:pt x="549897" y="1068219"/>
                    <a:pt x="550869" y="1068219"/>
                  </a:cubicBezTo>
                  <a:lnTo>
                    <a:pt x="545039" y="1068219"/>
                  </a:lnTo>
                  <a:cubicBezTo>
                    <a:pt x="549897" y="1074049"/>
                    <a:pt x="556698" y="1076963"/>
                    <a:pt x="565442" y="1076963"/>
                  </a:cubicBezTo>
                  <a:cubicBezTo>
                    <a:pt x="569328" y="1076963"/>
                    <a:pt x="572728" y="1077449"/>
                    <a:pt x="575643" y="1078421"/>
                  </a:cubicBezTo>
                  <a:lnTo>
                    <a:pt x="603332" y="1090079"/>
                  </a:lnTo>
                  <a:cubicBezTo>
                    <a:pt x="606247" y="1091051"/>
                    <a:pt x="608190" y="1091051"/>
                    <a:pt x="609162" y="1090079"/>
                  </a:cubicBezTo>
                  <a:cubicBezTo>
                    <a:pt x="609162" y="1090079"/>
                    <a:pt x="609404" y="1089836"/>
                    <a:pt x="609890" y="1089350"/>
                  </a:cubicBezTo>
                  <a:cubicBezTo>
                    <a:pt x="610376" y="1088865"/>
                    <a:pt x="610619" y="1088622"/>
                    <a:pt x="610619" y="1088622"/>
                  </a:cubicBezTo>
                  <a:lnTo>
                    <a:pt x="613533" y="1088622"/>
                  </a:lnTo>
                  <a:cubicBezTo>
                    <a:pt x="615477" y="1088622"/>
                    <a:pt x="617905" y="1088379"/>
                    <a:pt x="620820" y="1087893"/>
                  </a:cubicBezTo>
                  <a:cubicBezTo>
                    <a:pt x="623735" y="1087407"/>
                    <a:pt x="626649" y="1088136"/>
                    <a:pt x="629564" y="1090079"/>
                  </a:cubicBezTo>
                  <a:cubicBezTo>
                    <a:pt x="630536" y="1090079"/>
                    <a:pt x="631507" y="1090565"/>
                    <a:pt x="632479" y="1091536"/>
                  </a:cubicBezTo>
                  <a:lnTo>
                    <a:pt x="629564" y="1091536"/>
                  </a:lnTo>
                  <a:lnTo>
                    <a:pt x="629564" y="1092994"/>
                  </a:lnTo>
                  <a:cubicBezTo>
                    <a:pt x="633450" y="1094937"/>
                    <a:pt x="637822" y="1096394"/>
                    <a:pt x="642680" y="1097366"/>
                  </a:cubicBezTo>
                  <a:cubicBezTo>
                    <a:pt x="647538" y="1098337"/>
                    <a:pt x="650452" y="1098823"/>
                    <a:pt x="651424" y="1098823"/>
                  </a:cubicBezTo>
                  <a:cubicBezTo>
                    <a:pt x="659196" y="1100766"/>
                    <a:pt x="666483" y="1101738"/>
                    <a:pt x="673284" y="1101738"/>
                  </a:cubicBezTo>
                  <a:cubicBezTo>
                    <a:pt x="677170" y="1101738"/>
                    <a:pt x="680570" y="1102223"/>
                    <a:pt x="683485" y="1103195"/>
                  </a:cubicBezTo>
                  <a:cubicBezTo>
                    <a:pt x="686400" y="1104167"/>
                    <a:pt x="690286" y="1104652"/>
                    <a:pt x="695144" y="1104652"/>
                  </a:cubicBezTo>
                  <a:lnTo>
                    <a:pt x="693686" y="1109024"/>
                  </a:lnTo>
                  <a:lnTo>
                    <a:pt x="699516" y="1114854"/>
                  </a:lnTo>
                  <a:cubicBezTo>
                    <a:pt x="688829" y="1114854"/>
                    <a:pt x="681542" y="1115339"/>
                    <a:pt x="677656" y="1116311"/>
                  </a:cubicBezTo>
                  <a:cubicBezTo>
                    <a:pt x="676684" y="1116311"/>
                    <a:pt x="676198" y="1118254"/>
                    <a:pt x="676198" y="1122140"/>
                  </a:cubicBezTo>
                  <a:lnTo>
                    <a:pt x="677656" y="1122140"/>
                  </a:lnTo>
                  <a:cubicBezTo>
                    <a:pt x="678627" y="1122140"/>
                    <a:pt x="680085" y="1122140"/>
                    <a:pt x="682028" y="1122140"/>
                  </a:cubicBezTo>
                  <a:cubicBezTo>
                    <a:pt x="683971" y="1122140"/>
                    <a:pt x="687371" y="1124083"/>
                    <a:pt x="692229" y="1127970"/>
                  </a:cubicBezTo>
                  <a:cubicBezTo>
                    <a:pt x="694172" y="1128941"/>
                    <a:pt x="696115" y="1127970"/>
                    <a:pt x="698058" y="1125055"/>
                  </a:cubicBezTo>
                  <a:cubicBezTo>
                    <a:pt x="699030" y="1123112"/>
                    <a:pt x="700487" y="1122140"/>
                    <a:pt x="702430" y="1122140"/>
                  </a:cubicBezTo>
                  <a:cubicBezTo>
                    <a:pt x="704373" y="1122140"/>
                    <a:pt x="705831" y="1123112"/>
                    <a:pt x="706802" y="1125055"/>
                  </a:cubicBezTo>
                  <a:cubicBezTo>
                    <a:pt x="708745" y="1127970"/>
                    <a:pt x="709717" y="1129427"/>
                    <a:pt x="709717" y="1129427"/>
                  </a:cubicBezTo>
                  <a:lnTo>
                    <a:pt x="712632" y="1127970"/>
                  </a:lnTo>
                  <a:lnTo>
                    <a:pt x="712632" y="1120683"/>
                  </a:lnTo>
                  <a:cubicBezTo>
                    <a:pt x="712632" y="1119711"/>
                    <a:pt x="710203" y="1118254"/>
                    <a:pt x="705345" y="1116311"/>
                  </a:cubicBezTo>
                  <a:lnTo>
                    <a:pt x="711174" y="1110482"/>
                  </a:lnTo>
                  <a:lnTo>
                    <a:pt x="705345" y="1109024"/>
                  </a:lnTo>
                  <a:lnTo>
                    <a:pt x="706802" y="1107567"/>
                  </a:lnTo>
                  <a:lnTo>
                    <a:pt x="718461" y="1107567"/>
                  </a:lnTo>
                  <a:lnTo>
                    <a:pt x="711174" y="1084250"/>
                  </a:lnTo>
                  <a:cubicBezTo>
                    <a:pt x="713117" y="1084250"/>
                    <a:pt x="714575" y="1086193"/>
                    <a:pt x="715546" y="1090079"/>
                  </a:cubicBezTo>
                  <a:cubicBezTo>
                    <a:pt x="718461" y="1096880"/>
                    <a:pt x="721861" y="1100280"/>
                    <a:pt x="725748" y="1100280"/>
                  </a:cubicBezTo>
                  <a:cubicBezTo>
                    <a:pt x="724776" y="1098337"/>
                    <a:pt x="723562" y="1096151"/>
                    <a:pt x="722104" y="1093722"/>
                  </a:cubicBezTo>
                  <a:cubicBezTo>
                    <a:pt x="720647" y="1091293"/>
                    <a:pt x="718947" y="1089593"/>
                    <a:pt x="717004" y="1088622"/>
                  </a:cubicBezTo>
                  <a:cubicBezTo>
                    <a:pt x="716032" y="1086679"/>
                    <a:pt x="715546" y="1084250"/>
                    <a:pt x="715546" y="1081335"/>
                  </a:cubicBezTo>
                  <a:cubicBezTo>
                    <a:pt x="715546" y="1078421"/>
                    <a:pt x="715060" y="1076477"/>
                    <a:pt x="714089" y="1075506"/>
                  </a:cubicBezTo>
                  <a:cubicBezTo>
                    <a:pt x="711174" y="1072591"/>
                    <a:pt x="708745" y="1071134"/>
                    <a:pt x="706802" y="1071134"/>
                  </a:cubicBezTo>
                  <a:lnTo>
                    <a:pt x="705345" y="1065305"/>
                  </a:lnTo>
                  <a:cubicBezTo>
                    <a:pt x="704373" y="1064333"/>
                    <a:pt x="703402" y="1063604"/>
                    <a:pt x="702430" y="1063119"/>
                  </a:cubicBezTo>
                  <a:cubicBezTo>
                    <a:pt x="701459" y="1062633"/>
                    <a:pt x="700001" y="1061904"/>
                    <a:pt x="698058" y="1060933"/>
                  </a:cubicBezTo>
                  <a:cubicBezTo>
                    <a:pt x="701945" y="1058989"/>
                    <a:pt x="700973" y="1055589"/>
                    <a:pt x="695144" y="1050731"/>
                  </a:cubicBezTo>
                  <a:lnTo>
                    <a:pt x="692989" y="1044268"/>
                  </a:lnTo>
                  <a:lnTo>
                    <a:pt x="685671" y="1037615"/>
                  </a:lnTo>
                  <a:cubicBezTo>
                    <a:pt x="683728" y="1035672"/>
                    <a:pt x="682514" y="1034215"/>
                    <a:pt x="682028" y="1033243"/>
                  </a:cubicBezTo>
                  <a:lnTo>
                    <a:pt x="660168" y="1011383"/>
                  </a:lnTo>
                  <a:cubicBezTo>
                    <a:pt x="659196" y="1010412"/>
                    <a:pt x="657739" y="1009926"/>
                    <a:pt x="655796" y="1009926"/>
                  </a:cubicBezTo>
                  <a:lnTo>
                    <a:pt x="649967" y="1011383"/>
                  </a:lnTo>
                  <a:cubicBezTo>
                    <a:pt x="649967" y="1014298"/>
                    <a:pt x="650938" y="1016241"/>
                    <a:pt x="652881" y="1017213"/>
                  </a:cubicBezTo>
                  <a:cubicBezTo>
                    <a:pt x="654824" y="1018184"/>
                    <a:pt x="656282" y="1019642"/>
                    <a:pt x="657253" y="1021585"/>
                  </a:cubicBezTo>
                  <a:cubicBezTo>
                    <a:pt x="652396" y="1020613"/>
                    <a:pt x="648266" y="1018670"/>
                    <a:pt x="644866" y="1015755"/>
                  </a:cubicBezTo>
                  <a:cubicBezTo>
                    <a:pt x="641466" y="1012841"/>
                    <a:pt x="638794" y="1010412"/>
                    <a:pt x="636851" y="1008469"/>
                  </a:cubicBezTo>
                  <a:cubicBezTo>
                    <a:pt x="636851" y="1014298"/>
                    <a:pt x="637822" y="1018670"/>
                    <a:pt x="639765" y="1021585"/>
                  </a:cubicBezTo>
                  <a:cubicBezTo>
                    <a:pt x="640737" y="1024499"/>
                    <a:pt x="641951" y="1026928"/>
                    <a:pt x="643409" y="1028871"/>
                  </a:cubicBezTo>
                  <a:cubicBezTo>
                    <a:pt x="644866" y="1030815"/>
                    <a:pt x="646080" y="1032758"/>
                    <a:pt x="647052" y="1034701"/>
                  </a:cubicBezTo>
                  <a:lnTo>
                    <a:pt x="648509" y="1034701"/>
                  </a:lnTo>
                  <a:cubicBezTo>
                    <a:pt x="651424" y="1033729"/>
                    <a:pt x="654824" y="1034215"/>
                    <a:pt x="658711" y="1036158"/>
                  </a:cubicBezTo>
                  <a:cubicBezTo>
                    <a:pt x="659682" y="1036158"/>
                    <a:pt x="660897" y="1037130"/>
                    <a:pt x="662354" y="1039073"/>
                  </a:cubicBezTo>
                  <a:cubicBezTo>
                    <a:pt x="663811" y="1041016"/>
                    <a:pt x="665997" y="1042473"/>
                    <a:pt x="668912" y="1043445"/>
                  </a:cubicBezTo>
                  <a:cubicBezTo>
                    <a:pt x="668912" y="1044416"/>
                    <a:pt x="668426" y="1045874"/>
                    <a:pt x="667455" y="1047817"/>
                  </a:cubicBezTo>
                  <a:cubicBezTo>
                    <a:pt x="666483" y="1049760"/>
                    <a:pt x="665026" y="1051217"/>
                    <a:pt x="663083" y="1052189"/>
                  </a:cubicBezTo>
                  <a:cubicBezTo>
                    <a:pt x="663083" y="1052189"/>
                    <a:pt x="661625" y="1053646"/>
                    <a:pt x="658711" y="1056561"/>
                  </a:cubicBezTo>
                  <a:lnTo>
                    <a:pt x="651424" y="1050731"/>
                  </a:lnTo>
                  <a:cubicBezTo>
                    <a:pt x="649481" y="1048788"/>
                    <a:pt x="647538" y="1047817"/>
                    <a:pt x="645595" y="1047817"/>
                  </a:cubicBezTo>
                  <a:cubicBezTo>
                    <a:pt x="643652" y="1047817"/>
                    <a:pt x="642194" y="1050731"/>
                    <a:pt x="641223" y="1056561"/>
                  </a:cubicBezTo>
                  <a:lnTo>
                    <a:pt x="641223" y="1050731"/>
                  </a:lnTo>
                  <a:cubicBezTo>
                    <a:pt x="641223" y="1045874"/>
                    <a:pt x="638308" y="1043445"/>
                    <a:pt x="632479" y="1043445"/>
                  </a:cubicBezTo>
                  <a:cubicBezTo>
                    <a:pt x="630536" y="1044416"/>
                    <a:pt x="628593" y="1043930"/>
                    <a:pt x="626649" y="1041987"/>
                  </a:cubicBezTo>
                  <a:lnTo>
                    <a:pt x="616448" y="1028871"/>
                  </a:lnTo>
                  <a:cubicBezTo>
                    <a:pt x="618391" y="1031786"/>
                    <a:pt x="621306" y="1034215"/>
                    <a:pt x="625192" y="1036158"/>
                  </a:cubicBezTo>
                  <a:cubicBezTo>
                    <a:pt x="626164" y="1035187"/>
                    <a:pt x="626649" y="1032758"/>
                    <a:pt x="626649" y="1028871"/>
                  </a:cubicBezTo>
                  <a:lnTo>
                    <a:pt x="610619" y="1011383"/>
                  </a:lnTo>
                  <a:cubicBezTo>
                    <a:pt x="609647" y="1011383"/>
                    <a:pt x="609162" y="1009926"/>
                    <a:pt x="609162" y="1007011"/>
                  </a:cubicBezTo>
                  <a:cubicBezTo>
                    <a:pt x="608190" y="1003125"/>
                    <a:pt x="604304" y="999239"/>
                    <a:pt x="597503" y="995353"/>
                  </a:cubicBezTo>
                  <a:lnTo>
                    <a:pt x="606247" y="1007011"/>
                  </a:lnTo>
                  <a:cubicBezTo>
                    <a:pt x="597503" y="999239"/>
                    <a:pt x="587787" y="988066"/>
                    <a:pt x="577100" y="973493"/>
                  </a:cubicBezTo>
                  <a:cubicBezTo>
                    <a:pt x="564470" y="957948"/>
                    <a:pt x="555726" y="946290"/>
                    <a:pt x="550869" y="938517"/>
                  </a:cubicBezTo>
                  <a:cubicBezTo>
                    <a:pt x="550869" y="938517"/>
                    <a:pt x="551111" y="938274"/>
                    <a:pt x="551597" y="937789"/>
                  </a:cubicBezTo>
                  <a:cubicBezTo>
                    <a:pt x="552083" y="937303"/>
                    <a:pt x="552326" y="937060"/>
                    <a:pt x="552326" y="937060"/>
                  </a:cubicBezTo>
                  <a:cubicBezTo>
                    <a:pt x="553297" y="938031"/>
                    <a:pt x="554269" y="938517"/>
                    <a:pt x="555241" y="938517"/>
                  </a:cubicBezTo>
                  <a:cubicBezTo>
                    <a:pt x="555241" y="937546"/>
                    <a:pt x="558641" y="942404"/>
                    <a:pt x="565442" y="953090"/>
                  </a:cubicBezTo>
                  <a:lnTo>
                    <a:pt x="565442" y="948719"/>
                  </a:lnTo>
                  <a:cubicBezTo>
                    <a:pt x="565442" y="946775"/>
                    <a:pt x="564470" y="943375"/>
                    <a:pt x="562527" y="938517"/>
                  </a:cubicBezTo>
                  <a:cubicBezTo>
                    <a:pt x="558641" y="925887"/>
                    <a:pt x="553297" y="916657"/>
                    <a:pt x="546497" y="910828"/>
                  </a:cubicBezTo>
                  <a:cubicBezTo>
                    <a:pt x="543582" y="909857"/>
                    <a:pt x="541639" y="908642"/>
                    <a:pt x="540667" y="907185"/>
                  </a:cubicBezTo>
                  <a:cubicBezTo>
                    <a:pt x="539696" y="905727"/>
                    <a:pt x="539210" y="904999"/>
                    <a:pt x="539210" y="904999"/>
                  </a:cubicBezTo>
                  <a:lnTo>
                    <a:pt x="534838" y="887511"/>
                  </a:lnTo>
                  <a:cubicBezTo>
                    <a:pt x="534838" y="889454"/>
                    <a:pt x="534838" y="891883"/>
                    <a:pt x="534838" y="894798"/>
                  </a:cubicBezTo>
                  <a:cubicBezTo>
                    <a:pt x="534838" y="896740"/>
                    <a:pt x="535324" y="899412"/>
                    <a:pt x="536295" y="902813"/>
                  </a:cubicBezTo>
                  <a:cubicBezTo>
                    <a:pt x="537267" y="906213"/>
                    <a:pt x="537753" y="908399"/>
                    <a:pt x="537753" y="909371"/>
                  </a:cubicBezTo>
                  <a:cubicBezTo>
                    <a:pt x="535810" y="907428"/>
                    <a:pt x="534838" y="906456"/>
                    <a:pt x="534838" y="906456"/>
                  </a:cubicBezTo>
                  <a:cubicBezTo>
                    <a:pt x="530952" y="897712"/>
                    <a:pt x="526580" y="891397"/>
                    <a:pt x="521722" y="887511"/>
                  </a:cubicBezTo>
                  <a:lnTo>
                    <a:pt x="514435" y="877310"/>
                  </a:lnTo>
                  <a:cubicBezTo>
                    <a:pt x="515407" y="880224"/>
                    <a:pt x="516379" y="883625"/>
                    <a:pt x="517350" y="887511"/>
                  </a:cubicBezTo>
                  <a:cubicBezTo>
                    <a:pt x="518322" y="891397"/>
                    <a:pt x="519779" y="894798"/>
                    <a:pt x="521722" y="897712"/>
                  </a:cubicBezTo>
                  <a:cubicBezTo>
                    <a:pt x="518807" y="896740"/>
                    <a:pt x="517350" y="896255"/>
                    <a:pt x="517350" y="896255"/>
                  </a:cubicBezTo>
                  <a:lnTo>
                    <a:pt x="496947" y="846706"/>
                  </a:lnTo>
                  <a:cubicBezTo>
                    <a:pt x="495976" y="844763"/>
                    <a:pt x="495004" y="842334"/>
                    <a:pt x="494033" y="839419"/>
                  </a:cubicBezTo>
                  <a:cubicBezTo>
                    <a:pt x="493061" y="836504"/>
                    <a:pt x="492090" y="835533"/>
                    <a:pt x="491118" y="836504"/>
                  </a:cubicBezTo>
                  <a:cubicBezTo>
                    <a:pt x="491118" y="836504"/>
                    <a:pt x="491118" y="836262"/>
                    <a:pt x="491118" y="835776"/>
                  </a:cubicBezTo>
                  <a:cubicBezTo>
                    <a:pt x="491118" y="835290"/>
                    <a:pt x="491118" y="834561"/>
                    <a:pt x="491118" y="833590"/>
                  </a:cubicBezTo>
                  <a:cubicBezTo>
                    <a:pt x="490147" y="833590"/>
                    <a:pt x="489661" y="831161"/>
                    <a:pt x="489661" y="826303"/>
                  </a:cubicBezTo>
                  <a:cubicBezTo>
                    <a:pt x="487718" y="818531"/>
                    <a:pt x="485775" y="814159"/>
                    <a:pt x="483832" y="813187"/>
                  </a:cubicBezTo>
                  <a:cubicBezTo>
                    <a:pt x="481888" y="811244"/>
                    <a:pt x="480431" y="807358"/>
                    <a:pt x="479460" y="801529"/>
                  </a:cubicBezTo>
                  <a:cubicBezTo>
                    <a:pt x="480431" y="794728"/>
                    <a:pt x="480431" y="788413"/>
                    <a:pt x="479460" y="782583"/>
                  </a:cubicBezTo>
                  <a:cubicBezTo>
                    <a:pt x="479460" y="780640"/>
                    <a:pt x="478002" y="779183"/>
                    <a:pt x="475088" y="778211"/>
                  </a:cubicBezTo>
                  <a:lnTo>
                    <a:pt x="473630" y="782583"/>
                  </a:lnTo>
                  <a:lnTo>
                    <a:pt x="470716" y="775297"/>
                  </a:lnTo>
                  <a:cubicBezTo>
                    <a:pt x="469744" y="777240"/>
                    <a:pt x="465858" y="778211"/>
                    <a:pt x="459057" y="778211"/>
                  </a:cubicBezTo>
                  <a:cubicBezTo>
                    <a:pt x="461000" y="774325"/>
                    <a:pt x="461972" y="769953"/>
                    <a:pt x="461972" y="765095"/>
                  </a:cubicBezTo>
                  <a:lnTo>
                    <a:pt x="467801" y="765095"/>
                  </a:lnTo>
                  <a:lnTo>
                    <a:pt x="469258" y="754894"/>
                  </a:lnTo>
                  <a:lnTo>
                    <a:pt x="472173" y="754894"/>
                  </a:lnTo>
                  <a:cubicBezTo>
                    <a:pt x="472173" y="748093"/>
                    <a:pt x="473145" y="742750"/>
                    <a:pt x="475088" y="738864"/>
                  </a:cubicBezTo>
                  <a:cubicBezTo>
                    <a:pt x="475088" y="736921"/>
                    <a:pt x="473630" y="735949"/>
                    <a:pt x="470716" y="735949"/>
                  </a:cubicBezTo>
                  <a:lnTo>
                    <a:pt x="475088" y="715547"/>
                  </a:lnTo>
                  <a:cubicBezTo>
                    <a:pt x="476059" y="714575"/>
                    <a:pt x="476302" y="713361"/>
                    <a:pt x="475816" y="711903"/>
                  </a:cubicBezTo>
                  <a:lnTo>
                    <a:pt x="475606" y="711273"/>
                  </a:lnTo>
                  <a:lnTo>
                    <a:pt x="470716" y="712632"/>
                  </a:lnTo>
                  <a:cubicBezTo>
                    <a:pt x="470716" y="711660"/>
                    <a:pt x="468287" y="708746"/>
                    <a:pt x="463429" y="703888"/>
                  </a:cubicBezTo>
                  <a:cubicBezTo>
                    <a:pt x="465372" y="702916"/>
                    <a:pt x="467801" y="703402"/>
                    <a:pt x="470716" y="705345"/>
                  </a:cubicBezTo>
                  <a:cubicBezTo>
                    <a:pt x="470716" y="703402"/>
                    <a:pt x="468287" y="700002"/>
                    <a:pt x="463429" y="695144"/>
                  </a:cubicBezTo>
                  <a:cubicBezTo>
                    <a:pt x="463429" y="695144"/>
                    <a:pt x="461486" y="693201"/>
                    <a:pt x="457600" y="689315"/>
                  </a:cubicBezTo>
                  <a:lnTo>
                    <a:pt x="453228" y="689315"/>
                  </a:lnTo>
                  <a:lnTo>
                    <a:pt x="454685" y="684943"/>
                  </a:lnTo>
                  <a:cubicBezTo>
                    <a:pt x="453714" y="683000"/>
                    <a:pt x="452256" y="680814"/>
                    <a:pt x="450313" y="678385"/>
                  </a:cubicBezTo>
                  <a:cubicBezTo>
                    <a:pt x="448370" y="675956"/>
                    <a:pt x="446913" y="674256"/>
                    <a:pt x="445941" y="673284"/>
                  </a:cubicBezTo>
                  <a:cubicBezTo>
                    <a:pt x="443027" y="672313"/>
                    <a:pt x="441083" y="671098"/>
                    <a:pt x="440112" y="669641"/>
                  </a:cubicBezTo>
                  <a:cubicBezTo>
                    <a:pt x="439140" y="668183"/>
                    <a:pt x="438655" y="665997"/>
                    <a:pt x="438655" y="663083"/>
                  </a:cubicBezTo>
                  <a:cubicBezTo>
                    <a:pt x="435740" y="661140"/>
                    <a:pt x="432825" y="660168"/>
                    <a:pt x="429911" y="660168"/>
                  </a:cubicBezTo>
                  <a:cubicBezTo>
                    <a:pt x="427967" y="660168"/>
                    <a:pt x="425781" y="658954"/>
                    <a:pt x="423353" y="656525"/>
                  </a:cubicBezTo>
                  <a:cubicBezTo>
                    <a:pt x="420924" y="654096"/>
                    <a:pt x="418738" y="651910"/>
                    <a:pt x="416795" y="649967"/>
                  </a:cubicBezTo>
                  <a:cubicBezTo>
                    <a:pt x="416795" y="648024"/>
                    <a:pt x="414366" y="647052"/>
                    <a:pt x="409508" y="647052"/>
                  </a:cubicBezTo>
                  <a:close/>
                  <a:moveTo>
                    <a:pt x="559612" y="641223"/>
                  </a:moveTo>
                  <a:cubicBezTo>
                    <a:pt x="557669" y="641223"/>
                    <a:pt x="557669" y="642680"/>
                    <a:pt x="559612" y="645595"/>
                  </a:cubicBezTo>
                  <a:cubicBezTo>
                    <a:pt x="559612" y="642680"/>
                    <a:pt x="560584" y="641223"/>
                    <a:pt x="562527" y="641223"/>
                  </a:cubicBezTo>
                  <a:close/>
                  <a:moveTo>
                    <a:pt x="416795" y="641223"/>
                  </a:moveTo>
                  <a:lnTo>
                    <a:pt x="416795" y="647052"/>
                  </a:lnTo>
                  <a:cubicBezTo>
                    <a:pt x="418738" y="647052"/>
                    <a:pt x="420438" y="646323"/>
                    <a:pt x="421895" y="644866"/>
                  </a:cubicBezTo>
                  <a:cubicBezTo>
                    <a:pt x="423353" y="643409"/>
                    <a:pt x="424567" y="642680"/>
                    <a:pt x="425539" y="642680"/>
                  </a:cubicBezTo>
                  <a:close/>
                  <a:moveTo>
                    <a:pt x="680570" y="639766"/>
                  </a:moveTo>
                  <a:cubicBezTo>
                    <a:pt x="682513" y="640737"/>
                    <a:pt x="684214" y="641709"/>
                    <a:pt x="685671" y="642680"/>
                  </a:cubicBezTo>
                  <a:cubicBezTo>
                    <a:pt x="687128" y="643652"/>
                    <a:pt x="688343" y="645109"/>
                    <a:pt x="689314" y="647052"/>
                  </a:cubicBezTo>
                  <a:lnTo>
                    <a:pt x="693686" y="647052"/>
                  </a:lnTo>
                  <a:cubicBezTo>
                    <a:pt x="686885" y="642195"/>
                    <a:pt x="682513" y="639766"/>
                    <a:pt x="680570" y="639766"/>
                  </a:cubicBezTo>
                  <a:close/>
                  <a:moveTo>
                    <a:pt x="609162" y="631022"/>
                  </a:moveTo>
                  <a:lnTo>
                    <a:pt x="606247" y="635394"/>
                  </a:lnTo>
                  <a:lnTo>
                    <a:pt x="556698" y="652882"/>
                  </a:lnTo>
                  <a:cubicBezTo>
                    <a:pt x="561556" y="652882"/>
                    <a:pt x="566170" y="651910"/>
                    <a:pt x="570542" y="649967"/>
                  </a:cubicBezTo>
                  <a:cubicBezTo>
                    <a:pt x="574914" y="648024"/>
                    <a:pt x="578558" y="647052"/>
                    <a:pt x="581472" y="647052"/>
                  </a:cubicBezTo>
                  <a:cubicBezTo>
                    <a:pt x="576615" y="653853"/>
                    <a:pt x="572243" y="657254"/>
                    <a:pt x="568356" y="657254"/>
                  </a:cubicBezTo>
                  <a:cubicBezTo>
                    <a:pt x="564470" y="657254"/>
                    <a:pt x="561313" y="657739"/>
                    <a:pt x="558884" y="658711"/>
                  </a:cubicBezTo>
                  <a:cubicBezTo>
                    <a:pt x="556455" y="659682"/>
                    <a:pt x="554269" y="660168"/>
                    <a:pt x="552326" y="660168"/>
                  </a:cubicBezTo>
                  <a:cubicBezTo>
                    <a:pt x="552326" y="658225"/>
                    <a:pt x="551354" y="657254"/>
                    <a:pt x="549411" y="657254"/>
                  </a:cubicBezTo>
                  <a:cubicBezTo>
                    <a:pt x="545525" y="657254"/>
                    <a:pt x="542610" y="658711"/>
                    <a:pt x="540667" y="661626"/>
                  </a:cubicBezTo>
                  <a:lnTo>
                    <a:pt x="540667" y="663083"/>
                  </a:lnTo>
                  <a:cubicBezTo>
                    <a:pt x="541639" y="663083"/>
                    <a:pt x="543096" y="662597"/>
                    <a:pt x="545039" y="661626"/>
                  </a:cubicBezTo>
                  <a:cubicBezTo>
                    <a:pt x="546982" y="660654"/>
                    <a:pt x="549411" y="660168"/>
                    <a:pt x="552326" y="660168"/>
                  </a:cubicBezTo>
                  <a:lnTo>
                    <a:pt x="552326" y="661626"/>
                  </a:lnTo>
                  <a:cubicBezTo>
                    <a:pt x="550383" y="661626"/>
                    <a:pt x="547954" y="663083"/>
                    <a:pt x="545039" y="665997"/>
                  </a:cubicBezTo>
                  <a:cubicBezTo>
                    <a:pt x="544068" y="666969"/>
                    <a:pt x="542853" y="668183"/>
                    <a:pt x="541396" y="669641"/>
                  </a:cubicBezTo>
                  <a:cubicBezTo>
                    <a:pt x="539939" y="671098"/>
                    <a:pt x="537753" y="671827"/>
                    <a:pt x="534838" y="671827"/>
                  </a:cubicBezTo>
                  <a:cubicBezTo>
                    <a:pt x="537753" y="672798"/>
                    <a:pt x="539696" y="674013"/>
                    <a:pt x="540667" y="675470"/>
                  </a:cubicBezTo>
                  <a:cubicBezTo>
                    <a:pt x="541639" y="676927"/>
                    <a:pt x="542125" y="678142"/>
                    <a:pt x="542125" y="679113"/>
                  </a:cubicBezTo>
                  <a:lnTo>
                    <a:pt x="540667" y="683485"/>
                  </a:lnTo>
                  <a:cubicBezTo>
                    <a:pt x="540667" y="680571"/>
                    <a:pt x="538238" y="679113"/>
                    <a:pt x="533381" y="679113"/>
                  </a:cubicBezTo>
                  <a:cubicBezTo>
                    <a:pt x="532409" y="678142"/>
                    <a:pt x="530466" y="677656"/>
                    <a:pt x="527551" y="677656"/>
                  </a:cubicBezTo>
                  <a:cubicBezTo>
                    <a:pt x="524637" y="677656"/>
                    <a:pt x="522694" y="678142"/>
                    <a:pt x="521722" y="679113"/>
                  </a:cubicBezTo>
                  <a:lnTo>
                    <a:pt x="521722" y="687857"/>
                  </a:lnTo>
                  <a:cubicBezTo>
                    <a:pt x="521722" y="688829"/>
                    <a:pt x="520508" y="688343"/>
                    <a:pt x="518079" y="686400"/>
                  </a:cubicBezTo>
                  <a:cubicBezTo>
                    <a:pt x="515650" y="684457"/>
                    <a:pt x="513950" y="683485"/>
                    <a:pt x="512978" y="683485"/>
                  </a:cubicBezTo>
                  <a:cubicBezTo>
                    <a:pt x="511035" y="686400"/>
                    <a:pt x="508120" y="687857"/>
                    <a:pt x="504234" y="687857"/>
                  </a:cubicBezTo>
                  <a:cubicBezTo>
                    <a:pt x="510063" y="690772"/>
                    <a:pt x="512978" y="693687"/>
                    <a:pt x="512978" y="696601"/>
                  </a:cubicBezTo>
                  <a:cubicBezTo>
                    <a:pt x="511035" y="697573"/>
                    <a:pt x="508606" y="698059"/>
                    <a:pt x="505691" y="698059"/>
                  </a:cubicBezTo>
                  <a:lnTo>
                    <a:pt x="500482" y="697314"/>
                  </a:lnTo>
                  <a:lnTo>
                    <a:pt x="505691" y="715547"/>
                  </a:lnTo>
                  <a:cubicBezTo>
                    <a:pt x="504720" y="715061"/>
                    <a:pt x="503505" y="713482"/>
                    <a:pt x="502048" y="710810"/>
                  </a:cubicBezTo>
                  <a:lnTo>
                    <a:pt x="500096" y="706487"/>
                  </a:lnTo>
                  <a:lnTo>
                    <a:pt x="495855" y="710446"/>
                  </a:lnTo>
                  <a:cubicBezTo>
                    <a:pt x="494154" y="711417"/>
                    <a:pt x="492576" y="711660"/>
                    <a:pt x="491118" y="711175"/>
                  </a:cubicBezTo>
                  <a:cubicBezTo>
                    <a:pt x="490147" y="709231"/>
                    <a:pt x="489054" y="707774"/>
                    <a:pt x="487839" y="706803"/>
                  </a:cubicBezTo>
                  <a:lnTo>
                    <a:pt x="487368" y="706631"/>
                  </a:lnTo>
                  <a:lnTo>
                    <a:pt x="491118" y="712632"/>
                  </a:lnTo>
                  <a:lnTo>
                    <a:pt x="488204" y="712632"/>
                  </a:lnTo>
                  <a:cubicBezTo>
                    <a:pt x="488204" y="715547"/>
                    <a:pt x="489175" y="720404"/>
                    <a:pt x="491118" y="727205"/>
                  </a:cubicBezTo>
                  <a:cubicBezTo>
                    <a:pt x="492090" y="725262"/>
                    <a:pt x="493304" y="724047"/>
                    <a:pt x="494762" y="723562"/>
                  </a:cubicBezTo>
                  <a:cubicBezTo>
                    <a:pt x="496219" y="723076"/>
                    <a:pt x="497676" y="723076"/>
                    <a:pt x="499133" y="723562"/>
                  </a:cubicBezTo>
                  <a:cubicBezTo>
                    <a:pt x="500591" y="724047"/>
                    <a:pt x="501805" y="724291"/>
                    <a:pt x="502777" y="724291"/>
                  </a:cubicBezTo>
                  <a:cubicBezTo>
                    <a:pt x="504720" y="726234"/>
                    <a:pt x="506906" y="728905"/>
                    <a:pt x="509335" y="732306"/>
                  </a:cubicBezTo>
                  <a:cubicBezTo>
                    <a:pt x="511764" y="735706"/>
                    <a:pt x="512978" y="737406"/>
                    <a:pt x="512978" y="737406"/>
                  </a:cubicBezTo>
                  <a:cubicBezTo>
                    <a:pt x="515893" y="738378"/>
                    <a:pt x="518079" y="740078"/>
                    <a:pt x="519536" y="742507"/>
                  </a:cubicBezTo>
                  <a:cubicBezTo>
                    <a:pt x="520993" y="744936"/>
                    <a:pt x="522208" y="746636"/>
                    <a:pt x="523179" y="747608"/>
                  </a:cubicBezTo>
                  <a:lnTo>
                    <a:pt x="523179" y="751980"/>
                  </a:lnTo>
                  <a:cubicBezTo>
                    <a:pt x="523179" y="755866"/>
                    <a:pt x="524637" y="761695"/>
                    <a:pt x="527551" y="769468"/>
                  </a:cubicBezTo>
                  <a:cubicBezTo>
                    <a:pt x="528523" y="762667"/>
                    <a:pt x="528523" y="754894"/>
                    <a:pt x="527551" y="746150"/>
                  </a:cubicBezTo>
                  <a:cubicBezTo>
                    <a:pt x="527551" y="742264"/>
                    <a:pt x="528280" y="739835"/>
                    <a:pt x="529737" y="738864"/>
                  </a:cubicBezTo>
                  <a:cubicBezTo>
                    <a:pt x="531195" y="737892"/>
                    <a:pt x="533381" y="737406"/>
                    <a:pt x="536295" y="737406"/>
                  </a:cubicBezTo>
                  <a:cubicBezTo>
                    <a:pt x="538238" y="738378"/>
                    <a:pt x="539696" y="740321"/>
                    <a:pt x="540667" y="743236"/>
                  </a:cubicBezTo>
                  <a:cubicBezTo>
                    <a:pt x="541639" y="746150"/>
                    <a:pt x="543096" y="748579"/>
                    <a:pt x="545039" y="750522"/>
                  </a:cubicBezTo>
                  <a:cubicBezTo>
                    <a:pt x="544068" y="750522"/>
                    <a:pt x="543339" y="751251"/>
                    <a:pt x="542853" y="752708"/>
                  </a:cubicBezTo>
                  <a:cubicBezTo>
                    <a:pt x="542367" y="754166"/>
                    <a:pt x="541153" y="755380"/>
                    <a:pt x="539210" y="756352"/>
                  </a:cubicBezTo>
                  <a:cubicBezTo>
                    <a:pt x="540181" y="758295"/>
                    <a:pt x="540667" y="760238"/>
                    <a:pt x="540667" y="762181"/>
                  </a:cubicBezTo>
                  <a:cubicBezTo>
                    <a:pt x="540667" y="764124"/>
                    <a:pt x="541639" y="766553"/>
                    <a:pt x="543582" y="769468"/>
                  </a:cubicBezTo>
                  <a:cubicBezTo>
                    <a:pt x="544553" y="768496"/>
                    <a:pt x="545039" y="767039"/>
                    <a:pt x="545039" y="765095"/>
                  </a:cubicBezTo>
                  <a:cubicBezTo>
                    <a:pt x="545039" y="761209"/>
                    <a:pt x="546011" y="758295"/>
                    <a:pt x="547954" y="756352"/>
                  </a:cubicBezTo>
                  <a:lnTo>
                    <a:pt x="550869" y="754894"/>
                  </a:lnTo>
                  <a:lnTo>
                    <a:pt x="545039" y="733034"/>
                  </a:lnTo>
                  <a:cubicBezTo>
                    <a:pt x="544068" y="730120"/>
                    <a:pt x="541153" y="728662"/>
                    <a:pt x="536295" y="728662"/>
                  </a:cubicBezTo>
                  <a:lnTo>
                    <a:pt x="534838" y="728662"/>
                  </a:lnTo>
                  <a:cubicBezTo>
                    <a:pt x="534838" y="727691"/>
                    <a:pt x="536538" y="724776"/>
                    <a:pt x="539939" y="719919"/>
                  </a:cubicBezTo>
                  <a:cubicBezTo>
                    <a:pt x="543339" y="715061"/>
                    <a:pt x="544553" y="707774"/>
                    <a:pt x="543582" y="698059"/>
                  </a:cubicBezTo>
                  <a:cubicBezTo>
                    <a:pt x="543582" y="697087"/>
                    <a:pt x="544311" y="696358"/>
                    <a:pt x="545768" y="695873"/>
                  </a:cubicBezTo>
                  <a:cubicBezTo>
                    <a:pt x="547225" y="695387"/>
                    <a:pt x="548440" y="694172"/>
                    <a:pt x="549411" y="692229"/>
                  </a:cubicBezTo>
                  <a:lnTo>
                    <a:pt x="555241" y="696601"/>
                  </a:lnTo>
                  <a:lnTo>
                    <a:pt x="552326" y="698059"/>
                  </a:lnTo>
                  <a:cubicBezTo>
                    <a:pt x="553297" y="699030"/>
                    <a:pt x="554026" y="700730"/>
                    <a:pt x="554512" y="703159"/>
                  </a:cubicBezTo>
                  <a:cubicBezTo>
                    <a:pt x="554998" y="705588"/>
                    <a:pt x="555726" y="709231"/>
                    <a:pt x="556698" y="714089"/>
                  </a:cubicBezTo>
                  <a:lnTo>
                    <a:pt x="566899" y="719919"/>
                  </a:lnTo>
                  <a:lnTo>
                    <a:pt x="572728" y="714089"/>
                  </a:lnTo>
                  <a:cubicBezTo>
                    <a:pt x="575643" y="716032"/>
                    <a:pt x="577100" y="718461"/>
                    <a:pt x="577100" y="721376"/>
                  </a:cubicBezTo>
                  <a:cubicBezTo>
                    <a:pt x="578072" y="725262"/>
                    <a:pt x="580987" y="728177"/>
                    <a:pt x="585844" y="730120"/>
                  </a:cubicBezTo>
                  <a:cubicBezTo>
                    <a:pt x="592645" y="734006"/>
                    <a:pt x="596531" y="735949"/>
                    <a:pt x="597503" y="735949"/>
                  </a:cubicBezTo>
                  <a:cubicBezTo>
                    <a:pt x="607218" y="739835"/>
                    <a:pt x="613533" y="747608"/>
                    <a:pt x="616448" y="759266"/>
                  </a:cubicBezTo>
                  <a:cubicBezTo>
                    <a:pt x="616448" y="760238"/>
                    <a:pt x="616934" y="760966"/>
                    <a:pt x="617905" y="761452"/>
                  </a:cubicBezTo>
                  <a:cubicBezTo>
                    <a:pt x="618877" y="761938"/>
                    <a:pt x="619849" y="763153"/>
                    <a:pt x="620820" y="765095"/>
                  </a:cubicBezTo>
                  <a:cubicBezTo>
                    <a:pt x="621792" y="766067"/>
                    <a:pt x="623492" y="768253"/>
                    <a:pt x="625921" y="771653"/>
                  </a:cubicBezTo>
                  <a:cubicBezTo>
                    <a:pt x="628350" y="775054"/>
                    <a:pt x="631021" y="775297"/>
                    <a:pt x="633936" y="772382"/>
                  </a:cubicBezTo>
                  <a:cubicBezTo>
                    <a:pt x="635879" y="772382"/>
                    <a:pt x="637094" y="772868"/>
                    <a:pt x="637579" y="773839"/>
                  </a:cubicBezTo>
                  <a:cubicBezTo>
                    <a:pt x="638065" y="774811"/>
                    <a:pt x="638794" y="775297"/>
                    <a:pt x="639765" y="775297"/>
                  </a:cubicBezTo>
                  <a:cubicBezTo>
                    <a:pt x="639765" y="766553"/>
                    <a:pt x="641708" y="756837"/>
                    <a:pt x="645595" y="746150"/>
                  </a:cubicBezTo>
                  <a:lnTo>
                    <a:pt x="647052" y="747608"/>
                  </a:lnTo>
                  <a:cubicBezTo>
                    <a:pt x="647052" y="745665"/>
                    <a:pt x="648509" y="744693"/>
                    <a:pt x="651424" y="744693"/>
                  </a:cubicBezTo>
                  <a:lnTo>
                    <a:pt x="651424" y="746150"/>
                  </a:lnTo>
                  <a:cubicBezTo>
                    <a:pt x="651424" y="748093"/>
                    <a:pt x="650452" y="752465"/>
                    <a:pt x="648509" y="759266"/>
                  </a:cubicBezTo>
                  <a:cubicBezTo>
                    <a:pt x="653367" y="759266"/>
                    <a:pt x="656768" y="759995"/>
                    <a:pt x="658711" y="761452"/>
                  </a:cubicBezTo>
                  <a:cubicBezTo>
                    <a:pt x="660654" y="762910"/>
                    <a:pt x="662111" y="765581"/>
                    <a:pt x="663083" y="769468"/>
                  </a:cubicBezTo>
                  <a:lnTo>
                    <a:pt x="676198" y="769468"/>
                  </a:lnTo>
                  <a:cubicBezTo>
                    <a:pt x="675227" y="770439"/>
                    <a:pt x="674498" y="772625"/>
                    <a:pt x="674012" y="776026"/>
                  </a:cubicBezTo>
                  <a:cubicBezTo>
                    <a:pt x="673527" y="779426"/>
                    <a:pt x="671341" y="781126"/>
                    <a:pt x="667455" y="781126"/>
                  </a:cubicBezTo>
                  <a:cubicBezTo>
                    <a:pt x="666483" y="781126"/>
                    <a:pt x="665511" y="782341"/>
                    <a:pt x="664540" y="784770"/>
                  </a:cubicBezTo>
                  <a:cubicBezTo>
                    <a:pt x="663568" y="787198"/>
                    <a:pt x="663083" y="787927"/>
                    <a:pt x="663083" y="786955"/>
                  </a:cubicBezTo>
                  <a:lnTo>
                    <a:pt x="658711" y="786955"/>
                  </a:lnTo>
                  <a:cubicBezTo>
                    <a:pt x="656768" y="792785"/>
                    <a:pt x="658711" y="795699"/>
                    <a:pt x="664540" y="795699"/>
                  </a:cubicBezTo>
                  <a:cubicBezTo>
                    <a:pt x="664540" y="795699"/>
                    <a:pt x="664783" y="795456"/>
                    <a:pt x="665269" y="794971"/>
                  </a:cubicBezTo>
                  <a:cubicBezTo>
                    <a:pt x="665754" y="794485"/>
                    <a:pt x="665997" y="794242"/>
                    <a:pt x="665997" y="794242"/>
                  </a:cubicBezTo>
                  <a:cubicBezTo>
                    <a:pt x="667940" y="794242"/>
                    <a:pt x="670612" y="794242"/>
                    <a:pt x="674012" y="794242"/>
                  </a:cubicBezTo>
                  <a:cubicBezTo>
                    <a:pt x="677413" y="794242"/>
                    <a:pt x="680570" y="793270"/>
                    <a:pt x="683485" y="791327"/>
                  </a:cubicBezTo>
                  <a:cubicBezTo>
                    <a:pt x="683485" y="790356"/>
                    <a:pt x="685185" y="788413"/>
                    <a:pt x="688586" y="785498"/>
                  </a:cubicBezTo>
                  <a:cubicBezTo>
                    <a:pt x="691986" y="782583"/>
                    <a:pt x="694172" y="780154"/>
                    <a:pt x="695144" y="778211"/>
                  </a:cubicBezTo>
                  <a:cubicBezTo>
                    <a:pt x="697087" y="775297"/>
                    <a:pt x="699516" y="772139"/>
                    <a:pt x="702430" y="768739"/>
                  </a:cubicBezTo>
                  <a:cubicBezTo>
                    <a:pt x="705345" y="765338"/>
                    <a:pt x="707288" y="762667"/>
                    <a:pt x="708260" y="760724"/>
                  </a:cubicBezTo>
                  <a:lnTo>
                    <a:pt x="718461" y="744693"/>
                  </a:lnTo>
                  <a:lnTo>
                    <a:pt x="718886" y="743630"/>
                  </a:lnTo>
                  <a:lnTo>
                    <a:pt x="718279" y="743236"/>
                  </a:lnTo>
                  <a:cubicBezTo>
                    <a:pt x="716457" y="741778"/>
                    <a:pt x="715060" y="740321"/>
                    <a:pt x="714089" y="738864"/>
                  </a:cubicBezTo>
                  <a:lnTo>
                    <a:pt x="714089" y="735949"/>
                  </a:lnTo>
                  <a:cubicBezTo>
                    <a:pt x="713117" y="735949"/>
                    <a:pt x="712146" y="735463"/>
                    <a:pt x="711174" y="734492"/>
                  </a:cubicBezTo>
                  <a:cubicBezTo>
                    <a:pt x="710203" y="733520"/>
                    <a:pt x="709231" y="732063"/>
                    <a:pt x="708260" y="730120"/>
                  </a:cubicBezTo>
                  <a:lnTo>
                    <a:pt x="715546" y="730120"/>
                  </a:lnTo>
                  <a:cubicBezTo>
                    <a:pt x="715546" y="726234"/>
                    <a:pt x="713846" y="723076"/>
                    <a:pt x="710446" y="720647"/>
                  </a:cubicBezTo>
                  <a:cubicBezTo>
                    <a:pt x="707045" y="718218"/>
                    <a:pt x="705345" y="716032"/>
                    <a:pt x="705345" y="714089"/>
                  </a:cubicBezTo>
                  <a:cubicBezTo>
                    <a:pt x="705345" y="716032"/>
                    <a:pt x="707774" y="717004"/>
                    <a:pt x="712632" y="717004"/>
                  </a:cubicBezTo>
                  <a:cubicBezTo>
                    <a:pt x="715546" y="717975"/>
                    <a:pt x="719675" y="719433"/>
                    <a:pt x="725019" y="721376"/>
                  </a:cubicBezTo>
                  <a:cubicBezTo>
                    <a:pt x="730362" y="723319"/>
                    <a:pt x="734492" y="724291"/>
                    <a:pt x="737406" y="724291"/>
                  </a:cubicBezTo>
                  <a:cubicBezTo>
                    <a:pt x="737406" y="722347"/>
                    <a:pt x="735706" y="720647"/>
                    <a:pt x="732306" y="719190"/>
                  </a:cubicBezTo>
                  <a:cubicBezTo>
                    <a:pt x="728905" y="717732"/>
                    <a:pt x="726719" y="716032"/>
                    <a:pt x="725748" y="714089"/>
                  </a:cubicBezTo>
                  <a:cubicBezTo>
                    <a:pt x="723804" y="713118"/>
                    <a:pt x="721618" y="712389"/>
                    <a:pt x="719190" y="711903"/>
                  </a:cubicBezTo>
                  <a:cubicBezTo>
                    <a:pt x="716761" y="711417"/>
                    <a:pt x="715060" y="710203"/>
                    <a:pt x="714089" y="708260"/>
                  </a:cubicBezTo>
                  <a:lnTo>
                    <a:pt x="714089" y="705345"/>
                  </a:lnTo>
                  <a:cubicBezTo>
                    <a:pt x="715060" y="702431"/>
                    <a:pt x="715546" y="702431"/>
                    <a:pt x="715546" y="705345"/>
                  </a:cubicBezTo>
                  <a:cubicBezTo>
                    <a:pt x="724290" y="705345"/>
                    <a:pt x="731091" y="703888"/>
                    <a:pt x="735949" y="700973"/>
                  </a:cubicBezTo>
                  <a:cubicBezTo>
                    <a:pt x="732063" y="697087"/>
                    <a:pt x="725505" y="691986"/>
                    <a:pt x="716275" y="685671"/>
                  </a:cubicBezTo>
                  <a:cubicBezTo>
                    <a:pt x="707045" y="679356"/>
                    <a:pt x="700487" y="674741"/>
                    <a:pt x="696601" y="671827"/>
                  </a:cubicBezTo>
                  <a:cubicBezTo>
                    <a:pt x="702430" y="673770"/>
                    <a:pt x="708260" y="675713"/>
                    <a:pt x="714089" y="677656"/>
                  </a:cubicBezTo>
                  <a:cubicBezTo>
                    <a:pt x="714089" y="676685"/>
                    <a:pt x="713117" y="675470"/>
                    <a:pt x="711174" y="674013"/>
                  </a:cubicBezTo>
                  <a:cubicBezTo>
                    <a:pt x="709231" y="672555"/>
                    <a:pt x="707288" y="671341"/>
                    <a:pt x="705345" y="670369"/>
                  </a:cubicBezTo>
                  <a:cubicBezTo>
                    <a:pt x="694658" y="666483"/>
                    <a:pt x="687371" y="662597"/>
                    <a:pt x="683485" y="658711"/>
                  </a:cubicBezTo>
                  <a:lnTo>
                    <a:pt x="696601" y="660168"/>
                  </a:lnTo>
                  <a:cubicBezTo>
                    <a:pt x="697573" y="662111"/>
                    <a:pt x="699273" y="663326"/>
                    <a:pt x="701702" y="663811"/>
                  </a:cubicBezTo>
                  <a:cubicBezTo>
                    <a:pt x="704131" y="664297"/>
                    <a:pt x="706317" y="665026"/>
                    <a:pt x="708260" y="665997"/>
                  </a:cubicBezTo>
                  <a:lnTo>
                    <a:pt x="708260" y="663083"/>
                  </a:lnTo>
                  <a:cubicBezTo>
                    <a:pt x="707288" y="663083"/>
                    <a:pt x="706074" y="662354"/>
                    <a:pt x="704616" y="660897"/>
                  </a:cubicBezTo>
                  <a:lnTo>
                    <a:pt x="701884" y="659622"/>
                  </a:lnTo>
                  <a:lnTo>
                    <a:pt x="708260" y="658711"/>
                  </a:lnTo>
                  <a:lnTo>
                    <a:pt x="698058" y="654339"/>
                  </a:lnTo>
                  <a:cubicBezTo>
                    <a:pt x="697087" y="652396"/>
                    <a:pt x="695387" y="650938"/>
                    <a:pt x="692958" y="649967"/>
                  </a:cubicBezTo>
                  <a:cubicBezTo>
                    <a:pt x="690529" y="648995"/>
                    <a:pt x="688829" y="648024"/>
                    <a:pt x="687857" y="647052"/>
                  </a:cubicBezTo>
                  <a:cubicBezTo>
                    <a:pt x="686885" y="646081"/>
                    <a:pt x="684457" y="644623"/>
                    <a:pt x="680570" y="642680"/>
                  </a:cubicBezTo>
                  <a:cubicBezTo>
                    <a:pt x="676684" y="640737"/>
                    <a:pt x="671827" y="640737"/>
                    <a:pt x="665997" y="642680"/>
                  </a:cubicBezTo>
                  <a:cubicBezTo>
                    <a:pt x="660168" y="642680"/>
                    <a:pt x="656768" y="641709"/>
                    <a:pt x="655796" y="639766"/>
                  </a:cubicBezTo>
                  <a:lnTo>
                    <a:pt x="655796" y="633936"/>
                  </a:lnTo>
                  <a:cubicBezTo>
                    <a:pt x="653853" y="634908"/>
                    <a:pt x="652153" y="635879"/>
                    <a:pt x="650695" y="636851"/>
                  </a:cubicBezTo>
                  <a:cubicBezTo>
                    <a:pt x="649238" y="637823"/>
                    <a:pt x="648024" y="638794"/>
                    <a:pt x="647052" y="639766"/>
                  </a:cubicBezTo>
                  <a:lnTo>
                    <a:pt x="647052" y="636851"/>
                  </a:lnTo>
                  <a:lnTo>
                    <a:pt x="648509" y="633936"/>
                  </a:lnTo>
                  <a:cubicBezTo>
                    <a:pt x="643652" y="633936"/>
                    <a:pt x="639522" y="634422"/>
                    <a:pt x="636122" y="635394"/>
                  </a:cubicBezTo>
                  <a:cubicBezTo>
                    <a:pt x="632722" y="636365"/>
                    <a:pt x="629564" y="636851"/>
                    <a:pt x="626649" y="636851"/>
                  </a:cubicBezTo>
                  <a:cubicBezTo>
                    <a:pt x="626649" y="635879"/>
                    <a:pt x="625435" y="634908"/>
                    <a:pt x="623006" y="633936"/>
                  </a:cubicBezTo>
                  <a:cubicBezTo>
                    <a:pt x="620577" y="632965"/>
                    <a:pt x="619363" y="631993"/>
                    <a:pt x="619363" y="631022"/>
                  </a:cubicBezTo>
                  <a:cubicBezTo>
                    <a:pt x="618391" y="631022"/>
                    <a:pt x="616691" y="631264"/>
                    <a:pt x="614262" y="631750"/>
                  </a:cubicBezTo>
                  <a:cubicBezTo>
                    <a:pt x="611833" y="632236"/>
                    <a:pt x="610133" y="631993"/>
                    <a:pt x="609162" y="631022"/>
                  </a:cubicBezTo>
                  <a:close/>
                  <a:moveTo>
                    <a:pt x="426632" y="614627"/>
                  </a:moveTo>
                  <a:cubicBezTo>
                    <a:pt x="424931" y="614870"/>
                    <a:pt x="423596" y="615477"/>
                    <a:pt x="422624" y="616448"/>
                  </a:cubicBezTo>
                  <a:lnTo>
                    <a:pt x="422624" y="623735"/>
                  </a:lnTo>
                  <a:cubicBezTo>
                    <a:pt x="425539" y="623735"/>
                    <a:pt x="426996" y="622764"/>
                    <a:pt x="426996" y="620820"/>
                  </a:cubicBezTo>
                  <a:lnTo>
                    <a:pt x="426996" y="616448"/>
                  </a:lnTo>
                  <a:cubicBezTo>
                    <a:pt x="429911" y="616448"/>
                    <a:pt x="432339" y="617420"/>
                    <a:pt x="434283" y="619363"/>
                  </a:cubicBezTo>
                  <a:cubicBezTo>
                    <a:pt x="436226" y="621306"/>
                    <a:pt x="437683" y="622764"/>
                    <a:pt x="438655" y="623735"/>
                  </a:cubicBezTo>
                  <a:cubicBezTo>
                    <a:pt x="438655" y="622764"/>
                    <a:pt x="439383" y="622035"/>
                    <a:pt x="440841" y="621549"/>
                  </a:cubicBezTo>
                  <a:cubicBezTo>
                    <a:pt x="442298" y="621063"/>
                    <a:pt x="443027" y="620335"/>
                    <a:pt x="443027" y="619363"/>
                  </a:cubicBezTo>
                  <a:lnTo>
                    <a:pt x="443027" y="616448"/>
                  </a:lnTo>
                  <a:cubicBezTo>
                    <a:pt x="441083" y="616448"/>
                    <a:pt x="437683" y="615963"/>
                    <a:pt x="432825" y="614991"/>
                  </a:cubicBezTo>
                  <a:cubicBezTo>
                    <a:pt x="430396" y="614505"/>
                    <a:pt x="428332" y="614384"/>
                    <a:pt x="426632" y="614627"/>
                  </a:cubicBezTo>
                  <a:close/>
                  <a:moveTo>
                    <a:pt x="466344" y="607705"/>
                  </a:moveTo>
                  <a:cubicBezTo>
                    <a:pt x="466344" y="609648"/>
                    <a:pt x="465372" y="611105"/>
                    <a:pt x="463429" y="612077"/>
                  </a:cubicBezTo>
                  <a:cubicBezTo>
                    <a:pt x="460514" y="614991"/>
                    <a:pt x="457843" y="616934"/>
                    <a:pt x="455414" y="617906"/>
                  </a:cubicBezTo>
                  <a:cubicBezTo>
                    <a:pt x="452985" y="618877"/>
                    <a:pt x="450313" y="619363"/>
                    <a:pt x="447398" y="619363"/>
                  </a:cubicBezTo>
                  <a:lnTo>
                    <a:pt x="445941" y="619363"/>
                  </a:lnTo>
                  <a:lnTo>
                    <a:pt x="447398" y="620820"/>
                  </a:lnTo>
                  <a:cubicBezTo>
                    <a:pt x="467801" y="617906"/>
                    <a:pt x="481403" y="614505"/>
                    <a:pt x="488204" y="610619"/>
                  </a:cubicBezTo>
                  <a:cubicBezTo>
                    <a:pt x="479460" y="610619"/>
                    <a:pt x="473630" y="609648"/>
                    <a:pt x="470716" y="607705"/>
                  </a:cubicBezTo>
                  <a:close/>
                  <a:moveTo>
                    <a:pt x="491257" y="598845"/>
                  </a:moveTo>
                  <a:lnTo>
                    <a:pt x="491444" y="598868"/>
                  </a:lnTo>
                  <a:lnTo>
                    <a:pt x="491118" y="598961"/>
                  </a:lnTo>
                  <a:close/>
                  <a:moveTo>
                    <a:pt x="434283" y="582930"/>
                  </a:moveTo>
                  <a:cubicBezTo>
                    <a:pt x="433311" y="582930"/>
                    <a:pt x="433797" y="583659"/>
                    <a:pt x="435740" y="585116"/>
                  </a:cubicBezTo>
                  <a:cubicBezTo>
                    <a:pt x="437683" y="586573"/>
                    <a:pt x="438655" y="587302"/>
                    <a:pt x="438655" y="587302"/>
                  </a:cubicBezTo>
                  <a:lnTo>
                    <a:pt x="438655" y="582930"/>
                  </a:lnTo>
                  <a:close/>
                  <a:moveTo>
                    <a:pt x="715546" y="571271"/>
                  </a:moveTo>
                  <a:cubicBezTo>
                    <a:pt x="715546" y="575158"/>
                    <a:pt x="717004" y="578558"/>
                    <a:pt x="719918" y="581473"/>
                  </a:cubicBezTo>
                  <a:cubicBezTo>
                    <a:pt x="717975" y="581473"/>
                    <a:pt x="716032" y="580744"/>
                    <a:pt x="714089" y="579287"/>
                  </a:cubicBezTo>
                  <a:cubicBezTo>
                    <a:pt x="712146" y="577829"/>
                    <a:pt x="710203" y="578558"/>
                    <a:pt x="708260" y="581473"/>
                  </a:cubicBezTo>
                  <a:cubicBezTo>
                    <a:pt x="710203" y="583416"/>
                    <a:pt x="713603" y="584387"/>
                    <a:pt x="718461" y="584387"/>
                  </a:cubicBezTo>
                  <a:lnTo>
                    <a:pt x="737406" y="582930"/>
                  </a:lnTo>
                  <a:cubicBezTo>
                    <a:pt x="732548" y="581958"/>
                    <a:pt x="729391" y="580744"/>
                    <a:pt x="727934" y="579287"/>
                  </a:cubicBezTo>
                  <a:cubicBezTo>
                    <a:pt x="726476" y="577829"/>
                    <a:pt x="725748" y="575158"/>
                    <a:pt x="725748" y="571271"/>
                  </a:cubicBezTo>
                  <a:close/>
                  <a:moveTo>
                    <a:pt x="708260" y="571271"/>
                  </a:moveTo>
                  <a:cubicBezTo>
                    <a:pt x="706317" y="571271"/>
                    <a:pt x="705345" y="572729"/>
                    <a:pt x="705345" y="575643"/>
                  </a:cubicBezTo>
                  <a:lnTo>
                    <a:pt x="712632" y="575643"/>
                  </a:lnTo>
                  <a:cubicBezTo>
                    <a:pt x="713603" y="575643"/>
                    <a:pt x="713117" y="575400"/>
                    <a:pt x="711174" y="574915"/>
                  </a:cubicBezTo>
                  <a:cubicBezTo>
                    <a:pt x="709231" y="574429"/>
                    <a:pt x="708260" y="573214"/>
                    <a:pt x="708260" y="571271"/>
                  </a:cubicBezTo>
                  <a:close/>
                  <a:moveTo>
                    <a:pt x="416795" y="571271"/>
                  </a:moveTo>
                  <a:cubicBezTo>
                    <a:pt x="416795" y="575158"/>
                    <a:pt x="417523" y="577586"/>
                    <a:pt x="418981" y="578558"/>
                  </a:cubicBezTo>
                  <a:cubicBezTo>
                    <a:pt x="420438" y="579530"/>
                    <a:pt x="421652" y="580501"/>
                    <a:pt x="422624" y="581473"/>
                  </a:cubicBezTo>
                  <a:cubicBezTo>
                    <a:pt x="424567" y="581473"/>
                    <a:pt x="426024" y="583416"/>
                    <a:pt x="426996" y="587302"/>
                  </a:cubicBezTo>
                  <a:cubicBezTo>
                    <a:pt x="426024" y="587302"/>
                    <a:pt x="425296" y="586816"/>
                    <a:pt x="424810" y="585845"/>
                  </a:cubicBezTo>
                  <a:cubicBezTo>
                    <a:pt x="424324" y="584873"/>
                    <a:pt x="423596" y="583901"/>
                    <a:pt x="422624" y="582930"/>
                  </a:cubicBezTo>
                  <a:lnTo>
                    <a:pt x="422624" y="587302"/>
                  </a:lnTo>
                  <a:cubicBezTo>
                    <a:pt x="423596" y="587302"/>
                    <a:pt x="426024" y="589245"/>
                    <a:pt x="429911" y="593131"/>
                  </a:cubicBezTo>
                  <a:lnTo>
                    <a:pt x="426996" y="594589"/>
                  </a:lnTo>
                  <a:cubicBezTo>
                    <a:pt x="426996" y="594589"/>
                    <a:pt x="425781" y="593617"/>
                    <a:pt x="423353" y="591674"/>
                  </a:cubicBezTo>
                  <a:cubicBezTo>
                    <a:pt x="420924" y="589731"/>
                    <a:pt x="418738" y="590217"/>
                    <a:pt x="416795" y="593131"/>
                  </a:cubicBezTo>
                  <a:cubicBezTo>
                    <a:pt x="419709" y="595074"/>
                    <a:pt x="423596" y="596046"/>
                    <a:pt x="428453" y="596046"/>
                  </a:cubicBezTo>
                  <a:cubicBezTo>
                    <a:pt x="433311" y="596046"/>
                    <a:pt x="436711" y="597017"/>
                    <a:pt x="438655" y="598961"/>
                  </a:cubicBezTo>
                  <a:lnTo>
                    <a:pt x="431368" y="598961"/>
                  </a:lnTo>
                  <a:cubicBezTo>
                    <a:pt x="428453" y="598961"/>
                    <a:pt x="426753" y="600175"/>
                    <a:pt x="426267" y="602604"/>
                  </a:cubicBezTo>
                  <a:cubicBezTo>
                    <a:pt x="425781" y="605033"/>
                    <a:pt x="425539" y="608190"/>
                    <a:pt x="425539" y="612077"/>
                  </a:cubicBezTo>
                  <a:cubicBezTo>
                    <a:pt x="428453" y="610133"/>
                    <a:pt x="432825" y="609162"/>
                    <a:pt x="438655" y="609162"/>
                  </a:cubicBezTo>
                  <a:cubicBezTo>
                    <a:pt x="440598" y="608190"/>
                    <a:pt x="442055" y="607705"/>
                    <a:pt x="443027" y="607705"/>
                  </a:cubicBezTo>
                  <a:cubicBezTo>
                    <a:pt x="443998" y="607705"/>
                    <a:pt x="445455" y="607947"/>
                    <a:pt x="447398" y="608433"/>
                  </a:cubicBezTo>
                  <a:cubicBezTo>
                    <a:pt x="449342" y="608919"/>
                    <a:pt x="451770" y="609162"/>
                    <a:pt x="454685" y="609162"/>
                  </a:cubicBezTo>
                  <a:cubicBezTo>
                    <a:pt x="454685" y="608190"/>
                    <a:pt x="454442" y="607219"/>
                    <a:pt x="453956" y="606247"/>
                  </a:cubicBezTo>
                  <a:cubicBezTo>
                    <a:pt x="453471" y="605276"/>
                    <a:pt x="453228" y="604790"/>
                    <a:pt x="453228" y="604790"/>
                  </a:cubicBezTo>
                  <a:cubicBezTo>
                    <a:pt x="454199" y="603818"/>
                    <a:pt x="455657" y="603332"/>
                    <a:pt x="457600" y="603332"/>
                  </a:cubicBezTo>
                  <a:lnTo>
                    <a:pt x="460514" y="603332"/>
                  </a:lnTo>
                  <a:cubicBezTo>
                    <a:pt x="462458" y="603332"/>
                    <a:pt x="465858" y="602361"/>
                    <a:pt x="470716" y="600418"/>
                  </a:cubicBezTo>
                  <a:cubicBezTo>
                    <a:pt x="470716" y="602361"/>
                    <a:pt x="471687" y="603332"/>
                    <a:pt x="473630" y="603332"/>
                  </a:cubicBezTo>
                  <a:cubicBezTo>
                    <a:pt x="483346" y="603332"/>
                    <a:pt x="490632" y="604790"/>
                    <a:pt x="495490" y="607705"/>
                  </a:cubicBezTo>
                  <a:cubicBezTo>
                    <a:pt x="500348" y="607705"/>
                    <a:pt x="503263" y="605276"/>
                    <a:pt x="504234" y="600418"/>
                  </a:cubicBezTo>
                  <a:lnTo>
                    <a:pt x="491444" y="598868"/>
                  </a:lnTo>
                  <a:lnTo>
                    <a:pt x="501319" y="596046"/>
                  </a:lnTo>
                  <a:cubicBezTo>
                    <a:pt x="499376" y="596046"/>
                    <a:pt x="497433" y="595803"/>
                    <a:pt x="495490" y="595317"/>
                  </a:cubicBezTo>
                  <a:lnTo>
                    <a:pt x="491257" y="598845"/>
                  </a:lnTo>
                  <a:lnTo>
                    <a:pt x="480188" y="597503"/>
                  </a:lnTo>
                  <a:cubicBezTo>
                    <a:pt x="470959" y="595560"/>
                    <a:pt x="463429" y="594103"/>
                    <a:pt x="457600" y="593131"/>
                  </a:cubicBezTo>
                  <a:cubicBezTo>
                    <a:pt x="451770" y="600904"/>
                    <a:pt x="445455" y="604304"/>
                    <a:pt x="438655" y="603332"/>
                  </a:cubicBezTo>
                  <a:lnTo>
                    <a:pt x="438655" y="598961"/>
                  </a:lnTo>
                  <a:lnTo>
                    <a:pt x="438655" y="593131"/>
                  </a:lnTo>
                  <a:cubicBezTo>
                    <a:pt x="438655" y="593131"/>
                    <a:pt x="440112" y="593860"/>
                    <a:pt x="443027" y="595317"/>
                  </a:cubicBezTo>
                  <a:cubicBezTo>
                    <a:pt x="445941" y="596775"/>
                    <a:pt x="449342" y="596046"/>
                    <a:pt x="453228" y="593131"/>
                  </a:cubicBezTo>
                  <a:cubicBezTo>
                    <a:pt x="451285" y="592160"/>
                    <a:pt x="448856" y="590945"/>
                    <a:pt x="445941" y="589488"/>
                  </a:cubicBezTo>
                  <a:cubicBezTo>
                    <a:pt x="443027" y="588031"/>
                    <a:pt x="440598" y="587788"/>
                    <a:pt x="438655" y="588759"/>
                  </a:cubicBezTo>
                  <a:cubicBezTo>
                    <a:pt x="432825" y="588759"/>
                    <a:pt x="428939" y="588274"/>
                    <a:pt x="426996" y="587302"/>
                  </a:cubicBezTo>
                  <a:lnTo>
                    <a:pt x="429911" y="582930"/>
                  </a:lnTo>
                  <a:cubicBezTo>
                    <a:pt x="429911" y="581958"/>
                    <a:pt x="428939" y="581473"/>
                    <a:pt x="426996" y="581473"/>
                  </a:cubicBezTo>
                  <a:cubicBezTo>
                    <a:pt x="426024" y="581473"/>
                    <a:pt x="425296" y="580744"/>
                    <a:pt x="424810" y="579287"/>
                  </a:cubicBezTo>
                  <a:cubicBezTo>
                    <a:pt x="424324" y="577829"/>
                    <a:pt x="423596" y="577101"/>
                    <a:pt x="422624" y="577101"/>
                  </a:cubicBezTo>
                  <a:cubicBezTo>
                    <a:pt x="418738" y="575158"/>
                    <a:pt x="416795" y="573214"/>
                    <a:pt x="416795" y="571271"/>
                  </a:cubicBezTo>
                  <a:close/>
                  <a:moveTo>
                    <a:pt x="728662" y="556698"/>
                  </a:moveTo>
                  <a:cubicBezTo>
                    <a:pt x="732548" y="563499"/>
                    <a:pt x="734492" y="571757"/>
                    <a:pt x="734492" y="581473"/>
                  </a:cubicBezTo>
                  <a:lnTo>
                    <a:pt x="744693" y="582930"/>
                  </a:lnTo>
                  <a:cubicBezTo>
                    <a:pt x="745664" y="581958"/>
                    <a:pt x="745907" y="580744"/>
                    <a:pt x="745421" y="579287"/>
                  </a:cubicBezTo>
                  <a:cubicBezTo>
                    <a:pt x="744936" y="577829"/>
                    <a:pt x="744693" y="576615"/>
                    <a:pt x="744693" y="575643"/>
                  </a:cubicBezTo>
                  <a:cubicBezTo>
                    <a:pt x="743721" y="573700"/>
                    <a:pt x="743235" y="571757"/>
                    <a:pt x="743235" y="569814"/>
                  </a:cubicBezTo>
                  <a:cubicBezTo>
                    <a:pt x="743235" y="567871"/>
                    <a:pt x="744207" y="566414"/>
                    <a:pt x="746150" y="565442"/>
                  </a:cubicBezTo>
                  <a:lnTo>
                    <a:pt x="746150" y="577101"/>
                  </a:lnTo>
                  <a:cubicBezTo>
                    <a:pt x="746150" y="580987"/>
                    <a:pt x="749065" y="582930"/>
                    <a:pt x="754894" y="582930"/>
                  </a:cubicBezTo>
                  <a:cubicBezTo>
                    <a:pt x="758780" y="582930"/>
                    <a:pt x="761209" y="580987"/>
                    <a:pt x="762181" y="577101"/>
                  </a:cubicBezTo>
                  <a:cubicBezTo>
                    <a:pt x="764124" y="576129"/>
                    <a:pt x="765095" y="573943"/>
                    <a:pt x="765095" y="570543"/>
                  </a:cubicBezTo>
                  <a:cubicBezTo>
                    <a:pt x="765095" y="567142"/>
                    <a:pt x="766067" y="565442"/>
                    <a:pt x="768010" y="565442"/>
                  </a:cubicBezTo>
                  <a:lnTo>
                    <a:pt x="760723" y="565442"/>
                  </a:lnTo>
                  <a:cubicBezTo>
                    <a:pt x="760723" y="572243"/>
                    <a:pt x="761209" y="576129"/>
                    <a:pt x="762181" y="577101"/>
                  </a:cubicBezTo>
                  <a:lnTo>
                    <a:pt x="760723" y="575643"/>
                  </a:lnTo>
                  <a:cubicBezTo>
                    <a:pt x="760723" y="573700"/>
                    <a:pt x="759995" y="571757"/>
                    <a:pt x="758537" y="569814"/>
                  </a:cubicBezTo>
                  <a:cubicBezTo>
                    <a:pt x="757080" y="567871"/>
                    <a:pt x="755866" y="566899"/>
                    <a:pt x="754894" y="566899"/>
                  </a:cubicBezTo>
                  <a:cubicBezTo>
                    <a:pt x="754894" y="563985"/>
                    <a:pt x="754894" y="562527"/>
                    <a:pt x="754894" y="562527"/>
                  </a:cubicBezTo>
                  <a:lnTo>
                    <a:pt x="753437" y="562527"/>
                  </a:lnTo>
                  <a:cubicBezTo>
                    <a:pt x="752465" y="562527"/>
                    <a:pt x="750279" y="562042"/>
                    <a:pt x="746879" y="561070"/>
                  </a:cubicBezTo>
                  <a:cubicBezTo>
                    <a:pt x="743478" y="560099"/>
                    <a:pt x="741778" y="561556"/>
                    <a:pt x="741778" y="565442"/>
                  </a:cubicBezTo>
                  <a:cubicBezTo>
                    <a:pt x="738863" y="564471"/>
                    <a:pt x="738135" y="563256"/>
                    <a:pt x="739592" y="561799"/>
                  </a:cubicBezTo>
                  <a:cubicBezTo>
                    <a:pt x="741049" y="560341"/>
                    <a:pt x="741778" y="558641"/>
                    <a:pt x="741778" y="556698"/>
                  </a:cubicBezTo>
                  <a:close/>
                  <a:moveTo>
                    <a:pt x="409508" y="553783"/>
                  </a:moveTo>
                  <a:lnTo>
                    <a:pt x="405136" y="558155"/>
                  </a:lnTo>
                  <a:cubicBezTo>
                    <a:pt x="408051" y="561070"/>
                    <a:pt x="409508" y="561556"/>
                    <a:pt x="409508" y="559613"/>
                  </a:cubicBezTo>
                  <a:close/>
                  <a:moveTo>
                    <a:pt x="897712" y="529009"/>
                  </a:moveTo>
                  <a:cubicBezTo>
                    <a:pt x="893826" y="529009"/>
                    <a:pt x="891154" y="529495"/>
                    <a:pt x="889697" y="530466"/>
                  </a:cubicBezTo>
                  <a:cubicBezTo>
                    <a:pt x="888239" y="531438"/>
                    <a:pt x="888482" y="534352"/>
                    <a:pt x="890425" y="539210"/>
                  </a:cubicBezTo>
                  <a:lnTo>
                    <a:pt x="897712" y="537753"/>
                  </a:lnTo>
                  <a:close/>
                  <a:moveTo>
                    <a:pt x="559612" y="508606"/>
                  </a:moveTo>
                  <a:cubicBezTo>
                    <a:pt x="558641" y="511521"/>
                    <a:pt x="557184" y="514193"/>
                    <a:pt x="555241" y="516622"/>
                  </a:cubicBezTo>
                  <a:cubicBezTo>
                    <a:pt x="553297" y="519051"/>
                    <a:pt x="552326" y="521237"/>
                    <a:pt x="552326" y="523180"/>
                  </a:cubicBezTo>
                  <a:lnTo>
                    <a:pt x="552326" y="526094"/>
                  </a:lnTo>
                  <a:cubicBezTo>
                    <a:pt x="553297" y="527066"/>
                    <a:pt x="553297" y="528280"/>
                    <a:pt x="552326" y="529738"/>
                  </a:cubicBezTo>
                  <a:cubicBezTo>
                    <a:pt x="551354" y="531195"/>
                    <a:pt x="550383" y="532895"/>
                    <a:pt x="549411" y="534838"/>
                  </a:cubicBezTo>
                  <a:cubicBezTo>
                    <a:pt x="544553" y="534838"/>
                    <a:pt x="542125" y="538724"/>
                    <a:pt x="542125" y="546497"/>
                  </a:cubicBezTo>
                  <a:cubicBezTo>
                    <a:pt x="538238" y="549411"/>
                    <a:pt x="533381" y="557670"/>
                    <a:pt x="527551" y="571271"/>
                  </a:cubicBezTo>
                  <a:cubicBezTo>
                    <a:pt x="532409" y="570300"/>
                    <a:pt x="535324" y="569085"/>
                    <a:pt x="536295" y="567628"/>
                  </a:cubicBezTo>
                  <a:cubicBezTo>
                    <a:pt x="537267" y="566171"/>
                    <a:pt x="538724" y="563013"/>
                    <a:pt x="540667" y="558155"/>
                  </a:cubicBezTo>
                  <a:cubicBezTo>
                    <a:pt x="541639" y="552326"/>
                    <a:pt x="544553" y="547954"/>
                    <a:pt x="549411" y="545040"/>
                  </a:cubicBezTo>
                  <a:cubicBezTo>
                    <a:pt x="551354" y="540182"/>
                    <a:pt x="552812" y="534110"/>
                    <a:pt x="553783" y="526823"/>
                  </a:cubicBezTo>
                  <a:cubicBezTo>
                    <a:pt x="554755" y="519536"/>
                    <a:pt x="556698" y="513950"/>
                    <a:pt x="559612" y="510064"/>
                  </a:cubicBezTo>
                  <a:close/>
                  <a:moveTo>
                    <a:pt x="897712" y="491118"/>
                  </a:moveTo>
                  <a:cubicBezTo>
                    <a:pt x="894797" y="491118"/>
                    <a:pt x="892368" y="492090"/>
                    <a:pt x="890425" y="494033"/>
                  </a:cubicBezTo>
                  <a:lnTo>
                    <a:pt x="890425" y="496948"/>
                  </a:lnTo>
                  <a:cubicBezTo>
                    <a:pt x="890425" y="498891"/>
                    <a:pt x="889939" y="501563"/>
                    <a:pt x="888968" y="504963"/>
                  </a:cubicBezTo>
                  <a:cubicBezTo>
                    <a:pt x="887996" y="508363"/>
                    <a:pt x="889454" y="511035"/>
                    <a:pt x="893340" y="512978"/>
                  </a:cubicBezTo>
                  <a:cubicBezTo>
                    <a:pt x="892368" y="515893"/>
                    <a:pt x="891883" y="518565"/>
                    <a:pt x="891883" y="520994"/>
                  </a:cubicBezTo>
                  <a:cubicBezTo>
                    <a:pt x="891883" y="523423"/>
                    <a:pt x="892368" y="525609"/>
                    <a:pt x="893340" y="527552"/>
                  </a:cubicBezTo>
                  <a:lnTo>
                    <a:pt x="897712" y="523180"/>
                  </a:lnTo>
                  <a:close/>
                  <a:moveTo>
                    <a:pt x="569814" y="483832"/>
                  </a:moveTo>
                  <a:lnTo>
                    <a:pt x="568356" y="488204"/>
                  </a:lnTo>
                  <a:lnTo>
                    <a:pt x="569814" y="488204"/>
                  </a:lnTo>
                  <a:cubicBezTo>
                    <a:pt x="571757" y="486261"/>
                    <a:pt x="571757" y="485289"/>
                    <a:pt x="569814" y="485289"/>
                  </a:cubicBezTo>
                  <a:close/>
                  <a:moveTo>
                    <a:pt x="605955" y="482666"/>
                  </a:moveTo>
                  <a:lnTo>
                    <a:pt x="605518" y="483103"/>
                  </a:lnTo>
                  <a:cubicBezTo>
                    <a:pt x="604061" y="484561"/>
                    <a:pt x="601875" y="485289"/>
                    <a:pt x="598960" y="485289"/>
                  </a:cubicBezTo>
                  <a:close/>
                  <a:moveTo>
                    <a:pt x="577100" y="473631"/>
                  </a:moveTo>
                  <a:cubicBezTo>
                    <a:pt x="574186" y="474602"/>
                    <a:pt x="572486" y="475574"/>
                    <a:pt x="572000" y="476545"/>
                  </a:cubicBezTo>
                  <a:cubicBezTo>
                    <a:pt x="571514" y="477517"/>
                    <a:pt x="571757" y="479946"/>
                    <a:pt x="572728" y="483832"/>
                  </a:cubicBezTo>
                  <a:cubicBezTo>
                    <a:pt x="572728" y="478003"/>
                    <a:pt x="574186" y="474602"/>
                    <a:pt x="577100" y="473631"/>
                  </a:cubicBezTo>
                  <a:close/>
                  <a:moveTo>
                    <a:pt x="622277" y="472173"/>
                  </a:moveTo>
                  <a:cubicBezTo>
                    <a:pt x="620334" y="472173"/>
                    <a:pt x="616448" y="475088"/>
                    <a:pt x="610619" y="480917"/>
                  </a:cubicBezTo>
                  <a:lnTo>
                    <a:pt x="605955" y="482666"/>
                  </a:lnTo>
                  <a:lnTo>
                    <a:pt x="607704" y="480917"/>
                  </a:lnTo>
                  <a:cubicBezTo>
                    <a:pt x="606733" y="477031"/>
                    <a:pt x="606247" y="475088"/>
                    <a:pt x="606247" y="475088"/>
                  </a:cubicBezTo>
                  <a:cubicBezTo>
                    <a:pt x="602361" y="475088"/>
                    <a:pt x="599203" y="475817"/>
                    <a:pt x="596774" y="477274"/>
                  </a:cubicBezTo>
                  <a:cubicBezTo>
                    <a:pt x="594345" y="478731"/>
                    <a:pt x="591674" y="479460"/>
                    <a:pt x="588759" y="479460"/>
                  </a:cubicBezTo>
                  <a:lnTo>
                    <a:pt x="587302" y="488204"/>
                  </a:lnTo>
                  <a:lnTo>
                    <a:pt x="594588" y="488204"/>
                  </a:lnTo>
                  <a:lnTo>
                    <a:pt x="582930" y="494033"/>
                  </a:lnTo>
                  <a:lnTo>
                    <a:pt x="581472" y="504234"/>
                  </a:lnTo>
                  <a:cubicBezTo>
                    <a:pt x="580501" y="508121"/>
                    <a:pt x="578801" y="512250"/>
                    <a:pt x="576372" y="516622"/>
                  </a:cubicBezTo>
                  <a:cubicBezTo>
                    <a:pt x="573943" y="520994"/>
                    <a:pt x="571757" y="525123"/>
                    <a:pt x="569814" y="529009"/>
                  </a:cubicBezTo>
                  <a:cubicBezTo>
                    <a:pt x="569814" y="532895"/>
                    <a:pt x="568114" y="536781"/>
                    <a:pt x="564713" y="540668"/>
                  </a:cubicBezTo>
                  <a:cubicBezTo>
                    <a:pt x="561313" y="544554"/>
                    <a:pt x="559612" y="546983"/>
                    <a:pt x="559612" y="547954"/>
                  </a:cubicBezTo>
                  <a:lnTo>
                    <a:pt x="559612" y="552326"/>
                  </a:lnTo>
                  <a:cubicBezTo>
                    <a:pt x="558641" y="554269"/>
                    <a:pt x="556941" y="555969"/>
                    <a:pt x="554512" y="557427"/>
                  </a:cubicBezTo>
                  <a:cubicBezTo>
                    <a:pt x="552083" y="558884"/>
                    <a:pt x="550383" y="561556"/>
                    <a:pt x="549411" y="565442"/>
                  </a:cubicBezTo>
                  <a:cubicBezTo>
                    <a:pt x="546497" y="567385"/>
                    <a:pt x="543825" y="571514"/>
                    <a:pt x="541396" y="577829"/>
                  </a:cubicBezTo>
                  <a:cubicBezTo>
                    <a:pt x="538967" y="584144"/>
                    <a:pt x="536295" y="588759"/>
                    <a:pt x="533381" y="591674"/>
                  </a:cubicBezTo>
                  <a:lnTo>
                    <a:pt x="533381" y="596046"/>
                  </a:lnTo>
                  <a:cubicBezTo>
                    <a:pt x="543096" y="591188"/>
                    <a:pt x="549411" y="588274"/>
                    <a:pt x="552326" y="587302"/>
                  </a:cubicBezTo>
                  <a:cubicBezTo>
                    <a:pt x="554269" y="587302"/>
                    <a:pt x="557669" y="584873"/>
                    <a:pt x="562527" y="580015"/>
                  </a:cubicBezTo>
                  <a:cubicBezTo>
                    <a:pt x="571271" y="577101"/>
                    <a:pt x="576129" y="575643"/>
                    <a:pt x="577100" y="575643"/>
                  </a:cubicBezTo>
                  <a:cubicBezTo>
                    <a:pt x="578072" y="575643"/>
                    <a:pt x="579044" y="574672"/>
                    <a:pt x="580015" y="572729"/>
                  </a:cubicBezTo>
                  <a:cubicBezTo>
                    <a:pt x="580987" y="570786"/>
                    <a:pt x="581958" y="569814"/>
                    <a:pt x="582930" y="569814"/>
                  </a:cubicBezTo>
                  <a:cubicBezTo>
                    <a:pt x="585844" y="569814"/>
                    <a:pt x="589730" y="569328"/>
                    <a:pt x="594588" y="568357"/>
                  </a:cubicBezTo>
                  <a:cubicBezTo>
                    <a:pt x="599446" y="567385"/>
                    <a:pt x="603332" y="567871"/>
                    <a:pt x="606247" y="569814"/>
                  </a:cubicBezTo>
                  <a:cubicBezTo>
                    <a:pt x="604304" y="567871"/>
                    <a:pt x="603332" y="565928"/>
                    <a:pt x="603332" y="563985"/>
                  </a:cubicBezTo>
                  <a:cubicBezTo>
                    <a:pt x="603332" y="562042"/>
                    <a:pt x="601875" y="559613"/>
                    <a:pt x="598960" y="556698"/>
                  </a:cubicBezTo>
                  <a:cubicBezTo>
                    <a:pt x="595074" y="554755"/>
                    <a:pt x="591431" y="552326"/>
                    <a:pt x="588030" y="549411"/>
                  </a:cubicBezTo>
                  <a:cubicBezTo>
                    <a:pt x="584630" y="546497"/>
                    <a:pt x="580987" y="545040"/>
                    <a:pt x="577100" y="545040"/>
                  </a:cubicBezTo>
                  <a:cubicBezTo>
                    <a:pt x="572243" y="539210"/>
                    <a:pt x="569814" y="533867"/>
                    <a:pt x="569814" y="529009"/>
                  </a:cubicBezTo>
                  <a:lnTo>
                    <a:pt x="587302" y="545040"/>
                  </a:lnTo>
                  <a:cubicBezTo>
                    <a:pt x="594102" y="546983"/>
                    <a:pt x="599932" y="549411"/>
                    <a:pt x="604790" y="552326"/>
                  </a:cubicBezTo>
                  <a:cubicBezTo>
                    <a:pt x="609647" y="555241"/>
                    <a:pt x="614505" y="557670"/>
                    <a:pt x="619363" y="559613"/>
                  </a:cubicBezTo>
                  <a:lnTo>
                    <a:pt x="626649" y="558155"/>
                  </a:lnTo>
                  <a:cubicBezTo>
                    <a:pt x="633450" y="557184"/>
                    <a:pt x="641708" y="556698"/>
                    <a:pt x="651424" y="556698"/>
                  </a:cubicBezTo>
                  <a:cubicBezTo>
                    <a:pt x="655310" y="554755"/>
                    <a:pt x="660654" y="553783"/>
                    <a:pt x="667455" y="553783"/>
                  </a:cubicBezTo>
                  <a:cubicBezTo>
                    <a:pt x="673284" y="551840"/>
                    <a:pt x="678627" y="550869"/>
                    <a:pt x="683485" y="550869"/>
                  </a:cubicBezTo>
                  <a:lnTo>
                    <a:pt x="683485" y="545040"/>
                  </a:lnTo>
                  <a:cubicBezTo>
                    <a:pt x="679599" y="545040"/>
                    <a:pt x="677656" y="542611"/>
                    <a:pt x="677656" y="537753"/>
                  </a:cubicBezTo>
                  <a:cubicBezTo>
                    <a:pt x="677656" y="530952"/>
                    <a:pt x="674255" y="526580"/>
                    <a:pt x="667455" y="524637"/>
                  </a:cubicBezTo>
                  <a:lnTo>
                    <a:pt x="665997" y="524637"/>
                  </a:lnTo>
                  <a:cubicBezTo>
                    <a:pt x="665997" y="520751"/>
                    <a:pt x="664540" y="518322"/>
                    <a:pt x="661625" y="517350"/>
                  </a:cubicBezTo>
                  <a:cubicBezTo>
                    <a:pt x="658711" y="516379"/>
                    <a:pt x="656768" y="515893"/>
                    <a:pt x="655796" y="515893"/>
                  </a:cubicBezTo>
                  <a:lnTo>
                    <a:pt x="657253" y="508606"/>
                  </a:lnTo>
                  <a:cubicBezTo>
                    <a:pt x="655310" y="507635"/>
                    <a:pt x="652881" y="506663"/>
                    <a:pt x="649967" y="505692"/>
                  </a:cubicBezTo>
                  <a:cubicBezTo>
                    <a:pt x="647052" y="504720"/>
                    <a:pt x="644137" y="502777"/>
                    <a:pt x="641223" y="499862"/>
                  </a:cubicBezTo>
                  <a:lnTo>
                    <a:pt x="647052" y="499862"/>
                  </a:lnTo>
                  <a:cubicBezTo>
                    <a:pt x="643166" y="496948"/>
                    <a:pt x="639522" y="495248"/>
                    <a:pt x="636122" y="494762"/>
                  </a:cubicBezTo>
                  <a:cubicBezTo>
                    <a:pt x="632722" y="494276"/>
                    <a:pt x="631021" y="493547"/>
                    <a:pt x="631021" y="492576"/>
                  </a:cubicBezTo>
                  <a:cubicBezTo>
                    <a:pt x="630050" y="492576"/>
                    <a:pt x="629321" y="489418"/>
                    <a:pt x="628835" y="483103"/>
                  </a:cubicBezTo>
                  <a:cubicBezTo>
                    <a:pt x="628350" y="476788"/>
                    <a:pt x="626164" y="473145"/>
                    <a:pt x="622277" y="472173"/>
                  </a:cubicBezTo>
                  <a:close/>
                  <a:moveTo>
                    <a:pt x="594406" y="468894"/>
                  </a:moveTo>
                  <a:cubicBezTo>
                    <a:pt x="594285" y="469137"/>
                    <a:pt x="594103" y="469744"/>
                    <a:pt x="593860" y="470716"/>
                  </a:cubicBezTo>
                  <a:cubicBezTo>
                    <a:pt x="593374" y="472659"/>
                    <a:pt x="591674" y="474116"/>
                    <a:pt x="588759" y="475088"/>
                  </a:cubicBezTo>
                  <a:lnTo>
                    <a:pt x="594588" y="475088"/>
                  </a:lnTo>
                  <a:lnTo>
                    <a:pt x="594588" y="469259"/>
                  </a:lnTo>
                  <a:cubicBezTo>
                    <a:pt x="594588" y="468773"/>
                    <a:pt x="594528" y="468652"/>
                    <a:pt x="594406" y="468894"/>
                  </a:cubicBezTo>
                  <a:close/>
                  <a:moveTo>
                    <a:pt x="598960" y="461972"/>
                  </a:moveTo>
                  <a:cubicBezTo>
                    <a:pt x="598960" y="462944"/>
                    <a:pt x="600660" y="463429"/>
                    <a:pt x="604061" y="463429"/>
                  </a:cubicBezTo>
                  <a:cubicBezTo>
                    <a:pt x="607461" y="463429"/>
                    <a:pt x="609162" y="464401"/>
                    <a:pt x="609162" y="466344"/>
                  </a:cubicBezTo>
                  <a:lnTo>
                    <a:pt x="609162" y="461972"/>
                  </a:lnTo>
                  <a:close/>
                  <a:moveTo>
                    <a:pt x="602604" y="445941"/>
                  </a:moveTo>
                  <a:cubicBezTo>
                    <a:pt x="601146" y="445941"/>
                    <a:pt x="599932" y="447885"/>
                    <a:pt x="598960" y="451771"/>
                  </a:cubicBezTo>
                  <a:cubicBezTo>
                    <a:pt x="598960" y="453714"/>
                    <a:pt x="599932" y="454685"/>
                    <a:pt x="601875" y="454685"/>
                  </a:cubicBezTo>
                  <a:lnTo>
                    <a:pt x="598960" y="457600"/>
                  </a:lnTo>
                  <a:lnTo>
                    <a:pt x="609162" y="457600"/>
                  </a:lnTo>
                  <a:cubicBezTo>
                    <a:pt x="607218" y="455657"/>
                    <a:pt x="604790" y="454685"/>
                    <a:pt x="601875" y="454685"/>
                  </a:cubicBezTo>
                  <a:cubicBezTo>
                    <a:pt x="604790" y="452742"/>
                    <a:pt x="607704" y="451771"/>
                    <a:pt x="610619" y="451771"/>
                  </a:cubicBezTo>
                  <a:cubicBezTo>
                    <a:pt x="606733" y="447885"/>
                    <a:pt x="604061" y="445941"/>
                    <a:pt x="602604" y="445941"/>
                  </a:cubicBezTo>
                  <a:close/>
                  <a:moveTo>
                    <a:pt x="601875" y="425539"/>
                  </a:moveTo>
                  <a:cubicBezTo>
                    <a:pt x="601875" y="427482"/>
                    <a:pt x="601389" y="429911"/>
                    <a:pt x="600418" y="432826"/>
                  </a:cubicBezTo>
                  <a:cubicBezTo>
                    <a:pt x="599446" y="435740"/>
                    <a:pt x="598960" y="438169"/>
                    <a:pt x="598960" y="440112"/>
                  </a:cubicBezTo>
                  <a:lnTo>
                    <a:pt x="601875" y="440112"/>
                  </a:lnTo>
                  <a:cubicBezTo>
                    <a:pt x="604790" y="440112"/>
                    <a:pt x="609162" y="438169"/>
                    <a:pt x="614991" y="434283"/>
                  </a:cubicBezTo>
                  <a:cubicBezTo>
                    <a:pt x="614019" y="433311"/>
                    <a:pt x="612562" y="431854"/>
                    <a:pt x="610619" y="429911"/>
                  </a:cubicBezTo>
                  <a:cubicBezTo>
                    <a:pt x="608676" y="427968"/>
                    <a:pt x="605761" y="426510"/>
                    <a:pt x="601875" y="425539"/>
                  </a:cubicBezTo>
                  <a:close/>
                  <a:moveTo>
                    <a:pt x="587302" y="422624"/>
                  </a:moveTo>
                  <a:cubicBezTo>
                    <a:pt x="581472" y="435254"/>
                    <a:pt x="578072" y="446913"/>
                    <a:pt x="577100" y="457600"/>
                  </a:cubicBezTo>
                  <a:lnTo>
                    <a:pt x="578558" y="457600"/>
                  </a:lnTo>
                  <a:cubicBezTo>
                    <a:pt x="580501" y="452742"/>
                    <a:pt x="582201" y="446670"/>
                    <a:pt x="583658" y="439383"/>
                  </a:cubicBezTo>
                  <a:cubicBezTo>
                    <a:pt x="585116" y="432097"/>
                    <a:pt x="586330" y="426510"/>
                    <a:pt x="587302" y="422624"/>
                  </a:cubicBezTo>
                  <a:close/>
                  <a:moveTo>
                    <a:pt x="466344" y="415338"/>
                  </a:moveTo>
                  <a:cubicBezTo>
                    <a:pt x="462458" y="416309"/>
                    <a:pt x="457843" y="417766"/>
                    <a:pt x="452499" y="419710"/>
                  </a:cubicBezTo>
                  <a:cubicBezTo>
                    <a:pt x="447156" y="421653"/>
                    <a:pt x="442541" y="424082"/>
                    <a:pt x="438655" y="426996"/>
                  </a:cubicBezTo>
                  <a:cubicBezTo>
                    <a:pt x="432825" y="427968"/>
                    <a:pt x="426510" y="430397"/>
                    <a:pt x="419709" y="434283"/>
                  </a:cubicBezTo>
                  <a:cubicBezTo>
                    <a:pt x="412909" y="438169"/>
                    <a:pt x="407565" y="441569"/>
                    <a:pt x="403679" y="444484"/>
                  </a:cubicBezTo>
                  <a:cubicBezTo>
                    <a:pt x="397849" y="447399"/>
                    <a:pt x="394935" y="452257"/>
                    <a:pt x="394935" y="459057"/>
                  </a:cubicBezTo>
                  <a:cubicBezTo>
                    <a:pt x="397849" y="463915"/>
                    <a:pt x="400764" y="466344"/>
                    <a:pt x="403679" y="466344"/>
                  </a:cubicBezTo>
                  <a:cubicBezTo>
                    <a:pt x="405622" y="466344"/>
                    <a:pt x="408051" y="465858"/>
                    <a:pt x="410965" y="464887"/>
                  </a:cubicBezTo>
                  <a:cubicBezTo>
                    <a:pt x="413880" y="463915"/>
                    <a:pt x="415823" y="465372"/>
                    <a:pt x="416795" y="469259"/>
                  </a:cubicBezTo>
                  <a:cubicBezTo>
                    <a:pt x="419709" y="468287"/>
                    <a:pt x="423596" y="467315"/>
                    <a:pt x="428453" y="466344"/>
                  </a:cubicBezTo>
                  <a:cubicBezTo>
                    <a:pt x="433311" y="465372"/>
                    <a:pt x="436711" y="463429"/>
                    <a:pt x="438655" y="460515"/>
                  </a:cubicBezTo>
                  <a:cubicBezTo>
                    <a:pt x="442541" y="460515"/>
                    <a:pt x="444970" y="460029"/>
                    <a:pt x="445941" y="459057"/>
                  </a:cubicBezTo>
                  <a:cubicBezTo>
                    <a:pt x="446913" y="458086"/>
                    <a:pt x="447398" y="457600"/>
                    <a:pt x="447398" y="457600"/>
                  </a:cubicBezTo>
                  <a:lnTo>
                    <a:pt x="438655" y="457600"/>
                  </a:lnTo>
                  <a:lnTo>
                    <a:pt x="438655" y="456143"/>
                  </a:lnTo>
                  <a:lnTo>
                    <a:pt x="443027" y="456143"/>
                  </a:lnTo>
                  <a:cubicBezTo>
                    <a:pt x="443998" y="453228"/>
                    <a:pt x="445213" y="451528"/>
                    <a:pt x="446670" y="451042"/>
                  </a:cubicBezTo>
                  <a:cubicBezTo>
                    <a:pt x="448127" y="450556"/>
                    <a:pt x="450799" y="450313"/>
                    <a:pt x="454685" y="450313"/>
                  </a:cubicBezTo>
                  <a:cubicBezTo>
                    <a:pt x="455657" y="450313"/>
                    <a:pt x="456628" y="449828"/>
                    <a:pt x="457600" y="448856"/>
                  </a:cubicBezTo>
                  <a:cubicBezTo>
                    <a:pt x="458571" y="447885"/>
                    <a:pt x="460029" y="446427"/>
                    <a:pt x="461972" y="444484"/>
                  </a:cubicBezTo>
                  <a:cubicBezTo>
                    <a:pt x="461972" y="435740"/>
                    <a:pt x="463429" y="426025"/>
                    <a:pt x="466344" y="415338"/>
                  </a:cubicBezTo>
                  <a:close/>
                  <a:moveTo>
                    <a:pt x="897712" y="393478"/>
                  </a:moveTo>
                  <a:cubicBezTo>
                    <a:pt x="893826" y="409023"/>
                    <a:pt x="891883" y="427482"/>
                    <a:pt x="891883" y="448856"/>
                  </a:cubicBezTo>
                  <a:cubicBezTo>
                    <a:pt x="891883" y="463429"/>
                    <a:pt x="891397" y="474116"/>
                    <a:pt x="890425" y="480917"/>
                  </a:cubicBezTo>
                  <a:cubicBezTo>
                    <a:pt x="895283" y="480917"/>
                    <a:pt x="897712" y="480431"/>
                    <a:pt x="897712" y="479460"/>
                  </a:cubicBezTo>
                  <a:close/>
                  <a:moveTo>
                    <a:pt x="475088" y="389106"/>
                  </a:moveTo>
                  <a:cubicBezTo>
                    <a:pt x="472173" y="389106"/>
                    <a:pt x="469258" y="390563"/>
                    <a:pt x="466344" y="393478"/>
                  </a:cubicBezTo>
                  <a:cubicBezTo>
                    <a:pt x="462458" y="393478"/>
                    <a:pt x="458086" y="394935"/>
                    <a:pt x="453228" y="397850"/>
                  </a:cubicBezTo>
                  <a:cubicBezTo>
                    <a:pt x="451285" y="399793"/>
                    <a:pt x="448856" y="400764"/>
                    <a:pt x="445941" y="400764"/>
                  </a:cubicBezTo>
                  <a:cubicBezTo>
                    <a:pt x="443027" y="400764"/>
                    <a:pt x="440598" y="402222"/>
                    <a:pt x="438655" y="405136"/>
                  </a:cubicBezTo>
                  <a:cubicBezTo>
                    <a:pt x="437683" y="405136"/>
                    <a:pt x="435983" y="406351"/>
                    <a:pt x="433554" y="408780"/>
                  </a:cubicBezTo>
                  <a:cubicBezTo>
                    <a:pt x="431125" y="411209"/>
                    <a:pt x="428939" y="412423"/>
                    <a:pt x="426996" y="412423"/>
                  </a:cubicBezTo>
                  <a:cubicBezTo>
                    <a:pt x="423110" y="413394"/>
                    <a:pt x="418495" y="416309"/>
                    <a:pt x="413151" y="421167"/>
                  </a:cubicBezTo>
                  <a:cubicBezTo>
                    <a:pt x="407808" y="426025"/>
                    <a:pt x="403193" y="428939"/>
                    <a:pt x="399307" y="429911"/>
                  </a:cubicBezTo>
                  <a:cubicBezTo>
                    <a:pt x="398335" y="429911"/>
                    <a:pt x="397849" y="430640"/>
                    <a:pt x="397849" y="432097"/>
                  </a:cubicBezTo>
                  <a:cubicBezTo>
                    <a:pt x="397849" y="433554"/>
                    <a:pt x="398335" y="434283"/>
                    <a:pt x="399307" y="434283"/>
                  </a:cubicBezTo>
                  <a:cubicBezTo>
                    <a:pt x="401250" y="434283"/>
                    <a:pt x="402464" y="435011"/>
                    <a:pt x="402950" y="436469"/>
                  </a:cubicBezTo>
                  <a:cubicBezTo>
                    <a:pt x="403436" y="437926"/>
                    <a:pt x="404164" y="438655"/>
                    <a:pt x="405136" y="438655"/>
                  </a:cubicBezTo>
                  <a:cubicBezTo>
                    <a:pt x="416795" y="432826"/>
                    <a:pt x="424081" y="428939"/>
                    <a:pt x="426996" y="426996"/>
                  </a:cubicBezTo>
                  <a:cubicBezTo>
                    <a:pt x="431854" y="425053"/>
                    <a:pt x="438169" y="422867"/>
                    <a:pt x="445941" y="420438"/>
                  </a:cubicBezTo>
                  <a:cubicBezTo>
                    <a:pt x="453714" y="418009"/>
                    <a:pt x="459543" y="415338"/>
                    <a:pt x="463429" y="412423"/>
                  </a:cubicBezTo>
                  <a:cubicBezTo>
                    <a:pt x="468287" y="410480"/>
                    <a:pt x="470716" y="407565"/>
                    <a:pt x="470716" y="403679"/>
                  </a:cubicBezTo>
                  <a:cubicBezTo>
                    <a:pt x="471687" y="402707"/>
                    <a:pt x="472659" y="401007"/>
                    <a:pt x="473630" y="398578"/>
                  </a:cubicBezTo>
                  <a:cubicBezTo>
                    <a:pt x="474602" y="396149"/>
                    <a:pt x="475088" y="394449"/>
                    <a:pt x="475088" y="393478"/>
                  </a:cubicBezTo>
                  <a:close/>
                  <a:moveTo>
                    <a:pt x="676198" y="313325"/>
                  </a:moveTo>
                  <a:cubicBezTo>
                    <a:pt x="666483" y="318183"/>
                    <a:pt x="659682" y="320612"/>
                    <a:pt x="655796" y="320612"/>
                  </a:cubicBezTo>
                  <a:cubicBezTo>
                    <a:pt x="644137" y="327412"/>
                    <a:pt x="635879" y="331298"/>
                    <a:pt x="631021" y="332270"/>
                  </a:cubicBezTo>
                  <a:cubicBezTo>
                    <a:pt x="639765" y="329355"/>
                    <a:pt x="646566" y="325469"/>
                    <a:pt x="651424" y="320612"/>
                  </a:cubicBezTo>
                  <a:cubicBezTo>
                    <a:pt x="656282" y="317697"/>
                    <a:pt x="660654" y="315754"/>
                    <a:pt x="664540" y="314782"/>
                  </a:cubicBezTo>
                  <a:cubicBezTo>
                    <a:pt x="668426" y="313811"/>
                    <a:pt x="672312" y="313325"/>
                    <a:pt x="676198" y="313325"/>
                  </a:cubicBezTo>
                  <a:close/>
                  <a:moveTo>
                    <a:pt x="744420" y="300391"/>
                  </a:moveTo>
                  <a:cubicBezTo>
                    <a:pt x="742173" y="300513"/>
                    <a:pt x="739835" y="300938"/>
                    <a:pt x="737406" y="301666"/>
                  </a:cubicBezTo>
                  <a:cubicBezTo>
                    <a:pt x="749065" y="301666"/>
                    <a:pt x="757323" y="303609"/>
                    <a:pt x="762181" y="307496"/>
                  </a:cubicBezTo>
                  <a:cubicBezTo>
                    <a:pt x="757080" y="302395"/>
                    <a:pt x="751160" y="300027"/>
                    <a:pt x="744420" y="300391"/>
                  </a:cubicBezTo>
                  <a:close/>
                  <a:moveTo>
                    <a:pt x="687857" y="300209"/>
                  </a:moveTo>
                  <a:cubicBezTo>
                    <a:pt x="681056" y="300209"/>
                    <a:pt x="676198" y="301180"/>
                    <a:pt x="673284" y="303124"/>
                  </a:cubicBezTo>
                  <a:cubicBezTo>
                    <a:pt x="666483" y="309924"/>
                    <a:pt x="657739" y="313325"/>
                    <a:pt x="647052" y="313325"/>
                  </a:cubicBezTo>
                  <a:cubicBezTo>
                    <a:pt x="644137" y="313325"/>
                    <a:pt x="641708" y="314296"/>
                    <a:pt x="639765" y="316240"/>
                  </a:cubicBezTo>
                  <a:cubicBezTo>
                    <a:pt x="637822" y="318183"/>
                    <a:pt x="636365" y="319154"/>
                    <a:pt x="635393" y="319154"/>
                  </a:cubicBezTo>
                  <a:cubicBezTo>
                    <a:pt x="632479" y="321097"/>
                    <a:pt x="631021" y="325469"/>
                    <a:pt x="631021" y="332270"/>
                  </a:cubicBezTo>
                  <a:cubicBezTo>
                    <a:pt x="629078" y="332270"/>
                    <a:pt x="628107" y="335671"/>
                    <a:pt x="628107" y="342471"/>
                  </a:cubicBezTo>
                  <a:cubicBezTo>
                    <a:pt x="631021" y="341500"/>
                    <a:pt x="635636" y="340042"/>
                    <a:pt x="641951" y="338099"/>
                  </a:cubicBezTo>
                  <a:cubicBezTo>
                    <a:pt x="648266" y="336156"/>
                    <a:pt x="652881" y="334213"/>
                    <a:pt x="655796" y="332270"/>
                  </a:cubicBezTo>
                  <a:lnTo>
                    <a:pt x="651424" y="338099"/>
                  </a:lnTo>
                  <a:cubicBezTo>
                    <a:pt x="640737" y="341014"/>
                    <a:pt x="633936" y="342471"/>
                    <a:pt x="631021" y="342471"/>
                  </a:cubicBezTo>
                  <a:cubicBezTo>
                    <a:pt x="631021" y="344415"/>
                    <a:pt x="629807" y="346601"/>
                    <a:pt x="627378" y="349029"/>
                  </a:cubicBezTo>
                  <a:cubicBezTo>
                    <a:pt x="624949" y="351458"/>
                    <a:pt x="623735" y="353644"/>
                    <a:pt x="623735" y="355587"/>
                  </a:cubicBezTo>
                  <a:cubicBezTo>
                    <a:pt x="623735" y="357530"/>
                    <a:pt x="624706" y="359959"/>
                    <a:pt x="626649" y="362874"/>
                  </a:cubicBezTo>
                  <a:lnTo>
                    <a:pt x="631021" y="362874"/>
                  </a:lnTo>
                  <a:cubicBezTo>
                    <a:pt x="631993" y="363845"/>
                    <a:pt x="633936" y="365303"/>
                    <a:pt x="636851" y="367246"/>
                  </a:cubicBezTo>
                  <a:cubicBezTo>
                    <a:pt x="639765" y="369189"/>
                    <a:pt x="641708" y="371618"/>
                    <a:pt x="642680" y="374532"/>
                  </a:cubicBezTo>
                  <a:cubicBezTo>
                    <a:pt x="646566" y="374532"/>
                    <a:pt x="650210" y="374532"/>
                    <a:pt x="653610" y="374532"/>
                  </a:cubicBezTo>
                  <a:cubicBezTo>
                    <a:pt x="657010" y="374532"/>
                    <a:pt x="659682" y="374532"/>
                    <a:pt x="661625" y="374532"/>
                  </a:cubicBezTo>
                  <a:cubicBezTo>
                    <a:pt x="668426" y="374532"/>
                    <a:pt x="673284" y="374532"/>
                    <a:pt x="676198" y="374532"/>
                  </a:cubicBezTo>
                  <a:cubicBezTo>
                    <a:pt x="679113" y="374532"/>
                    <a:pt x="680570" y="375504"/>
                    <a:pt x="680570" y="377447"/>
                  </a:cubicBezTo>
                  <a:cubicBezTo>
                    <a:pt x="680570" y="382305"/>
                    <a:pt x="681542" y="384734"/>
                    <a:pt x="683485" y="384734"/>
                  </a:cubicBezTo>
                  <a:cubicBezTo>
                    <a:pt x="687371" y="385705"/>
                    <a:pt x="689314" y="389592"/>
                    <a:pt x="689314" y="396392"/>
                  </a:cubicBezTo>
                  <a:cubicBezTo>
                    <a:pt x="689314" y="399307"/>
                    <a:pt x="690286" y="402222"/>
                    <a:pt x="692229" y="405136"/>
                  </a:cubicBezTo>
                  <a:cubicBezTo>
                    <a:pt x="700973" y="409023"/>
                    <a:pt x="706317" y="412423"/>
                    <a:pt x="708260" y="415338"/>
                  </a:cubicBezTo>
                  <a:cubicBezTo>
                    <a:pt x="715060" y="422138"/>
                    <a:pt x="718461" y="425539"/>
                    <a:pt x="718461" y="425539"/>
                  </a:cubicBezTo>
                  <a:cubicBezTo>
                    <a:pt x="731091" y="435254"/>
                    <a:pt x="740321" y="443027"/>
                    <a:pt x="746150" y="448856"/>
                  </a:cubicBezTo>
                  <a:cubicBezTo>
                    <a:pt x="747122" y="451771"/>
                    <a:pt x="749550" y="458329"/>
                    <a:pt x="753437" y="468530"/>
                  </a:cubicBezTo>
                  <a:cubicBezTo>
                    <a:pt x="757323" y="478731"/>
                    <a:pt x="759752" y="485289"/>
                    <a:pt x="760723" y="488204"/>
                  </a:cubicBezTo>
                  <a:cubicBezTo>
                    <a:pt x="760723" y="490147"/>
                    <a:pt x="761452" y="491361"/>
                    <a:pt x="762909" y="491847"/>
                  </a:cubicBezTo>
                  <a:cubicBezTo>
                    <a:pt x="764367" y="492333"/>
                    <a:pt x="766067" y="492576"/>
                    <a:pt x="768010" y="492576"/>
                  </a:cubicBezTo>
                  <a:lnTo>
                    <a:pt x="768010" y="461972"/>
                  </a:lnTo>
                  <a:cubicBezTo>
                    <a:pt x="769953" y="454200"/>
                    <a:pt x="770925" y="443027"/>
                    <a:pt x="770925" y="428454"/>
                  </a:cubicBezTo>
                  <a:lnTo>
                    <a:pt x="770925" y="338099"/>
                  </a:lnTo>
                  <a:cubicBezTo>
                    <a:pt x="770925" y="333242"/>
                    <a:pt x="769953" y="330327"/>
                    <a:pt x="768010" y="329355"/>
                  </a:cubicBezTo>
                  <a:cubicBezTo>
                    <a:pt x="764124" y="325469"/>
                    <a:pt x="760238" y="323526"/>
                    <a:pt x="756351" y="323526"/>
                  </a:cubicBezTo>
                  <a:lnTo>
                    <a:pt x="754894" y="320612"/>
                  </a:lnTo>
                  <a:cubicBezTo>
                    <a:pt x="742264" y="320612"/>
                    <a:pt x="733034" y="321583"/>
                    <a:pt x="727205" y="323526"/>
                  </a:cubicBezTo>
                  <a:cubicBezTo>
                    <a:pt x="722347" y="327412"/>
                    <a:pt x="716032" y="329355"/>
                    <a:pt x="708260" y="329355"/>
                  </a:cubicBezTo>
                  <a:cubicBezTo>
                    <a:pt x="710203" y="327412"/>
                    <a:pt x="712875" y="325712"/>
                    <a:pt x="716275" y="324255"/>
                  </a:cubicBezTo>
                  <a:cubicBezTo>
                    <a:pt x="719675" y="322798"/>
                    <a:pt x="722833" y="321583"/>
                    <a:pt x="725748" y="320612"/>
                  </a:cubicBezTo>
                  <a:cubicBezTo>
                    <a:pt x="730605" y="320612"/>
                    <a:pt x="735463" y="320126"/>
                    <a:pt x="740321" y="319154"/>
                  </a:cubicBezTo>
                  <a:cubicBezTo>
                    <a:pt x="745178" y="318183"/>
                    <a:pt x="750036" y="317697"/>
                    <a:pt x="754894" y="317697"/>
                  </a:cubicBezTo>
                  <a:cubicBezTo>
                    <a:pt x="758780" y="317697"/>
                    <a:pt x="760723" y="315754"/>
                    <a:pt x="760723" y="311868"/>
                  </a:cubicBezTo>
                  <a:lnTo>
                    <a:pt x="735949" y="311868"/>
                  </a:lnTo>
                  <a:cubicBezTo>
                    <a:pt x="728176" y="311868"/>
                    <a:pt x="720404" y="313811"/>
                    <a:pt x="712632" y="317697"/>
                  </a:cubicBezTo>
                  <a:cubicBezTo>
                    <a:pt x="704859" y="321583"/>
                    <a:pt x="699516" y="324012"/>
                    <a:pt x="696601" y="324983"/>
                  </a:cubicBezTo>
                  <a:cubicBezTo>
                    <a:pt x="692715" y="324983"/>
                    <a:pt x="687371" y="326198"/>
                    <a:pt x="680570" y="328627"/>
                  </a:cubicBezTo>
                  <a:cubicBezTo>
                    <a:pt x="673770" y="331056"/>
                    <a:pt x="667940" y="332270"/>
                    <a:pt x="663083" y="332270"/>
                  </a:cubicBezTo>
                  <a:lnTo>
                    <a:pt x="660168" y="332270"/>
                  </a:lnTo>
                  <a:cubicBezTo>
                    <a:pt x="665997" y="331298"/>
                    <a:pt x="675713" y="327412"/>
                    <a:pt x="689314" y="320612"/>
                  </a:cubicBezTo>
                  <a:cubicBezTo>
                    <a:pt x="696115" y="319640"/>
                    <a:pt x="704859" y="315268"/>
                    <a:pt x="715546" y="307496"/>
                  </a:cubicBezTo>
                  <a:cubicBezTo>
                    <a:pt x="717489" y="307496"/>
                    <a:pt x="719675" y="306767"/>
                    <a:pt x="722104" y="305310"/>
                  </a:cubicBezTo>
                  <a:cubicBezTo>
                    <a:pt x="724533" y="303852"/>
                    <a:pt x="726233" y="304581"/>
                    <a:pt x="727205" y="307496"/>
                  </a:cubicBezTo>
                  <a:lnTo>
                    <a:pt x="728662" y="307496"/>
                  </a:lnTo>
                  <a:cubicBezTo>
                    <a:pt x="727691" y="302638"/>
                    <a:pt x="726233" y="300452"/>
                    <a:pt x="724290" y="300938"/>
                  </a:cubicBezTo>
                  <a:cubicBezTo>
                    <a:pt x="722347" y="301423"/>
                    <a:pt x="720890" y="301666"/>
                    <a:pt x="719918" y="301666"/>
                  </a:cubicBezTo>
                  <a:cubicBezTo>
                    <a:pt x="717004" y="301666"/>
                    <a:pt x="714089" y="302638"/>
                    <a:pt x="711174" y="304581"/>
                  </a:cubicBezTo>
                  <a:cubicBezTo>
                    <a:pt x="708260" y="306524"/>
                    <a:pt x="706317" y="307496"/>
                    <a:pt x="705345" y="307496"/>
                  </a:cubicBezTo>
                  <a:cubicBezTo>
                    <a:pt x="702430" y="305553"/>
                    <a:pt x="701702" y="303852"/>
                    <a:pt x="703159" y="302395"/>
                  </a:cubicBezTo>
                  <a:cubicBezTo>
                    <a:pt x="704616" y="300938"/>
                    <a:pt x="705345" y="300209"/>
                    <a:pt x="705345" y="300209"/>
                  </a:cubicBezTo>
                  <a:cubicBezTo>
                    <a:pt x="701459" y="300209"/>
                    <a:pt x="698787" y="300209"/>
                    <a:pt x="697330" y="300209"/>
                  </a:cubicBezTo>
                  <a:cubicBezTo>
                    <a:pt x="695872" y="300209"/>
                    <a:pt x="694658" y="300209"/>
                    <a:pt x="693686" y="300209"/>
                  </a:cubicBezTo>
                  <a:cubicBezTo>
                    <a:pt x="690772" y="300209"/>
                    <a:pt x="688829" y="300209"/>
                    <a:pt x="687857" y="300209"/>
                  </a:cubicBezTo>
                  <a:close/>
                  <a:moveTo>
                    <a:pt x="734492" y="295837"/>
                  </a:moveTo>
                  <a:lnTo>
                    <a:pt x="728662" y="300209"/>
                  </a:lnTo>
                  <a:lnTo>
                    <a:pt x="734492" y="300209"/>
                  </a:lnTo>
                  <a:close/>
                  <a:moveTo>
                    <a:pt x="494033" y="201111"/>
                  </a:moveTo>
                  <a:cubicBezTo>
                    <a:pt x="492090" y="201111"/>
                    <a:pt x="490390" y="201354"/>
                    <a:pt x="488932" y="201839"/>
                  </a:cubicBezTo>
                  <a:cubicBezTo>
                    <a:pt x="487475" y="202325"/>
                    <a:pt x="485775" y="203054"/>
                    <a:pt x="483832" y="204026"/>
                  </a:cubicBezTo>
                  <a:cubicBezTo>
                    <a:pt x="478002" y="204997"/>
                    <a:pt x="471201" y="206940"/>
                    <a:pt x="463429" y="209855"/>
                  </a:cubicBezTo>
                  <a:cubicBezTo>
                    <a:pt x="455657" y="212769"/>
                    <a:pt x="449827" y="215198"/>
                    <a:pt x="445941" y="217141"/>
                  </a:cubicBezTo>
                  <a:cubicBezTo>
                    <a:pt x="443998" y="217141"/>
                    <a:pt x="440841" y="218356"/>
                    <a:pt x="436469" y="220785"/>
                  </a:cubicBezTo>
                  <a:cubicBezTo>
                    <a:pt x="432097" y="223214"/>
                    <a:pt x="428939" y="224428"/>
                    <a:pt x="426996" y="224428"/>
                  </a:cubicBezTo>
                  <a:lnTo>
                    <a:pt x="416795" y="224428"/>
                  </a:lnTo>
                  <a:cubicBezTo>
                    <a:pt x="409994" y="224428"/>
                    <a:pt x="405622" y="228314"/>
                    <a:pt x="403679" y="236087"/>
                  </a:cubicBezTo>
                  <a:lnTo>
                    <a:pt x="409508" y="236087"/>
                  </a:lnTo>
                  <a:cubicBezTo>
                    <a:pt x="407565" y="236087"/>
                    <a:pt x="400278" y="238515"/>
                    <a:pt x="387648" y="243373"/>
                  </a:cubicBezTo>
                  <a:cubicBezTo>
                    <a:pt x="386677" y="246288"/>
                    <a:pt x="386191" y="251146"/>
                    <a:pt x="386191" y="257947"/>
                  </a:cubicBezTo>
                  <a:cubicBezTo>
                    <a:pt x="386191" y="264747"/>
                    <a:pt x="385705" y="269605"/>
                    <a:pt x="384734" y="272520"/>
                  </a:cubicBezTo>
                  <a:cubicBezTo>
                    <a:pt x="384734" y="279321"/>
                    <a:pt x="384734" y="285393"/>
                    <a:pt x="384734" y="290736"/>
                  </a:cubicBezTo>
                  <a:cubicBezTo>
                    <a:pt x="384734" y="296080"/>
                    <a:pt x="384734" y="300209"/>
                    <a:pt x="384734" y="303124"/>
                  </a:cubicBezTo>
                  <a:lnTo>
                    <a:pt x="375990" y="301666"/>
                  </a:lnTo>
                  <a:lnTo>
                    <a:pt x="375990" y="307496"/>
                  </a:lnTo>
                  <a:cubicBezTo>
                    <a:pt x="375990" y="309439"/>
                    <a:pt x="375504" y="311382"/>
                    <a:pt x="374532" y="313325"/>
                  </a:cubicBezTo>
                  <a:cubicBezTo>
                    <a:pt x="373561" y="315268"/>
                    <a:pt x="373075" y="317211"/>
                    <a:pt x="373075" y="319154"/>
                  </a:cubicBezTo>
                  <a:lnTo>
                    <a:pt x="373075" y="329355"/>
                  </a:lnTo>
                  <a:cubicBezTo>
                    <a:pt x="374046" y="331298"/>
                    <a:pt x="374532" y="334213"/>
                    <a:pt x="374532" y="338099"/>
                  </a:cubicBezTo>
                  <a:cubicBezTo>
                    <a:pt x="374532" y="341986"/>
                    <a:pt x="374046" y="345872"/>
                    <a:pt x="373075" y="349758"/>
                  </a:cubicBezTo>
                  <a:lnTo>
                    <a:pt x="373075" y="359959"/>
                  </a:lnTo>
                  <a:cubicBezTo>
                    <a:pt x="375990" y="359959"/>
                    <a:pt x="378661" y="359231"/>
                    <a:pt x="381090" y="357773"/>
                  </a:cubicBezTo>
                  <a:cubicBezTo>
                    <a:pt x="383519" y="356316"/>
                    <a:pt x="384734" y="355587"/>
                    <a:pt x="384734" y="355587"/>
                  </a:cubicBezTo>
                  <a:cubicBezTo>
                    <a:pt x="387648" y="354616"/>
                    <a:pt x="391777" y="352187"/>
                    <a:pt x="397121" y="348301"/>
                  </a:cubicBezTo>
                  <a:cubicBezTo>
                    <a:pt x="402464" y="344415"/>
                    <a:pt x="408051" y="342957"/>
                    <a:pt x="413880" y="343929"/>
                  </a:cubicBezTo>
                  <a:cubicBezTo>
                    <a:pt x="416795" y="341986"/>
                    <a:pt x="421652" y="340042"/>
                    <a:pt x="428453" y="338099"/>
                  </a:cubicBezTo>
                  <a:cubicBezTo>
                    <a:pt x="435254" y="336156"/>
                    <a:pt x="440112" y="334213"/>
                    <a:pt x="443027" y="332270"/>
                  </a:cubicBezTo>
                  <a:cubicBezTo>
                    <a:pt x="443027" y="331298"/>
                    <a:pt x="444484" y="330813"/>
                    <a:pt x="447398" y="330813"/>
                  </a:cubicBezTo>
                  <a:cubicBezTo>
                    <a:pt x="449342" y="330813"/>
                    <a:pt x="451770" y="330084"/>
                    <a:pt x="454685" y="328627"/>
                  </a:cubicBezTo>
                  <a:cubicBezTo>
                    <a:pt x="457600" y="327169"/>
                    <a:pt x="460514" y="326441"/>
                    <a:pt x="463429" y="326441"/>
                  </a:cubicBezTo>
                  <a:cubicBezTo>
                    <a:pt x="467315" y="320612"/>
                    <a:pt x="471201" y="317697"/>
                    <a:pt x="475088" y="317697"/>
                  </a:cubicBezTo>
                  <a:cubicBezTo>
                    <a:pt x="478974" y="316725"/>
                    <a:pt x="482374" y="315754"/>
                    <a:pt x="485289" y="314782"/>
                  </a:cubicBezTo>
                  <a:cubicBezTo>
                    <a:pt x="488204" y="313811"/>
                    <a:pt x="491118" y="312839"/>
                    <a:pt x="494033" y="311868"/>
                  </a:cubicBezTo>
                  <a:cubicBezTo>
                    <a:pt x="499862" y="311868"/>
                    <a:pt x="502777" y="308467"/>
                    <a:pt x="502777" y="301666"/>
                  </a:cubicBezTo>
                  <a:cubicBezTo>
                    <a:pt x="502777" y="300695"/>
                    <a:pt x="503263" y="296809"/>
                    <a:pt x="504234" y="290008"/>
                  </a:cubicBezTo>
                  <a:cubicBezTo>
                    <a:pt x="505206" y="283207"/>
                    <a:pt x="507149" y="276892"/>
                    <a:pt x="510063" y="271062"/>
                  </a:cubicBezTo>
                  <a:lnTo>
                    <a:pt x="510063" y="239001"/>
                  </a:lnTo>
                  <a:cubicBezTo>
                    <a:pt x="512007" y="237058"/>
                    <a:pt x="511764" y="235844"/>
                    <a:pt x="509335" y="235358"/>
                  </a:cubicBezTo>
                  <a:cubicBezTo>
                    <a:pt x="506906" y="234872"/>
                    <a:pt x="505206" y="234629"/>
                    <a:pt x="504234" y="234629"/>
                  </a:cubicBezTo>
                  <a:cubicBezTo>
                    <a:pt x="503263" y="230743"/>
                    <a:pt x="501077" y="226857"/>
                    <a:pt x="497676" y="222971"/>
                  </a:cubicBezTo>
                  <a:cubicBezTo>
                    <a:pt x="494276" y="219085"/>
                    <a:pt x="492090" y="215198"/>
                    <a:pt x="491118" y="211312"/>
                  </a:cubicBezTo>
                  <a:cubicBezTo>
                    <a:pt x="491118" y="208397"/>
                    <a:pt x="488689" y="206940"/>
                    <a:pt x="483832" y="206940"/>
                  </a:cubicBezTo>
                  <a:cubicBezTo>
                    <a:pt x="481888" y="209855"/>
                    <a:pt x="478974" y="211312"/>
                    <a:pt x="475088" y="211312"/>
                  </a:cubicBezTo>
                  <a:cubicBezTo>
                    <a:pt x="477031" y="209369"/>
                    <a:pt x="480431" y="207669"/>
                    <a:pt x="485289" y="206211"/>
                  </a:cubicBezTo>
                  <a:cubicBezTo>
                    <a:pt x="490147" y="204754"/>
                    <a:pt x="493061" y="203054"/>
                    <a:pt x="494033" y="201111"/>
                  </a:cubicBezTo>
                  <a:close/>
                  <a:moveTo>
                    <a:pt x="486200" y="186173"/>
                  </a:moveTo>
                  <a:cubicBezTo>
                    <a:pt x="484621" y="186416"/>
                    <a:pt x="482860" y="187509"/>
                    <a:pt x="480917" y="189452"/>
                  </a:cubicBezTo>
                  <a:cubicBezTo>
                    <a:pt x="474116" y="189452"/>
                    <a:pt x="464886" y="193824"/>
                    <a:pt x="453228" y="202568"/>
                  </a:cubicBezTo>
                  <a:cubicBezTo>
                    <a:pt x="450313" y="202568"/>
                    <a:pt x="448370" y="202811"/>
                    <a:pt x="447398" y="203297"/>
                  </a:cubicBezTo>
                  <a:cubicBezTo>
                    <a:pt x="446427" y="203783"/>
                    <a:pt x="445941" y="204511"/>
                    <a:pt x="445941" y="205483"/>
                  </a:cubicBezTo>
                  <a:lnTo>
                    <a:pt x="443027" y="209855"/>
                  </a:lnTo>
                  <a:cubicBezTo>
                    <a:pt x="441083" y="209855"/>
                    <a:pt x="439383" y="210341"/>
                    <a:pt x="437926" y="211312"/>
                  </a:cubicBezTo>
                  <a:cubicBezTo>
                    <a:pt x="436469" y="212284"/>
                    <a:pt x="433797" y="212769"/>
                    <a:pt x="429911" y="212769"/>
                  </a:cubicBezTo>
                  <a:cubicBezTo>
                    <a:pt x="426996" y="212769"/>
                    <a:pt x="425539" y="213255"/>
                    <a:pt x="425539" y="214227"/>
                  </a:cubicBezTo>
                  <a:lnTo>
                    <a:pt x="443027" y="214227"/>
                  </a:lnTo>
                  <a:cubicBezTo>
                    <a:pt x="447884" y="211312"/>
                    <a:pt x="452742" y="209855"/>
                    <a:pt x="457600" y="209855"/>
                  </a:cubicBezTo>
                  <a:cubicBezTo>
                    <a:pt x="461486" y="209855"/>
                    <a:pt x="464401" y="208883"/>
                    <a:pt x="466344" y="206940"/>
                  </a:cubicBezTo>
                  <a:cubicBezTo>
                    <a:pt x="469258" y="205969"/>
                    <a:pt x="472902" y="204754"/>
                    <a:pt x="477274" y="203297"/>
                  </a:cubicBezTo>
                  <a:cubicBezTo>
                    <a:pt x="481646" y="201839"/>
                    <a:pt x="486260" y="200625"/>
                    <a:pt x="491118" y="199653"/>
                  </a:cubicBezTo>
                  <a:cubicBezTo>
                    <a:pt x="493061" y="199653"/>
                    <a:pt x="494033" y="197710"/>
                    <a:pt x="494033" y="193824"/>
                  </a:cubicBezTo>
                  <a:cubicBezTo>
                    <a:pt x="485289" y="198682"/>
                    <a:pt x="476059" y="201111"/>
                    <a:pt x="466344" y="201111"/>
                  </a:cubicBezTo>
                  <a:cubicBezTo>
                    <a:pt x="471201" y="200139"/>
                    <a:pt x="476059" y="198439"/>
                    <a:pt x="480917" y="196010"/>
                  </a:cubicBezTo>
                  <a:cubicBezTo>
                    <a:pt x="485775" y="193581"/>
                    <a:pt x="490147" y="192367"/>
                    <a:pt x="494033" y="192367"/>
                  </a:cubicBezTo>
                  <a:cubicBezTo>
                    <a:pt x="494033" y="192367"/>
                    <a:pt x="492818" y="190910"/>
                    <a:pt x="490390" y="187995"/>
                  </a:cubicBezTo>
                  <a:cubicBezTo>
                    <a:pt x="489175" y="186538"/>
                    <a:pt x="487779" y="185930"/>
                    <a:pt x="486200" y="186173"/>
                  </a:cubicBezTo>
                  <a:close/>
                  <a:moveTo>
                    <a:pt x="746150" y="118043"/>
                  </a:moveTo>
                  <a:cubicBezTo>
                    <a:pt x="739349" y="118043"/>
                    <a:pt x="733520" y="119986"/>
                    <a:pt x="728662" y="123873"/>
                  </a:cubicBezTo>
                  <a:cubicBezTo>
                    <a:pt x="721861" y="123873"/>
                    <a:pt x="714089" y="125330"/>
                    <a:pt x="705345" y="128245"/>
                  </a:cubicBezTo>
                  <a:cubicBezTo>
                    <a:pt x="705345" y="128245"/>
                    <a:pt x="705345" y="128002"/>
                    <a:pt x="705345" y="127516"/>
                  </a:cubicBezTo>
                  <a:cubicBezTo>
                    <a:pt x="705345" y="127030"/>
                    <a:pt x="705345" y="126787"/>
                    <a:pt x="705345" y="126787"/>
                  </a:cubicBezTo>
                  <a:cubicBezTo>
                    <a:pt x="698544" y="127759"/>
                    <a:pt x="691500" y="129459"/>
                    <a:pt x="684214" y="131888"/>
                  </a:cubicBezTo>
                  <a:cubicBezTo>
                    <a:pt x="676927" y="134317"/>
                    <a:pt x="669883" y="136503"/>
                    <a:pt x="663083" y="138446"/>
                  </a:cubicBezTo>
                  <a:cubicBezTo>
                    <a:pt x="643652" y="141361"/>
                    <a:pt x="629078" y="145247"/>
                    <a:pt x="619363" y="150105"/>
                  </a:cubicBezTo>
                  <a:cubicBezTo>
                    <a:pt x="612562" y="153991"/>
                    <a:pt x="598960" y="158363"/>
                    <a:pt x="578558" y="163220"/>
                  </a:cubicBezTo>
                  <a:cubicBezTo>
                    <a:pt x="581472" y="169050"/>
                    <a:pt x="582930" y="171964"/>
                    <a:pt x="582930" y="171964"/>
                  </a:cubicBezTo>
                  <a:cubicBezTo>
                    <a:pt x="588759" y="177794"/>
                    <a:pt x="594102" y="180708"/>
                    <a:pt x="598960" y="180708"/>
                  </a:cubicBezTo>
                  <a:cubicBezTo>
                    <a:pt x="603818" y="180708"/>
                    <a:pt x="607218" y="181194"/>
                    <a:pt x="609162" y="182166"/>
                  </a:cubicBezTo>
                  <a:cubicBezTo>
                    <a:pt x="611105" y="182166"/>
                    <a:pt x="614505" y="184595"/>
                    <a:pt x="619363" y="189452"/>
                  </a:cubicBezTo>
                  <a:cubicBezTo>
                    <a:pt x="620334" y="189452"/>
                    <a:pt x="622035" y="189938"/>
                    <a:pt x="624463" y="190910"/>
                  </a:cubicBezTo>
                  <a:cubicBezTo>
                    <a:pt x="626892" y="191881"/>
                    <a:pt x="628107" y="193338"/>
                    <a:pt x="628107" y="195282"/>
                  </a:cubicBezTo>
                  <a:cubicBezTo>
                    <a:pt x="628107" y="197225"/>
                    <a:pt x="628593" y="198682"/>
                    <a:pt x="629564" y="199653"/>
                  </a:cubicBezTo>
                  <a:cubicBezTo>
                    <a:pt x="630536" y="200625"/>
                    <a:pt x="631021" y="201111"/>
                    <a:pt x="631021" y="201111"/>
                  </a:cubicBezTo>
                  <a:cubicBezTo>
                    <a:pt x="633936" y="203054"/>
                    <a:pt x="637579" y="204754"/>
                    <a:pt x="641951" y="206211"/>
                  </a:cubicBezTo>
                  <a:cubicBezTo>
                    <a:pt x="646323" y="207669"/>
                    <a:pt x="649481" y="208883"/>
                    <a:pt x="651424" y="209855"/>
                  </a:cubicBezTo>
                  <a:cubicBezTo>
                    <a:pt x="657253" y="209855"/>
                    <a:pt x="661140" y="212284"/>
                    <a:pt x="663083" y="217141"/>
                  </a:cubicBezTo>
                  <a:lnTo>
                    <a:pt x="663083" y="218599"/>
                  </a:lnTo>
                  <a:cubicBezTo>
                    <a:pt x="665026" y="218599"/>
                    <a:pt x="666726" y="219570"/>
                    <a:pt x="668183" y="221513"/>
                  </a:cubicBezTo>
                  <a:cubicBezTo>
                    <a:pt x="669641" y="223456"/>
                    <a:pt x="671341" y="225400"/>
                    <a:pt x="673284" y="227343"/>
                  </a:cubicBezTo>
                  <a:cubicBezTo>
                    <a:pt x="673284" y="228314"/>
                    <a:pt x="673770" y="229286"/>
                    <a:pt x="674741" y="230257"/>
                  </a:cubicBezTo>
                  <a:cubicBezTo>
                    <a:pt x="675713" y="231229"/>
                    <a:pt x="676684" y="231229"/>
                    <a:pt x="677656" y="230257"/>
                  </a:cubicBezTo>
                  <a:cubicBezTo>
                    <a:pt x="680570" y="231229"/>
                    <a:pt x="683971" y="230257"/>
                    <a:pt x="687857" y="227343"/>
                  </a:cubicBezTo>
                  <a:cubicBezTo>
                    <a:pt x="687857" y="224428"/>
                    <a:pt x="686400" y="221513"/>
                    <a:pt x="683485" y="218599"/>
                  </a:cubicBezTo>
                  <a:lnTo>
                    <a:pt x="696601" y="218599"/>
                  </a:lnTo>
                  <a:cubicBezTo>
                    <a:pt x="695629" y="216656"/>
                    <a:pt x="691257" y="213741"/>
                    <a:pt x="683485" y="209855"/>
                  </a:cubicBezTo>
                  <a:cubicBezTo>
                    <a:pt x="686400" y="207912"/>
                    <a:pt x="690772" y="206940"/>
                    <a:pt x="696601" y="206940"/>
                  </a:cubicBezTo>
                  <a:cubicBezTo>
                    <a:pt x="692715" y="204997"/>
                    <a:pt x="689800" y="201111"/>
                    <a:pt x="687857" y="195282"/>
                  </a:cubicBezTo>
                  <a:cubicBezTo>
                    <a:pt x="688829" y="196253"/>
                    <a:pt x="690772" y="198196"/>
                    <a:pt x="693686" y="201111"/>
                  </a:cubicBezTo>
                  <a:cubicBezTo>
                    <a:pt x="696601" y="204026"/>
                    <a:pt x="700487" y="205969"/>
                    <a:pt x="705345" y="206940"/>
                  </a:cubicBezTo>
                  <a:lnTo>
                    <a:pt x="708260" y="205483"/>
                  </a:lnTo>
                  <a:cubicBezTo>
                    <a:pt x="708260" y="201597"/>
                    <a:pt x="709717" y="198196"/>
                    <a:pt x="712632" y="195282"/>
                  </a:cubicBezTo>
                  <a:lnTo>
                    <a:pt x="714089" y="199653"/>
                  </a:lnTo>
                  <a:cubicBezTo>
                    <a:pt x="715060" y="202568"/>
                    <a:pt x="715303" y="204268"/>
                    <a:pt x="714818" y="204754"/>
                  </a:cubicBezTo>
                  <a:cubicBezTo>
                    <a:pt x="714332" y="205240"/>
                    <a:pt x="714089" y="205483"/>
                    <a:pt x="714089" y="205483"/>
                  </a:cubicBezTo>
                  <a:cubicBezTo>
                    <a:pt x="721861" y="207426"/>
                    <a:pt x="726719" y="210826"/>
                    <a:pt x="728662" y="215684"/>
                  </a:cubicBezTo>
                  <a:cubicBezTo>
                    <a:pt x="732548" y="211798"/>
                    <a:pt x="735220" y="209612"/>
                    <a:pt x="736677" y="209126"/>
                  </a:cubicBezTo>
                  <a:cubicBezTo>
                    <a:pt x="738135" y="208640"/>
                    <a:pt x="740807" y="209369"/>
                    <a:pt x="744693" y="211312"/>
                  </a:cubicBezTo>
                  <a:cubicBezTo>
                    <a:pt x="745664" y="214227"/>
                    <a:pt x="749065" y="215684"/>
                    <a:pt x="754894" y="215684"/>
                  </a:cubicBezTo>
                  <a:cubicBezTo>
                    <a:pt x="757809" y="216656"/>
                    <a:pt x="760480" y="217627"/>
                    <a:pt x="762909" y="218599"/>
                  </a:cubicBezTo>
                  <a:cubicBezTo>
                    <a:pt x="765338" y="219570"/>
                    <a:pt x="768010" y="220056"/>
                    <a:pt x="770925" y="220056"/>
                  </a:cubicBezTo>
                  <a:cubicBezTo>
                    <a:pt x="772868" y="218113"/>
                    <a:pt x="773839" y="215198"/>
                    <a:pt x="773839" y="211312"/>
                  </a:cubicBezTo>
                  <a:cubicBezTo>
                    <a:pt x="773839" y="207426"/>
                    <a:pt x="772868" y="204997"/>
                    <a:pt x="770925" y="204026"/>
                  </a:cubicBezTo>
                  <a:lnTo>
                    <a:pt x="770925" y="186538"/>
                  </a:lnTo>
                  <a:cubicBezTo>
                    <a:pt x="771896" y="183623"/>
                    <a:pt x="772868" y="180465"/>
                    <a:pt x="773839" y="177065"/>
                  </a:cubicBezTo>
                  <a:cubicBezTo>
                    <a:pt x="774811" y="173665"/>
                    <a:pt x="775297" y="169535"/>
                    <a:pt x="775297" y="164678"/>
                  </a:cubicBezTo>
                  <a:cubicBezTo>
                    <a:pt x="775297" y="156905"/>
                    <a:pt x="772868" y="149133"/>
                    <a:pt x="768010" y="141361"/>
                  </a:cubicBezTo>
                  <a:cubicBezTo>
                    <a:pt x="766067" y="137474"/>
                    <a:pt x="761695" y="133102"/>
                    <a:pt x="754894" y="128245"/>
                  </a:cubicBezTo>
                  <a:lnTo>
                    <a:pt x="756351" y="128245"/>
                  </a:lnTo>
                  <a:cubicBezTo>
                    <a:pt x="756351" y="128245"/>
                    <a:pt x="755380" y="126544"/>
                    <a:pt x="753437" y="123144"/>
                  </a:cubicBezTo>
                  <a:cubicBezTo>
                    <a:pt x="751494" y="119744"/>
                    <a:pt x="749065" y="118043"/>
                    <a:pt x="746150" y="118043"/>
                  </a:cubicBezTo>
                  <a:close/>
                  <a:moveTo>
                    <a:pt x="708260" y="116586"/>
                  </a:moveTo>
                  <a:lnTo>
                    <a:pt x="698058" y="119501"/>
                  </a:lnTo>
                  <a:lnTo>
                    <a:pt x="698058" y="126787"/>
                  </a:lnTo>
                  <a:cubicBezTo>
                    <a:pt x="700973" y="122901"/>
                    <a:pt x="703159" y="120472"/>
                    <a:pt x="704616" y="119501"/>
                  </a:cubicBezTo>
                  <a:cubicBezTo>
                    <a:pt x="706074" y="118529"/>
                    <a:pt x="708745" y="118043"/>
                    <a:pt x="712632" y="118043"/>
                  </a:cubicBezTo>
                  <a:close/>
                  <a:moveTo>
                    <a:pt x="728662" y="104927"/>
                  </a:moveTo>
                  <a:cubicBezTo>
                    <a:pt x="715060" y="104927"/>
                    <a:pt x="704373" y="105413"/>
                    <a:pt x="696601" y="106385"/>
                  </a:cubicBezTo>
                  <a:cubicBezTo>
                    <a:pt x="667455" y="112214"/>
                    <a:pt x="644623" y="119015"/>
                    <a:pt x="628107" y="126787"/>
                  </a:cubicBezTo>
                  <a:cubicBezTo>
                    <a:pt x="619363" y="130673"/>
                    <a:pt x="608676" y="134560"/>
                    <a:pt x="596046" y="138446"/>
                  </a:cubicBezTo>
                  <a:cubicBezTo>
                    <a:pt x="583415" y="142332"/>
                    <a:pt x="574186" y="145732"/>
                    <a:pt x="568356" y="148647"/>
                  </a:cubicBezTo>
                  <a:lnTo>
                    <a:pt x="559612" y="150105"/>
                  </a:lnTo>
                  <a:cubicBezTo>
                    <a:pt x="562527" y="156905"/>
                    <a:pt x="568356" y="159820"/>
                    <a:pt x="577100" y="158848"/>
                  </a:cubicBezTo>
                  <a:cubicBezTo>
                    <a:pt x="586816" y="153019"/>
                    <a:pt x="592645" y="149619"/>
                    <a:pt x="594588" y="148647"/>
                  </a:cubicBezTo>
                  <a:lnTo>
                    <a:pt x="631021" y="138446"/>
                  </a:lnTo>
                  <a:cubicBezTo>
                    <a:pt x="631021" y="139417"/>
                    <a:pt x="630050" y="139903"/>
                    <a:pt x="628107" y="139903"/>
                  </a:cubicBezTo>
                  <a:lnTo>
                    <a:pt x="587302" y="155934"/>
                  </a:lnTo>
                  <a:lnTo>
                    <a:pt x="577100" y="160306"/>
                  </a:lnTo>
                  <a:lnTo>
                    <a:pt x="578558" y="160306"/>
                  </a:lnTo>
                  <a:cubicBezTo>
                    <a:pt x="627135" y="144761"/>
                    <a:pt x="665511" y="133588"/>
                    <a:pt x="693686" y="126787"/>
                  </a:cubicBezTo>
                  <a:lnTo>
                    <a:pt x="693686" y="119501"/>
                  </a:lnTo>
                  <a:cubicBezTo>
                    <a:pt x="686885" y="123387"/>
                    <a:pt x="679599" y="125816"/>
                    <a:pt x="671827" y="126787"/>
                  </a:cubicBezTo>
                  <a:cubicBezTo>
                    <a:pt x="664054" y="127759"/>
                    <a:pt x="658711" y="128730"/>
                    <a:pt x="655796" y="129702"/>
                  </a:cubicBezTo>
                  <a:lnTo>
                    <a:pt x="651424" y="128245"/>
                  </a:lnTo>
                  <a:cubicBezTo>
                    <a:pt x="693201" y="115614"/>
                    <a:pt x="718947" y="107842"/>
                    <a:pt x="728662" y="104927"/>
                  </a:cubicBezTo>
                  <a:close/>
                  <a:moveTo>
                    <a:pt x="918114" y="62665"/>
                  </a:moveTo>
                  <a:cubicBezTo>
                    <a:pt x="918114" y="63637"/>
                    <a:pt x="918600" y="64365"/>
                    <a:pt x="919572" y="64851"/>
                  </a:cubicBezTo>
                  <a:cubicBezTo>
                    <a:pt x="920543" y="65337"/>
                    <a:pt x="922972" y="65580"/>
                    <a:pt x="926858" y="65580"/>
                  </a:cubicBezTo>
                  <a:cubicBezTo>
                    <a:pt x="923944" y="63637"/>
                    <a:pt x="921029" y="62665"/>
                    <a:pt x="918114" y="62665"/>
                  </a:cubicBezTo>
                  <a:close/>
                  <a:moveTo>
                    <a:pt x="770925" y="0"/>
                  </a:moveTo>
                  <a:lnTo>
                    <a:pt x="778211" y="0"/>
                  </a:lnTo>
                  <a:lnTo>
                    <a:pt x="794242" y="2915"/>
                  </a:lnTo>
                  <a:lnTo>
                    <a:pt x="802986" y="8744"/>
                  </a:lnTo>
                  <a:cubicBezTo>
                    <a:pt x="812701" y="13602"/>
                    <a:pt x="822902" y="16031"/>
                    <a:pt x="833590" y="16031"/>
                  </a:cubicBezTo>
                  <a:cubicBezTo>
                    <a:pt x="833590" y="16031"/>
                    <a:pt x="835047" y="16759"/>
                    <a:pt x="837962" y="18217"/>
                  </a:cubicBezTo>
                  <a:cubicBezTo>
                    <a:pt x="840876" y="19674"/>
                    <a:pt x="842819" y="20402"/>
                    <a:pt x="843791" y="20402"/>
                  </a:cubicBezTo>
                  <a:cubicBezTo>
                    <a:pt x="845734" y="20402"/>
                    <a:pt x="848649" y="21860"/>
                    <a:pt x="852535" y="24774"/>
                  </a:cubicBezTo>
                  <a:cubicBezTo>
                    <a:pt x="854478" y="26718"/>
                    <a:pt x="856664" y="28418"/>
                    <a:pt x="859093" y="29875"/>
                  </a:cubicBezTo>
                  <a:cubicBezTo>
                    <a:pt x="861522" y="31332"/>
                    <a:pt x="863708" y="32061"/>
                    <a:pt x="865651" y="32061"/>
                  </a:cubicBezTo>
                  <a:cubicBezTo>
                    <a:pt x="869537" y="32061"/>
                    <a:pt x="873666" y="33518"/>
                    <a:pt x="878038" y="36433"/>
                  </a:cubicBezTo>
                  <a:cubicBezTo>
                    <a:pt x="882410" y="39348"/>
                    <a:pt x="885567" y="42748"/>
                    <a:pt x="887511" y="46634"/>
                  </a:cubicBezTo>
                  <a:lnTo>
                    <a:pt x="897712" y="52464"/>
                  </a:lnTo>
                  <a:cubicBezTo>
                    <a:pt x="898683" y="53435"/>
                    <a:pt x="901598" y="54407"/>
                    <a:pt x="906456" y="55378"/>
                  </a:cubicBezTo>
                  <a:cubicBezTo>
                    <a:pt x="911314" y="56350"/>
                    <a:pt x="915200" y="58293"/>
                    <a:pt x="918114" y="61208"/>
                  </a:cubicBezTo>
                  <a:cubicBezTo>
                    <a:pt x="919086" y="61208"/>
                    <a:pt x="921272" y="61693"/>
                    <a:pt x="924672" y="62665"/>
                  </a:cubicBezTo>
                  <a:cubicBezTo>
                    <a:pt x="928073" y="63637"/>
                    <a:pt x="932202" y="64608"/>
                    <a:pt x="937060" y="65580"/>
                  </a:cubicBezTo>
                  <a:cubicBezTo>
                    <a:pt x="934145" y="65580"/>
                    <a:pt x="933416" y="66308"/>
                    <a:pt x="934874" y="67766"/>
                  </a:cubicBezTo>
                  <a:cubicBezTo>
                    <a:pt x="936331" y="69223"/>
                    <a:pt x="938031" y="69952"/>
                    <a:pt x="939974" y="69952"/>
                  </a:cubicBezTo>
                  <a:cubicBezTo>
                    <a:pt x="939974" y="71895"/>
                    <a:pt x="940946" y="73352"/>
                    <a:pt x="942889" y="74324"/>
                  </a:cubicBezTo>
                  <a:cubicBezTo>
                    <a:pt x="944832" y="75295"/>
                    <a:pt x="946289" y="76752"/>
                    <a:pt x="947261" y="78696"/>
                  </a:cubicBezTo>
                  <a:cubicBezTo>
                    <a:pt x="955033" y="78696"/>
                    <a:pt x="959891" y="79667"/>
                    <a:pt x="961834" y="81610"/>
                  </a:cubicBezTo>
                  <a:cubicBezTo>
                    <a:pt x="975436" y="91326"/>
                    <a:pt x="986123" y="101527"/>
                    <a:pt x="993895" y="112214"/>
                  </a:cubicBezTo>
                  <a:lnTo>
                    <a:pt x="996810" y="128245"/>
                  </a:lnTo>
                  <a:cubicBezTo>
                    <a:pt x="1003611" y="133102"/>
                    <a:pt x="1007011" y="140875"/>
                    <a:pt x="1007011" y="151562"/>
                  </a:cubicBezTo>
                  <a:lnTo>
                    <a:pt x="1008469" y="173422"/>
                  </a:lnTo>
                  <a:cubicBezTo>
                    <a:pt x="1008469" y="179251"/>
                    <a:pt x="1007983" y="182651"/>
                    <a:pt x="1007011" y="183623"/>
                  </a:cubicBezTo>
                  <a:cubicBezTo>
                    <a:pt x="998267" y="190424"/>
                    <a:pt x="990495" y="197710"/>
                    <a:pt x="983694" y="205483"/>
                  </a:cubicBezTo>
                  <a:cubicBezTo>
                    <a:pt x="978836" y="209369"/>
                    <a:pt x="973979" y="211798"/>
                    <a:pt x="969121" y="212769"/>
                  </a:cubicBezTo>
                  <a:cubicBezTo>
                    <a:pt x="966206" y="214713"/>
                    <a:pt x="963291" y="215684"/>
                    <a:pt x="960377" y="215684"/>
                  </a:cubicBezTo>
                  <a:cubicBezTo>
                    <a:pt x="957462" y="215684"/>
                    <a:pt x="954548" y="217141"/>
                    <a:pt x="951633" y="220056"/>
                  </a:cubicBezTo>
                  <a:cubicBezTo>
                    <a:pt x="951633" y="220056"/>
                    <a:pt x="951390" y="220785"/>
                    <a:pt x="950904" y="222242"/>
                  </a:cubicBezTo>
                  <a:cubicBezTo>
                    <a:pt x="950418" y="223699"/>
                    <a:pt x="949204" y="224428"/>
                    <a:pt x="947261" y="224428"/>
                  </a:cubicBezTo>
                  <a:cubicBezTo>
                    <a:pt x="947261" y="227343"/>
                    <a:pt x="946775" y="229772"/>
                    <a:pt x="945804" y="231715"/>
                  </a:cubicBezTo>
                  <a:cubicBezTo>
                    <a:pt x="944832" y="233658"/>
                    <a:pt x="944346" y="235115"/>
                    <a:pt x="944346" y="236087"/>
                  </a:cubicBezTo>
                  <a:cubicBezTo>
                    <a:pt x="944346" y="237058"/>
                    <a:pt x="943618" y="238758"/>
                    <a:pt x="942160" y="241187"/>
                  </a:cubicBezTo>
                  <a:cubicBezTo>
                    <a:pt x="940703" y="243616"/>
                    <a:pt x="939974" y="245316"/>
                    <a:pt x="939974" y="246288"/>
                  </a:cubicBezTo>
                  <a:cubicBezTo>
                    <a:pt x="939974" y="248231"/>
                    <a:pt x="939731" y="250417"/>
                    <a:pt x="939246" y="252846"/>
                  </a:cubicBezTo>
                  <a:cubicBezTo>
                    <a:pt x="938760" y="255275"/>
                    <a:pt x="938031" y="256975"/>
                    <a:pt x="937060" y="257947"/>
                  </a:cubicBezTo>
                  <a:cubicBezTo>
                    <a:pt x="931230" y="271548"/>
                    <a:pt x="928316" y="285636"/>
                    <a:pt x="928316" y="300209"/>
                  </a:cubicBezTo>
                  <a:cubicBezTo>
                    <a:pt x="926373" y="323526"/>
                    <a:pt x="924429" y="339071"/>
                    <a:pt x="922486" y="346843"/>
                  </a:cubicBezTo>
                  <a:cubicBezTo>
                    <a:pt x="922486" y="394449"/>
                    <a:pt x="921515" y="429425"/>
                    <a:pt x="919572" y="451771"/>
                  </a:cubicBezTo>
                  <a:lnTo>
                    <a:pt x="918114" y="550869"/>
                  </a:lnTo>
                  <a:lnTo>
                    <a:pt x="918114" y="582930"/>
                  </a:lnTo>
                  <a:cubicBezTo>
                    <a:pt x="916171" y="590702"/>
                    <a:pt x="914714" y="600175"/>
                    <a:pt x="913742" y="611348"/>
                  </a:cubicBezTo>
                  <a:cubicBezTo>
                    <a:pt x="912771" y="622521"/>
                    <a:pt x="911799" y="631993"/>
                    <a:pt x="910828" y="639766"/>
                  </a:cubicBezTo>
                  <a:cubicBezTo>
                    <a:pt x="910828" y="647538"/>
                    <a:pt x="910342" y="655553"/>
                    <a:pt x="909370" y="663811"/>
                  </a:cubicBezTo>
                  <a:lnTo>
                    <a:pt x="909183" y="667094"/>
                  </a:lnTo>
                  <a:lnTo>
                    <a:pt x="910828" y="665997"/>
                  </a:lnTo>
                  <a:cubicBezTo>
                    <a:pt x="917629" y="671827"/>
                    <a:pt x="924187" y="677656"/>
                    <a:pt x="930502" y="683485"/>
                  </a:cubicBezTo>
                  <a:cubicBezTo>
                    <a:pt x="936817" y="689315"/>
                    <a:pt x="942889" y="695144"/>
                    <a:pt x="948718" y="700973"/>
                  </a:cubicBezTo>
                  <a:lnTo>
                    <a:pt x="972035" y="722833"/>
                  </a:lnTo>
                  <a:cubicBezTo>
                    <a:pt x="983694" y="731577"/>
                    <a:pt x="1003611" y="742264"/>
                    <a:pt x="1031786" y="754894"/>
                  </a:cubicBezTo>
                  <a:lnTo>
                    <a:pt x="1052188" y="765095"/>
                  </a:lnTo>
                  <a:cubicBezTo>
                    <a:pt x="1056075" y="768010"/>
                    <a:pt x="1060932" y="769468"/>
                    <a:pt x="1066762" y="769468"/>
                  </a:cubicBezTo>
                  <a:cubicBezTo>
                    <a:pt x="1073563" y="769468"/>
                    <a:pt x="1078906" y="771411"/>
                    <a:pt x="1082792" y="775297"/>
                  </a:cubicBezTo>
                  <a:cubicBezTo>
                    <a:pt x="1085707" y="776268"/>
                    <a:pt x="1089107" y="776754"/>
                    <a:pt x="1092993" y="776754"/>
                  </a:cubicBezTo>
                  <a:cubicBezTo>
                    <a:pt x="1097851" y="776754"/>
                    <a:pt x="1101252" y="776268"/>
                    <a:pt x="1103195" y="775297"/>
                  </a:cubicBezTo>
                  <a:lnTo>
                    <a:pt x="1103195" y="782583"/>
                  </a:lnTo>
                  <a:lnTo>
                    <a:pt x="1107567" y="786955"/>
                  </a:lnTo>
                  <a:lnTo>
                    <a:pt x="1119225" y="785498"/>
                  </a:lnTo>
                  <a:cubicBezTo>
                    <a:pt x="1123112" y="785498"/>
                    <a:pt x="1126998" y="787927"/>
                    <a:pt x="1130884" y="792785"/>
                  </a:cubicBezTo>
                  <a:cubicBezTo>
                    <a:pt x="1131856" y="793756"/>
                    <a:pt x="1135256" y="794242"/>
                    <a:pt x="1141085" y="794242"/>
                  </a:cubicBezTo>
                  <a:cubicBezTo>
                    <a:pt x="1147886" y="794242"/>
                    <a:pt x="1153715" y="793270"/>
                    <a:pt x="1158573" y="791327"/>
                  </a:cubicBezTo>
                  <a:cubicBezTo>
                    <a:pt x="1161488" y="793270"/>
                    <a:pt x="1163431" y="793270"/>
                    <a:pt x="1164402" y="791327"/>
                  </a:cubicBezTo>
                  <a:lnTo>
                    <a:pt x="1165860" y="792785"/>
                  </a:lnTo>
                  <a:cubicBezTo>
                    <a:pt x="1166831" y="804443"/>
                    <a:pt x="1172661" y="810273"/>
                    <a:pt x="1183348" y="810273"/>
                  </a:cubicBezTo>
                  <a:cubicBezTo>
                    <a:pt x="1187234" y="810273"/>
                    <a:pt x="1191606" y="811730"/>
                    <a:pt x="1196463" y="814645"/>
                  </a:cubicBezTo>
                  <a:cubicBezTo>
                    <a:pt x="1196463" y="814645"/>
                    <a:pt x="1196706" y="814159"/>
                    <a:pt x="1197192" y="813187"/>
                  </a:cubicBezTo>
                  <a:cubicBezTo>
                    <a:pt x="1197678" y="812216"/>
                    <a:pt x="1198892" y="811244"/>
                    <a:pt x="1200835" y="810273"/>
                  </a:cubicBezTo>
                  <a:lnTo>
                    <a:pt x="1208122" y="819016"/>
                  </a:lnTo>
                  <a:cubicBezTo>
                    <a:pt x="1212008" y="815130"/>
                    <a:pt x="1215409" y="812216"/>
                    <a:pt x="1218323" y="810273"/>
                  </a:cubicBezTo>
                  <a:cubicBezTo>
                    <a:pt x="1222210" y="807358"/>
                    <a:pt x="1225610" y="806872"/>
                    <a:pt x="1228525" y="808815"/>
                  </a:cubicBezTo>
                  <a:cubicBezTo>
                    <a:pt x="1232411" y="810758"/>
                    <a:pt x="1235811" y="810758"/>
                    <a:pt x="1238726" y="808815"/>
                  </a:cubicBezTo>
                  <a:cubicBezTo>
                    <a:pt x="1238726" y="815616"/>
                    <a:pt x="1239212" y="819502"/>
                    <a:pt x="1240183" y="820474"/>
                  </a:cubicBezTo>
                  <a:cubicBezTo>
                    <a:pt x="1241155" y="823389"/>
                    <a:pt x="1244070" y="827275"/>
                    <a:pt x="1248927" y="832132"/>
                  </a:cubicBezTo>
                  <a:cubicBezTo>
                    <a:pt x="1249899" y="833104"/>
                    <a:pt x="1250627" y="835047"/>
                    <a:pt x="1251113" y="837962"/>
                  </a:cubicBezTo>
                  <a:cubicBezTo>
                    <a:pt x="1251599" y="840876"/>
                    <a:pt x="1251842" y="842819"/>
                    <a:pt x="1251842" y="843791"/>
                  </a:cubicBezTo>
                  <a:cubicBezTo>
                    <a:pt x="1252814" y="845734"/>
                    <a:pt x="1253542" y="848163"/>
                    <a:pt x="1254028" y="851078"/>
                  </a:cubicBezTo>
                  <a:cubicBezTo>
                    <a:pt x="1254514" y="853992"/>
                    <a:pt x="1255728" y="855936"/>
                    <a:pt x="1257671" y="856907"/>
                  </a:cubicBezTo>
                  <a:cubicBezTo>
                    <a:pt x="1258643" y="856907"/>
                    <a:pt x="1259371" y="857150"/>
                    <a:pt x="1259857" y="857636"/>
                  </a:cubicBezTo>
                  <a:cubicBezTo>
                    <a:pt x="1260343" y="858121"/>
                    <a:pt x="1260586" y="858364"/>
                    <a:pt x="1260586" y="858364"/>
                  </a:cubicBezTo>
                  <a:cubicBezTo>
                    <a:pt x="1259614" y="862251"/>
                    <a:pt x="1259857" y="864436"/>
                    <a:pt x="1261314" y="864922"/>
                  </a:cubicBezTo>
                  <a:cubicBezTo>
                    <a:pt x="1262772" y="865408"/>
                    <a:pt x="1263986" y="866137"/>
                    <a:pt x="1264958" y="867108"/>
                  </a:cubicBezTo>
                  <a:cubicBezTo>
                    <a:pt x="1272730" y="870023"/>
                    <a:pt x="1277588" y="871480"/>
                    <a:pt x="1279531" y="871480"/>
                  </a:cubicBezTo>
                  <a:cubicBezTo>
                    <a:pt x="1286332" y="873423"/>
                    <a:pt x="1291675" y="876338"/>
                    <a:pt x="1295562" y="880224"/>
                  </a:cubicBezTo>
                  <a:cubicBezTo>
                    <a:pt x="1289732" y="877310"/>
                    <a:pt x="1282931" y="874881"/>
                    <a:pt x="1275159" y="872938"/>
                  </a:cubicBezTo>
                  <a:cubicBezTo>
                    <a:pt x="1276131" y="875852"/>
                    <a:pt x="1277345" y="878038"/>
                    <a:pt x="1278802" y="879495"/>
                  </a:cubicBezTo>
                  <a:cubicBezTo>
                    <a:pt x="1280260" y="880953"/>
                    <a:pt x="1281960" y="881682"/>
                    <a:pt x="1283903" y="881682"/>
                  </a:cubicBezTo>
                  <a:lnTo>
                    <a:pt x="1295562" y="883139"/>
                  </a:lnTo>
                  <a:lnTo>
                    <a:pt x="1301391" y="886054"/>
                  </a:lnTo>
                  <a:cubicBezTo>
                    <a:pt x="1301391" y="891883"/>
                    <a:pt x="1300419" y="895769"/>
                    <a:pt x="1298476" y="897712"/>
                  </a:cubicBezTo>
                  <a:cubicBezTo>
                    <a:pt x="1300419" y="901598"/>
                    <a:pt x="1302363" y="905242"/>
                    <a:pt x="1304306" y="908642"/>
                  </a:cubicBezTo>
                  <a:cubicBezTo>
                    <a:pt x="1306249" y="912042"/>
                    <a:pt x="1307706" y="914714"/>
                    <a:pt x="1308678" y="916657"/>
                  </a:cubicBezTo>
                  <a:cubicBezTo>
                    <a:pt x="1309649" y="918600"/>
                    <a:pt x="1310135" y="920544"/>
                    <a:pt x="1310135" y="922487"/>
                  </a:cubicBezTo>
                  <a:cubicBezTo>
                    <a:pt x="1310135" y="927344"/>
                    <a:pt x="1308192" y="933174"/>
                    <a:pt x="1304306" y="939975"/>
                  </a:cubicBezTo>
                  <a:cubicBezTo>
                    <a:pt x="1304306" y="940946"/>
                    <a:pt x="1305520" y="941675"/>
                    <a:pt x="1307949" y="942160"/>
                  </a:cubicBezTo>
                  <a:cubicBezTo>
                    <a:pt x="1310378" y="942646"/>
                    <a:pt x="1312078" y="944346"/>
                    <a:pt x="1313050" y="947261"/>
                  </a:cubicBezTo>
                  <a:lnTo>
                    <a:pt x="1313050" y="948719"/>
                  </a:lnTo>
                  <a:cubicBezTo>
                    <a:pt x="1313050" y="950662"/>
                    <a:pt x="1312078" y="955034"/>
                    <a:pt x="1310135" y="961834"/>
                  </a:cubicBezTo>
                  <a:cubicBezTo>
                    <a:pt x="1310135" y="960863"/>
                    <a:pt x="1309649" y="959163"/>
                    <a:pt x="1308678" y="956734"/>
                  </a:cubicBezTo>
                  <a:cubicBezTo>
                    <a:pt x="1307706" y="954305"/>
                    <a:pt x="1306735" y="952605"/>
                    <a:pt x="1305763" y="951633"/>
                  </a:cubicBezTo>
                  <a:lnTo>
                    <a:pt x="1304306" y="951633"/>
                  </a:lnTo>
                  <a:cubicBezTo>
                    <a:pt x="1304306" y="952605"/>
                    <a:pt x="1304306" y="954548"/>
                    <a:pt x="1304306" y="957462"/>
                  </a:cubicBezTo>
                  <a:cubicBezTo>
                    <a:pt x="1304306" y="960377"/>
                    <a:pt x="1304306" y="962320"/>
                    <a:pt x="1304306" y="963292"/>
                  </a:cubicBezTo>
                  <a:lnTo>
                    <a:pt x="1292647" y="963292"/>
                  </a:lnTo>
                  <a:cubicBezTo>
                    <a:pt x="1290704" y="968149"/>
                    <a:pt x="1290704" y="971550"/>
                    <a:pt x="1292647" y="973493"/>
                  </a:cubicBezTo>
                  <a:lnTo>
                    <a:pt x="1307220" y="982237"/>
                  </a:lnTo>
                  <a:cubicBezTo>
                    <a:pt x="1312078" y="985152"/>
                    <a:pt x="1312078" y="987581"/>
                    <a:pt x="1307220" y="989524"/>
                  </a:cubicBezTo>
                  <a:lnTo>
                    <a:pt x="1299934" y="993896"/>
                  </a:lnTo>
                  <a:lnTo>
                    <a:pt x="1292647" y="1004097"/>
                  </a:lnTo>
                  <a:cubicBezTo>
                    <a:pt x="1294590" y="1005068"/>
                    <a:pt x="1297991" y="1006526"/>
                    <a:pt x="1302848" y="1008469"/>
                  </a:cubicBezTo>
                  <a:cubicBezTo>
                    <a:pt x="1307706" y="1010412"/>
                    <a:pt x="1312564" y="1009926"/>
                    <a:pt x="1317422" y="1007011"/>
                  </a:cubicBezTo>
                  <a:cubicBezTo>
                    <a:pt x="1317422" y="1010898"/>
                    <a:pt x="1316207" y="1014298"/>
                    <a:pt x="1313778" y="1017213"/>
                  </a:cubicBezTo>
                  <a:cubicBezTo>
                    <a:pt x="1311349" y="1020127"/>
                    <a:pt x="1310135" y="1022556"/>
                    <a:pt x="1310135" y="1024499"/>
                  </a:cubicBezTo>
                  <a:lnTo>
                    <a:pt x="1305763" y="1024499"/>
                  </a:lnTo>
                  <a:cubicBezTo>
                    <a:pt x="1304791" y="1018670"/>
                    <a:pt x="1303577" y="1015513"/>
                    <a:pt x="1302120" y="1015027"/>
                  </a:cubicBezTo>
                  <a:cubicBezTo>
                    <a:pt x="1300662" y="1014541"/>
                    <a:pt x="1297505" y="1015270"/>
                    <a:pt x="1292647" y="1017213"/>
                  </a:cubicBezTo>
                  <a:lnTo>
                    <a:pt x="1292647" y="1012841"/>
                  </a:lnTo>
                  <a:cubicBezTo>
                    <a:pt x="1289732" y="1014784"/>
                    <a:pt x="1287789" y="1016484"/>
                    <a:pt x="1286818" y="1017941"/>
                  </a:cubicBezTo>
                  <a:cubicBezTo>
                    <a:pt x="1285846" y="1019399"/>
                    <a:pt x="1285846" y="1021585"/>
                    <a:pt x="1286818" y="1024499"/>
                  </a:cubicBezTo>
                  <a:lnTo>
                    <a:pt x="1275159" y="1031786"/>
                  </a:lnTo>
                  <a:cubicBezTo>
                    <a:pt x="1273216" y="1032758"/>
                    <a:pt x="1271273" y="1033243"/>
                    <a:pt x="1269330" y="1033243"/>
                  </a:cubicBezTo>
                  <a:cubicBezTo>
                    <a:pt x="1267387" y="1033243"/>
                    <a:pt x="1265444" y="1033729"/>
                    <a:pt x="1263501" y="1034701"/>
                  </a:cubicBezTo>
                  <a:cubicBezTo>
                    <a:pt x="1267387" y="1040530"/>
                    <a:pt x="1269816" y="1045874"/>
                    <a:pt x="1270787" y="1050731"/>
                  </a:cubicBezTo>
                  <a:cubicBezTo>
                    <a:pt x="1268844" y="1051703"/>
                    <a:pt x="1266901" y="1052917"/>
                    <a:pt x="1264958" y="1054375"/>
                  </a:cubicBezTo>
                  <a:cubicBezTo>
                    <a:pt x="1263015" y="1055832"/>
                    <a:pt x="1261072" y="1057046"/>
                    <a:pt x="1259129" y="1058018"/>
                  </a:cubicBezTo>
                  <a:cubicBezTo>
                    <a:pt x="1256214" y="1063847"/>
                    <a:pt x="1249413" y="1066762"/>
                    <a:pt x="1238726" y="1066762"/>
                  </a:cubicBezTo>
                  <a:cubicBezTo>
                    <a:pt x="1234840" y="1066762"/>
                    <a:pt x="1231439" y="1067248"/>
                    <a:pt x="1228525" y="1068219"/>
                  </a:cubicBezTo>
                  <a:cubicBezTo>
                    <a:pt x="1219781" y="1068219"/>
                    <a:pt x="1212980" y="1068219"/>
                    <a:pt x="1208122" y="1068219"/>
                  </a:cubicBezTo>
                  <a:cubicBezTo>
                    <a:pt x="1205207" y="1068219"/>
                    <a:pt x="1202779" y="1068705"/>
                    <a:pt x="1200835" y="1069677"/>
                  </a:cubicBezTo>
                  <a:cubicBezTo>
                    <a:pt x="1198892" y="1070648"/>
                    <a:pt x="1197435" y="1071620"/>
                    <a:pt x="1196463" y="1072591"/>
                  </a:cubicBezTo>
                  <a:lnTo>
                    <a:pt x="1186262" y="1075506"/>
                  </a:lnTo>
                  <a:cubicBezTo>
                    <a:pt x="1184319" y="1076477"/>
                    <a:pt x="1180433" y="1076963"/>
                    <a:pt x="1174604" y="1076963"/>
                  </a:cubicBezTo>
                  <a:cubicBezTo>
                    <a:pt x="1169746" y="1076963"/>
                    <a:pt x="1166345" y="1076477"/>
                    <a:pt x="1164402" y="1075506"/>
                  </a:cubicBezTo>
                  <a:lnTo>
                    <a:pt x="1161488" y="1075506"/>
                  </a:lnTo>
                  <a:cubicBezTo>
                    <a:pt x="1160516" y="1078421"/>
                    <a:pt x="1158816" y="1079635"/>
                    <a:pt x="1156387" y="1079149"/>
                  </a:cubicBezTo>
                  <a:cubicBezTo>
                    <a:pt x="1153958" y="1078663"/>
                    <a:pt x="1152258" y="1078421"/>
                    <a:pt x="1151286" y="1078421"/>
                  </a:cubicBezTo>
                  <a:lnTo>
                    <a:pt x="1139628" y="1076963"/>
                  </a:lnTo>
                  <a:cubicBezTo>
                    <a:pt x="1135742" y="1075992"/>
                    <a:pt x="1131856" y="1075506"/>
                    <a:pt x="1127969" y="1075506"/>
                  </a:cubicBezTo>
                  <a:cubicBezTo>
                    <a:pt x="1126998" y="1075506"/>
                    <a:pt x="1125783" y="1075263"/>
                    <a:pt x="1124326" y="1074777"/>
                  </a:cubicBezTo>
                  <a:cubicBezTo>
                    <a:pt x="1122869" y="1074291"/>
                    <a:pt x="1122140" y="1075506"/>
                    <a:pt x="1122140" y="1078421"/>
                  </a:cubicBezTo>
                  <a:lnTo>
                    <a:pt x="1107567" y="1078421"/>
                  </a:lnTo>
                  <a:lnTo>
                    <a:pt x="1109024" y="1072591"/>
                  </a:lnTo>
                  <a:cubicBezTo>
                    <a:pt x="1109996" y="1072591"/>
                    <a:pt x="1110724" y="1073077"/>
                    <a:pt x="1111210" y="1074049"/>
                  </a:cubicBezTo>
                  <a:cubicBezTo>
                    <a:pt x="1111696" y="1075020"/>
                    <a:pt x="1112910" y="1075992"/>
                    <a:pt x="1114853" y="1076963"/>
                  </a:cubicBezTo>
                  <a:lnTo>
                    <a:pt x="1111939" y="1071134"/>
                  </a:lnTo>
                  <a:lnTo>
                    <a:pt x="1116739" y="1068390"/>
                  </a:lnTo>
                  <a:lnTo>
                    <a:pt x="1109024" y="1069677"/>
                  </a:lnTo>
                  <a:cubicBezTo>
                    <a:pt x="1106109" y="1070648"/>
                    <a:pt x="1103680" y="1070162"/>
                    <a:pt x="1101737" y="1068219"/>
                  </a:cubicBezTo>
                  <a:cubicBezTo>
                    <a:pt x="1103680" y="1067248"/>
                    <a:pt x="1105624" y="1066276"/>
                    <a:pt x="1107567" y="1065305"/>
                  </a:cubicBezTo>
                  <a:cubicBezTo>
                    <a:pt x="1109510" y="1064333"/>
                    <a:pt x="1111939" y="1063847"/>
                    <a:pt x="1114853" y="1063847"/>
                  </a:cubicBezTo>
                  <a:cubicBezTo>
                    <a:pt x="1113882" y="1062876"/>
                    <a:pt x="1113153" y="1061904"/>
                    <a:pt x="1112667" y="1060933"/>
                  </a:cubicBezTo>
                  <a:cubicBezTo>
                    <a:pt x="1112182" y="1059961"/>
                    <a:pt x="1111939" y="1059475"/>
                    <a:pt x="1111939" y="1059475"/>
                  </a:cubicBezTo>
                  <a:cubicBezTo>
                    <a:pt x="1104166" y="1056561"/>
                    <a:pt x="1096151" y="1054617"/>
                    <a:pt x="1087893" y="1053646"/>
                  </a:cubicBezTo>
                  <a:cubicBezTo>
                    <a:pt x="1079635" y="1052674"/>
                    <a:pt x="1074048" y="1052189"/>
                    <a:pt x="1071134" y="1052189"/>
                  </a:cubicBezTo>
                  <a:cubicBezTo>
                    <a:pt x="1061418" y="1052189"/>
                    <a:pt x="1053160" y="1050245"/>
                    <a:pt x="1046359" y="1046359"/>
                  </a:cubicBezTo>
                  <a:cubicBezTo>
                    <a:pt x="1044416" y="1046359"/>
                    <a:pt x="1041015" y="1045388"/>
                    <a:pt x="1036158" y="1043445"/>
                  </a:cubicBezTo>
                  <a:cubicBezTo>
                    <a:pt x="1042959" y="1043445"/>
                    <a:pt x="1049759" y="1042473"/>
                    <a:pt x="1056560" y="1040530"/>
                  </a:cubicBezTo>
                  <a:lnTo>
                    <a:pt x="1030328" y="1040530"/>
                  </a:lnTo>
                  <a:cubicBezTo>
                    <a:pt x="1032271" y="1037615"/>
                    <a:pt x="1035186" y="1035915"/>
                    <a:pt x="1039072" y="1035429"/>
                  </a:cubicBezTo>
                  <a:cubicBezTo>
                    <a:pt x="1042959" y="1034944"/>
                    <a:pt x="1045873" y="1033729"/>
                    <a:pt x="1047816" y="1031786"/>
                  </a:cubicBezTo>
                  <a:cubicBezTo>
                    <a:pt x="1044902" y="1029843"/>
                    <a:pt x="1041015" y="1028871"/>
                    <a:pt x="1036158" y="1028871"/>
                  </a:cubicBezTo>
                  <a:cubicBezTo>
                    <a:pt x="1035186" y="1031786"/>
                    <a:pt x="1033729" y="1033243"/>
                    <a:pt x="1031786" y="1033243"/>
                  </a:cubicBezTo>
                  <a:cubicBezTo>
                    <a:pt x="1027900" y="1033243"/>
                    <a:pt x="1022313" y="1033729"/>
                    <a:pt x="1015027" y="1034701"/>
                  </a:cubicBezTo>
                  <a:cubicBezTo>
                    <a:pt x="1007740" y="1035672"/>
                    <a:pt x="1001182" y="1036158"/>
                    <a:pt x="995353" y="1036158"/>
                  </a:cubicBezTo>
                  <a:cubicBezTo>
                    <a:pt x="996324" y="1034215"/>
                    <a:pt x="998753" y="1033243"/>
                    <a:pt x="1002639" y="1033243"/>
                  </a:cubicBezTo>
                  <a:cubicBezTo>
                    <a:pt x="1003611" y="1032272"/>
                    <a:pt x="1005068" y="1031786"/>
                    <a:pt x="1007011" y="1031786"/>
                  </a:cubicBezTo>
                  <a:cubicBezTo>
                    <a:pt x="1019641" y="1031786"/>
                    <a:pt x="1030814" y="1029357"/>
                    <a:pt x="1040530" y="1024499"/>
                  </a:cubicBezTo>
                  <a:cubicBezTo>
                    <a:pt x="1041501" y="1024499"/>
                    <a:pt x="1041987" y="1022556"/>
                    <a:pt x="1041987" y="1018670"/>
                  </a:cubicBezTo>
                  <a:cubicBezTo>
                    <a:pt x="1040044" y="1019642"/>
                    <a:pt x="1035672" y="1020127"/>
                    <a:pt x="1028871" y="1020127"/>
                  </a:cubicBezTo>
                  <a:cubicBezTo>
                    <a:pt x="1022070" y="1024014"/>
                    <a:pt x="1014784" y="1025957"/>
                    <a:pt x="1007011" y="1025957"/>
                  </a:cubicBezTo>
                  <a:cubicBezTo>
                    <a:pt x="1002154" y="1025957"/>
                    <a:pt x="996081" y="1027171"/>
                    <a:pt x="988795" y="1029600"/>
                  </a:cubicBezTo>
                  <a:cubicBezTo>
                    <a:pt x="981508" y="1032029"/>
                    <a:pt x="975922" y="1033729"/>
                    <a:pt x="972035" y="1034701"/>
                  </a:cubicBezTo>
                  <a:cubicBezTo>
                    <a:pt x="965235" y="1037615"/>
                    <a:pt x="954548" y="1040044"/>
                    <a:pt x="939974" y="1041987"/>
                  </a:cubicBezTo>
                  <a:cubicBezTo>
                    <a:pt x="931230" y="1043930"/>
                    <a:pt x="923701" y="1045145"/>
                    <a:pt x="917386" y="1045631"/>
                  </a:cubicBezTo>
                  <a:cubicBezTo>
                    <a:pt x="911071" y="1046116"/>
                    <a:pt x="905970" y="1046359"/>
                    <a:pt x="902084" y="1046359"/>
                  </a:cubicBezTo>
                  <a:cubicBezTo>
                    <a:pt x="899169" y="1048302"/>
                    <a:pt x="896740" y="1048788"/>
                    <a:pt x="894797" y="1047817"/>
                  </a:cubicBezTo>
                  <a:cubicBezTo>
                    <a:pt x="892854" y="1046845"/>
                    <a:pt x="890425" y="1046359"/>
                    <a:pt x="887511" y="1046359"/>
                  </a:cubicBezTo>
                  <a:cubicBezTo>
                    <a:pt x="896254" y="1044416"/>
                    <a:pt x="901112" y="1043445"/>
                    <a:pt x="902084" y="1043445"/>
                  </a:cubicBezTo>
                  <a:cubicBezTo>
                    <a:pt x="905970" y="1043445"/>
                    <a:pt x="910828" y="1042959"/>
                    <a:pt x="916657" y="1041987"/>
                  </a:cubicBezTo>
                  <a:cubicBezTo>
                    <a:pt x="922486" y="1041016"/>
                    <a:pt x="926858" y="1040044"/>
                    <a:pt x="929773" y="1039073"/>
                  </a:cubicBezTo>
                  <a:cubicBezTo>
                    <a:pt x="930745" y="1039073"/>
                    <a:pt x="932688" y="1038344"/>
                    <a:pt x="935602" y="1036887"/>
                  </a:cubicBezTo>
                  <a:cubicBezTo>
                    <a:pt x="938517" y="1035429"/>
                    <a:pt x="941432" y="1034701"/>
                    <a:pt x="944346" y="1034701"/>
                  </a:cubicBezTo>
                  <a:lnTo>
                    <a:pt x="947261" y="1034701"/>
                  </a:lnTo>
                  <a:cubicBezTo>
                    <a:pt x="950176" y="1037615"/>
                    <a:pt x="953090" y="1038101"/>
                    <a:pt x="956005" y="1036158"/>
                  </a:cubicBezTo>
                  <a:cubicBezTo>
                    <a:pt x="958919" y="1034215"/>
                    <a:pt x="960863" y="1033243"/>
                    <a:pt x="961834" y="1033243"/>
                  </a:cubicBezTo>
                  <a:cubicBezTo>
                    <a:pt x="963777" y="1033243"/>
                    <a:pt x="965235" y="1031786"/>
                    <a:pt x="966206" y="1028871"/>
                  </a:cubicBezTo>
                  <a:cubicBezTo>
                    <a:pt x="968149" y="1027900"/>
                    <a:pt x="970335" y="1027171"/>
                    <a:pt x="972764" y="1026685"/>
                  </a:cubicBezTo>
                  <a:cubicBezTo>
                    <a:pt x="975193" y="1026200"/>
                    <a:pt x="977379" y="1025471"/>
                    <a:pt x="979322" y="1024499"/>
                  </a:cubicBezTo>
                  <a:cubicBezTo>
                    <a:pt x="978350" y="1022556"/>
                    <a:pt x="976893" y="1021099"/>
                    <a:pt x="974950" y="1020127"/>
                  </a:cubicBezTo>
                  <a:cubicBezTo>
                    <a:pt x="973007" y="1019156"/>
                    <a:pt x="971064" y="1018184"/>
                    <a:pt x="969121" y="1017213"/>
                  </a:cubicBezTo>
                  <a:cubicBezTo>
                    <a:pt x="969121" y="1016241"/>
                    <a:pt x="968392" y="1015998"/>
                    <a:pt x="966935" y="1016484"/>
                  </a:cubicBezTo>
                  <a:cubicBezTo>
                    <a:pt x="965477" y="1016970"/>
                    <a:pt x="964263" y="1017699"/>
                    <a:pt x="963291" y="1018670"/>
                  </a:cubicBezTo>
                  <a:cubicBezTo>
                    <a:pt x="962320" y="1021585"/>
                    <a:pt x="960863" y="1022556"/>
                    <a:pt x="958919" y="1021585"/>
                  </a:cubicBezTo>
                  <a:cubicBezTo>
                    <a:pt x="956976" y="1020613"/>
                    <a:pt x="955519" y="1020127"/>
                    <a:pt x="954548" y="1020127"/>
                  </a:cubicBezTo>
                  <a:cubicBezTo>
                    <a:pt x="952604" y="1017213"/>
                    <a:pt x="953576" y="1015755"/>
                    <a:pt x="957462" y="1015755"/>
                  </a:cubicBezTo>
                  <a:lnTo>
                    <a:pt x="982237" y="1009926"/>
                  </a:lnTo>
                  <a:cubicBezTo>
                    <a:pt x="983208" y="1008955"/>
                    <a:pt x="985394" y="1007983"/>
                    <a:pt x="988795" y="1007011"/>
                  </a:cubicBezTo>
                  <a:cubicBezTo>
                    <a:pt x="992195" y="1006040"/>
                    <a:pt x="994381" y="1005554"/>
                    <a:pt x="995353" y="1005554"/>
                  </a:cubicBezTo>
                  <a:lnTo>
                    <a:pt x="993895" y="1004097"/>
                  </a:lnTo>
                  <a:lnTo>
                    <a:pt x="915200" y="1020127"/>
                  </a:lnTo>
                  <a:lnTo>
                    <a:pt x="913742" y="1018670"/>
                  </a:lnTo>
                  <a:cubicBezTo>
                    <a:pt x="913742" y="1016727"/>
                    <a:pt x="914714" y="1015755"/>
                    <a:pt x="916657" y="1015755"/>
                  </a:cubicBezTo>
                  <a:cubicBezTo>
                    <a:pt x="915685" y="1015755"/>
                    <a:pt x="914957" y="1015755"/>
                    <a:pt x="914471" y="1015755"/>
                  </a:cubicBezTo>
                  <a:cubicBezTo>
                    <a:pt x="913985" y="1015755"/>
                    <a:pt x="913742" y="1015270"/>
                    <a:pt x="913742" y="1014298"/>
                  </a:cubicBezTo>
                  <a:cubicBezTo>
                    <a:pt x="915685" y="1014298"/>
                    <a:pt x="918114" y="1013084"/>
                    <a:pt x="921029" y="1010655"/>
                  </a:cubicBezTo>
                  <a:cubicBezTo>
                    <a:pt x="923944" y="1008226"/>
                    <a:pt x="926373" y="1008955"/>
                    <a:pt x="928316" y="1012841"/>
                  </a:cubicBezTo>
                  <a:cubicBezTo>
                    <a:pt x="929287" y="1013812"/>
                    <a:pt x="930016" y="1014055"/>
                    <a:pt x="930502" y="1013569"/>
                  </a:cubicBezTo>
                  <a:cubicBezTo>
                    <a:pt x="930987" y="1013084"/>
                    <a:pt x="931716" y="1012841"/>
                    <a:pt x="932688" y="1012841"/>
                  </a:cubicBezTo>
                  <a:cubicBezTo>
                    <a:pt x="936574" y="1007983"/>
                    <a:pt x="939974" y="1004583"/>
                    <a:pt x="942889" y="1002640"/>
                  </a:cubicBezTo>
                  <a:cubicBezTo>
                    <a:pt x="939003" y="999725"/>
                    <a:pt x="935845" y="998753"/>
                    <a:pt x="933416" y="999725"/>
                  </a:cubicBezTo>
                  <a:cubicBezTo>
                    <a:pt x="930987" y="1000696"/>
                    <a:pt x="928316" y="1001182"/>
                    <a:pt x="925401" y="1001182"/>
                  </a:cubicBezTo>
                  <a:lnTo>
                    <a:pt x="902084" y="1005554"/>
                  </a:lnTo>
                  <a:cubicBezTo>
                    <a:pt x="900141" y="1005554"/>
                    <a:pt x="898683" y="1007011"/>
                    <a:pt x="897712" y="1009926"/>
                  </a:cubicBezTo>
                  <a:cubicBezTo>
                    <a:pt x="895769" y="1009926"/>
                    <a:pt x="893583" y="1009440"/>
                    <a:pt x="891154" y="1008469"/>
                  </a:cubicBezTo>
                  <a:cubicBezTo>
                    <a:pt x="888725" y="1007497"/>
                    <a:pt x="887025" y="1007011"/>
                    <a:pt x="886053" y="1007011"/>
                  </a:cubicBezTo>
                  <a:cubicBezTo>
                    <a:pt x="880224" y="1009926"/>
                    <a:pt x="874638" y="1011140"/>
                    <a:pt x="869294" y="1010655"/>
                  </a:cubicBezTo>
                  <a:cubicBezTo>
                    <a:pt x="863950" y="1010169"/>
                    <a:pt x="859821" y="1009926"/>
                    <a:pt x="856907" y="1009926"/>
                  </a:cubicBezTo>
                  <a:cubicBezTo>
                    <a:pt x="850106" y="1009926"/>
                    <a:pt x="843791" y="1009440"/>
                    <a:pt x="837962" y="1008469"/>
                  </a:cubicBezTo>
                  <a:cubicBezTo>
                    <a:pt x="832132" y="1007497"/>
                    <a:pt x="825817" y="1007011"/>
                    <a:pt x="819016" y="1007011"/>
                  </a:cubicBezTo>
                  <a:cubicBezTo>
                    <a:pt x="818045" y="1007011"/>
                    <a:pt x="816345" y="1006526"/>
                    <a:pt x="813916" y="1005554"/>
                  </a:cubicBezTo>
                  <a:cubicBezTo>
                    <a:pt x="811487" y="1004583"/>
                    <a:pt x="809787" y="1005068"/>
                    <a:pt x="808815" y="1007011"/>
                  </a:cubicBezTo>
                  <a:cubicBezTo>
                    <a:pt x="807843" y="1006040"/>
                    <a:pt x="806386" y="1005554"/>
                    <a:pt x="804443" y="1005554"/>
                  </a:cubicBezTo>
                  <a:cubicBezTo>
                    <a:pt x="802500" y="1005554"/>
                    <a:pt x="801043" y="1004583"/>
                    <a:pt x="800071" y="1002640"/>
                  </a:cubicBezTo>
                  <a:cubicBezTo>
                    <a:pt x="802986" y="1001668"/>
                    <a:pt x="806872" y="1001425"/>
                    <a:pt x="811730" y="1001911"/>
                  </a:cubicBezTo>
                  <a:cubicBezTo>
                    <a:pt x="816587" y="1002397"/>
                    <a:pt x="819988" y="1002640"/>
                    <a:pt x="821931" y="1002640"/>
                  </a:cubicBezTo>
                  <a:cubicBezTo>
                    <a:pt x="824846" y="1003611"/>
                    <a:pt x="830189" y="1004097"/>
                    <a:pt x="837962" y="1004097"/>
                  </a:cubicBezTo>
                  <a:lnTo>
                    <a:pt x="855449" y="1005554"/>
                  </a:lnTo>
                  <a:cubicBezTo>
                    <a:pt x="861279" y="1005554"/>
                    <a:pt x="865165" y="1004583"/>
                    <a:pt x="867108" y="1002640"/>
                  </a:cubicBezTo>
                  <a:lnTo>
                    <a:pt x="871480" y="1002640"/>
                  </a:lnTo>
                  <a:cubicBezTo>
                    <a:pt x="878281" y="1002640"/>
                    <a:pt x="883624" y="1002154"/>
                    <a:pt x="887511" y="1001182"/>
                  </a:cubicBezTo>
                  <a:cubicBezTo>
                    <a:pt x="892368" y="996324"/>
                    <a:pt x="899169" y="993896"/>
                    <a:pt x="907913" y="993896"/>
                  </a:cubicBezTo>
                  <a:lnTo>
                    <a:pt x="912285" y="993896"/>
                  </a:lnTo>
                  <a:cubicBezTo>
                    <a:pt x="917143" y="993896"/>
                    <a:pt x="926858" y="991467"/>
                    <a:pt x="941432" y="986609"/>
                  </a:cubicBezTo>
                  <a:cubicBezTo>
                    <a:pt x="936574" y="986609"/>
                    <a:pt x="928073" y="987823"/>
                    <a:pt x="915928" y="990252"/>
                  </a:cubicBezTo>
                  <a:cubicBezTo>
                    <a:pt x="903784" y="992681"/>
                    <a:pt x="894797" y="993410"/>
                    <a:pt x="888968" y="992438"/>
                  </a:cubicBezTo>
                  <a:lnTo>
                    <a:pt x="915200" y="985152"/>
                  </a:lnTo>
                  <a:cubicBezTo>
                    <a:pt x="922001" y="982237"/>
                    <a:pt x="928801" y="980780"/>
                    <a:pt x="935602" y="980780"/>
                  </a:cubicBezTo>
                  <a:lnTo>
                    <a:pt x="934145" y="979322"/>
                  </a:lnTo>
                  <a:cubicBezTo>
                    <a:pt x="932202" y="979322"/>
                    <a:pt x="930745" y="978837"/>
                    <a:pt x="929773" y="977865"/>
                  </a:cubicBezTo>
                  <a:cubicBezTo>
                    <a:pt x="935602" y="975922"/>
                    <a:pt x="942646" y="973736"/>
                    <a:pt x="950904" y="971307"/>
                  </a:cubicBezTo>
                  <a:cubicBezTo>
                    <a:pt x="959162" y="968878"/>
                    <a:pt x="966692" y="965721"/>
                    <a:pt x="973493" y="961834"/>
                  </a:cubicBezTo>
                  <a:lnTo>
                    <a:pt x="966206" y="961834"/>
                  </a:lnTo>
                  <a:cubicBezTo>
                    <a:pt x="957462" y="961834"/>
                    <a:pt x="951147" y="962320"/>
                    <a:pt x="947261" y="963292"/>
                  </a:cubicBezTo>
                  <a:cubicBezTo>
                    <a:pt x="942403" y="965235"/>
                    <a:pt x="939974" y="967664"/>
                    <a:pt x="939974" y="970578"/>
                  </a:cubicBezTo>
                  <a:cubicBezTo>
                    <a:pt x="936088" y="970578"/>
                    <a:pt x="933659" y="968149"/>
                    <a:pt x="932688" y="963292"/>
                  </a:cubicBezTo>
                  <a:cubicBezTo>
                    <a:pt x="931716" y="963292"/>
                    <a:pt x="930987" y="963049"/>
                    <a:pt x="930502" y="962563"/>
                  </a:cubicBezTo>
                  <a:cubicBezTo>
                    <a:pt x="930016" y="962077"/>
                    <a:pt x="929773" y="962320"/>
                    <a:pt x="929773" y="963292"/>
                  </a:cubicBezTo>
                  <a:cubicBezTo>
                    <a:pt x="927830" y="964263"/>
                    <a:pt x="926858" y="967178"/>
                    <a:pt x="926858" y="972036"/>
                  </a:cubicBezTo>
                  <a:cubicBezTo>
                    <a:pt x="923944" y="971064"/>
                    <a:pt x="920786" y="970821"/>
                    <a:pt x="917386" y="971307"/>
                  </a:cubicBezTo>
                  <a:cubicBezTo>
                    <a:pt x="913985" y="971793"/>
                    <a:pt x="910828" y="971550"/>
                    <a:pt x="907913" y="970578"/>
                  </a:cubicBezTo>
                  <a:cubicBezTo>
                    <a:pt x="906942" y="967664"/>
                    <a:pt x="904999" y="967178"/>
                    <a:pt x="902084" y="969121"/>
                  </a:cubicBezTo>
                  <a:cubicBezTo>
                    <a:pt x="899169" y="971064"/>
                    <a:pt x="897712" y="972036"/>
                    <a:pt x="897712" y="972036"/>
                  </a:cubicBezTo>
                  <a:lnTo>
                    <a:pt x="894797" y="976408"/>
                  </a:lnTo>
                  <a:lnTo>
                    <a:pt x="868565" y="976408"/>
                  </a:lnTo>
                  <a:cubicBezTo>
                    <a:pt x="871480" y="974465"/>
                    <a:pt x="875123" y="973007"/>
                    <a:pt x="879495" y="972036"/>
                  </a:cubicBezTo>
                  <a:cubicBezTo>
                    <a:pt x="883867" y="971064"/>
                    <a:pt x="886539" y="970578"/>
                    <a:pt x="887511" y="970578"/>
                  </a:cubicBezTo>
                  <a:cubicBezTo>
                    <a:pt x="890425" y="966692"/>
                    <a:pt x="895769" y="963777"/>
                    <a:pt x="903541" y="961834"/>
                  </a:cubicBezTo>
                  <a:cubicBezTo>
                    <a:pt x="898683" y="961834"/>
                    <a:pt x="894797" y="961834"/>
                    <a:pt x="891883" y="961834"/>
                  </a:cubicBezTo>
                  <a:cubicBezTo>
                    <a:pt x="884110" y="964749"/>
                    <a:pt x="879252" y="967664"/>
                    <a:pt x="877309" y="970578"/>
                  </a:cubicBezTo>
                  <a:lnTo>
                    <a:pt x="875852" y="961834"/>
                  </a:lnTo>
                  <a:lnTo>
                    <a:pt x="859821" y="963292"/>
                  </a:lnTo>
                  <a:lnTo>
                    <a:pt x="859821" y="964749"/>
                  </a:lnTo>
                  <a:lnTo>
                    <a:pt x="855449" y="964749"/>
                  </a:lnTo>
                  <a:lnTo>
                    <a:pt x="851077" y="963292"/>
                  </a:lnTo>
                  <a:cubicBezTo>
                    <a:pt x="849134" y="966206"/>
                    <a:pt x="846463" y="967664"/>
                    <a:pt x="843062" y="967664"/>
                  </a:cubicBezTo>
                  <a:cubicBezTo>
                    <a:pt x="839662" y="967664"/>
                    <a:pt x="836990" y="968635"/>
                    <a:pt x="835047" y="970578"/>
                  </a:cubicBezTo>
                  <a:lnTo>
                    <a:pt x="829218" y="972036"/>
                  </a:lnTo>
                  <a:lnTo>
                    <a:pt x="819016" y="970578"/>
                  </a:lnTo>
                  <a:lnTo>
                    <a:pt x="797156" y="970578"/>
                  </a:lnTo>
                  <a:cubicBezTo>
                    <a:pt x="796185" y="969607"/>
                    <a:pt x="795456" y="968392"/>
                    <a:pt x="794970" y="966935"/>
                  </a:cubicBezTo>
                  <a:cubicBezTo>
                    <a:pt x="794485" y="965478"/>
                    <a:pt x="793756" y="964263"/>
                    <a:pt x="792784" y="963292"/>
                  </a:cubicBezTo>
                  <a:lnTo>
                    <a:pt x="800071" y="961834"/>
                  </a:lnTo>
                  <a:lnTo>
                    <a:pt x="785498" y="961834"/>
                  </a:lnTo>
                  <a:lnTo>
                    <a:pt x="782583" y="961834"/>
                  </a:lnTo>
                  <a:cubicBezTo>
                    <a:pt x="779669" y="961834"/>
                    <a:pt x="777240" y="961834"/>
                    <a:pt x="775297" y="961834"/>
                  </a:cubicBezTo>
                  <a:lnTo>
                    <a:pt x="769916" y="962911"/>
                  </a:lnTo>
                  <a:lnTo>
                    <a:pt x="770660" y="963730"/>
                  </a:lnTo>
                  <a:lnTo>
                    <a:pt x="774568" y="964749"/>
                  </a:lnTo>
                  <a:cubicBezTo>
                    <a:pt x="777968" y="965721"/>
                    <a:pt x="781126" y="967664"/>
                    <a:pt x="784041" y="970578"/>
                  </a:cubicBezTo>
                  <a:lnTo>
                    <a:pt x="784041" y="972036"/>
                  </a:lnTo>
                  <a:lnTo>
                    <a:pt x="781126" y="972036"/>
                  </a:lnTo>
                  <a:lnTo>
                    <a:pt x="777850" y="971639"/>
                  </a:lnTo>
                  <a:lnTo>
                    <a:pt x="778211" y="972036"/>
                  </a:lnTo>
                  <a:lnTo>
                    <a:pt x="770925" y="977865"/>
                  </a:lnTo>
                  <a:lnTo>
                    <a:pt x="768654" y="975757"/>
                  </a:lnTo>
                  <a:lnTo>
                    <a:pt x="770105" y="977683"/>
                  </a:lnTo>
                  <a:cubicBezTo>
                    <a:pt x="773445" y="982176"/>
                    <a:pt x="776511" y="986366"/>
                    <a:pt x="779304" y="990252"/>
                  </a:cubicBezTo>
                  <a:lnTo>
                    <a:pt x="782053" y="994160"/>
                  </a:lnTo>
                  <a:lnTo>
                    <a:pt x="805900" y="996810"/>
                  </a:lnTo>
                  <a:cubicBezTo>
                    <a:pt x="807843" y="996810"/>
                    <a:pt x="807601" y="997539"/>
                    <a:pt x="805172" y="998996"/>
                  </a:cubicBezTo>
                  <a:cubicBezTo>
                    <a:pt x="802743" y="1000454"/>
                    <a:pt x="800557" y="1001182"/>
                    <a:pt x="798614" y="1001182"/>
                  </a:cubicBezTo>
                  <a:lnTo>
                    <a:pt x="798614" y="1002640"/>
                  </a:lnTo>
                  <a:lnTo>
                    <a:pt x="800071" y="1002640"/>
                  </a:lnTo>
                  <a:lnTo>
                    <a:pt x="795699" y="1007011"/>
                  </a:lnTo>
                  <a:lnTo>
                    <a:pt x="789246" y="1004592"/>
                  </a:lnTo>
                  <a:lnTo>
                    <a:pt x="792784" y="1009926"/>
                  </a:lnTo>
                  <a:cubicBezTo>
                    <a:pt x="793756" y="1010412"/>
                    <a:pt x="795578" y="1012112"/>
                    <a:pt x="798249" y="1015027"/>
                  </a:cubicBezTo>
                  <a:lnTo>
                    <a:pt x="798497" y="1015308"/>
                  </a:lnTo>
                  <a:lnTo>
                    <a:pt x="801528" y="1014298"/>
                  </a:lnTo>
                  <a:lnTo>
                    <a:pt x="801528" y="1015755"/>
                  </a:lnTo>
                  <a:lnTo>
                    <a:pt x="800125" y="1017159"/>
                  </a:lnTo>
                  <a:lnTo>
                    <a:pt x="802895" y="1020310"/>
                  </a:lnTo>
                  <a:cubicBezTo>
                    <a:pt x="804656" y="1022374"/>
                    <a:pt x="806629" y="1024742"/>
                    <a:pt x="808815" y="1027414"/>
                  </a:cubicBezTo>
                  <a:cubicBezTo>
                    <a:pt x="809787" y="1031300"/>
                    <a:pt x="811730" y="1034215"/>
                    <a:pt x="814644" y="1036158"/>
                  </a:cubicBezTo>
                  <a:lnTo>
                    <a:pt x="815970" y="1038396"/>
                  </a:lnTo>
                  <a:lnTo>
                    <a:pt x="819016" y="1039073"/>
                  </a:lnTo>
                  <a:cubicBezTo>
                    <a:pt x="821931" y="1040530"/>
                    <a:pt x="824724" y="1041259"/>
                    <a:pt x="827396" y="1041259"/>
                  </a:cubicBezTo>
                  <a:lnTo>
                    <a:pt x="831400" y="1040115"/>
                  </a:lnTo>
                  <a:lnTo>
                    <a:pt x="829218" y="1036158"/>
                  </a:lnTo>
                  <a:lnTo>
                    <a:pt x="833719" y="1039452"/>
                  </a:lnTo>
                  <a:lnTo>
                    <a:pt x="835047" y="1039073"/>
                  </a:lnTo>
                  <a:cubicBezTo>
                    <a:pt x="838933" y="1039073"/>
                    <a:pt x="840876" y="1040530"/>
                    <a:pt x="840876" y="1043445"/>
                  </a:cubicBezTo>
                  <a:lnTo>
                    <a:pt x="838875" y="1043731"/>
                  </a:lnTo>
                  <a:lnTo>
                    <a:pt x="841605" y="1046359"/>
                  </a:lnTo>
                  <a:cubicBezTo>
                    <a:pt x="844034" y="1049274"/>
                    <a:pt x="848163" y="1055103"/>
                    <a:pt x="853992" y="1063847"/>
                  </a:cubicBezTo>
                  <a:lnTo>
                    <a:pt x="855449" y="1058018"/>
                  </a:lnTo>
                  <a:cubicBezTo>
                    <a:pt x="859336" y="1059961"/>
                    <a:pt x="862250" y="1065305"/>
                    <a:pt x="864193" y="1074049"/>
                  </a:cubicBezTo>
                  <a:lnTo>
                    <a:pt x="880224" y="1079878"/>
                  </a:lnTo>
                  <a:lnTo>
                    <a:pt x="878767" y="1074049"/>
                  </a:lnTo>
                  <a:cubicBezTo>
                    <a:pt x="881681" y="1075020"/>
                    <a:pt x="884353" y="1077935"/>
                    <a:pt x="886782" y="1082792"/>
                  </a:cubicBezTo>
                  <a:cubicBezTo>
                    <a:pt x="889211" y="1087650"/>
                    <a:pt x="891397" y="1090565"/>
                    <a:pt x="893340" y="1091536"/>
                  </a:cubicBezTo>
                  <a:lnTo>
                    <a:pt x="894797" y="1090079"/>
                  </a:lnTo>
                  <a:cubicBezTo>
                    <a:pt x="897712" y="1090079"/>
                    <a:pt x="900141" y="1090079"/>
                    <a:pt x="902084" y="1090079"/>
                  </a:cubicBezTo>
                  <a:cubicBezTo>
                    <a:pt x="902084" y="1090079"/>
                    <a:pt x="902327" y="1090079"/>
                    <a:pt x="902813" y="1090079"/>
                  </a:cubicBezTo>
                  <a:cubicBezTo>
                    <a:pt x="903298" y="1090079"/>
                    <a:pt x="903541" y="1090079"/>
                    <a:pt x="903541" y="1090079"/>
                  </a:cubicBezTo>
                  <a:lnTo>
                    <a:pt x="893340" y="1072591"/>
                  </a:lnTo>
                  <a:cubicBezTo>
                    <a:pt x="894311" y="1073563"/>
                    <a:pt x="896012" y="1075020"/>
                    <a:pt x="898441" y="1076963"/>
                  </a:cubicBezTo>
                  <a:cubicBezTo>
                    <a:pt x="900869" y="1078906"/>
                    <a:pt x="902570" y="1080849"/>
                    <a:pt x="903541" y="1082792"/>
                  </a:cubicBezTo>
                  <a:lnTo>
                    <a:pt x="903541" y="1079878"/>
                  </a:lnTo>
                  <a:cubicBezTo>
                    <a:pt x="903541" y="1078906"/>
                    <a:pt x="903055" y="1076720"/>
                    <a:pt x="902084" y="1073320"/>
                  </a:cubicBezTo>
                  <a:cubicBezTo>
                    <a:pt x="901112" y="1069919"/>
                    <a:pt x="901112" y="1067248"/>
                    <a:pt x="902084" y="1065305"/>
                  </a:cubicBezTo>
                  <a:cubicBezTo>
                    <a:pt x="905970" y="1069191"/>
                    <a:pt x="910342" y="1074777"/>
                    <a:pt x="915200" y="1082064"/>
                  </a:cubicBezTo>
                  <a:cubicBezTo>
                    <a:pt x="920057" y="1089350"/>
                    <a:pt x="924915" y="1095423"/>
                    <a:pt x="929773" y="1100280"/>
                  </a:cubicBezTo>
                  <a:cubicBezTo>
                    <a:pt x="928801" y="1097366"/>
                    <a:pt x="927830" y="1094937"/>
                    <a:pt x="926858" y="1092994"/>
                  </a:cubicBezTo>
                  <a:cubicBezTo>
                    <a:pt x="925887" y="1091051"/>
                    <a:pt x="925401" y="1089593"/>
                    <a:pt x="925401" y="1088622"/>
                  </a:cubicBezTo>
                  <a:cubicBezTo>
                    <a:pt x="925401" y="1088622"/>
                    <a:pt x="925644" y="1088865"/>
                    <a:pt x="926130" y="1089350"/>
                  </a:cubicBezTo>
                  <a:cubicBezTo>
                    <a:pt x="926615" y="1089836"/>
                    <a:pt x="926858" y="1090079"/>
                    <a:pt x="926858" y="1090079"/>
                  </a:cubicBezTo>
                  <a:cubicBezTo>
                    <a:pt x="929773" y="1094937"/>
                    <a:pt x="933416" y="1099552"/>
                    <a:pt x="937788" y="1103923"/>
                  </a:cubicBezTo>
                  <a:cubicBezTo>
                    <a:pt x="942160" y="1108296"/>
                    <a:pt x="946289" y="1112425"/>
                    <a:pt x="950176" y="1116311"/>
                  </a:cubicBezTo>
                  <a:cubicBezTo>
                    <a:pt x="952119" y="1123112"/>
                    <a:pt x="955519" y="1127970"/>
                    <a:pt x="960377" y="1130884"/>
                  </a:cubicBezTo>
                  <a:cubicBezTo>
                    <a:pt x="963291" y="1131856"/>
                    <a:pt x="965235" y="1133799"/>
                    <a:pt x="966206" y="1136713"/>
                  </a:cubicBezTo>
                  <a:lnTo>
                    <a:pt x="970578" y="1154201"/>
                  </a:lnTo>
                  <a:lnTo>
                    <a:pt x="972035" y="1164403"/>
                  </a:lnTo>
                  <a:lnTo>
                    <a:pt x="976407" y="1160031"/>
                  </a:lnTo>
                  <a:cubicBezTo>
                    <a:pt x="976407" y="1161974"/>
                    <a:pt x="976650" y="1164888"/>
                    <a:pt x="977136" y="1168775"/>
                  </a:cubicBezTo>
                  <a:cubicBezTo>
                    <a:pt x="977622" y="1172661"/>
                    <a:pt x="979808" y="1175575"/>
                    <a:pt x="983694" y="1177519"/>
                  </a:cubicBezTo>
                  <a:lnTo>
                    <a:pt x="983694" y="1178976"/>
                  </a:lnTo>
                  <a:cubicBezTo>
                    <a:pt x="983694" y="1183834"/>
                    <a:pt x="985151" y="1186748"/>
                    <a:pt x="988066" y="1187720"/>
                  </a:cubicBezTo>
                  <a:cubicBezTo>
                    <a:pt x="991952" y="1191606"/>
                    <a:pt x="993895" y="1193549"/>
                    <a:pt x="993895" y="1193549"/>
                  </a:cubicBezTo>
                  <a:lnTo>
                    <a:pt x="982237" y="1196464"/>
                  </a:lnTo>
                  <a:cubicBezTo>
                    <a:pt x="981265" y="1196464"/>
                    <a:pt x="980051" y="1196707"/>
                    <a:pt x="978593" y="1197192"/>
                  </a:cubicBezTo>
                  <a:cubicBezTo>
                    <a:pt x="977136" y="1197678"/>
                    <a:pt x="975436" y="1199864"/>
                    <a:pt x="973493" y="1203750"/>
                  </a:cubicBezTo>
                  <a:cubicBezTo>
                    <a:pt x="972521" y="1205694"/>
                    <a:pt x="971064" y="1205694"/>
                    <a:pt x="969121" y="1203750"/>
                  </a:cubicBezTo>
                  <a:cubicBezTo>
                    <a:pt x="967178" y="1203750"/>
                    <a:pt x="964992" y="1202536"/>
                    <a:pt x="962563" y="1200107"/>
                  </a:cubicBezTo>
                  <a:cubicBezTo>
                    <a:pt x="960134" y="1197678"/>
                    <a:pt x="957462" y="1196464"/>
                    <a:pt x="954548" y="1196464"/>
                  </a:cubicBezTo>
                  <a:cubicBezTo>
                    <a:pt x="954548" y="1202293"/>
                    <a:pt x="954062" y="1206179"/>
                    <a:pt x="953090" y="1208122"/>
                  </a:cubicBezTo>
                  <a:cubicBezTo>
                    <a:pt x="953090" y="1209094"/>
                    <a:pt x="952604" y="1209580"/>
                    <a:pt x="951633" y="1209580"/>
                  </a:cubicBezTo>
                  <a:lnTo>
                    <a:pt x="961834" y="1213952"/>
                  </a:lnTo>
                  <a:cubicBezTo>
                    <a:pt x="961834" y="1215895"/>
                    <a:pt x="961348" y="1217352"/>
                    <a:pt x="960377" y="1218324"/>
                  </a:cubicBezTo>
                  <a:lnTo>
                    <a:pt x="953090" y="1219781"/>
                  </a:lnTo>
                  <a:cubicBezTo>
                    <a:pt x="955033" y="1223667"/>
                    <a:pt x="956976" y="1224639"/>
                    <a:pt x="958919" y="1222696"/>
                  </a:cubicBezTo>
                  <a:cubicBezTo>
                    <a:pt x="960863" y="1220753"/>
                    <a:pt x="962320" y="1219781"/>
                    <a:pt x="963291" y="1219781"/>
                  </a:cubicBezTo>
                  <a:lnTo>
                    <a:pt x="963291" y="1228525"/>
                  </a:lnTo>
                  <a:lnTo>
                    <a:pt x="972035" y="1228525"/>
                  </a:lnTo>
                  <a:lnTo>
                    <a:pt x="972035" y="1232897"/>
                  </a:lnTo>
                  <a:cubicBezTo>
                    <a:pt x="970092" y="1229982"/>
                    <a:pt x="968149" y="1230468"/>
                    <a:pt x="966206" y="1234354"/>
                  </a:cubicBezTo>
                  <a:cubicBezTo>
                    <a:pt x="966206" y="1234354"/>
                    <a:pt x="966449" y="1234597"/>
                    <a:pt x="966935" y="1235083"/>
                  </a:cubicBezTo>
                  <a:cubicBezTo>
                    <a:pt x="967421" y="1235569"/>
                    <a:pt x="967663" y="1235812"/>
                    <a:pt x="967663" y="1235812"/>
                  </a:cubicBezTo>
                  <a:lnTo>
                    <a:pt x="972035" y="1232897"/>
                  </a:lnTo>
                  <a:cubicBezTo>
                    <a:pt x="973979" y="1232897"/>
                    <a:pt x="975679" y="1232411"/>
                    <a:pt x="977136" y="1231440"/>
                  </a:cubicBezTo>
                  <a:cubicBezTo>
                    <a:pt x="978593" y="1230468"/>
                    <a:pt x="979808" y="1229496"/>
                    <a:pt x="980779" y="1228525"/>
                  </a:cubicBezTo>
                  <a:lnTo>
                    <a:pt x="973493" y="1243098"/>
                  </a:lnTo>
                  <a:cubicBezTo>
                    <a:pt x="972521" y="1243098"/>
                    <a:pt x="971550" y="1242612"/>
                    <a:pt x="970578" y="1241641"/>
                  </a:cubicBezTo>
                  <a:cubicBezTo>
                    <a:pt x="966692" y="1240669"/>
                    <a:pt x="963777" y="1241155"/>
                    <a:pt x="961834" y="1243098"/>
                  </a:cubicBezTo>
                  <a:cubicBezTo>
                    <a:pt x="958919" y="1247956"/>
                    <a:pt x="955519" y="1249899"/>
                    <a:pt x="951633" y="1248928"/>
                  </a:cubicBezTo>
                  <a:lnTo>
                    <a:pt x="947261" y="1250385"/>
                  </a:lnTo>
                  <a:lnTo>
                    <a:pt x="956005" y="1270787"/>
                  </a:lnTo>
                  <a:cubicBezTo>
                    <a:pt x="956976" y="1273702"/>
                    <a:pt x="955519" y="1274188"/>
                    <a:pt x="951633" y="1272245"/>
                  </a:cubicBezTo>
                  <a:cubicBezTo>
                    <a:pt x="950661" y="1272245"/>
                    <a:pt x="949447" y="1272002"/>
                    <a:pt x="947990" y="1271516"/>
                  </a:cubicBezTo>
                  <a:cubicBezTo>
                    <a:pt x="946532" y="1271030"/>
                    <a:pt x="944832" y="1270302"/>
                    <a:pt x="942889" y="1269330"/>
                  </a:cubicBezTo>
                  <a:cubicBezTo>
                    <a:pt x="944832" y="1272245"/>
                    <a:pt x="945804" y="1276617"/>
                    <a:pt x="945804" y="1282446"/>
                  </a:cubicBezTo>
                  <a:cubicBezTo>
                    <a:pt x="941917" y="1280503"/>
                    <a:pt x="937788" y="1278803"/>
                    <a:pt x="933416" y="1277345"/>
                  </a:cubicBezTo>
                  <a:cubicBezTo>
                    <a:pt x="929044" y="1275888"/>
                    <a:pt x="924915" y="1274188"/>
                    <a:pt x="921029" y="1272245"/>
                  </a:cubicBezTo>
                  <a:lnTo>
                    <a:pt x="919572" y="1289733"/>
                  </a:lnTo>
                  <a:cubicBezTo>
                    <a:pt x="916657" y="1291676"/>
                    <a:pt x="911799" y="1292647"/>
                    <a:pt x="904999" y="1292647"/>
                  </a:cubicBezTo>
                  <a:cubicBezTo>
                    <a:pt x="896254" y="1291676"/>
                    <a:pt x="889939" y="1290218"/>
                    <a:pt x="886053" y="1288275"/>
                  </a:cubicBezTo>
                  <a:cubicBezTo>
                    <a:pt x="885082" y="1286332"/>
                    <a:pt x="883624" y="1285361"/>
                    <a:pt x="881681" y="1285361"/>
                  </a:cubicBezTo>
                  <a:cubicBezTo>
                    <a:pt x="879738" y="1285361"/>
                    <a:pt x="877795" y="1286332"/>
                    <a:pt x="875852" y="1288275"/>
                  </a:cubicBezTo>
                  <a:cubicBezTo>
                    <a:pt x="873909" y="1290218"/>
                    <a:pt x="871480" y="1289247"/>
                    <a:pt x="868565" y="1285361"/>
                  </a:cubicBezTo>
                  <a:cubicBezTo>
                    <a:pt x="867594" y="1284389"/>
                    <a:pt x="865651" y="1283903"/>
                    <a:pt x="862736" y="1283903"/>
                  </a:cubicBezTo>
                  <a:lnTo>
                    <a:pt x="851077" y="1283903"/>
                  </a:lnTo>
                  <a:cubicBezTo>
                    <a:pt x="845248" y="1283903"/>
                    <a:pt x="840876" y="1284389"/>
                    <a:pt x="837962" y="1285361"/>
                  </a:cubicBezTo>
                  <a:cubicBezTo>
                    <a:pt x="835047" y="1286332"/>
                    <a:pt x="832132" y="1286575"/>
                    <a:pt x="829218" y="1286089"/>
                  </a:cubicBezTo>
                  <a:cubicBezTo>
                    <a:pt x="826303" y="1285603"/>
                    <a:pt x="824360" y="1285361"/>
                    <a:pt x="823388" y="1285361"/>
                  </a:cubicBezTo>
                  <a:cubicBezTo>
                    <a:pt x="814644" y="1288275"/>
                    <a:pt x="806386" y="1289733"/>
                    <a:pt x="798614" y="1289733"/>
                  </a:cubicBezTo>
                  <a:lnTo>
                    <a:pt x="786955" y="1289733"/>
                  </a:lnTo>
                  <a:lnTo>
                    <a:pt x="744693" y="1288275"/>
                  </a:lnTo>
                  <a:lnTo>
                    <a:pt x="738863" y="1285361"/>
                  </a:lnTo>
                  <a:lnTo>
                    <a:pt x="738863" y="1283903"/>
                  </a:lnTo>
                  <a:lnTo>
                    <a:pt x="747607" y="1283903"/>
                  </a:lnTo>
                  <a:cubicBezTo>
                    <a:pt x="755380" y="1283903"/>
                    <a:pt x="761209" y="1283418"/>
                    <a:pt x="765095" y="1282446"/>
                  </a:cubicBezTo>
                  <a:lnTo>
                    <a:pt x="786955" y="1282446"/>
                  </a:lnTo>
                  <a:cubicBezTo>
                    <a:pt x="789870" y="1282446"/>
                    <a:pt x="791813" y="1280989"/>
                    <a:pt x="792784" y="1278074"/>
                  </a:cubicBezTo>
                  <a:cubicBezTo>
                    <a:pt x="792784" y="1276131"/>
                    <a:pt x="793513" y="1274673"/>
                    <a:pt x="794970" y="1273702"/>
                  </a:cubicBezTo>
                  <a:cubicBezTo>
                    <a:pt x="796428" y="1272730"/>
                    <a:pt x="797156" y="1272245"/>
                    <a:pt x="797156" y="1272245"/>
                  </a:cubicBezTo>
                  <a:cubicBezTo>
                    <a:pt x="797156" y="1272245"/>
                    <a:pt x="799100" y="1271273"/>
                    <a:pt x="802986" y="1269330"/>
                  </a:cubicBezTo>
                  <a:lnTo>
                    <a:pt x="804443" y="1269330"/>
                  </a:lnTo>
                  <a:cubicBezTo>
                    <a:pt x="807358" y="1271273"/>
                    <a:pt x="810029" y="1271759"/>
                    <a:pt x="812458" y="1270787"/>
                  </a:cubicBezTo>
                  <a:cubicBezTo>
                    <a:pt x="814887" y="1269816"/>
                    <a:pt x="817073" y="1269330"/>
                    <a:pt x="819016" y="1269330"/>
                  </a:cubicBezTo>
                  <a:lnTo>
                    <a:pt x="826303" y="1269330"/>
                  </a:lnTo>
                  <a:cubicBezTo>
                    <a:pt x="824360" y="1267387"/>
                    <a:pt x="823388" y="1266415"/>
                    <a:pt x="823388" y="1266415"/>
                  </a:cubicBezTo>
                  <a:cubicBezTo>
                    <a:pt x="818531" y="1266415"/>
                    <a:pt x="813430" y="1265201"/>
                    <a:pt x="808086" y="1262772"/>
                  </a:cubicBezTo>
                  <a:cubicBezTo>
                    <a:pt x="802743" y="1260343"/>
                    <a:pt x="798128" y="1258157"/>
                    <a:pt x="794242" y="1256214"/>
                  </a:cubicBezTo>
                  <a:cubicBezTo>
                    <a:pt x="792299" y="1258157"/>
                    <a:pt x="789870" y="1258643"/>
                    <a:pt x="786955" y="1257671"/>
                  </a:cubicBezTo>
                  <a:lnTo>
                    <a:pt x="786955" y="1254757"/>
                  </a:lnTo>
                  <a:cubicBezTo>
                    <a:pt x="786955" y="1253785"/>
                    <a:pt x="786955" y="1251842"/>
                    <a:pt x="786955" y="1248928"/>
                  </a:cubicBezTo>
                  <a:cubicBezTo>
                    <a:pt x="786955" y="1246013"/>
                    <a:pt x="785984" y="1243584"/>
                    <a:pt x="784041" y="1241641"/>
                  </a:cubicBezTo>
                  <a:lnTo>
                    <a:pt x="779669" y="1244556"/>
                  </a:lnTo>
                  <a:cubicBezTo>
                    <a:pt x="779669" y="1245527"/>
                    <a:pt x="779669" y="1247470"/>
                    <a:pt x="779669" y="1250385"/>
                  </a:cubicBezTo>
                  <a:cubicBezTo>
                    <a:pt x="779669" y="1250385"/>
                    <a:pt x="779183" y="1252328"/>
                    <a:pt x="778211" y="1256214"/>
                  </a:cubicBezTo>
                  <a:lnTo>
                    <a:pt x="775297" y="1257671"/>
                  </a:lnTo>
                  <a:cubicBezTo>
                    <a:pt x="773354" y="1258643"/>
                    <a:pt x="771896" y="1259615"/>
                    <a:pt x="770925" y="1260586"/>
                  </a:cubicBezTo>
                  <a:cubicBezTo>
                    <a:pt x="769953" y="1261558"/>
                    <a:pt x="768982" y="1263501"/>
                    <a:pt x="768010" y="1266415"/>
                  </a:cubicBezTo>
                  <a:lnTo>
                    <a:pt x="765095" y="1260586"/>
                  </a:lnTo>
                  <a:lnTo>
                    <a:pt x="754894" y="1262043"/>
                  </a:lnTo>
                  <a:cubicBezTo>
                    <a:pt x="751979" y="1262043"/>
                    <a:pt x="751008" y="1261072"/>
                    <a:pt x="751979" y="1259129"/>
                  </a:cubicBezTo>
                  <a:lnTo>
                    <a:pt x="725748" y="1260586"/>
                  </a:lnTo>
                  <a:lnTo>
                    <a:pt x="703888" y="1256214"/>
                  </a:lnTo>
                  <a:lnTo>
                    <a:pt x="580015" y="1244556"/>
                  </a:lnTo>
                  <a:lnTo>
                    <a:pt x="549411" y="1240184"/>
                  </a:lnTo>
                  <a:lnTo>
                    <a:pt x="520265" y="1234354"/>
                  </a:lnTo>
                  <a:lnTo>
                    <a:pt x="517350" y="1243098"/>
                  </a:lnTo>
                  <a:cubicBezTo>
                    <a:pt x="515407" y="1243098"/>
                    <a:pt x="512735" y="1243098"/>
                    <a:pt x="509335" y="1243098"/>
                  </a:cubicBezTo>
                  <a:cubicBezTo>
                    <a:pt x="505934" y="1243098"/>
                    <a:pt x="502777" y="1242612"/>
                    <a:pt x="499862" y="1241641"/>
                  </a:cubicBezTo>
                  <a:lnTo>
                    <a:pt x="496947" y="1240184"/>
                  </a:lnTo>
                  <a:lnTo>
                    <a:pt x="498405" y="1235812"/>
                  </a:lnTo>
                  <a:cubicBezTo>
                    <a:pt x="497433" y="1235812"/>
                    <a:pt x="496219" y="1236297"/>
                    <a:pt x="494762" y="1237269"/>
                  </a:cubicBezTo>
                  <a:cubicBezTo>
                    <a:pt x="493304" y="1238240"/>
                    <a:pt x="492090" y="1238726"/>
                    <a:pt x="491118" y="1238726"/>
                  </a:cubicBezTo>
                  <a:lnTo>
                    <a:pt x="491118" y="1235812"/>
                  </a:lnTo>
                  <a:cubicBezTo>
                    <a:pt x="492090" y="1234840"/>
                    <a:pt x="493061" y="1233626"/>
                    <a:pt x="494033" y="1232168"/>
                  </a:cubicBezTo>
                  <a:cubicBezTo>
                    <a:pt x="495004" y="1230711"/>
                    <a:pt x="495976" y="1229496"/>
                    <a:pt x="496947" y="1228525"/>
                  </a:cubicBezTo>
                  <a:cubicBezTo>
                    <a:pt x="495004" y="1228525"/>
                    <a:pt x="494033" y="1228525"/>
                    <a:pt x="494033" y="1228525"/>
                  </a:cubicBezTo>
                  <a:cubicBezTo>
                    <a:pt x="490147" y="1233383"/>
                    <a:pt x="486260" y="1236783"/>
                    <a:pt x="482374" y="1238726"/>
                  </a:cubicBezTo>
                  <a:cubicBezTo>
                    <a:pt x="482374" y="1238726"/>
                    <a:pt x="481160" y="1237026"/>
                    <a:pt x="478731" y="1233626"/>
                  </a:cubicBezTo>
                  <a:cubicBezTo>
                    <a:pt x="476302" y="1230225"/>
                    <a:pt x="473630" y="1230954"/>
                    <a:pt x="470716" y="1235812"/>
                  </a:cubicBezTo>
                  <a:cubicBezTo>
                    <a:pt x="468773" y="1230954"/>
                    <a:pt x="467801" y="1227068"/>
                    <a:pt x="467801" y="1224153"/>
                  </a:cubicBezTo>
                  <a:cubicBezTo>
                    <a:pt x="466829" y="1225124"/>
                    <a:pt x="465858" y="1226339"/>
                    <a:pt x="464886" y="1227796"/>
                  </a:cubicBezTo>
                  <a:cubicBezTo>
                    <a:pt x="463915" y="1229254"/>
                    <a:pt x="462458" y="1229496"/>
                    <a:pt x="460514" y="1228525"/>
                  </a:cubicBezTo>
                  <a:cubicBezTo>
                    <a:pt x="457600" y="1228525"/>
                    <a:pt x="455171" y="1228525"/>
                    <a:pt x="453228" y="1228525"/>
                  </a:cubicBezTo>
                  <a:cubicBezTo>
                    <a:pt x="450313" y="1225610"/>
                    <a:pt x="446184" y="1222453"/>
                    <a:pt x="440841" y="1219052"/>
                  </a:cubicBezTo>
                  <a:cubicBezTo>
                    <a:pt x="435497" y="1215652"/>
                    <a:pt x="431368" y="1212494"/>
                    <a:pt x="428453" y="1209580"/>
                  </a:cubicBezTo>
                  <a:cubicBezTo>
                    <a:pt x="427482" y="1208608"/>
                    <a:pt x="425539" y="1208122"/>
                    <a:pt x="422624" y="1208122"/>
                  </a:cubicBezTo>
                  <a:cubicBezTo>
                    <a:pt x="420681" y="1203265"/>
                    <a:pt x="418252" y="1200836"/>
                    <a:pt x="415337" y="1200836"/>
                  </a:cubicBezTo>
                  <a:cubicBezTo>
                    <a:pt x="414366" y="1200836"/>
                    <a:pt x="413880" y="1200107"/>
                    <a:pt x="413880" y="1198650"/>
                  </a:cubicBezTo>
                  <a:cubicBezTo>
                    <a:pt x="413880" y="1197192"/>
                    <a:pt x="413394" y="1196464"/>
                    <a:pt x="412423" y="1196464"/>
                  </a:cubicBezTo>
                  <a:cubicBezTo>
                    <a:pt x="414366" y="1195492"/>
                    <a:pt x="414366" y="1195006"/>
                    <a:pt x="412423" y="1195006"/>
                  </a:cubicBezTo>
                  <a:lnTo>
                    <a:pt x="400764" y="1181890"/>
                  </a:lnTo>
                  <a:lnTo>
                    <a:pt x="364331" y="1141085"/>
                  </a:lnTo>
                  <a:cubicBezTo>
                    <a:pt x="362388" y="1140114"/>
                    <a:pt x="360445" y="1138414"/>
                    <a:pt x="358502" y="1135985"/>
                  </a:cubicBezTo>
                  <a:cubicBezTo>
                    <a:pt x="356559" y="1133556"/>
                    <a:pt x="354615" y="1132341"/>
                    <a:pt x="352672" y="1132341"/>
                  </a:cubicBezTo>
                  <a:cubicBezTo>
                    <a:pt x="351701" y="1128455"/>
                    <a:pt x="351215" y="1125055"/>
                    <a:pt x="351215" y="1122140"/>
                  </a:cubicBezTo>
                  <a:lnTo>
                    <a:pt x="348300" y="1116311"/>
                  </a:lnTo>
                  <a:cubicBezTo>
                    <a:pt x="344414" y="1111453"/>
                    <a:pt x="341500" y="1108539"/>
                    <a:pt x="339556" y="1107567"/>
                  </a:cubicBezTo>
                  <a:cubicBezTo>
                    <a:pt x="341500" y="1110482"/>
                    <a:pt x="342957" y="1113639"/>
                    <a:pt x="343928" y="1117040"/>
                  </a:cubicBezTo>
                  <a:cubicBezTo>
                    <a:pt x="344900" y="1120440"/>
                    <a:pt x="346357" y="1124083"/>
                    <a:pt x="348300" y="1127970"/>
                  </a:cubicBezTo>
                  <a:cubicBezTo>
                    <a:pt x="351215" y="1130884"/>
                    <a:pt x="352672" y="1132341"/>
                    <a:pt x="352672" y="1132341"/>
                  </a:cubicBezTo>
                  <a:cubicBezTo>
                    <a:pt x="354615" y="1137199"/>
                    <a:pt x="358502" y="1144486"/>
                    <a:pt x="364331" y="1154201"/>
                  </a:cubicBezTo>
                  <a:cubicBezTo>
                    <a:pt x="374046" y="1167803"/>
                    <a:pt x="385219" y="1178490"/>
                    <a:pt x="397849" y="1186262"/>
                  </a:cubicBezTo>
                  <a:lnTo>
                    <a:pt x="399307" y="1189177"/>
                  </a:lnTo>
                  <a:lnTo>
                    <a:pt x="394935" y="1189177"/>
                  </a:lnTo>
                  <a:cubicBezTo>
                    <a:pt x="382305" y="1179462"/>
                    <a:pt x="370160" y="1167317"/>
                    <a:pt x="358502" y="1152744"/>
                  </a:cubicBezTo>
                  <a:cubicBezTo>
                    <a:pt x="349758" y="1139142"/>
                    <a:pt x="341500" y="1123112"/>
                    <a:pt x="333727" y="1104652"/>
                  </a:cubicBezTo>
                  <a:cubicBezTo>
                    <a:pt x="330813" y="1094937"/>
                    <a:pt x="326926" y="1085707"/>
                    <a:pt x="322068" y="1076963"/>
                  </a:cubicBezTo>
                  <a:cubicBezTo>
                    <a:pt x="313325" y="1056561"/>
                    <a:pt x="307981" y="1042959"/>
                    <a:pt x="306038" y="1036158"/>
                  </a:cubicBezTo>
                  <a:cubicBezTo>
                    <a:pt x="304095" y="1034215"/>
                    <a:pt x="297294" y="1033243"/>
                    <a:pt x="285635" y="1033243"/>
                  </a:cubicBezTo>
                  <a:cubicBezTo>
                    <a:pt x="279806" y="1033243"/>
                    <a:pt x="276406" y="1036644"/>
                    <a:pt x="275434" y="1043445"/>
                  </a:cubicBezTo>
                  <a:cubicBezTo>
                    <a:pt x="271548" y="1054132"/>
                    <a:pt x="266690" y="1059475"/>
                    <a:pt x="260861" y="1059475"/>
                  </a:cubicBezTo>
                  <a:lnTo>
                    <a:pt x="255032" y="1059475"/>
                  </a:lnTo>
                  <a:cubicBezTo>
                    <a:pt x="261832" y="1066276"/>
                    <a:pt x="265233" y="1071620"/>
                    <a:pt x="265233" y="1075506"/>
                  </a:cubicBezTo>
                  <a:cubicBezTo>
                    <a:pt x="265233" y="1078421"/>
                    <a:pt x="262318" y="1079878"/>
                    <a:pt x="256489" y="1079878"/>
                  </a:cubicBezTo>
                  <a:cubicBezTo>
                    <a:pt x="249688" y="1079878"/>
                    <a:pt x="244345" y="1079392"/>
                    <a:pt x="240458" y="1078421"/>
                  </a:cubicBezTo>
                  <a:cubicBezTo>
                    <a:pt x="238515" y="1081335"/>
                    <a:pt x="236572" y="1082792"/>
                    <a:pt x="234629" y="1082792"/>
                  </a:cubicBezTo>
                  <a:lnTo>
                    <a:pt x="233172" y="1082792"/>
                  </a:lnTo>
                  <a:cubicBezTo>
                    <a:pt x="231229" y="1085707"/>
                    <a:pt x="229286" y="1088379"/>
                    <a:pt x="227342" y="1090808"/>
                  </a:cubicBezTo>
                  <a:cubicBezTo>
                    <a:pt x="225399" y="1093237"/>
                    <a:pt x="223942" y="1096394"/>
                    <a:pt x="222970" y="1100280"/>
                  </a:cubicBezTo>
                  <a:cubicBezTo>
                    <a:pt x="221999" y="1100280"/>
                    <a:pt x="221513" y="1100766"/>
                    <a:pt x="221513" y="1101738"/>
                  </a:cubicBezTo>
                  <a:lnTo>
                    <a:pt x="223699" y="1102284"/>
                  </a:lnTo>
                  <a:lnTo>
                    <a:pt x="214226" y="1104652"/>
                  </a:lnTo>
                  <a:cubicBezTo>
                    <a:pt x="207426" y="1102709"/>
                    <a:pt x="202082" y="1101495"/>
                    <a:pt x="198196" y="1101009"/>
                  </a:cubicBezTo>
                  <a:cubicBezTo>
                    <a:pt x="194310" y="1100523"/>
                    <a:pt x="192367" y="1102223"/>
                    <a:pt x="192367" y="1106110"/>
                  </a:cubicBezTo>
                  <a:cubicBezTo>
                    <a:pt x="191395" y="1109996"/>
                    <a:pt x="191395" y="1112425"/>
                    <a:pt x="192367" y="1113396"/>
                  </a:cubicBezTo>
                  <a:cubicBezTo>
                    <a:pt x="194310" y="1115339"/>
                    <a:pt x="195281" y="1116797"/>
                    <a:pt x="195281" y="1117768"/>
                  </a:cubicBezTo>
                  <a:lnTo>
                    <a:pt x="195281" y="1122140"/>
                  </a:lnTo>
                  <a:cubicBezTo>
                    <a:pt x="197224" y="1125055"/>
                    <a:pt x="191395" y="1126998"/>
                    <a:pt x="177793" y="1127970"/>
                  </a:cubicBezTo>
                  <a:cubicBezTo>
                    <a:pt x="164192" y="1128941"/>
                    <a:pt x="157391" y="1130398"/>
                    <a:pt x="157391" y="1132341"/>
                  </a:cubicBezTo>
                  <a:lnTo>
                    <a:pt x="150104" y="1132341"/>
                  </a:lnTo>
                  <a:lnTo>
                    <a:pt x="150104" y="1133799"/>
                  </a:lnTo>
                  <a:cubicBezTo>
                    <a:pt x="151076" y="1135742"/>
                    <a:pt x="151562" y="1138657"/>
                    <a:pt x="151562" y="1142543"/>
                  </a:cubicBezTo>
                  <a:cubicBezTo>
                    <a:pt x="151562" y="1144486"/>
                    <a:pt x="150104" y="1148372"/>
                    <a:pt x="147190" y="1154201"/>
                  </a:cubicBezTo>
                  <a:cubicBezTo>
                    <a:pt x="145246" y="1154201"/>
                    <a:pt x="143789" y="1156144"/>
                    <a:pt x="142818" y="1160031"/>
                  </a:cubicBezTo>
                  <a:cubicBezTo>
                    <a:pt x="142818" y="1161002"/>
                    <a:pt x="142575" y="1162945"/>
                    <a:pt x="142089" y="1165860"/>
                  </a:cubicBezTo>
                  <a:cubicBezTo>
                    <a:pt x="141603" y="1168775"/>
                    <a:pt x="140389" y="1170718"/>
                    <a:pt x="138446" y="1171689"/>
                  </a:cubicBezTo>
                  <a:lnTo>
                    <a:pt x="138446" y="1178976"/>
                  </a:lnTo>
                  <a:cubicBezTo>
                    <a:pt x="140389" y="1181890"/>
                    <a:pt x="141360" y="1184805"/>
                    <a:pt x="141360" y="1187720"/>
                  </a:cubicBezTo>
                  <a:cubicBezTo>
                    <a:pt x="141360" y="1190634"/>
                    <a:pt x="141360" y="1193063"/>
                    <a:pt x="141360" y="1195006"/>
                  </a:cubicBezTo>
                  <a:cubicBezTo>
                    <a:pt x="140389" y="1194035"/>
                    <a:pt x="139660" y="1192820"/>
                    <a:pt x="139174" y="1191363"/>
                  </a:cubicBezTo>
                  <a:cubicBezTo>
                    <a:pt x="138688" y="1189906"/>
                    <a:pt x="138446" y="1188691"/>
                    <a:pt x="138446" y="1187720"/>
                  </a:cubicBezTo>
                  <a:cubicBezTo>
                    <a:pt x="138446" y="1189663"/>
                    <a:pt x="138446" y="1191606"/>
                    <a:pt x="138446" y="1193549"/>
                  </a:cubicBezTo>
                  <a:cubicBezTo>
                    <a:pt x="138446" y="1195492"/>
                    <a:pt x="136988" y="1196464"/>
                    <a:pt x="134074" y="1196464"/>
                  </a:cubicBezTo>
                  <a:lnTo>
                    <a:pt x="132616" y="1177519"/>
                  </a:lnTo>
                  <a:cubicBezTo>
                    <a:pt x="130673" y="1180433"/>
                    <a:pt x="129459" y="1185048"/>
                    <a:pt x="128973" y="1191363"/>
                  </a:cubicBezTo>
                  <a:cubicBezTo>
                    <a:pt x="128487" y="1197678"/>
                    <a:pt x="128244" y="1202779"/>
                    <a:pt x="128244" y="1206665"/>
                  </a:cubicBezTo>
                  <a:cubicBezTo>
                    <a:pt x="124358" y="1202779"/>
                    <a:pt x="122415" y="1198893"/>
                    <a:pt x="122415" y="1195006"/>
                  </a:cubicBezTo>
                  <a:cubicBezTo>
                    <a:pt x="120472" y="1189177"/>
                    <a:pt x="119500" y="1184805"/>
                    <a:pt x="119500" y="1181890"/>
                  </a:cubicBezTo>
                  <a:cubicBezTo>
                    <a:pt x="119500" y="1178004"/>
                    <a:pt x="120472" y="1172661"/>
                    <a:pt x="122415" y="1165860"/>
                  </a:cubicBezTo>
                  <a:lnTo>
                    <a:pt x="122415" y="1160031"/>
                  </a:lnTo>
                  <a:lnTo>
                    <a:pt x="119500" y="1160031"/>
                  </a:lnTo>
                  <a:cubicBezTo>
                    <a:pt x="118529" y="1158088"/>
                    <a:pt x="118043" y="1155173"/>
                    <a:pt x="118043" y="1151287"/>
                  </a:cubicBezTo>
                  <a:cubicBezTo>
                    <a:pt x="118043" y="1147400"/>
                    <a:pt x="117557" y="1144486"/>
                    <a:pt x="116586" y="1142543"/>
                  </a:cubicBezTo>
                  <a:cubicBezTo>
                    <a:pt x="113671" y="1144486"/>
                    <a:pt x="111971" y="1147643"/>
                    <a:pt x="111485" y="1152015"/>
                  </a:cubicBezTo>
                  <a:cubicBezTo>
                    <a:pt x="110999" y="1156387"/>
                    <a:pt x="109785" y="1160516"/>
                    <a:pt x="107842" y="1164403"/>
                  </a:cubicBezTo>
                  <a:cubicBezTo>
                    <a:pt x="106870" y="1160516"/>
                    <a:pt x="105899" y="1156387"/>
                    <a:pt x="104927" y="1152015"/>
                  </a:cubicBezTo>
                  <a:cubicBezTo>
                    <a:pt x="103956" y="1147643"/>
                    <a:pt x="102012" y="1144486"/>
                    <a:pt x="99098" y="1142543"/>
                  </a:cubicBezTo>
                  <a:cubicBezTo>
                    <a:pt x="97155" y="1144486"/>
                    <a:pt x="95697" y="1148372"/>
                    <a:pt x="94726" y="1154201"/>
                  </a:cubicBezTo>
                  <a:cubicBezTo>
                    <a:pt x="91811" y="1152258"/>
                    <a:pt x="90354" y="1149101"/>
                    <a:pt x="90354" y="1144729"/>
                  </a:cubicBezTo>
                  <a:cubicBezTo>
                    <a:pt x="90354" y="1140357"/>
                    <a:pt x="89868" y="1136713"/>
                    <a:pt x="88897" y="1133799"/>
                  </a:cubicBezTo>
                  <a:cubicBezTo>
                    <a:pt x="88897" y="1134770"/>
                    <a:pt x="88654" y="1135499"/>
                    <a:pt x="88168" y="1135985"/>
                  </a:cubicBezTo>
                  <a:cubicBezTo>
                    <a:pt x="87682" y="1136470"/>
                    <a:pt x="87439" y="1137199"/>
                    <a:pt x="87439" y="1138171"/>
                  </a:cubicBezTo>
                  <a:cubicBezTo>
                    <a:pt x="86468" y="1140114"/>
                    <a:pt x="85496" y="1141085"/>
                    <a:pt x="84525" y="1141085"/>
                  </a:cubicBezTo>
                  <a:cubicBezTo>
                    <a:pt x="83553" y="1141085"/>
                    <a:pt x="82581" y="1140600"/>
                    <a:pt x="81610" y="1139628"/>
                  </a:cubicBezTo>
                  <a:cubicBezTo>
                    <a:pt x="80638" y="1138657"/>
                    <a:pt x="80153" y="1137685"/>
                    <a:pt x="80153" y="1136713"/>
                  </a:cubicBezTo>
                  <a:lnTo>
                    <a:pt x="74323" y="1117768"/>
                  </a:lnTo>
                  <a:lnTo>
                    <a:pt x="74323" y="1113396"/>
                  </a:lnTo>
                  <a:cubicBezTo>
                    <a:pt x="69466" y="1116311"/>
                    <a:pt x="66551" y="1121411"/>
                    <a:pt x="65579" y="1128698"/>
                  </a:cubicBezTo>
                  <a:cubicBezTo>
                    <a:pt x="64608" y="1135985"/>
                    <a:pt x="63636" y="1141085"/>
                    <a:pt x="62665" y="1144000"/>
                  </a:cubicBezTo>
                  <a:cubicBezTo>
                    <a:pt x="60722" y="1137199"/>
                    <a:pt x="59750" y="1132341"/>
                    <a:pt x="59750" y="1129427"/>
                  </a:cubicBezTo>
                  <a:lnTo>
                    <a:pt x="55378" y="1133799"/>
                  </a:lnTo>
                  <a:lnTo>
                    <a:pt x="53921" y="1125055"/>
                  </a:lnTo>
                  <a:cubicBezTo>
                    <a:pt x="50034" y="1129913"/>
                    <a:pt x="49063" y="1134770"/>
                    <a:pt x="51006" y="1139628"/>
                  </a:cubicBezTo>
                  <a:lnTo>
                    <a:pt x="48091" y="1149829"/>
                  </a:lnTo>
                  <a:lnTo>
                    <a:pt x="42262" y="1170232"/>
                  </a:lnTo>
                  <a:cubicBezTo>
                    <a:pt x="40319" y="1169260"/>
                    <a:pt x="38376" y="1168289"/>
                    <a:pt x="36433" y="1167317"/>
                  </a:cubicBezTo>
                  <a:cubicBezTo>
                    <a:pt x="34490" y="1166346"/>
                    <a:pt x="33032" y="1165860"/>
                    <a:pt x="32061" y="1165860"/>
                  </a:cubicBezTo>
                  <a:cubicBezTo>
                    <a:pt x="37890" y="1162945"/>
                    <a:pt x="41533" y="1157845"/>
                    <a:pt x="42991" y="1150558"/>
                  </a:cubicBezTo>
                  <a:cubicBezTo>
                    <a:pt x="44448" y="1143271"/>
                    <a:pt x="45177" y="1138657"/>
                    <a:pt x="45177" y="1136713"/>
                  </a:cubicBezTo>
                  <a:lnTo>
                    <a:pt x="46634" y="1130884"/>
                  </a:lnTo>
                  <a:cubicBezTo>
                    <a:pt x="48577" y="1126998"/>
                    <a:pt x="49549" y="1124083"/>
                    <a:pt x="49549" y="1122140"/>
                  </a:cubicBezTo>
                  <a:lnTo>
                    <a:pt x="49549" y="1120683"/>
                  </a:lnTo>
                  <a:cubicBezTo>
                    <a:pt x="48577" y="1121654"/>
                    <a:pt x="47606" y="1122383"/>
                    <a:pt x="46634" y="1122869"/>
                  </a:cubicBezTo>
                  <a:cubicBezTo>
                    <a:pt x="45662" y="1123355"/>
                    <a:pt x="44691" y="1125055"/>
                    <a:pt x="43719" y="1127970"/>
                  </a:cubicBezTo>
                  <a:cubicBezTo>
                    <a:pt x="44691" y="1121169"/>
                    <a:pt x="44691" y="1116311"/>
                    <a:pt x="43719" y="1113396"/>
                  </a:cubicBezTo>
                  <a:cubicBezTo>
                    <a:pt x="42748" y="1123112"/>
                    <a:pt x="42262" y="1129184"/>
                    <a:pt x="42262" y="1131613"/>
                  </a:cubicBezTo>
                  <a:cubicBezTo>
                    <a:pt x="42262" y="1134042"/>
                    <a:pt x="41291" y="1132827"/>
                    <a:pt x="39347" y="1127970"/>
                  </a:cubicBezTo>
                  <a:cubicBezTo>
                    <a:pt x="37404" y="1129913"/>
                    <a:pt x="36433" y="1131370"/>
                    <a:pt x="36433" y="1132341"/>
                  </a:cubicBezTo>
                  <a:cubicBezTo>
                    <a:pt x="36433" y="1132341"/>
                    <a:pt x="35947" y="1132341"/>
                    <a:pt x="34975" y="1132341"/>
                  </a:cubicBezTo>
                  <a:lnTo>
                    <a:pt x="32061" y="1110482"/>
                  </a:lnTo>
                  <a:cubicBezTo>
                    <a:pt x="32061" y="1111453"/>
                    <a:pt x="32061" y="1112667"/>
                    <a:pt x="32061" y="1114125"/>
                  </a:cubicBezTo>
                  <a:cubicBezTo>
                    <a:pt x="32061" y="1115582"/>
                    <a:pt x="32061" y="1116797"/>
                    <a:pt x="32061" y="1117768"/>
                  </a:cubicBezTo>
                  <a:lnTo>
                    <a:pt x="32061" y="1133799"/>
                  </a:lnTo>
                  <a:cubicBezTo>
                    <a:pt x="31089" y="1131856"/>
                    <a:pt x="30603" y="1127970"/>
                    <a:pt x="30603" y="1122140"/>
                  </a:cubicBezTo>
                  <a:cubicBezTo>
                    <a:pt x="29632" y="1118254"/>
                    <a:pt x="27689" y="1114854"/>
                    <a:pt x="24774" y="1111939"/>
                  </a:cubicBezTo>
                  <a:cubicBezTo>
                    <a:pt x="23803" y="1112911"/>
                    <a:pt x="23074" y="1115339"/>
                    <a:pt x="22588" y="1119226"/>
                  </a:cubicBezTo>
                  <a:cubicBezTo>
                    <a:pt x="22102" y="1123112"/>
                    <a:pt x="20888" y="1126026"/>
                    <a:pt x="18945" y="1127970"/>
                  </a:cubicBezTo>
                  <a:lnTo>
                    <a:pt x="20402" y="1101738"/>
                  </a:lnTo>
                  <a:cubicBezTo>
                    <a:pt x="20402" y="1098823"/>
                    <a:pt x="19916" y="1094937"/>
                    <a:pt x="18945" y="1090079"/>
                  </a:cubicBezTo>
                  <a:cubicBezTo>
                    <a:pt x="17973" y="1085221"/>
                    <a:pt x="17973" y="1081335"/>
                    <a:pt x="18945" y="1078421"/>
                  </a:cubicBezTo>
                  <a:cubicBezTo>
                    <a:pt x="18945" y="1074534"/>
                    <a:pt x="17973" y="1070648"/>
                    <a:pt x="16030" y="1066762"/>
                  </a:cubicBezTo>
                  <a:cubicBezTo>
                    <a:pt x="14087" y="1062876"/>
                    <a:pt x="13116" y="1059961"/>
                    <a:pt x="13116" y="1058018"/>
                  </a:cubicBezTo>
                  <a:lnTo>
                    <a:pt x="16030" y="1056561"/>
                  </a:lnTo>
                  <a:cubicBezTo>
                    <a:pt x="16030" y="1057532"/>
                    <a:pt x="16516" y="1058018"/>
                    <a:pt x="17488" y="1058018"/>
                  </a:cubicBezTo>
                  <a:cubicBezTo>
                    <a:pt x="18459" y="1058018"/>
                    <a:pt x="18945" y="1058989"/>
                    <a:pt x="18945" y="1060933"/>
                  </a:cubicBezTo>
                  <a:cubicBezTo>
                    <a:pt x="19916" y="1058989"/>
                    <a:pt x="20159" y="1057289"/>
                    <a:pt x="19674" y="1055832"/>
                  </a:cubicBezTo>
                  <a:cubicBezTo>
                    <a:pt x="19188" y="1054375"/>
                    <a:pt x="17973" y="1053646"/>
                    <a:pt x="16030" y="1053646"/>
                  </a:cubicBezTo>
                  <a:cubicBezTo>
                    <a:pt x="13116" y="1052674"/>
                    <a:pt x="11658" y="1049760"/>
                    <a:pt x="11658" y="1044902"/>
                  </a:cubicBezTo>
                  <a:cubicBezTo>
                    <a:pt x="10687" y="1034215"/>
                    <a:pt x="10201" y="1028386"/>
                    <a:pt x="10201" y="1027414"/>
                  </a:cubicBezTo>
                  <a:lnTo>
                    <a:pt x="4372" y="1017213"/>
                  </a:lnTo>
                  <a:lnTo>
                    <a:pt x="1457" y="1014298"/>
                  </a:lnTo>
                  <a:cubicBezTo>
                    <a:pt x="485" y="1013327"/>
                    <a:pt x="0" y="1011626"/>
                    <a:pt x="0" y="1009198"/>
                  </a:cubicBezTo>
                  <a:cubicBezTo>
                    <a:pt x="0" y="1006769"/>
                    <a:pt x="0" y="1005068"/>
                    <a:pt x="0" y="1004097"/>
                  </a:cubicBezTo>
                  <a:cubicBezTo>
                    <a:pt x="0" y="1002154"/>
                    <a:pt x="728" y="1000939"/>
                    <a:pt x="2186" y="1000454"/>
                  </a:cubicBezTo>
                  <a:cubicBezTo>
                    <a:pt x="3643" y="999968"/>
                    <a:pt x="4857" y="999725"/>
                    <a:pt x="5829" y="999725"/>
                  </a:cubicBezTo>
                  <a:lnTo>
                    <a:pt x="5829" y="1002640"/>
                  </a:lnTo>
                  <a:cubicBezTo>
                    <a:pt x="4857" y="1005554"/>
                    <a:pt x="4372" y="1008226"/>
                    <a:pt x="4372" y="1010655"/>
                  </a:cubicBezTo>
                  <a:cubicBezTo>
                    <a:pt x="4372" y="1013084"/>
                    <a:pt x="5829" y="1014784"/>
                    <a:pt x="8744" y="1015755"/>
                  </a:cubicBezTo>
                  <a:cubicBezTo>
                    <a:pt x="9715" y="1019642"/>
                    <a:pt x="10687" y="1023528"/>
                    <a:pt x="11658" y="1027414"/>
                  </a:cubicBezTo>
                  <a:cubicBezTo>
                    <a:pt x="12630" y="1031300"/>
                    <a:pt x="14573" y="1034215"/>
                    <a:pt x="17488" y="1036158"/>
                  </a:cubicBezTo>
                  <a:cubicBezTo>
                    <a:pt x="19431" y="1036158"/>
                    <a:pt x="20159" y="1034944"/>
                    <a:pt x="19674" y="1032515"/>
                  </a:cubicBezTo>
                  <a:cubicBezTo>
                    <a:pt x="19188" y="1030086"/>
                    <a:pt x="18945" y="1028386"/>
                    <a:pt x="18945" y="1027414"/>
                  </a:cubicBezTo>
                  <a:cubicBezTo>
                    <a:pt x="18945" y="1026443"/>
                    <a:pt x="19431" y="1025957"/>
                    <a:pt x="20402" y="1025957"/>
                  </a:cubicBezTo>
                  <a:cubicBezTo>
                    <a:pt x="21374" y="1025957"/>
                    <a:pt x="21860" y="1025957"/>
                    <a:pt x="21860" y="1025957"/>
                  </a:cubicBezTo>
                  <a:cubicBezTo>
                    <a:pt x="21860" y="1023042"/>
                    <a:pt x="20888" y="1021342"/>
                    <a:pt x="18945" y="1020856"/>
                  </a:cubicBezTo>
                  <a:cubicBezTo>
                    <a:pt x="17002" y="1020370"/>
                    <a:pt x="15544" y="1020127"/>
                    <a:pt x="14573" y="1020127"/>
                  </a:cubicBezTo>
                  <a:cubicBezTo>
                    <a:pt x="16516" y="1017213"/>
                    <a:pt x="17488" y="1015755"/>
                    <a:pt x="17488" y="1015755"/>
                  </a:cubicBezTo>
                  <a:lnTo>
                    <a:pt x="11658" y="1001182"/>
                  </a:lnTo>
                  <a:cubicBezTo>
                    <a:pt x="10687" y="997296"/>
                    <a:pt x="11172" y="992924"/>
                    <a:pt x="13116" y="988066"/>
                  </a:cubicBezTo>
                  <a:lnTo>
                    <a:pt x="17488" y="977865"/>
                  </a:lnTo>
                  <a:lnTo>
                    <a:pt x="17488" y="983694"/>
                  </a:lnTo>
                  <a:cubicBezTo>
                    <a:pt x="17488" y="989524"/>
                    <a:pt x="18945" y="995839"/>
                    <a:pt x="21860" y="1002640"/>
                  </a:cubicBezTo>
                  <a:cubicBezTo>
                    <a:pt x="21860" y="1006526"/>
                    <a:pt x="22345" y="1008955"/>
                    <a:pt x="23317" y="1009926"/>
                  </a:cubicBezTo>
                  <a:lnTo>
                    <a:pt x="24774" y="1014298"/>
                  </a:lnTo>
                  <a:cubicBezTo>
                    <a:pt x="26717" y="1014298"/>
                    <a:pt x="28660" y="1013327"/>
                    <a:pt x="30603" y="1011383"/>
                  </a:cubicBezTo>
                  <a:lnTo>
                    <a:pt x="30603" y="1007011"/>
                  </a:lnTo>
                  <a:cubicBezTo>
                    <a:pt x="28660" y="1005068"/>
                    <a:pt x="27689" y="1003125"/>
                    <a:pt x="27689" y="1001182"/>
                  </a:cubicBezTo>
                  <a:cubicBezTo>
                    <a:pt x="27689" y="999239"/>
                    <a:pt x="27689" y="997782"/>
                    <a:pt x="27689" y="996810"/>
                  </a:cubicBezTo>
                  <a:lnTo>
                    <a:pt x="29146" y="993896"/>
                  </a:lnTo>
                  <a:cubicBezTo>
                    <a:pt x="28175" y="993896"/>
                    <a:pt x="26231" y="993896"/>
                    <a:pt x="23317" y="993896"/>
                  </a:cubicBezTo>
                  <a:cubicBezTo>
                    <a:pt x="24288" y="990009"/>
                    <a:pt x="24774" y="985637"/>
                    <a:pt x="24774" y="980780"/>
                  </a:cubicBezTo>
                  <a:lnTo>
                    <a:pt x="30603" y="986609"/>
                  </a:lnTo>
                  <a:cubicBezTo>
                    <a:pt x="31575" y="987581"/>
                    <a:pt x="32547" y="987581"/>
                    <a:pt x="33518" y="986609"/>
                  </a:cubicBezTo>
                  <a:cubicBezTo>
                    <a:pt x="34490" y="985637"/>
                    <a:pt x="34975" y="984666"/>
                    <a:pt x="34975" y="983694"/>
                  </a:cubicBezTo>
                  <a:lnTo>
                    <a:pt x="33518" y="976408"/>
                  </a:lnTo>
                  <a:cubicBezTo>
                    <a:pt x="33518" y="972522"/>
                    <a:pt x="34004" y="970093"/>
                    <a:pt x="34975" y="969121"/>
                  </a:cubicBezTo>
                  <a:cubicBezTo>
                    <a:pt x="36919" y="963292"/>
                    <a:pt x="37890" y="955519"/>
                    <a:pt x="37890" y="945804"/>
                  </a:cubicBezTo>
                  <a:lnTo>
                    <a:pt x="37890" y="938517"/>
                  </a:lnTo>
                  <a:cubicBezTo>
                    <a:pt x="38862" y="941432"/>
                    <a:pt x="39590" y="946290"/>
                    <a:pt x="40076" y="953090"/>
                  </a:cubicBezTo>
                  <a:cubicBezTo>
                    <a:pt x="40562" y="959891"/>
                    <a:pt x="41291" y="966206"/>
                    <a:pt x="42262" y="972036"/>
                  </a:cubicBezTo>
                  <a:cubicBezTo>
                    <a:pt x="44205" y="965235"/>
                    <a:pt x="44691" y="959891"/>
                    <a:pt x="43719" y="956005"/>
                  </a:cubicBezTo>
                  <a:cubicBezTo>
                    <a:pt x="43719" y="954062"/>
                    <a:pt x="43234" y="947261"/>
                    <a:pt x="42262" y="935602"/>
                  </a:cubicBezTo>
                  <a:lnTo>
                    <a:pt x="42262" y="923944"/>
                  </a:lnTo>
                  <a:cubicBezTo>
                    <a:pt x="42262" y="926859"/>
                    <a:pt x="42505" y="930502"/>
                    <a:pt x="42991" y="934874"/>
                  </a:cubicBezTo>
                  <a:cubicBezTo>
                    <a:pt x="43476" y="939246"/>
                    <a:pt x="44691" y="942404"/>
                    <a:pt x="46634" y="944346"/>
                  </a:cubicBezTo>
                  <a:lnTo>
                    <a:pt x="43719" y="916657"/>
                  </a:lnTo>
                  <a:lnTo>
                    <a:pt x="45177" y="916657"/>
                  </a:lnTo>
                  <a:lnTo>
                    <a:pt x="52463" y="944346"/>
                  </a:lnTo>
                  <a:lnTo>
                    <a:pt x="53921" y="944346"/>
                  </a:lnTo>
                  <a:cubicBezTo>
                    <a:pt x="53921" y="941432"/>
                    <a:pt x="53435" y="938517"/>
                    <a:pt x="52463" y="935602"/>
                  </a:cubicBezTo>
                  <a:cubicBezTo>
                    <a:pt x="51492" y="932688"/>
                    <a:pt x="51006" y="930259"/>
                    <a:pt x="51006" y="928316"/>
                  </a:cubicBezTo>
                  <a:lnTo>
                    <a:pt x="49549" y="910828"/>
                  </a:lnTo>
                  <a:lnTo>
                    <a:pt x="53921" y="937060"/>
                  </a:lnTo>
                  <a:cubicBezTo>
                    <a:pt x="54892" y="940946"/>
                    <a:pt x="56350" y="943375"/>
                    <a:pt x="58293" y="944346"/>
                  </a:cubicBezTo>
                  <a:cubicBezTo>
                    <a:pt x="60236" y="945318"/>
                    <a:pt x="62665" y="944832"/>
                    <a:pt x="65579" y="942889"/>
                  </a:cubicBezTo>
                  <a:lnTo>
                    <a:pt x="62665" y="923944"/>
                  </a:lnTo>
                  <a:cubicBezTo>
                    <a:pt x="61693" y="921029"/>
                    <a:pt x="61207" y="919086"/>
                    <a:pt x="61207" y="918115"/>
                  </a:cubicBezTo>
                  <a:cubicBezTo>
                    <a:pt x="61207" y="917143"/>
                    <a:pt x="61693" y="915686"/>
                    <a:pt x="62665" y="913743"/>
                  </a:cubicBezTo>
                  <a:cubicBezTo>
                    <a:pt x="63636" y="914714"/>
                    <a:pt x="65579" y="917143"/>
                    <a:pt x="68494" y="921029"/>
                  </a:cubicBezTo>
                  <a:lnTo>
                    <a:pt x="71409" y="904999"/>
                  </a:lnTo>
                  <a:lnTo>
                    <a:pt x="72866" y="910828"/>
                  </a:lnTo>
                  <a:cubicBezTo>
                    <a:pt x="72866" y="912771"/>
                    <a:pt x="72623" y="915686"/>
                    <a:pt x="72137" y="919572"/>
                  </a:cubicBezTo>
                  <a:cubicBezTo>
                    <a:pt x="71652" y="923458"/>
                    <a:pt x="72380" y="926859"/>
                    <a:pt x="74323" y="929773"/>
                  </a:cubicBezTo>
                  <a:cubicBezTo>
                    <a:pt x="76266" y="927830"/>
                    <a:pt x="77481" y="925644"/>
                    <a:pt x="77967" y="923215"/>
                  </a:cubicBezTo>
                  <a:cubicBezTo>
                    <a:pt x="78452" y="920786"/>
                    <a:pt x="78695" y="918600"/>
                    <a:pt x="78695" y="916657"/>
                  </a:cubicBezTo>
                  <a:cubicBezTo>
                    <a:pt x="78695" y="912771"/>
                    <a:pt x="79667" y="910342"/>
                    <a:pt x="81610" y="909371"/>
                  </a:cubicBezTo>
                  <a:cubicBezTo>
                    <a:pt x="82581" y="908399"/>
                    <a:pt x="84039" y="904513"/>
                    <a:pt x="85982" y="897712"/>
                  </a:cubicBezTo>
                  <a:cubicBezTo>
                    <a:pt x="89868" y="876338"/>
                    <a:pt x="91811" y="861279"/>
                    <a:pt x="91811" y="852535"/>
                  </a:cubicBezTo>
                  <a:cubicBezTo>
                    <a:pt x="92783" y="850592"/>
                    <a:pt x="93269" y="847920"/>
                    <a:pt x="93269" y="844520"/>
                  </a:cubicBezTo>
                  <a:cubicBezTo>
                    <a:pt x="93269" y="841119"/>
                    <a:pt x="93754" y="838448"/>
                    <a:pt x="94726" y="836504"/>
                  </a:cubicBezTo>
                  <a:lnTo>
                    <a:pt x="94726" y="851078"/>
                  </a:lnTo>
                  <a:lnTo>
                    <a:pt x="96183" y="851078"/>
                  </a:lnTo>
                  <a:lnTo>
                    <a:pt x="96183" y="848163"/>
                  </a:lnTo>
                  <a:cubicBezTo>
                    <a:pt x="96183" y="844277"/>
                    <a:pt x="96183" y="840391"/>
                    <a:pt x="96183" y="836504"/>
                  </a:cubicBezTo>
                  <a:cubicBezTo>
                    <a:pt x="97155" y="835533"/>
                    <a:pt x="97640" y="833104"/>
                    <a:pt x="97640" y="829218"/>
                  </a:cubicBezTo>
                  <a:cubicBezTo>
                    <a:pt x="97640" y="826303"/>
                    <a:pt x="98126" y="824360"/>
                    <a:pt x="99098" y="823389"/>
                  </a:cubicBezTo>
                  <a:cubicBezTo>
                    <a:pt x="100069" y="823389"/>
                    <a:pt x="100312" y="822174"/>
                    <a:pt x="99826" y="819745"/>
                  </a:cubicBezTo>
                  <a:cubicBezTo>
                    <a:pt x="99341" y="817316"/>
                    <a:pt x="99584" y="815130"/>
                    <a:pt x="100555" y="813187"/>
                  </a:cubicBezTo>
                  <a:cubicBezTo>
                    <a:pt x="100555" y="804443"/>
                    <a:pt x="102012" y="796185"/>
                    <a:pt x="104927" y="788413"/>
                  </a:cubicBezTo>
                  <a:lnTo>
                    <a:pt x="110756" y="797157"/>
                  </a:lnTo>
                  <a:cubicBezTo>
                    <a:pt x="111728" y="794242"/>
                    <a:pt x="112214" y="790842"/>
                    <a:pt x="112214" y="786955"/>
                  </a:cubicBezTo>
                  <a:cubicBezTo>
                    <a:pt x="112214" y="784041"/>
                    <a:pt x="113185" y="781126"/>
                    <a:pt x="115128" y="778211"/>
                  </a:cubicBezTo>
                  <a:lnTo>
                    <a:pt x="113671" y="785498"/>
                  </a:lnTo>
                  <a:cubicBezTo>
                    <a:pt x="120472" y="779669"/>
                    <a:pt x="125330" y="776754"/>
                    <a:pt x="128244" y="776754"/>
                  </a:cubicBezTo>
                  <a:cubicBezTo>
                    <a:pt x="132131" y="776754"/>
                    <a:pt x="136017" y="780154"/>
                    <a:pt x="139903" y="786955"/>
                  </a:cubicBezTo>
                  <a:cubicBezTo>
                    <a:pt x="140875" y="785012"/>
                    <a:pt x="142818" y="782341"/>
                    <a:pt x="145732" y="778940"/>
                  </a:cubicBezTo>
                  <a:cubicBezTo>
                    <a:pt x="148647" y="775540"/>
                    <a:pt x="151562" y="773354"/>
                    <a:pt x="154476" y="772382"/>
                  </a:cubicBezTo>
                  <a:lnTo>
                    <a:pt x="173421" y="769468"/>
                  </a:lnTo>
                  <a:cubicBezTo>
                    <a:pt x="175364" y="773354"/>
                    <a:pt x="177308" y="775297"/>
                    <a:pt x="179251" y="775297"/>
                  </a:cubicBezTo>
                  <a:cubicBezTo>
                    <a:pt x="182165" y="775297"/>
                    <a:pt x="185080" y="768010"/>
                    <a:pt x="187995" y="753437"/>
                  </a:cubicBezTo>
                  <a:cubicBezTo>
                    <a:pt x="187995" y="752465"/>
                    <a:pt x="188480" y="752223"/>
                    <a:pt x="189452" y="752708"/>
                  </a:cubicBezTo>
                  <a:cubicBezTo>
                    <a:pt x="190423" y="753194"/>
                    <a:pt x="191395" y="753923"/>
                    <a:pt x="192367" y="754894"/>
                  </a:cubicBezTo>
                  <a:cubicBezTo>
                    <a:pt x="192367" y="756837"/>
                    <a:pt x="194067" y="759995"/>
                    <a:pt x="197467" y="764367"/>
                  </a:cubicBezTo>
                  <a:cubicBezTo>
                    <a:pt x="200868" y="768739"/>
                    <a:pt x="203539" y="774325"/>
                    <a:pt x="205483" y="781126"/>
                  </a:cubicBezTo>
                  <a:cubicBezTo>
                    <a:pt x="206454" y="785012"/>
                    <a:pt x="208397" y="789384"/>
                    <a:pt x="211312" y="794242"/>
                  </a:cubicBezTo>
                  <a:lnTo>
                    <a:pt x="212769" y="797157"/>
                  </a:lnTo>
                  <a:cubicBezTo>
                    <a:pt x="213741" y="805901"/>
                    <a:pt x="217141" y="810273"/>
                    <a:pt x="222970" y="810273"/>
                  </a:cubicBezTo>
                  <a:cubicBezTo>
                    <a:pt x="223942" y="812216"/>
                    <a:pt x="227100" y="814402"/>
                    <a:pt x="232443" y="816831"/>
                  </a:cubicBezTo>
                  <a:cubicBezTo>
                    <a:pt x="237787" y="819259"/>
                    <a:pt x="241916" y="821931"/>
                    <a:pt x="244830" y="824846"/>
                  </a:cubicBezTo>
                  <a:lnTo>
                    <a:pt x="244830" y="833590"/>
                  </a:lnTo>
                  <a:cubicBezTo>
                    <a:pt x="244830" y="840391"/>
                    <a:pt x="248231" y="844277"/>
                    <a:pt x="255032" y="845248"/>
                  </a:cubicBezTo>
                  <a:cubicBezTo>
                    <a:pt x="258918" y="846220"/>
                    <a:pt x="261590" y="848163"/>
                    <a:pt x="263047" y="851078"/>
                  </a:cubicBezTo>
                  <a:cubicBezTo>
                    <a:pt x="264504" y="853992"/>
                    <a:pt x="264747" y="858850"/>
                    <a:pt x="263776" y="865651"/>
                  </a:cubicBezTo>
                  <a:cubicBezTo>
                    <a:pt x="267662" y="872452"/>
                    <a:pt x="272519" y="875366"/>
                    <a:pt x="278349" y="874395"/>
                  </a:cubicBezTo>
                  <a:lnTo>
                    <a:pt x="281263" y="846706"/>
                  </a:lnTo>
                  <a:lnTo>
                    <a:pt x="282721" y="846706"/>
                  </a:lnTo>
                  <a:cubicBezTo>
                    <a:pt x="280778" y="852535"/>
                    <a:pt x="280778" y="858850"/>
                    <a:pt x="282721" y="865651"/>
                  </a:cubicBezTo>
                  <a:lnTo>
                    <a:pt x="282721" y="872938"/>
                  </a:lnTo>
                  <a:cubicBezTo>
                    <a:pt x="282721" y="877795"/>
                    <a:pt x="284664" y="881682"/>
                    <a:pt x="288550" y="884596"/>
                  </a:cubicBezTo>
                  <a:cubicBezTo>
                    <a:pt x="288550" y="886539"/>
                    <a:pt x="288307" y="888482"/>
                    <a:pt x="287821" y="890425"/>
                  </a:cubicBezTo>
                  <a:cubicBezTo>
                    <a:pt x="287336" y="892369"/>
                    <a:pt x="287578" y="894798"/>
                    <a:pt x="288550" y="897712"/>
                  </a:cubicBezTo>
                  <a:cubicBezTo>
                    <a:pt x="289522" y="895769"/>
                    <a:pt x="290007" y="892369"/>
                    <a:pt x="290007" y="887511"/>
                  </a:cubicBezTo>
                  <a:cubicBezTo>
                    <a:pt x="290007" y="883625"/>
                    <a:pt x="289522" y="876338"/>
                    <a:pt x="288550" y="865651"/>
                  </a:cubicBezTo>
                  <a:lnTo>
                    <a:pt x="288550" y="878767"/>
                  </a:lnTo>
                  <a:lnTo>
                    <a:pt x="287093" y="878767"/>
                  </a:lnTo>
                  <a:lnTo>
                    <a:pt x="285635" y="874395"/>
                  </a:lnTo>
                  <a:cubicBezTo>
                    <a:pt x="285635" y="870509"/>
                    <a:pt x="285393" y="865651"/>
                    <a:pt x="284907" y="859822"/>
                  </a:cubicBezTo>
                  <a:cubicBezTo>
                    <a:pt x="284421" y="853992"/>
                    <a:pt x="284664" y="849135"/>
                    <a:pt x="285635" y="845248"/>
                  </a:cubicBezTo>
                  <a:cubicBezTo>
                    <a:pt x="285635" y="837476"/>
                    <a:pt x="285150" y="830675"/>
                    <a:pt x="284178" y="824846"/>
                  </a:cubicBezTo>
                  <a:cubicBezTo>
                    <a:pt x="281263" y="819988"/>
                    <a:pt x="280778" y="813187"/>
                    <a:pt x="282721" y="804443"/>
                  </a:cubicBezTo>
                  <a:cubicBezTo>
                    <a:pt x="282721" y="800557"/>
                    <a:pt x="283207" y="796428"/>
                    <a:pt x="284178" y="792056"/>
                  </a:cubicBezTo>
                  <a:cubicBezTo>
                    <a:pt x="285150" y="787684"/>
                    <a:pt x="285635" y="783555"/>
                    <a:pt x="285635" y="779669"/>
                  </a:cubicBezTo>
                  <a:lnTo>
                    <a:pt x="284178" y="765095"/>
                  </a:lnTo>
                  <a:cubicBezTo>
                    <a:pt x="284178" y="762181"/>
                    <a:pt x="285635" y="755866"/>
                    <a:pt x="288550" y="746150"/>
                  </a:cubicBezTo>
                  <a:lnTo>
                    <a:pt x="291465" y="744693"/>
                  </a:lnTo>
                  <a:cubicBezTo>
                    <a:pt x="293408" y="747608"/>
                    <a:pt x="294622" y="751251"/>
                    <a:pt x="295108" y="755623"/>
                  </a:cubicBezTo>
                  <a:cubicBezTo>
                    <a:pt x="295594" y="759995"/>
                    <a:pt x="296808" y="763153"/>
                    <a:pt x="298751" y="765095"/>
                  </a:cubicBezTo>
                  <a:cubicBezTo>
                    <a:pt x="300694" y="762181"/>
                    <a:pt x="301666" y="758780"/>
                    <a:pt x="301666" y="754894"/>
                  </a:cubicBezTo>
                  <a:cubicBezTo>
                    <a:pt x="300694" y="748093"/>
                    <a:pt x="300694" y="742264"/>
                    <a:pt x="301666" y="737406"/>
                  </a:cubicBezTo>
                  <a:cubicBezTo>
                    <a:pt x="302638" y="736435"/>
                    <a:pt x="303123" y="734492"/>
                    <a:pt x="303123" y="731577"/>
                  </a:cubicBezTo>
                  <a:cubicBezTo>
                    <a:pt x="303123" y="728662"/>
                    <a:pt x="301666" y="724291"/>
                    <a:pt x="298751" y="718461"/>
                  </a:cubicBezTo>
                  <a:cubicBezTo>
                    <a:pt x="296808" y="713603"/>
                    <a:pt x="296808" y="709231"/>
                    <a:pt x="298751" y="705345"/>
                  </a:cubicBezTo>
                  <a:lnTo>
                    <a:pt x="304257" y="695711"/>
                  </a:lnTo>
                  <a:lnTo>
                    <a:pt x="303123" y="695144"/>
                  </a:lnTo>
                  <a:cubicBezTo>
                    <a:pt x="303123" y="694172"/>
                    <a:pt x="302152" y="693687"/>
                    <a:pt x="300209" y="693687"/>
                  </a:cubicBezTo>
                  <a:lnTo>
                    <a:pt x="300209" y="695144"/>
                  </a:lnTo>
                  <a:cubicBezTo>
                    <a:pt x="298266" y="688343"/>
                    <a:pt x="292436" y="684457"/>
                    <a:pt x="282721" y="683485"/>
                  </a:cubicBezTo>
                  <a:cubicBezTo>
                    <a:pt x="281749" y="680571"/>
                    <a:pt x="280049" y="678628"/>
                    <a:pt x="277620" y="677656"/>
                  </a:cubicBezTo>
                  <a:cubicBezTo>
                    <a:pt x="275191" y="676685"/>
                    <a:pt x="273491" y="676199"/>
                    <a:pt x="272519" y="676199"/>
                  </a:cubicBezTo>
                  <a:cubicBezTo>
                    <a:pt x="266690" y="670369"/>
                    <a:pt x="263776" y="666969"/>
                    <a:pt x="263776" y="665997"/>
                  </a:cubicBezTo>
                  <a:lnTo>
                    <a:pt x="266690" y="661626"/>
                  </a:lnTo>
                  <a:cubicBezTo>
                    <a:pt x="266690" y="659682"/>
                    <a:pt x="265476" y="657982"/>
                    <a:pt x="263047" y="656525"/>
                  </a:cubicBezTo>
                  <a:cubicBezTo>
                    <a:pt x="260618" y="655067"/>
                    <a:pt x="258918" y="653853"/>
                    <a:pt x="257946" y="652882"/>
                  </a:cubicBezTo>
                  <a:cubicBezTo>
                    <a:pt x="256003" y="652882"/>
                    <a:pt x="255032" y="650938"/>
                    <a:pt x="255032" y="647052"/>
                  </a:cubicBezTo>
                  <a:cubicBezTo>
                    <a:pt x="252117" y="636365"/>
                    <a:pt x="248231" y="628593"/>
                    <a:pt x="243373" y="623735"/>
                  </a:cubicBezTo>
                  <a:cubicBezTo>
                    <a:pt x="241430" y="628593"/>
                    <a:pt x="240944" y="631993"/>
                    <a:pt x="241916" y="633936"/>
                  </a:cubicBezTo>
                  <a:cubicBezTo>
                    <a:pt x="242887" y="635879"/>
                    <a:pt x="243373" y="636851"/>
                    <a:pt x="243373" y="636851"/>
                  </a:cubicBezTo>
                  <a:cubicBezTo>
                    <a:pt x="240458" y="636851"/>
                    <a:pt x="239244" y="635637"/>
                    <a:pt x="239730" y="633208"/>
                  </a:cubicBezTo>
                  <a:cubicBezTo>
                    <a:pt x="240215" y="630779"/>
                    <a:pt x="240458" y="629079"/>
                    <a:pt x="240458" y="628107"/>
                  </a:cubicBezTo>
                  <a:cubicBezTo>
                    <a:pt x="238515" y="628107"/>
                    <a:pt x="237787" y="627378"/>
                    <a:pt x="238272" y="625921"/>
                  </a:cubicBezTo>
                  <a:cubicBezTo>
                    <a:pt x="238758" y="624464"/>
                    <a:pt x="240458" y="623249"/>
                    <a:pt x="243373" y="622278"/>
                  </a:cubicBezTo>
                  <a:cubicBezTo>
                    <a:pt x="245316" y="618392"/>
                    <a:pt x="245316" y="616448"/>
                    <a:pt x="243373" y="616448"/>
                  </a:cubicBezTo>
                  <a:cubicBezTo>
                    <a:pt x="243373" y="609648"/>
                    <a:pt x="241430" y="604304"/>
                    <a:pt x="237544" y="600418"/>
                  </a:cubicBezTo>
                  <a:cubicBezTo>
                    <a:pt x="237544" y="599446"/>
                    <a:pt x="238029" y="597503"/>
                    <a:pt x="239001" y="594589"/>
                  </a:cubicBezTo>
                  <a:cubicBezTo>
                    <a:pt x="239973" y="591674"/>
                    <a:pt x="240458" y="588759"/>
                    <a:pt x="240458" y="585845"/>
                  </a:cubicBezTo>
                  <a:cubicBezTo>
                    <a:pt x="239487" y="581958"/>
                    <a:pt x="237787" y="577829"/>
                    <a:pt x="235358" y="573457"/>
                  </a:cubicBezTo>
                  <a:cubicBezTo>
                    <a:pt x="232929" y="569085"/>
                    <a:pt x="231714" y="565928"/>
                    <a:pt x="231714" y="563985"/>
                  </a:cubicBezTo>
                  <a:lnTo>
                    <a:pt x="231714" y="562527"/>
                  </a:lnTo>
                  <a:cubicBezTo>
                    <a:pt x="231714" y="558641"/>
                    <a:pt x="230500" y="556212"/>
                    <a:pt x="228071" y="555241"/>
                  </a:cubicBezTo>
                  <a:cubicBezTo>
                    <a:pt x="225642" y="554269"/>
                    <a:pt x="224428" y="553298"/>
                    <a:pt x="224428" y="552326"/>
                  </a:cubicBezTo>
                  <a:lnTo>
                    <a:pt x="214226" y="552326"/>
                  </a:lnTo>
                  <a:lnTo>
                    <a:pt x="215684" y="546497"/>
                  </a:lnTo>
                  <a:cubicBezTo>
                    <a:pt x="215684" y="541639"/>
                    <a:pt x="211798" y="537753"/>
                    <a:pt x="204025" y="534838"/>
                  </a:cubicBezTo>
                  <a:cubicBezTo>
                    <a:pt x="204025" y="531924"/>
                    <a:pt x="204997" y="530466"/>
                    <a:pt x="206940" y="530466"/>
                  </a:cubicBezTo>
                  <a:lnTo>
                    <a:pt x="201111" y="530466"/>
                  </a:lnTo>
                  <a:cubicBezTo>
                    <a:pt x="200139" y="528523"/>
                    <a:pt x="198682" y="527066"/>
                    <a:pt x="196739" y="526094"/>
                  </a:cubicBezTo>
                  <a:cubicBezTo>
                    <a:pt x="194795" y="525123"/>
                    <a:pt x="193338" y="524637"/>
                    <a:pt x="192367" y="524637"/>
                  </a:cubicBezTo>
                  <a:lnTo>
                    <a:pt x="192367" y="512978"/>
                  </a:lnTo>
                  <a:lnTo>
                    <a:pt x="214226" y="512978"/>
                  </a:lnTo>
                  <a:cubicBezTo>
                    <a:pt x="216170" y="512007"/>
                    <a:pt x="216412" y="510792"/>
                    <a:pt x="214955" y="509335"/>
                  </a:cubicBezTo>
                  <a:cubicBezTo>
                    <a:pt x="213498" y="507878"/>
                    <a:pt x="212769" y="506178"/>
                    <a:pt x="212769" y="504234"/>
                  </a:cubicBezTo>
                  <a:cubicBezTo>
                    <a:pt x="213741" y="503263"/>
                    <a:pt x="216170" y="502777"/>
                    <a:pt x="220056" y="502777"/>
                  </a:cubicBezTo>
                  <a:cubicBezTo>
                    <a:pt x="216170" y="495976"/>
                    <a:pt x="211798" y="492090"/>
                    <a:pt x="206940" y="491118"/>
                  </a:cubicBezTo>
                  <a:lnTo>
                    <a:pt x="211312" y="491118"/>
                  </a:lnTo>
                  <a:cubicBezTo>
                    <a:pt x="209369" y="489175"/>
                    <a:pt x="207669" y="487961"/>
                    <a:pt x="206211" y="487475"/>
                  </a:cubicBezTo>
                  <a:cubicBezTo>
                    <a:pt x="204754" y="486989"/>
                    <a:pt x="203054" y="486747"/>
                    <a:pt x="201111" y="486747"/>
                  </a:cubicBezTo>
                  <a:cubicBezTo>
                    <a:pt x="203054" y="484803"/>
                    <a:pt x="204997" y="483832"/>
                    <a:pt x="206940" y="483832"/>
                  </a:cubicBezTo>
                  <a:lnTo>
                    <a:pt x="206940" y="476545"/>
                  </a:lnTo>
                  <a:lnTo>
                    <a:pt x="214226" y="476545"/>
                  </a:lnTo>
                  <a:cubicBezTo>
                    <a:pt x="214226" y="474602"/>
                    <a:pt x="215198" y="472902"/>
                    <a:pt x="217141" y="471445"/>
                  </a:cubicBezTo>
                  <a:cubicBezTo>
                    <a:pt x="219084" y="469987"/>
                    <a:pt x="220056" y="468287"/>
                    <a:pt x="220056" y="466344"/>
                  </a:cubicBezTo>
                  <a:cubicBezTo>
                    <a:pt x="217141" y="466344"/>
                    <a:pt x="214712" y="465615"/>
                    <a:pt x="212769" y="464158"/>
                  </a:cubicBezTo>
                  <a:cubicBezTo>
                    <a:pt x="210826" y="462701"/>
                    <a:pt x="208883" y="461486"/>
                    <a:pt x="206940" y="460515"/>
                  </a:cubicBezTo>
                  <a:cubicBezTo>
                    <a:pt x="209854" y="460515"/>
                    <a:pt x="212040" y="460272"/>
                    <a:pt x="213498" y="459786"/>
                  </a:cubicBezTo>
                  <a:cubicBezTo>
                    <a:pt x="214955" y="459300"/>
                    <a:pt x="217141" y="459057"/>
                    <a:pt x="220056" y="459057"/>
                  </a:cubicBezTo>
                  <a:cubicBezTo>
                    <a:pt x="220056" y="456143"/>
                    <a:pt x="220784" y="453714"/>
                    <a:pt x="222242" y="451771"/>
                  </a:cubicBezTo>
                  <a:cubicBezTo>
                    <a:pt x="223699" y="449828"/>
                    <a:pt x="224428" y="447399"/>
                    <a:pt x="224428" y="444484"/>
                  </a:cubicBezTo>
                  <a:lnTo>
                    <a:pt x="224428" y="443027"/>
                  </a:lnTo>
                  <a:cubicBezTo>
                    <a:pt x="224428" y="435254"/>
                    <a:pt x="221999" y="417766"/>
                    <a:pt x="217141" y="390563"/>
                  </a:cubicBezTo>
                  <a:cubicBezTo>
                    <a:pt x="215198" y="383762"/>
                    <a:pt x="213741" y="372589"/>
                    <a:pt x="212769" y="357045"/>
                  </a:cubicBezTo>
                  <a:cubicBezTo>
                    <a:pt x="211798" y="327898"/>
                    <a:pt x="211312" y="287579"/>
                    <a:pt x="211312" y="236087"/>
                  </a:cubicBezTo>
                  <a:lnTo>
                    <a:pt x="211312" y="158848"/>
                  </a:lnTo>
                  <a:cubicBezTo>
                    <a:pt x="211312" y="153991"/>
                    <a:pt x="208883" y="149619"/>
                    <a:pt x="204025" y="145732"/>
                  </a:cubicBezTo>
                  <a:cubicBezTo>
                    <a:pt x="200139" y="142818"/>
                    <a:pt x="196739" y="139660"/>
                    <a:pt x="193824" y="136260"/>
                  </a:cubicBezTo>
                  <a:cubicBezTo>
                    <a:pt x="190909" y="132859"/>
                    <a:pt x="187995" y="128730"/>
                    <a:pt x="185080" y="123873"/>
                  </a:cubicBezTo>
                  <a:cubicBezTo>
                    <a:pt x="187023" y="123873"/>
                    <a:pt x="188723" y="123630"/>
                    <a:pt x="190181" y="123144"/>
                  </a:cubicBezTo>
                  <a:cubicBezTo>
                    <a:pt x="191638" y="122658"/>
                    <a:pt x="192367" y="121444"/>
                    <a:pt x="192367" y="119501"/>
                  </a:cubicBezTo>
                  <a:cubicBezTo>
                    <a:pt x="190423" y="114643"/>
                    <a:pt x="187995" y="110757"/>
                    <a:pt x="185080" y="107842"/>
                  </a:cubicBezTo>
                  <a:cubicBezTo>
                    <a:pt x="184108" y="104927"/>
                    <a:pt x="183623" y="102498"/>
                    <a:pt x="183623" y="100555"/>
                  </a:cubicBezTo>
                  <a:cubicBezTo>
                    <a:pt x="183623" y="98612"/>
                    <a:pt x="184108" y="96183"/>
                    <a:pt x="185080" y="93269"/>
                  </a:cubicBezTo>
                  <a:lnTo>
                    <a:pt x="192367" y="87439"/>
                  </a:lnTo>
                  <a:cubicBezTo>
                    <a:pt x="192367" y="86468"/>
                    <a:pt x="192610" y="83796"/>
                    <a:pt x="193095" y="79424"/>
                  </a:cubicBezTo>
                  <a:cubicBezTo>
                    <a:pt x="193581" y="75052"/>
                    <a:pt x="195767" y="71409"/>
                    <a:pt x="199653" y="68494"/>
                  </a:cubicBezTo>
                  <a:cubicBezTo>
                    <a:pt x="199653" y="68494"/>
                    <a:pt x="198925" y="67523"/>
                    <a:pt x="197467" y="65580"/>
                  </a:cubicBezTo>
                  <a:cubicBezTo>
                    <a:pt x="196010" y="63637"/>
                    <a:pt x="196739" y="60722"/>
                    <a:pt x="199653" y="56836"/>
                  </a:cubicBezTo>
                  <a:cubicBezTo>
                    <a:pt x="200625" y="56836"/>
                    <a:pt x="201353" y="57564"/>
                    <a:pt x="201839" y="59022"/>
                  </a:cubicBezTo>
                  <a:cubicBezTo>
                    <a:pt x="202325" y="60479"/>
                    <a:pt x="203054" y="61693"/>
                    <a:pt x="204025" y="62665"/>
                  </a:cubicBezTo>
                  <a:cubicBezTo>
                    <a:pt x="214712" y="62665"/>
                    <a:pt x="222970" y="59264"/>
                    <a:pt x="228800" y="52464"/>
                  </a:cubicBezTo>
                  <a:cubicBezTo>
                    <a:pt x="230743" y="50521"/>
                    <a:pt x="234143" y="49549"/>
                    <a:pt x="239001" y="49549"/>
                  </a:cubicBezTo>
                  <a:cubicBezTo>
                    <a:pt x="249688" y="49549"/>
                    <a:pt x="257946" y="53435"/>
                    <a:pt x="263776" y="61208"/>
                  </a:cubicBezTo>
                  <a:lnTo>
                    <a:pt x="282721" y="78696"/>
                  </a:lnTo>
                  <a:lnTo>
                    <a:pt x="287093" y="78696"/>
                  </a:lnTo>
                  <a:cubicBezTo>
                    <a:pt x="295837" y="78696"/>
                    <a:pt x="301180" y="80639"/>
                    <a:pt x="303123" y="84525"/>
                  </a:cubicBezTo>
                  <a:cubicBezTo>
                    <a:pt x="303123" y="85496"/>
                    <a:pt x="303852" y="85739"/>
                    <a:pt x="305309" y="85253"/>
                  </a:cubicBezTo>
                  <a:cubicBezTo>
                    <a:pt x="306767" y="84768"/>
                    <a:pt x="307495" y="83553"/>
                    <a:pt x="307495" y="81610"/>
                  </a:cubicBezTo>
                  <a:cubicBezTo>
                    <a:pt x="316239" y="81610"/>
                    <a:pt x="323526" y="84525"/>
                    <a:pt x="329355" y="90354"/>
                  </a:cubicBezTo>
                  <a:lnTo>
                    <a:pt x="330813" y="90354"/>
                  </a:lnTo>
                  <a:cubicBezTo>
                    <a:pt x="334699" y="94240"/>
                    <a:pt x="339314" y="97155"/>
                    <a:pt x="344657" y="99098"/>
                  </a:cubicBezTo>
                  <a:cubicBezTo>
                    <a:pt x="350001" y="101041"/>
                    <a:pt x="353644" y="102984"/>
                    <a:pt x="355587" y="104927"/>
                  </a:cubicBezTo>
                  <a:cubicBezTo>
                    <a:pt x="358502" y="108814"/>
                    <a:pt x="361416" y="110757"/>
                    <a:pt x="364331" y="110757"/>
                  </a:cubicBezTo>
                  <a:cubicBezTo>
                    <a:pt x="364331" y="114643"/>
                    <a:pt x="365788" y="116586"/>
                    <a:pt x="368703" y="116586"/>
                  </a:cubicBezTo>
                  <a:lnTo>
                    <a:pt x="373075" y="120958"/>
                  </a:lnTo>
                  <a:lnTo>
                    <a:pt x="378904" y="120958"/>
                  </a:lnTo>
                  <a:cubicBezTo>
                    <a:pt x="380847" y="120958"/>
                    <a:pt x="382305" y="120958"/>
                    <a:pt x="383276" y="120958"/>
                  </a:cubicBezTo>
                  <a:cubicBezTo>
                    <a:pt x="384248" y="120958"/>
                    <a:pt x="384734" y="121444"/>
                    <a:pt x="384734" y="122415"/>
                  </a:cubicBezTo>
                  <a:cubicBezTo>
                    <a:pt x="391534" y="129216"/>
                    <a:pt x="397849" y="132617"/>
                    <a:pt x="403679" y="132617"/>
                  </a:cubicBezTo>
                  <a:lnTo>
                    <a:pt x="405136" y="132617"/>
                  </a:lnTo>
                  <a:cubicBezTo>
                    <a:pt x="411937" y="129702"/>
                    <a:pt x="418738" y="126544"/>
                    <a:pt x="425539" y="123144"/>
                  </a:cubicBezTo>
                  <a:cubicBezTo>
                    <a:pt x="432339" y="119744"/>
                    <a:pt x="439626" y="116100"/>
                    <a:pt x="447398" y="112214"/>
                  </a:cubicBezTo>
                  <a:lnTo>
                    <a:pt x="461972" y="110757"/>
                  </a:lnTo>
                  <a:cubicBezTo>
                    <a:pt x="461972" y="110757"/>
                    <a:pt x="462215" y="110757"/>
                    <a:pt x="462700" y="110757"/>
                  </a:cubicBezTo>
                  <a:cubicBezTo>
                    <a:pt x="463186" y="110757"/>
                    <a:pt x="463429" y="110757"/>
                    <a:pt x="463429" y="110757"/>
                  </a:cubicBezTo>
                  <a:cubicBezTo>
                    <a:pt x="467315" y="108814"/>
                    <a:pt x="471201" y="107842"/>
                    <a:pt x="475088" y="107842"/>
                  </a:cubicBezTo>
                  <a:cubicBezTo>
                    <a:pt x="475088" y="103956"/>
                    <a:pt x="477031" y="102013"/>
                    <a:pt x="480917" y="102013"/>
                  </a:cubicBezTo>
                  <a:cubicBezTo>
                    <a:pt x="480917" y="105899"/>
                    <a:pt x="478731" y="108571"/>
                    <a:pt x="474359" y="110028"/>
                  </a:cubicBezTo>
                  <a:cubicBezTo>
                    <a:pt x="469987" y="111485"/>
                    <a:pt x="466344" y="113186"/>
                    <a:pt x="463429" y="115129"/>
                  </a:cubicBezTo>
                  <a:cubicBezTo>
                    <a:pt x="471201" y="112214"/>
                    <a:pt x="475088" y="110757"/>
                    <a:pt x="475088" y="110757"/>
                  </a:cubicBezTo>
                  <a:cubicBezTo>
                    <a:pt x="483832" y="108814"/>
                    <a:pt x="489175" y="107842"/>
                    <a:pt x="491118" y="107842"/>
                  </a:cubicBezTo>
                  <a:cubicBezTo>
                    <a:pt x="494033" y="107842"/>
                    <a:pt x="495490" y="105899"/>
                    <a:pt x="495490" y="102013"/>
                  </a:cubicBezTo>
                  <a:cubicBezTo>
                    <a:pt x="497433" y="102013"/>
                    <a:pt x="499133" y="101527"/>
                    <a:pt x="500591" y="100555"/>
                  </a:cubicBezTo>
                  <a:cubicBezTo>
                    <a:pt x="502048" y="99584"/>
                    <a:pt x="502777" y="99098"/>
                    <a:pt x="502777" y="99098"/>
                  </a:cubicBezTo>
                  <a:cubicBezTo>
                    <a:pt x="505691" y="99098"/>
                    <a:pt x="510063" y="97641"/>
                    <a:pt x="515893" y="94726"/>
                  </a:cubicBezTo>
                  <a:cubicBezTo>
                    <a:pt x="521722" y="91811"/>
                    <a:pt x="527066" y="90354"/>
                    <a:pt x="531923" y="90354"/>
                  </a:cubicBezTo>
                  <a:cubicBezTo>
                    <a:pt x="533866" y="87439"/>
                    <a:pt x="536052" y="85253"/>
                    <a:pt x="538481" y="83796"/>
                  </a:cubicBezTo>
                  <a:cubicBezTo>
                    <a:pt x="540910" y="82339"/>
                    <a:pt x="543339" y="81124"/>
                    <a:pt x="545768" y="80153"/>
                  </a:cubicBezTo>
                  <a:cubicBezTo>
                    <a:pt x="548197" y="79181"/>
                    <a:pt x="550383" y="78696"/>
                    <a:pt x="552326" y="78696"/>
                  </a:cubicBezTo>
                  <a:cubicBezTo>
                    <a:pt x="556212" y="76752"/>
                    <a:pt x="561313" y="74567"/>
                    <a:pt x="567628" y="72138"/>
                  </a:cubicBezTo>
                  <a:cubicBezTo>
                    <a:pt x="573943" y="69709"/>
                    <a:pt x="579044" y="68008"/>
                    <a:pt x="582930" y="67037"/>
                  </a:cubicBezTo>
                  <a:cubicBezTo>
                    <a:pt x="585844" y="67037"/>
                    <a:pt x="587302" y="66065"/>
                    <a:pt x="587302" y="64122"/>
                  </a:cubicBezTo>
                  <a:cubicBezTo>
                    <a:pt x="587302" y="62179"/>
                    <a:pt x="587787" y="61208"/>
                    <a:pt x="588759" y="61208"/>
                  </a:cubicBezTo>
                  <a:cubicBezTo>
                    <a:pt x="597503" y="61208"/>
                    <a:pt x="604790" y="58779"/>
                    <a:pt x="610619" y="53921"/>
                  </a:cubicBezTo>
                  <a:cubicBezTo>
                    <a:pt x="612562" y="53921"/>
                    <a:pt x="614505" y="53192"/>
                    <a:pt x="616448" y="51735"/>
                  </a:cubicBezTo>
                  <a:cubicBezTo>
                    <a:pt x="618391" y="50278"/>
                    <a:pt x="619363" y="49549"/>
                    <a:pt x="619363" y="49549"/>
                  </a:cubicBezTo>
                  <a:cubicBezTo>
                    <a:pt x="623249" y="47606"/>
                    <a:pt x="627135" y="45663"/>
                    <a:pt x="631021" y="43720"/>
                  </a:cubicBezTo>
                  <a:lnTo>
                    <a:pt x="626649" y="43720"/>
                  </a:lnTo>
                  <a:cubicBezTo>
                    <a:pt x="621792" y="45663"/>
                    <a:pt x="617905" y="46634"/>
                    <a:pt x="614991" y="46634"/>
                  </a:cubicBezTo>
                  <a:lnTo>
                    <a:pt x="619363" y="45177"/>
                  </a:lnTo>
                  <a:cubicBezTo>
                    <a:pt x="619363" y="44205"/>
                    <a:pt x="621063" y="42748"/>
                    <a:pt x="624463" y="40805"/>
                  </a:cubicBezTo>
                  <a:cubicBezTo>
                    <a:pt x="627864" y="38862"/>
                    <a:pt x="630050" y="37890"/>
                    <a:pt x="631021" y="37890"/>
                  </a:cubicBezTo>
                  <a:cubicBezTo>
                    <a:pt x="634908" y="36919"/>
                    <a:pt x="640737" y="33033"/>
                    <a:pt x="648509" y="26232"/>
                  </a:cubicBezTo>
                  <a:lnTo>
                    <a:pt x="648509" y="21860"/>
                  </a:lnTo>
                  <a:lnTo>
                    <a:pt x="651424" y="21860"/>
                  </a:lnTo>
                  <a:cubicBezTo>
                    <a:pt x="651424" y="23803"/>
                    <a:pt x="651667" y="25260"/>
                    <a:pt x="652153" y="26232"/>
                  </a:cubicBezTo>
                  <a:cubicBezTo>
                    <a:pt x="652638" y="27203"/>
                    <a:pt x="653853" y="27689"/>
                    <a:pt x="655796" y="27689"/>
                  </a:cubicBezTo>
                  <a:cubicBezTo>
                    <a:pt x="653853" y="29632"/>
                    <a:pt x="652153" y="31090"/>
                    <a:pt x="650695" y="32061"/>
                  </a:cubicBezTo>
                  <a:cubicBezTo>
                    <a:pt x="649238" y="33033"/>
                    <a:pt x="648509" y="34490"/>
                    <a:pt x="648509" y="36433"/>
                  </a:cubicBezTo>
                  <a:cubicBezTo>
                    <a:pt x="656282" y="36433"/>
                    <a:pt x="661140" y="34976"/>
                    <a:pt x="663083" y="32061"/>
                  </a:cubicBezTo>
                  <a:cubicBezTo>
                    <a:pt x="664054" y="31090"/>
                    <a:pt x="665511" y="30604"/>
                    <a:pt x="667455" y="30604"/>
                  </a:cubicBezTo>
                  <a:cubicBezTo>
                    <a:pt x="669398" y="30604"/>
                    <a:pt x="671341" y="29632"/>
                    <a:pt x="673284" y="27689"/>
                  </a:cubicBezTo>
                  <a:cubicBezTo>
                    <a:pt x="675227" y="27689"/>
                    <a:pt x="677656" y="25746"/>
                    <a:pt x="680570" y="21860"/>
                  </a:cubicBezTo>
                  <a:cubicBezTo>
                    <a:pt x="682513" y="21860"/>
                    <a:pt x="684457" y="21374"/>
                    <a:pt x="686400" y="20402"/>
                  </a:cubicBezTo>
                  <a:cubicBezTo>
                    <a:pt x="688343" y="19431"/>
                    <a:pt x="690772" y="18945"/>
                    <a:pt x="693686" y="18945"/>
                  </a:cubicBezTo>
                  <a:cubicBezTo>
                    <a:pt x="702430" y="17002"/>
                    <a:pt x="713117" y="15059"/>
                    <a:pt x="725748" y="13116"/>
                  </a:cubicBezTo>
                  <a:cubicBezTo>
                    <a:pt x="726719" y="13116"/>
                    <a:pt x="727205" y="12873"/>
                    <a:pt x="727205" y="12387"/>
                  </a:cubicBezTo>
                  <a:cubicBezTo>
                    <a:pt x="727205" y="11901"/>
                    <a:pt x="727691" y="12144"/>
                    <a:pt x="728662" y="13116"/>
                  </a:cubicBezTo>
                  <a:lnTo>
                    <a:pt x="734492" y="13116"/>
                  </a:lnTo>
                  <a:cubicBezTo>
                    <a:pt x="740321" y="8258"/>
                    <a:pt x="746636" y="5344"/>
                    <a:pt x="753437" y="4372"/>
                  </a:cubicBezTo>
                  <a:cubicBezTo>
                    <a:pt x="760238" y="3400"/>
                    <a:pt x="764610" y="2915"/>
                    <a:pt x="766553" y="2915"/>
                  </a:cubicBezTo>
                  <a:cubicBezTo>
                    <a:pt x="769467" y="2915"/>
                    <a:pt x="770925" y="1943"/>
                    <a:pt x="77092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419C4188-1648-B2CC-FECE-93B40B361E37}"/>
                </a:ext>
              </a:extLst>
            </p:cNvPr>
            <p:cNvSpPr txBox="1"/>
            <p:nvPr/>
          </p:nvSpPr>
          <p:spPr>
            <a:xfrm>
              <a:off x="3831769" y="677344"/>
              <a:ext cx="1420892" cy="1130884"/>
            </a:xfrm>
            <a:custGeom>
              <a:avLst/>
              <a:gdLst/>
              <a:ahLst/>
              <a:cxnLst/>
              <a:rect l="l" t="t" r="r" b="b"/>
              <a:pathLst>
                <a:path w="1420892" h="1130884">
                  <a:moveTo>
                    <a:pt x="138082" y="1097730"/>
                  </a:moveTo>
                  <a:cubicBezTo>
                    <a:pt x="136868" y="1097973"/>
                    <a:pt x="136017" y="1098823"/>
                    <a:pt x="135532" y="1100280"/>
                  </a:cubicBezTo>
                  <a:lnTo>
                    <a:pt x="142818" y="1100280"/>
                  </a:lnTo>
                  <a:lnTo>
                    <a:pt x="142818" y="1098823"/>
                  </a:lnTo>
                  <a:cubicBezTo>
                    <a:pt x="140875" y="1097851"/>
                    <a:pt x="139296" y="1097487"/>
                    <a:pt x="138082" y="1097730"/>
                  </a:cubicBezTo>
                  <a:close/>
                  <a:moveTo>
                    <a:pt x="183978" y="1086691"/>
                  </a:moveTo>
                  <a:lnTo>
                    <a:pt x="183623" y="1087164"/>
                  </a:lnTo>
                  <a:lnTo>
                    <a:pt x="179251" y="1087164"/>
                  </a:lnTo>
                  <a:close/>
                  <a:moveTo>
                    <a:pt x="457747" y="1050585"/>
                  </a:moveTo>
                  <a:lnTo>
                    <a:pt x="457601" y="1050731"/>
                  </a:lnTo>
                  <a:lnTo>
                    <a:pt x="457601" y="1050599"/>
                  </a:lnTo>
                  <a:close/>
                  <a:moveTo>
                    <a:pt x="1317149" y="1043627"/>
                  </a:moveTo>
                  <a:cubicBezTo>
                    <a:pt x="1314902" y="1043748"/>
                    <a:pt x="1312565" y="1044173"/>
                    <a:pt x="1310136" y="1044902"/>
                  </a:cubicBezTo>
                  <a:cubicBezTo>
                    <a:pt x="1308193" y="1044902"/>
                    <a:pt x="1306007" y="1045631"/>
                    <a:pt x="1303578" y="1047088"/>
                  </a:cubicBezTo>
                  <a:cubicBezTo>
                    <a:pt x="1301149" y="1048545"/>
                    <a:pt x="1299449" y="1047816"/>
                    <a:pt x="1298477" y="1044902"/>
                  </a:cubicBezTo>
                  <a:cubicBezTo>
                    <a:pt x="1295562" y="1045873"/>
                    <a:pt x="1292405" y="1046359"/>
                    <a:pt x="1289004" y="1046359"/>
                  </a:cubicBezTo>
                  <a:cubicBezTo>
                    <a:pt x="1285604" y="1046359"/>
                    <a:pt x="1282447" y="1046845"/>
                    <a:pt x="1279532" y="1047816"/>
                  </a:cubicBezTo>
                  <a:lnTo>
                    <a:pt x="1283904" y="1047816"/>
                  </a:lnTo>
                  <a:cubicBezTo>
                    <a:pt x="1292648" y="1047816"/>
                    <a:pt x="1298477" y="1048788"/>
                    <a:pt x="1301392" y="1050731"/>
                  </a:cubicBezTo>
                  <a:cubicBezTo>
                    <a:pt x="1304306" y="1050731"/>
                    <a:pt x="1307950" y="1050245"/>
                    <a:pt x="1312322" y="1049274"/>
                  </a:cubicBezTo>
                  <a:cubicBezTo>
                    <a:pt x="1316694" y="1048302"/>
                    <a:pt x="1319365" y="1048788"/>
                    <a:pt x="1320337" y="1050731"/>
                  </a:cubicBezTo>
                  <a:cubicBezTo>
                    <a:pt x="1322280" y="1052674"/>
                    <a:pt x="1325195" y="1053646"/>
                    <a:pt x="1329081" y="1053646"/>
                  </a:cubicBezTo>
                  <a:cubicBezTo>
                    <a:pt x="1332967" y="1053646"/>
                    <a:pt x="1336367" y="1052674"/>
                    <a:pt x="1339282" y="1050731"/>
                  </a:cubicBezTo>
                  <a:cubicBezTo>
                    <a:pt x="1339282" y="1048788"/>
                    <a:pt x="1337825" y="1048788"/>
                    <a:pt x="1334910" y="1050731"/>
                  </a:cubicBezTo>
                  <a:cubicBezTo>
                    <a:pt x="1329809" y="1045631"/>
                    <a:pt x="1323889" y="1043262"/>
                    <a:pt x="1317149" y="1043627"/>
                  </a:cubicBezTo>
                  <a:close/>
                  <a:moveTo>
                    <a:pt x="362146" y="1017213"/>
                  </a:moveTo>
                  <a:cubicBezTo>
                    <a:pt x="360688" y="1017213"/>
                    <a:pt x="359717" y="1017456"/>
                    <a:pt x="359231" y="1017941"/>
                  </a:cubicBezTo>
                  <a:cubicBezTo>
                    <a:pt x="358745" y="1018427"/>
                    <a:pt x="358017" y="1019642"/>
                    <a:pt x="357045" y="1021585"/>
                  </a:cubicBezTo>
                  <a:cubicBezTo>
                    <a:pt x="361903" y="1021585"/>
                    <a:pt x="366396" y="1020856"/>
                    <a:pt x="370525" y="1019399"/>
                  </a:cubicBezTo>
                  <a:lnTo>
                    <a:pt x="374290" y="1017213"/>
                  </a:lnTo>
                  <a:lnTo>
                    <a:pt x="371618" y="1017213"/>
                  </a:lnTo>
                  <a:lnTo>
                    <a:pt x="365789" y="1017213"/>
                  </a:lnTo>
                  <a:cubicBezTo>
                    <a:pt x="364817" y="1017213"/>
                    <a:pt x="363603" y="1017213"/>
                    <a:pt x="362146" y="1017213"/>
                  </a:cubicBezTo>
                  <a:close/>
                  <a:moveTo>
                    <a:pt x="402222" y="1015755"/>
                  </a:moveTo>
                  <a:cubicBezTo>
                    <a:pt x="401251" y="1015755"/>
                    <a:pt x="400279" y="1016241"/>
                    <a:pt x="399308" y="1017213"/>
                  </a:cubicBezTo>
                  <a:cubicBezTo>
                    <a:pt x="398336" y="1018184"/>
                    <a:pt x="397850" y="1019156"/>
                    <a:pt x="397850" y="1020127"/>
                  </a:cubicBezTo>
                  <a:lnTo>
                    <a:pt x="399308" y="1021585"/>
                  </a:lnTo>
                  <a:lnTo>
                    <a:pt x="403680" y="1015755"/>
                  </a:lnTo>
                  <a:close/>
                  <a:moveTo>
                    <a:pt x="441570" y="1007011"/>
                  </a:moveTo>
                  <a:cubicBezTo>
                    <a:pt x="432826" y="1007983"/>
                    <a:pt x="426997" y="1013326"/>
                    <a:pt x="424082" y="1023042"/>
                  </a:cubicBezTo>
                  <a:cubicBezTo>
                    <a:pt x="427968" y="1022070"/>
                    <a:pt x="432097" y="1020370"/>
                    <a:pt x="436469" y="1017941"/>
                  </a:cubicBezTo>
                  <a:cubicBezTo>
                    <a:pt x="440841" y="1015512"/>
                    <a:pt x="443513" y="1012841"/>
                    <a:pt x="444485" y="1009926"/>
                  </a:cubicBezTo>
                  <a:lnTo>
                    <a:pt x="440113" y="1011383"/>
                  </a:lnTo>
                  <a:cubicBezTo>
                    <a:pt x="440113" y="1009440"/>
                    <a:pt x="440598" y="1007983"/>
                    <a:pt x="441570" y="1007011"/>
                  </a:cubicBezTo>
                  <a:close/>
                  <a:moveTo>
                    <a:pt x="1330538" y="1004097"/>
                  </a:moveTo>
                  <a:lnTo>
                    <a:pt x="1326166" y="1007011"/>
                  </a:lnTo>
                  <a:lnTo>
                    <a:pt x="1355313" y="1014298"/>
                  </a:lnTo>
                  <a:cubicBezTo>
                    <a:pt x="1351426" y="1009440"/>
                    <a:pt x="1343168" y="1006040"/>
                    <a:pt x="1330538" y="1004097"/>
                  </a:cubicBezTo>
                  <a:close/>
                  <a:moveTo>
                    <a:pt x="1315965" y="1001182"/>
                  </a:moveTo>
                  <a:lnTo>
                    <a:pt x="1305764" y="1002639"/>
                  </a:lnTo>
                  <a:lnTo>
                    <a:pt x="1302849" y="1002639"/>
                  </a:lnTo>
                  <a:cubicBezTo>
                    <a:pt x="1311593" y="1004582"/>
                    <a:pt x="1315965" y="1005554"/>
                    <a:pt x="1315965" y="1005554"/>
                  </a:cubicBezTo>
                  <a:cubicBezTo>
                    <a:pt x="1317908" y="1004582"/>
                    <a:pt x="1317908" y="1003125"/>
                    <a:pt x="1315965" y="1001182"/>
                  </a:cubicBezTo>
                  <a:close/>
                  <a:moveTo>
                    <a:pt x="413881" y="999725"/>
                  </a:moveTo>
                  <a:lnTo>
                    <a:pt x="403680" y="1001182"/>
                  </a:lnTo>
                  <a:cubicBezTo>
                    <a:pt x="401736" y="1000210"/>
                    <a:pt x="398822" y="1000696"/>
                    <a:pt x="394936" y="1002639"/>
                  </a:cubicBezTo>
                  <a:lnTo>
                    <a:pt x="381820" y="1012841"/>
                  </a:lnTo>
                  <a:lnTo>
                    <a:pt x="378905" y="1009926"/>
                  </a:lnTo>
                  <a:cubicBezTo>
                    <a:pt x="376962" y="1009926"/>
                    <a:pt x="375990" y="1010898"/>
                    <a:pt x="375990" y="1012841"/>
                  </a:cubicBezTo>
                  <a:lnTo>
                    <a:pt x="374591" y="1017038"/>
                  </a:lnTo>
                  <a:lnTo>
                    <a:pt x="381820" y="1012841"/>
                  </a:lnTo>
                  <a:lnTo>
                    <a:pt x="381820" y="1015755"/>
                  </a:lnTo>
                  <a:cubicBezTo>
                    <a:pt x="387649" y="1013812"/>
                    <a:pt x="391535" y="1011869"/>
                    <a:pt x="393478" y="1009926"/>
                  </a:cubicBezTo>
                  <a:cubicBezTo>
                    <a:pt x="397364" y="1007983"/>
                    <a:pt x="400279" y="1007011"/>
                    <a:pt x="402222" y="1007011"/>
                  </a:cubicBezTo>
                  <a:lnTo>
                    <a:pt x="403680" y="1007011"/>
                  </a:lnTo>
                  <a:cubicBezTo>
                    <a:pt x="408537" y="1007011"/>
                    <a:pt x="411938" y="1004582"/>
                    <a:pt x="413881" y="999725"/>
                  </a:cubicBezTo>
                  <a:close/>
                  <a:moveTo>
                    <a:pt x="128245" y="985152"/>
                  </a:moveTo>
                  <a:cubicBezTo>
                    <a:pt x="127274" y="985152"/>
                    <a:pt x="126788" y="985637"/>
                    <a:pt x="126788" y="986609"/>
                  </a:cubicBezTo>
                  <a:cubicBezTo>
                    <a:pt x="128731" y="986609"/>
                    <a:pt x="130917" y="987823"/>
                    <a:pt x="133346" y="990252"/>
                  </a:cubicBezTo>
                  <a:cubicBezTo>
                    <a:pt x="135775" y="992681"/>
                    <a:pt x="138446" y="993410"/>
                    <a:pt x="141361" y="992438"/>
                  </a:cubicBezTo>
                  <a:cubicBezTo>
                    <a:pt x="134560" y="988552"/>
                    <a:pt x="130188" y="986123"/>
                    <a:pt x="128245" y="985152"/>
                  </a:cubicBezTo>
                  <a:close/>
                  <a:moveTo>
                    <a:pt x="1237269" y="976408"/>
                  </a:moveTo>
                  <a:lnTo>
                    <a:pt x="1254757" y="985152"/>
                  </a:lnTo>
                  <a:lnTo>
                    <a:pt x="1256215" y="986609"/>
                  </a:lnTo>
                  <a:cubicBezTo>
                    <a:pt x="1260101" y="989523"/>
                    <a:pt x="1263744" y="990981"/>
                    <a:pt x="1267145" y="990981"/>
                  </a:cubicBezTo>
                  <a:cubicBezTo>
                    <a:pt x="1270545" y="990981"/>
                    <a:pt x="1272731" y="990981"/>
                    <a:pt x="1273703" y="990981"/>
                  </a:cubicBezTo>
                  <a:cubicBezTo>
                    <a:pt x="1276617" y="991709"/>
                    <a:pt x="1283084" y="992165"/>
                    <a:pt x="1293103" y="992347"/>
                  </a:cubicBezTo>
                  <a:lnTo>
                    <a:pt x="1301162" y="992413"/>
                  </a:lnTo>
                  <a:lnTo>
                    <a:pt x="1286636" y="990799"/>
                  </a:lnTo>
                  <a:cubicBezTo>
                    <a:pt x="1281171" y="989706"/>
                    <a:pt x="1275160" y="988066"/>
                    <a:pt x="1268602" y="985880"/>
                  </a:cubicBezTo>
                  <a:cubicBezTo>
                    <a:pt x="1255486" y="981508"/>
                    <a:pt x="1246985" y="978836"/>
                    <a:pt x="1243099" y="977865"/>
                  </a:cubicBezTo>
                  <a:close/>
                  <a:moveTo>
                    <a:pt x="1190635" y="896983"/>
                  </a:moveTo>
                  <a:cubicBezTo>
                    <a:pt x="1188692" y="897469"/>
                    <a:pt x="1187235" y="897712"/>
                    <a:pt x="1186263" y="897712"/>
                  </a:cubicBezTo>
                  <a:lnTo>
                    <a:pt x="1195007" y="899169"/>
                  </a:lnTo>
                  <a:cubicBezTo>
                    <a:pt x="1194035" y="897226"/>
                    <a:pt x="1192578" y="896497"/>
                    <a:pt x="1190635" y="896983"/>
                  </a:cubicBezTo>
                  <a:close/>
                  <a:moveTo>
                    <a:pt x="543583" y="867108"/>
                  </a:moveTo>
                  <a:lnTo>
                    <a:pt x="542125" y="868565"/>
                  </a:lnTo>
                  <a:lnTo>
                    <a:pt x="521723" y="902084"/>
                  </a:lnTo>
                  <a:cubicBezTo>
                    <a:pt x="521723" y="902084"/>
                    <a:pt x="522209" y="903056"/>
                    <a:pt x="523180" y="904999"/>
                  </a:cubicBezTo>
                  <a:lnTo>
                    <a:pt x="527552" y="899169"/>
                  </a:lnTo>
                  <a:lnTo>
                    <a:pt x="543583" y="872937"/>
                  </a:lnTo>
                  <a:cubicBezTo>
                    <a:pt x="544554" y="871966"/>
                    <a:pt x="544797" y="870994"/>
                    <a:pt x="544311" y="870023"/>
                  </a:cubicBezTo>
                  <a:cubicBezTo>
                    <a:pt x="543826" y="869051"/>
                    <a:pt x="544068" y="868080"/>
                    <a:pt x="545040" y="867108"/>
                  </a:cubicBezTo>
                  <a:close/>
                  <a:moveTo>
                    <a:pt x="527552" y="826303"/>
                  </a:moveTo>
                  <a:cubicBezTo>
                    <a:pt x="527552" y="829218"/>
                    <a:pt x="527066" y="831647"/>
                    <a:pt x="526095" y="833590"/>
                  </a:cubicBezTo>
                  <a:lnTo>
                    <a:pt x="521723" y="836504"/>
                  </a:lnTo>
                  <a:lnTo>
                    <a:pt x="517351" y="839419"/>
                  </a:lnTo>
                  <a:cubicBezTo>
                    <a:pt x="515408" y="841362"/>
                    <a:pt x="514436" y="843791"/>
                    <a:pt x="514436" y="846706"/>
                  </a:cubicBezTo>
                  <a:cubicBezTo>
                    <a:pt x="512493" y="849620"/>
                    <a:pt x="510793" y="852535"/>
                    <a:pt x="509336" y="855449"/>
                  </a:cubicBezTo>
                  <a:cubicBezTo>
                    <a:pt x="507878" y="858364"/>
                    <a:pt x="506664" y="860793"/>
                    <a:pt x="505692" y="862736"/>
                  </a:cubicBezTo>
                  <a:cubicBezTo>
                    <a:pt x="505692" y="864679"/>
                    <a:pt x="504721" y="865651"/>
                    <a:pt x="502778" y="865651"/>
                  </a:cubicBezTo>
                  <a:cubicBezTo>
                    <a:pt x="500834" y="866622"/>
                    <a:pt x="499620" y="868080"/>
                    <a:pt x="499134" y="870023"/>
                  </a:cubicBezTo>
                  <a:cubicBezTo>
                    <a:pt x="498648" y="871966"/>
                    <a:pt x="497920" y="873909"/>
                    <a:pt x="496948" y="875852"/>
                  </a:cubicBezTo>
                  <a:cubicBezTo>
                    <a:pt x="496948" y="877795"/>
                    <a:pt x="495977" y="879738"/>
                    <a:pt x="494034" y="881681"/>
                  </a:cubicBezTo>
                  <a:cubicBezTo>
                    <a:pt x="491119" y="883625"/>
                    <a:pt x="489176" y="887025"/>
                    <a:pt x="488204" y="891883"/>
                  </a:cubicBezTo>
                  <a:lnTo>
                    <a:pt x="489662" y="891883"/>
                  </a:lnTo>
                  <a:cubicBezTo>
                    <a:pt x="494519" y="891883"/>
                    <a:pt x="497920" y="889940"/>
                    <a:pt x="499863" y="886053"/>
                  </a:cubicBezTo>
                  <a:cubicBezTo>
                    <a:pt x="501806" y="882167"/>
                    <a:pt x="503263" y="879738"/>
                    <a:pt x="504235" y="878767"/>
                  </a:cubicBezTo>
                  <a:cubicBezTo>
                    <a:pt x="506178" y="875852"/>
                    <a:pt x="507878" y="872937"/>
                    <a:pt x="509336" y="870023"/>
                  </a:cubicBezTo>
                  <a:cubicBezTo>
                    <a:pt x="510793" y="867108"/>
                    <a:pt x="512007" y="864679"/>
                    <a:pt x="512979" y="862736"/>
                  </a:cubicBezTo>
                  <a:lnTo>
                    <a:pt x="514436" y="859821"/>
                  </a:lnTo>
                  <a:lnTo>
                    <a:pt x="512979" y="858364"/>
                  </a:lnTo>
                  <a:lnTo>
                    <a:pt x="515893" y="858364"/>
                  </a:lnTo>
                  <a:cubicBezTo>
                    <a:pt x="522694" y="848649"/>
                    <a:pt x="528038" y="839419"/>
                    <a:pt x="531924" y="830675"/>
                  </a:cubicBezTo>
                  <a:lnTo>
                    <a:pt x="531924" y="827760"/>
                  </a:lnTo>
                  <a:lnTo>
                    <a:pt x="531924" y="826303"/>
                  </a:lnTo>
                  <a:close/>
                  <a:moveTo>
                    <a:pt x="448857" y="811730"/>
                  </a:moveTo>
                  <a:lnTo>
                    <a:pt x="443027" y="820474"/>
                  </a:lnTo>
                  <a:cubicBezTo>
                    <a:pt x="445942" y="819502"/>
                    <a:pt x="448128" y="818288"/>
                    <a:pt x="449585" y="816830"/>
                  </a:cubicBezTo>
                  <a:cubicBezTo>
                    <a:pt x="451043" y="815373"/>
                    <a:pt x="450800" y="813673"/>
                    <a:pt x="448857" y="811730"/>
                  </a:cubicBezTo>
                  <a:close/>
                  <a:moveTo>
                    <a:pt x="562528" y="807358"/>
                  </a:moveTo>
                  <a:cubicBezTo>
                    <a:pt x="562528" y="807358"/>
                    <a:pt x="561799" y="807844"/>
                    <a:pt x="560342" y="808815"/>
                  </a:cubicBezTo>
                  <a:cubicBezTo>
                    <a:pt x="558885" y="809787"/>
                    <a:pt x="559613" y="811244"/>
                    <a:pt x="562528" y="813187"/>
                  </a:cubicBezTo>
                  <a:cubicBezTo>
                    <a:pt x="560585" y="815130"/>
                    <a:pt x="559370" y="816830"/>
                    <a:pt x="558885" y="818288"/>
                  </a:cubicBezTo>
                  <a:cubicBezTo>
                    <a:pt x="558399" y="819745"/>
                    <a:pt x="559127" y="820960"/>
                    <a:pt x="561071" y="821931"/>
                  </a:cubicBezTo>
                  <a:cubicBezTo>
                    <a:pt x="561071" y="819988"/>
                    <a:pt x="561556" y="817802"/>
                    <a:pt x="562528" y="815373"/>
                  </a:cubicBezTo>
                  <a:lnTo>
                    <a:pt x="562528" y="813187"/>
                  </a:lnTo>
                  <a:close/>
                  <a:moveTo>
                    <a:pt x="585845" y="801528"/>
                  </a:moveTo>
                  <a:lnTo>
                    <a:pt x="580016" y="807358"/>
                  </a:lnTo>
                  <a:cubicBezTo>
                    <a:pt x="578073" y="811244"/>
                    <a:pt x="576372" y="813916"/>
                    <a:pt x="574915" y="815373"/>
                  </a:cubicBezTo>
                  <a:cubicBezTo>
                    <a:pt x="573458" y="816830"/>
                    <a:pt x="572243" y="818531"/>
                    <a:pt x="571272" y="820474"/>
                  </a:cubicBezTo>
                  <a:lnTo>
                    <a:pt x="566900" y="826303"/>
                  </a:lnTo>
                  <a:cubicBezTo>
                    <a:pt x="563985" y="831161"/>
                    <a:pt x="560099" y="837476"/>
                    <a:pt x="555241" y="845248"/>
                  </a:cubicBezTo>
                  <a:lnTo>
                    <a:pt x="547955" y="858364"/>
                  </a:lnTo>
                  <a:lnTo>
                    <a:pt x="555241" y="856907"/>
                  </a:lnTo>
                  <a:lnTo>
                    <a:pt x="555241" y="858364"/>
                  </a:lnTo>
                  <a:lnTo>
                    <a:pt x="545040" y="862736"/>
                  </a:lnTo>
                  <a:lnTo>
                    <a:pt x="546497" y="862736"/>
                  </a:lnTo>
                  <a:cubicBezTo>
                    <a:pt x="547469" y="863708"/>
                    <a:pt x="548926" y="864194"/>
                    <a:pt x="550869" y="864194"/>
                  </a:cubicBezTo>
                  <a:lnTo>
                    <a:pt x="559613" y="853992"/>
                  </a:lnTo>
                  <a:lnTo>
                    <a:pt x="577101" y="830675"/>
                  </a:lnTo>
                  <a:lnTo>
                    <a:pt x="593132" y="810273"/>
                  </a:lnTo>
                  <a:cubicBezTo>
                    <a:pt x="589246" y="807358"/>
                    <a:pt x="586817" y="804443"/>
                    <a:pt x="585845" y="801528"/>
                  </a:cubicBezTo>
                  <a:close/>
                  <a:moveTo>
                    <a:pt x="502778" y="794242"/>
                  </a:moveTo>
                  <a:cubicBezTo>
                    <a:pt x="500834" y="795213"/>
                    <a:pt x="499377" y="796913"/>
                    <a:pt x="498406" y="799343"/>
                  </a:cubicBezTo>
                  <a:cubicBezTo>
                    <a:pt x="497434" y="801771"/>
                    <a:pt x="496462" y="803472"/>
                    <a:pt x="495491" y="804443"/>
                  </a:cubicBezTo>
                  <a:cubicBezTo>
                    <a:pt x="492576" y="806386"/>
                    <a:pt x="492576" y="807844"/>
                    <a:pt x="495491" y="808815"/>
                  </a:cubicBezTo>
                  <a:cubicBezTo>
                    <a:pt x="496462" y="808815"/>
                    <a:pt x="497920" y="807844"/>
                    <a:pt x="499863" y="805900"/>
                  </a:cubicBezTo>
                  <a:close/>
                  <a:moveTo>
                    <a:pt x="571272" y="791327"/>
                  </a:moveTo>
                  <a:lnTo>
                    <a:pt x="571272" y="794242"/>
                  </a:lnTo>
                  <a:cubicBezTo>
                    <a:pt x="571272" y="794242"/>
                    <a:pt x="570300" y="795456"/>
                    <a:pt x="568357" y="797885"/>
                  </a:cubicBezTo>
                  <a:cubicBezTo>
                    <a:pt x="566414" y="800314"/>
                    <a:pt x="565443" y="802500"/>
                    <a:pt x="565443" y="804443"/>
                  </a:cubicBezTo>
                  <a:cubicBezTo>
                    <a:pt x="567386" y="803472"/>
                    <a:pt x="569329" y="802014"/>
                    <a:pt x="571272" y="800071"/>
                  </a:cubicBezTo>
                  <a:cubicBezTo>
                    <a:pt x="573215" y="798128"/>
                    <a:pt x="575158" y="797642"/>
                    <a:pt x="577101" y="798614"/>
                  </a:cubicBezTo>
                  <a:cubicBezTo>
                    <a:pt x="579044" y="794728"/>
                    <a:pt x="577101" y="792299"/>
                    <a:pt x="571272" y="791327"/>
                  </a:cubicBezTo>
                  <a:close/>
                  <a:moveTo>
                    <a:pt x="561071" y="781126"/>
                  </a:moveTo>
                  <a:cubicBezTo>
                    <a:pt x="560099" y="782097"/>
                    <a:pt x="558399" y="783312"/>
                    <a:pt x="555970" y="784769"/>
                  </a:cubicBezTo>
                  <a:cubicBezTo>
                    <a:pt x="553541" y="786227"/>
                    <a:pt x="551841" y="788413"/>
                    <a:pt x="550869" y="791327"/>
                  </a:cubicBezTo>
                  <a:cubicBezTo>
                    <a:pt x="549898" y="794242"/>
                    <a:pt x="546983" y="796671"/>
                    <a:pt x="542125" y="798614"/>
                  </a:cubicBezTo>
                  <a:cubicBezTo>
                    <a:pt x="543097" y="798614"/>
                    <a:pt x="543583" y="799100"/>
                    <a:pt x="543583" y="800071"/>
                  </a:cubicBezTo>
                  <a:cubicBezTo>
                    <a:pt x="542611" y="804929"/>
                    <a:pt x="542125" y="809301"/>
                    <a:pt x="542125" y="813187"/>
                  </a:cubicBezTo>
                  <a:cubicBezTo>
                    <a:pt x="542125" y="814159"/>
                    <a:pt x="542611" y="814402"/>
                    <a:pt x="543583" y="813916"/>
                  </a:cubicBezTo>
                  <a:cubicBezTo>
                    <a:pt x="544554" y="813430"/>
                    <a:pt x="544554" y="812216"/>
                    <a:pt x="543583" y="810273"/>
                  </a:cubicBezTo>
                  <a:cubicBezTo>
                    <a:pt x="543583" y="807358"/>
                    <a:pt x="544068" y="805900"/>
                    <a:pt x="545040" y="805900"/>
                  </a:cubicBezTo>
                  <a:cubicBezTo>
                    <a:pt x="546983" y="805900"/>
                    <a:pt x="548683" y="804686"/>
                    <a:pt x="550141" y="802257"/>
                  </a:cubicBezTo>
                  <a:cubicBezTo>
                    <a:pt x="551598" y="799828"/>
                    <a:pt x="552812" y="798614"/>
                    <a:pt x="553784" y="798614"/>
                  </a:cubicBezTo>
                  <a:cubicBezTo>
                    <a:pt x="552812" y="797642"/>
                    <a:pt x="550869" y="797157"/>
                    <a:pt x="547955" y="797157"/>
                  </a:cubicBezTo>
                  <a:lnTo>
                    <a:pt x="552327" y="794242"/>
                  </a:lnTo>
                  <a:lnTo>
                    <a:pt x="553784" y="797157"/>
                  </a:lnTo>
                  <a:cubicBezTo>
                    <a:pt x="553784" y="797157"/>
                    <a:pt x="554027" y="796913"/>
                    <a:pt x="554513" y="796428"/>
                  </a:cubicBezTo>
                  <a:cubicBezTo>
                    <a:pt x="554998" y="795942"/>
                    <a:pt x="555241" y="795699"/>
                    <a:pt x="555241" y="795699"/>
                  </a:cubicBezTo>
                  <a:cubicBezTo>
                    <a:pt x="554270" y="794728"/>
                    <a:pt x="555241" y="792785"/>
                    <a:pt x="558156" y="789870"/>
                  </a:cubicBezTo>
                  <a:cubicBezTo>
                    <a:pt x="562042" y="786955"/>
                    <a:pt x="563014" y="784041"/>
                    <a:pt x="561071" y="781126"/>
                  </a:cubicBezTo>
                  <a:close/>
                  <a:moveTo>
                    <a:pt x="68495" y="781126"/>
                  </a:moveTo>
                  <a:cubicBezTo>
                    <a:pt x="70438" y="786955"/>
                    <a:pt x="72381" y="790356"/>
                    <a:pt x="74324" y="791327"/>
                  </a:cubicBezTo>
                  <a:cubicBezTo>
                    <a:pt x="73352" y="789384"/>
                    <a:pt x="72624" y="787441"/>
                    <a:pt x="72138" y="785498"/>
                  </a:cubicBezTo>
                  <a:cubicBezTo>
                    <a:pt x="71652" y="783555"/>
                    <a:pt x="70438" y="782097"/>
                    <a:pt x="68495" y="781126"/>
                  </a:cubicBezTo>
                  <a:close/>
                  <a:moveTo>
                    <a:pt x="475088" y="766553"/>
                  </a:moveTo>
                  <a:cubicBezTo>
                    <a:pt x="473145" y="768496"/>
                    <a:pt x="470716" y="772868"/>
                    <a:pt x="467802" y="779669"/>
                  </a:cubicBezTo>
                  <a:cubicBezTo>
                    <a:pt x="470716" y="778697"/>
                    <a:pt x="472902" y="776511"/>
                    <a:pt x="474360" y="773111"/>
                  </a:cubicBezTo>
                  <a:cubicBezTo>
                    <a:pt x="475817" y="769710"/>
                    <a:pt x="477032" y="767524"/>
                    <a:pt x="478003" y="766553"/>
                  </a:cubicBezTo>
                  <a:close/>
                  <a:moveTo>
                    <a:pt x="221514" y="663083"/>
                  </a:moveTo>
                  <a:cubicBezTo>
                    <a:pt x="220542" y="664054"/>
                    <a:pt x="220057" y="664783"/>
                    <a:pt x="220057" y="665269"/>
                  </a:cubicBezTo>
                  <a:cubicBezTo>
                    <a:pt x="220057" y="665754"/>
                    <a:pt x="220542" y="666483"/>
                    <a:pt x="221514" y="667455"/>
                  </a:cubicBezTo>
                  <a:lnTo>
                    <a:pt x="221514" y="665997"/>
                  </a:lnTo>
                  <a:cubicBezTo>
                    <a:pt x="221514" y="665026"/>
                    <a:pt x="221514" y="664054"/>
                    <a:pt x="221514" y="663083"/>
                  </a:cubicBezTo>
                  <a:close/>
                  <a:moveTo>
                    <a:pt x="250660" y="661625"/>
                  </a:moveTo>
                  <a:lnTo>
                    <a:pt x="247746" y="664540"/>
                  </a:lnTo>
                  <a:cubicBezTo>
                    <a:pt x="247746" y="664540"/>
                    <a:pt x="247989" y="664783"/>
                    <a:pt x="248474" y="665269"/>
                  </a:cubicBezTo>
                  <a:cubicBezTo>
                    <a:pt x="248960" y="665754"/>
                    <a:pt x="249203" y="665997"/>
                    <a:pt x="249203" y="665997"/>
                  </a:cubicBezTo>
                  <a:lnTo>
                    <a:pt x="252118" y="664540"/>
                  </a:lnTo>
                  <a:close/>
                  <a:moveTo>
                    <a:pt x="297295" y="648509"/>
                  </a:moveTo>
                  <a:lnTo>
                    <a:pt x="269606" y="673284"/>
                  </a:lnTo>
                  <a:lnTo>
                    <a:pt x="269606" y="674741"/>
                  </a:lnTo>
                  <a:cubicBezTo>
                    <a:pt x="271549" y="674741"/>
                    <a:pt x="273006" y="674255"/>
                    <a:pt x="273978" y="673284"/>
                  </a:cubicBezTo>
                  <a:cubicBezTo>
                    <a:pt x="284665" y="663568"/>
                    <a:pt x="292437" y="655310"/>
                    <a:pt x="297295" y="648509"/>
                  </a:cubicBezTo>
                  <a:close/>
                  <a:moveTo>
                    <a:pt x="211313" y="633936"/>
                  </a:moveTo>
                  <a:cubicBezTo>
                    <a:pt x="211313" y="634908"/>
                    <a:pt x="211555" y="635879"/>
                    <a:pt x="212041" y="636851"/>
                  </a:cubicBezTo>
                  <a:cubicBezTo>
                    <a:pt x="212527" y="637822"/>
                    <a:pt x="213741" y="637822"/>
                    <a:pt x="215685" y="636851"/>
                  </a:cubicBezTo>
                  <a:close/>
                  <a:moveTo>
                    <a:pt x="202569" y="631022"/>
                  </a:moveTo>
                  <a:cubicBezTo>
                    <a:pt x="201597" y="635879"/>
                    <a:pt x="199654" y="637337"/>
                    <a:pt x="196739" y="635394"/>
                  </a:cubicBezTo>
                  <a:cubicBezTo>
                    <a:pt x="195768" y="635394"/>
                    <a:pt x="193825" y="635394"/>
                    <a:pt x="190910" y="635394"/>
                  </a:cubicBezTo>
                  <a:cubicBezTo>
                    <a:pt x="187995" y="635394"/>
                    <a:pt x="185081" y="636365"/>
                    <a:pt x="182166" y="638308"/>
                  </a:cubicBezTo>
                  <a:cubicBezTo>
                    <a:pt x="185081" y="638308"/>
                    <a:pt x="188967" y="638794"/>
                    <a:pt x="193825" y="639765"/>
                  </a:cubicBezTo>
                  <a:cubicBezTo>
                    <a:pt x="198682" y="640737"/>
                    <a:pt x="202569" y="640251"/>
                    <a:pt x="205483" y="638308"/>
                  </a:cubicBezTo>
                  <a:cubicBezTo>
                    <a:pt x="205483" y="635394"/>
                    <a:pt x="204997" y="633450"/>
                    <a:pt x="204026" y="632479"/>
                  </a:cubicBezTo>
                  <a:cubicBezTo>
                    <a:pt x="204026" y="632479"/>
                    <a:pt x="203783" y="632236"/>
                    <a:pt x="203297" y="631750"/>
                  </a:cubicBezTo>
                  <a:cubicBezTo>
                    <a:pt x="202812" y="631264"/>
                    <a:pt x="202569" y="631022"/>
                    <a:pt x="202569" y="631022"/>
                  </a:cubicBezTo>
                  <a:close/>
                  <a:moveTo>
                    <a:pt x="247746" y="625192"/>
                  </a:moveTo>
                  <a:lnTo>
                    <a:pt x="246288" y="628107"/>
                  </a:lnTo>
                  <a:lnTo>
                    <a:pt x="247746" y="629564"/>
                  </a:lnTo>
                  <a:lnTo>
                    <a:pt x="249203" y="625192"/>
                  </a:lnTo>
                  <a:close/>
                  <a:moveTo>
                    <a:pt x="717004" y="593131"/>
                  </a:moveTo>
                  <a:cubicBezTo>
                    <a:pt x="717004" y="593131"/>
                    <a:pt x="716761" y="593374"/>
                    <a:pt x="716276" y="593860"/>
                  </a:cubicBezTo>
                  <a:cubicBezTo>
                    <a:pt x="715790" y="594345"/>
                    <a:pt x="715547" y="594588"/>
                    <a:pt x="715547" y="594588"/>
                  </a:cubicBezTo>
                  <a:cubicBezTo>
                    <a:pt x="714575" y="594588"/>
                    <a:pt x="713604" y="596046"/>
                    <a:pt x="712632" y="598960"/>
                  </a:cubicBezTo>
                  <a:lnTo>
                    <a:pt x="717004" y="601875"/>
                  </a:lnTo>
                  <a:cubicBezTo>
                    <a:pt x="719919" y="597017"/>
                    <a:pt x="719919" y="594102"/>
                    <a:pt x="717004" y="593131"/>
                  </a:cubicBezTo>
                  <a:close/>
                  <a:moveTo>
                    <a:pt x="272520" y="591674"/>
                  </a:moveTo>
                  <a:lnTo>
                    <a:pt x="241916" y="612076"/>
                  </a:lnTo>
                  <a:cubicBezTo>
                    <a:pt x="239973" y="612076"/>
                    <a:pt x="239002" y="612562"/>
                    <a:pt x="239002" y="613533"/>
                  </a:cubicBezTo>
                  <a:lnTo>
                    <a:pt x="233172" y="620820"/>
                  </a:lnTo>
                  <a:cubicBezTo>
                    <a:pt x="232201" y="621792"/>
                    <a:pt x="231715" y="622763"/>
                    <a:pt x="231715" y="623735"/>
                  </a:cubicBezTo>
                  <a:lnTo>
                    <a:pt x="233172" y="623735"/>
                  </a:lnTo>
                  <a:cubicBezTo>
                    <a:pt x="236087" y="623735"/>
                    <a:pt x="239730" y="622763"/>
                    <a:pt x="244102" y="620820"/>
                  </a:cubicBezTo>
                  <a:cubicBezTo>
                    <a:pt x="248474" y="618877"/>
                    <a:pt x="251632" y="616934"/>
                    <a:pt x="253575" y="614991"/>
                  </a:cubicBezTo>
                  <a:lnTo>
                    <a:pt x="247746" y="612076"/>
                  </a:lnTo>
                  <a:lnTo>
                    <a:pt x="260862" y="604790"/>
                  </a:lnTo>
                  <a:cubicBezTo>
                    <a:pt x="266691" y="600903"/>
                    <a:pt x="270577" y="596531"/>
                    <a:pt x="272520" y="591674"/>
                  </a:cubicBezTo>
                  <a:close/>
                  <a:moveTo>
                    <a:pt x="253575" y="590216"/>
                  </a:moveTo>
                  <a:lnTo>
                    <a:pt x="246288" y="601875"/>
                  </a:lnTo>
                  <a:cubicBezTo>
                    <a:pt x="251146" y="600903"/>
                    <a:pt x="254547" y="597989"/>
                    <a:pt x="256490" y="593131"/>
                  </a:cubicBezTo>
                  <a:close/>
                  <a:moveTo>
                    <a:pt x="275435" y="575643"/>
                  </a:moveTo>
                  <a:lnTo>
                    <a:pt x="266691" y="580015"/>
                  </a:lnTo>
                  <a:lnTo>
                    <a:pt x="257947" y="587302"/>
                  </a:lnTo>
                  <a:lnTo>
                    <a:pt x="257947" y="588759"/>
                  </a:lnTo>
                  <a:lnTo>
                    <a:pt x="268148" y="584387"/>
                  </a:lnTo>
                  <a:cubicBezTo>
                    <a:pt x="273006" y="582444"/>
                    <a:pt x="275435" y="579529"/>
                    <a:pt x="275435" y="575643"/>
                  </a:cubicBezTo>
                  <a:close/>
                  <a:moveTo>
                    <a:pt x="319155" y="569814"/>
                  </a:moveTo>
                  <a:lnTo>
                    <a:pt x="297295" y="598960"/>
                  </a:lnTo>
                  <a:cubicBezTo>
                    <a:pt x="292437" y="605761"/>
                    <a:pt x="285150" y="615963"/>
                    <a:pt x="275435" y="629564"/>
                  </a:cubicBezTo>
                  <a:lnTo>
                    <a:pt x="275435" y="623735"/>
                  </a:lnTo>
                  <a:lnTo>
                    <a:pt x="265234" y="626649"/>
                  </a:lnTo>
                  <a:cubicBezTo>
                    <a:pt x="265234" y="627621"/>
                    <a:pt x="265234" y="628836"/>
                    <a:pt x="265234" y="630293"/>
                  </a:cubicBezTo>
                  <a:cubicBezTo>
                    <a:pt x="265234" y="631750"/>
                    <a:pt x="264748" y="632965"/>
                    <a:pt x="263776" y="633936"/>
                  </a:cubicBezTo>
                  <a:cubicBezTo>
                    <a:pt x="263776" y="633936"/>
                    <a:pt x="261347" y="635879"/>
                    <a:pt x="256490" y="639765"/>
                  </a:cubicBezTo>
                  <a:cubicBezTo>
                    <a:pt x="254547" y="643652"/>
                    <a:pt x="249689" y="645109"/>
                    <a:pt x="241916" y="644137"/>
                  </a:cubicBezTo>
                  <a:cubicBezTo>
                    <a:pt x="243860" y="643166"/>
                    <a:pt x="245317" y="642194"/>
                    <a:pt x="246288" y="641223"/>
                  </a:cubicBezTo>
                  <a:cubicBezTo>
                    <a:pt x="247260" y="640251"/>
                    <a:pt x="247260" y="638794"/>
                    <a:pt x="246288" y="636851"/>
                  </a:cubicBezTo>
                  <a:lnTo>
                    <a:pt x="231715" y="642680"/>
                  </a:lnTo>
                  <a:cubicBezTo>
                    <a:pt x="224914" y="643652"/>
                    <a:pt x="219085" y="644137"/>
                    <a:pt x="214227" y="644137"/>
                  </a:cubicBezTo>
                  <a:lnTo>
                    <a:pt x="212770" y="647052"/>
                  </a:lnTo>
                  <a:lnTo>
                    <a:pt x="201111" y="660168"/>
                  </a:lnTo>
                  <a:cubicBezTo>
                    <a:pt x="191396" y="670855"/>
                    <a:pt x="182166" y="678142"/>
                    <a:pt x="173422" y="682028"/>
                  </a:cubicBezTo>
                  <a:cubicBezTo>
                    <a:pt x="168564" y="684943"/>
                    <a:pt x="163221" y="687371"/>
                    <a:pt x="157392" y="689314"/>
                  </a:cubicBezTo>
                  <a:lnTo>
                    <a:pt x="155934" y="692229"/>
                  </a:lnTo>
                  <a:cubicBezTo>
                    <a:pt x="162735" y="694172"/>
                    <a:pt x="168564" y="696115"/>
                    <a:pt x="173422" y="698058"/>
                  </a:cubicBezTo>
                  <a:cubicBezTo>
                    <a:pt x="172451" y="696115"/>
                    <a:pt x="171965" y="693686"/>
                    <a:pt x="171965" y="690772"/>
                  </a:cubicBezTo>
                  <a:lnTo>
                    <a:pt x="179251" y="690772"/>
                  </a:lnTo>
                  <a:lnTo>
                    <a:pt x="179251" y="689314"/>
                  </a:lnTo>
                  <a:lnTo>
                    <a:pt x="176337" y="689314"/>
                  </a:lnTo>
                  <a:lnTo>
                    <a:pt x="177794" y="687857"/>
                  </a:lnTo>
                  <a:lnTo>
                    <a:pt x="185081" y="690772"/>
                  </a:lnTo>
                  <a:lnTo>
                    <a:pt x="180709" y="686400"/>
                  </a:lnTo>
                  <a:lnTo>
                    <a:pt x="180709" y="684943"/>
                  </a:lnTo>
                  <a:cubicBezTo>
                    <a:pt x="181680" y="684943"/>
                    <a:pt x="184595" y="685428"/>
                    <a:pt x="189453" y="686400"/>
                  </a:cubicBezTo>
                  <a:lnTo>
                    <a:pt x="190910" y="680571"/>
                  </a:lnTo>
                  <a:lnTo>
                    <a:pt x="209855" y="677656"/>
                  </a:lnTo>
                  <a:cubicBezTo>
                    <a:pt x="210827" y="677656"/>
                    <a:pt x="213013" y="677899"/>
                    <a:pt x="216413" y="678385"/>
                  </a:cubicBezTo>
                  <a:cubicBezTo>
                    <a:pt x="219814" y="678870"/>
                    <a:pt x="222485" y="678142"/>
                    <a:pt x="224429" y="676198"/>
                  </a:cubicBezTo>
                  <a:lnTo>
                    <a:pt x="214227" y="671826"/>
                  </a:lnTo>
                  <a:cubicBezTo>
                    <a:pt x="213256" y="670855"/>
                    <a:pt x="212284" y="670612"/>
                    <a:pt x="211313" y="671098"/>
                  </a:cubicBezTo>
                  <a:cubicBezTo>
                    <a:pt x="210341" y="671584"/>
                    <a:pt x="208884" y="671341"/>
                    <a:pt x="206941" y="670369"/>
                  </a:cubicBezTo>
                  <a:lnTo>
                    <a:pt x="211313" y="668912"/>
                  </a:lnTo>
                  <a:lnTo>
                    <a:pt x="205483" y="660168"/>
                  </a:lnTo>
                  <a:lnTo>
                    <a:pt x="220057" y="660168"/>
                  </a:lnTo>
                  <a:cubicBezTo>
                    <a:pt x="225886" y="660168"/>
                    <a:pt x="231229" y="658954"/>
                    <a:pt x="236087" y="656525"/>
                  </a:cubicBezTo>
                  <a:cubicBezTo>
                    <a:pt x="240945" y="654096"/>
                    <a:pt x="245803" y="652396"/>
                    <a:pt x="250660" y="651424"/>
                  </a:cubicBezTo>
                  <a:cubicBezTo>
                    <a:pt x="259404" y="646566"/>
                    <a:pt x="264748" y="641223"/>
                    <a:pt x="266691" y="635394"/>
                  </a:cubicBezTo>
                  <a:cubicBezTo>
                    <a:pt x="269606" y="637337"/>
                    <a:pt x="272034" y="637337"/>
                    <a:pt x="273978" y="635394"/>
                  </a:cubicBezTo>
                  <a:cubicBezTo>
                    <a:pt x="274949" y="634422"/>
                    <a:pt x="276649" y="633208"/>
                    <a:pt x="279078" y="631750"/>
                  </a:cubicBezTo>
                  <a:cubicBezTo>
                    <a:pt x="281507" y="630293"/>
                    <a:pt x="283693" y="628107"/>
                    <a:pt x="285636" y="625192"/>
                  </a:cubicBezTo>
                  <a:cubicBezTo>
                    <a:pt x="300209" y="611591"/>
                    <a:pt x="312840" y="597017"/>
                    <a:pt x="323527" y="581472"/>
                  </a:cubicBezTo>
                  <a:cubicBezTo>
                    <a:pt x="325470" y="578558"/>
                    <a:pt x="326198" y="576372"/>
                    <a:pt x="325713" y="574914"/>
                  </a:cubicBezTo>
                  <a:cubicBezTo>
                    <a:pt x="325227" y="573457"/>
                    <a:pt x="323041" y="571757"/>
                    <a:pt x="319155" y="569814"/>
                  </a:cubicBezTo>
                  <a:close/>
                  <a:moveTo>
                    <a:pt x="273978" y="555241"/>
                  </a:moveTo>
                  <a:cubicBezTo>
                    <a:pt x="267177" y="566899"/>
                    <a:pt x="259404" y="575157"/>
                    <a:pt x="250660" y="580015"/>
                  </a:cubicBezTo>
                  <a:cubicBezTo>
                    <a:pt x="251632" y="580015"/>
                    <a:pt x="252603" y="580015"/>
                    <a:pt x="253575" y="580015"/>
                  </a:cubicBezTo>
                  <a:cubicBezTo>
                    <a:pt x="258433" y="580015"/>
                    <a:pt x="262319" y="578315"/>
                    <a:pt x="265234" y="574914"/>
                  </a:cubicBezTo>
                  <a:cubicBezTo>
                    <a:pt x="268148" y="571514"/>
                    <a:pt x="270577" y="568842"/>
                    <a:pt x="272520" y="566899"/>
                  </a:cubicBezTo>
                  <a:cubicBezTo>
                    <a:pt x="277378" y="563984"/>
                    <a:pt x="277864" y="560098"/>
                    <a:pt x="273978" y="555241"/>
                  </a:cubicBezTo>
                  <a:close/>
                  <a:moveTo>
                    <a:pt x="279807" y="547954"/>
                  </a:moveTo>
                  <a:lnTo>
                    <a:pt x="275435" y="550869"/>
                  </a:lnTo>
                  <a:cubicBezTo>
                    <a:pt x="277378" y="550869"/>
                    <a:pt x="279321" y="550383"/>
                    <a:pt x="281264" y="549411"/>
                  </a:cubicBezTo>
                  <a:cubicBezTo>
                    <a:pt x="281264" y="549411"/>
                    <a:pt x="281021" y="549168"/>
                    <a:pt x="280536" y="548683"/>
                  </a:cubicBezTo>
                  <a:cubicBezTo>
                    <a:pt x="280050" y="548197"/>
                    <a:pt x="279807" y="547954"/>
                    <a:pt x="279807" y="547954"/>
                  </a:cubicBezTo>
                  <a:close/>
                  <a:moveTo>
                    <a:pt x="750523" y="539210"/>
                  </a:moveTo>
                  <a:lnTo>
                    <a:pt x="747608" y="540667"/>
                  </a:lnTo>
                  <a:cubicBezTo>
                    <a:pt x="744694" y="544553"/>
                    <a:pt x="742265" y="546982"/>
                    <a:pt x="740322" y="547954"/>
                  </a:cubicBezTo>
                  <a:lnTo>
                    <a:pt x="735950" y="553783"/>
                  </a:lnTo>
                  <a:cubicBezTo>
                    <a:pt x="735950" y="556698"/>
                    <a:pt x="734978" y="559127"/>
                    <a:pt x="733035" y="561070"/>
                  </a:cubicBezTo>
                  <a:lnTo>
                    <a:pt x="725748" y="569814"/>
                  </a:lnTo>
                  <a:cubicBezTo>
                    <a:pt x="728663" y="569814"/>
                    <a:pt x="730606" y="569814"/>
                    <a:pt x="731578" y="569814"/>
                  </a:cubicBezTo>
                  <a:lnTo>
                    <a:pt x="731578" y="571271"/>
                  </a:lnTo>
                  <a:cubicBezTo>
                    <a:pt x="727691" y="575157"/>
                    <a:pt x="725263" y="578072"/>
                    <a:pt x="724291" y="580015"/>
                  </a:cubicBezTo>
                  <a:cubicBezTo>
                    <a:pt x="722348" y="580015"/>
                    <a:pt x="720405" y="580987"/>
                    <a:pt x="718462" y="582930"/>
                  </a:cubicBezTo>
                  <a:cubicBezTo>
                    <a:pt x="716519" y="584873"/>
                    <a:pt x="715061" y="586330"/>
                    <a:pt x="714090" y="587302"/>
                  </a:cubicBezTo>
                  <a:lnTo>
                    <a:pt x="715547" y="588759"/>
                  </a:lnTo>
                  <a:lnTo>
                    <a:pt x="718462" y="587302"/>
                  </a:lnTo>
                  <a:lnTo>
                    <a:pt x="722834" y="590216"/>
                  </a:lnTo>
                  <a:lnTo>
                    <a:pt x="722834" y="593131"/>
                  </a:lnTo>
                  <a:cubicBezTo>
                    <a:pt x="721862" y="594102"/>
                    <a:pt x="721376" y="595803"/>
                    <a:pt x="721376" y="598232"/>
                  </a:cubicBezTo>
                  <a:cubicBezTo>
                    <a:pt x="721376" y="600661"/>
                    <a:pt x="721376" y="601875"/>
                    <a:pt x="721376" y="601875"/>
                  </a:cubicBezTo>
                  <a:lnTo>
                    <a:pt x="734492" y="580015"/>
                  </a:lnTo>
                  <a:cubicBezTo>
                    <a:pt x="742265" y="566413"/>
                    <a:pt x="747122" y="557670"/>
                    <a:pt x="749066" y="553783"/>
                  </a:cubicBezTo>
                  <a:cubicBezTo>
                    <a:pt x="752952" y="549897"/>
                    <a:pt x="753437" y="545039"/>
                    <a:pt x="750523" y="539210"/>
                  </a:cubicBezTo>
                  <a:close/>
                  <a:moveTo>
                    <a:pt x="754895" y="523179"/>
                  </a:moveTo>
                  <a:cubicBezTo>
                    <a:pt x="754895" y="526094"/>
                    <a:pt x="754409" y="528523"/>
                    <a:pt x="753437" y="530466"/>
                  </a:cubicBezTo>
                  <a:lnTo>
                    <a:pt x="750523" y="536295"/>
                  </a:lnTo>
                  <a:lnTo>
                    <a:pt x="757809" y="542125"/>
                  </a:lnTo>
                  <a:lnTo>
                    <a:pt x="763639" y="530466"/>
                  </a:lnTo>
                  <a:lnTo>
                    <a:pt x="762181" y="529009"/>
                  </a:lnTo>
                  <a:lnTo>
                    <a:pt x="759267" y="533381"/>
                  </a:lnTo>
                  <a:cubicBezTo>
                    <a:pt x="759267" y="532409"/>
                    <a:pt x="758781" y="530952"/>
                    <a:pt x="757809" y="529009"/>
                  </a:cubicBezTo>
                  <a:cubicBezTo>
                    <a:pt x="756838" y="527066"/>
                    <a:pt x="755866" y="525123"/>
                    <a:pt x="754895" y="523179"/>
                  </a:cubicBezTo>
                  <a:close/>
                  <a:moveTo>
                    <a:pt x="368704" y="386191"/>
                  </a:moveTo>
                  <a:cubicBezTo>
                    <a:pt x="367732" y="387162"/>
                    <a:pt x="367004" y="388863"/>
                    <a:pt x="366518" y="391291"/>
                  </a:cubicBezTo>
                  <a:cubicBezTo>
                    <a:pt x="366032" y="393720"/>
                    <a:pt x="364817" y="395906"/>
                    <a:pt x="362874" y="397850"/>
                  </a:cubicBezTo>
                  <a:cubicBezTo>
                    <a:pt x="361903" y="405622"/>
                    <a:pt x="359960" y="411451"/>
                    <a:pt x="357045" y="415337"/>
                  </a:cubicBezTo>
                  <a:cubicBezTo>
                    <a:pt x="354130" y="420195"/>
                    <a:pt x="352673" y="425539"/>
                    <a:pt x="352673" y="431368"/>
                  </a:cubicBezTo>
                  <a:cubicBezTo>
                    <a:pt x="351702" y="435254"/>
                    <a:pt x="348301" y="442055"/>
                    <a:pt x="342472" y="451771"/>
                  </a:cubicBezTo>
                  <a:cubicBezTo>
                    <a:pt x="341500" y="453714"/>
                    <a:pt x="339071" y="458571"/>
                    <a:pt x="335185" y="466344"/>
                  </a:cubicBezTo>
                  <a:lnTo>
                    <a:pt x="335185" y="467801"/>
                  </a:lnTo>
                  <a:cubicBezTo>
                    <a:pt x="336157" y="467801"/>
                    <a:pt x="336885" y="467558"/>
                    <a:pt x="337371" y="467072"/>
                  </a:cubicBezTo>
                  <a:cubicBezTo>
                    <a:pt x="337857" y="466587"/>
                    <a:pt x="338586" y="466344"/>
                    <a:pt x="339557" y="466344"/>
                  </a:cubicBezTo>
                  <a:lnTo>
                    <a:pt x="339557" y="470716"/>
                  </a:lnTo>
                  <a:cubicBezTo>
                    <a:pt x="340529" y="468773"/>
                    <a:pt x="342715" y="465129"/>
                    <a:pt x="346115" y="459786"/>
                  </a:cubicBezTo>
                  <a:cubicBezTo>
                    <a:pt x="349516" y="454442"/>
                    <a:pt x="351702" y="448370"/>
                    <a:pt x="352673" y="441569"/>
                  </a:cubicBezTo>
                  <a:cubicBezTo>
                    <a:pt x="358502" y="431854"/>
                    <a:pt x="361417" y="423110"/>
                    <a:pt x="361417" y="415337"/>
                  </a:cubicBezTo>
                  <a:cubicBezTo>
                    <a:pt x="366275" y="399793"/>
                    <a:pt x="368704" y="390077"/>
                    <a:pt x="368704" y="386191"/>
                  </a:cubicBezTo>
                  <a:close/>
                  <a:moveTo>
                    <a:pt x="381820" y="362874"/>
                  </a:moveTo>
                  <a:lnTo>
                    <a:pt x="381820" y="365788"/>
                  </a:lnTo>
                  <a:cubicBezTo>
                    <a:pt x="383763" y="364817"/>
                    <a:pt x="384734" y="364331"/>
                    <a:pt x="384734" y="364331"/>
                  </a:cubicBezTo>
                  <a:close/>
                  <a:moveTo>
                    <a:pt x="896255" y="285636"/>
                  </a:moveTo>
                  <a:lnTo>
                    <a:pt x="894798" y="288550"/>
                  </a:lnTo>
                  <a:cubicBezTo>
                    <a:pt x="898684" y="290493"/>
                    <a:pt x="901113" y="291465"/>
                    <a:pt x="902085" y="291465"/>
                  </a:cubicBezTo>
                  <a:cubicBezTo>
                    <a:pt x="903056" y="293408"/>
                    <a:pt x="904513" y="293408"/>
                    <a:pt x="906457" y="291465"/>
                  </a:cubicBezTo>
                  <a:cubicBezTo>
                    <a:pt x="908400" y="289522"/>
                    <a:pt x="907914" y="287579"/>
                    <a:pt x="904999" y="285636"/>
                  </a:cubicBezTo>
                  <a:cubicBezTo>
                    <a:pt x="904028" y="285636"/>
                    <a:pt x="902813" y="285878"/>
                    <a:pt x="901356" y="286364"/>
                  </a:cubicBezTo>
                  <a:cubicBezTo>
                    <a:pt x="899899" y="286850"/>
                    <a:pt x="898198" y="286607"/>
                    <a:pt x="896255" y="285636"/>
                  </a:cubicBezTo>
                  <a:close/>
                  <a:moveTo>
                    <a:pt x="874395" y="269605"/>
                  </a:moveTo>
                  <a:lnTo>
                    <a:pt x="874395" y="276892"/>
                  </a:lnTo>
                  <a:cubicBezTo>
                    <a:pt x="877310" y="282721"/>
                    <a:pt x="880710" y="287093"/>
                    <a:pt x="884597" y="290008"/>
                  </a:cubicBezTo>
                  <a:cubicBezTo>
                    <a:pt x="888483" y="290008"/>
                    <a:pt x="890426" y="288550"/>
                    <a:pt x="890426" y="285636"/>
                  </a:cubicBezTo>
                  <a:cubicBezTo>
                    <a:pt x="890426" y="282721"/>
                    <a:pt x="889940" y="281264"/>
                    <a:pt x="888969" y="281264"/>
                  </a:cubicBezTo>
                  <a:close/>
                  <a:moveTo>
                    <a:pt x="842962" y="218868"/>
                  </a:moveTo>
                  <a:lnTo>
                    <a:pt x="845249" y="225156"/>
                  </a:lnTo>
                  <a:cubicBezTo>
                    <a:pt x="847192" y="227585"/>
                    <a:pt x="849621" y="229286"/>
                    <a:pt x="852536" y="230257"/>
                  </a:cubicBezTo>
                  <a:lnTo>
                    <a:pt x="853993" y="230257"/>
                  </a:lnTo>
                  <a:cubicBezTo>
                    <a:pt x="856908" y="230257"/>
                    <a:pt x="860794" y="231229"/>
                    <a:pt x="865651" y="233172"/>
                  </a:cubicBezTo>
                  <a:lnTo>
                    <a:pt x="891883" y="237544"/>
                  </a:lnTo>
                  <a:lnTo>
                    <a:pt x="893341" y="236087"/>
                  </a:lnTo>
                  <a:cubicBezTo>
                    <a:pt x="882654" y="230257"/>
                    <a:pt x="873910" y="226857"/>
                    <a:pt x="867109" y="225885"/>
                  </a:cubicBezTo>
                  <a:cubicBezTo>
                    <a:pt x="863223" y="225885"/>
                    <a:pt x="859215" y="225278"/>
                    <a:pt x="855086" y="224064"/>
                  </a:cubicBezTo>
                  <a:close/>
                  <a:moveTo>
                    <a:pt x="723562" y="62665"/>
                  </a:moveTo>
                  <a:cubicBezTo>
                    <a:pt x="722591" y="62179"/>
                    <a:pt x="721376" y="62665"/>
                    <a:pt x="719919" y="64122"/>
                  </a:cubicBezTo>
                  <a:lnTo>
                    <a:pt x="718462" y="67037"/>
                  </a:lnTo>
                  <a:cubicBezTo>
                    <a:pt x="720405" y="66065"/>
                    <a:pt x="722834" y="66065"/>
                    <a:pt x="725748" y="67037"/>
                  </a:cubicBezTo>
                  <a:cubicBezTo>
                    <a:pt x="725263" y="64608"/>
                    <a:pt x="724534" y="63151"/>
                    <a:pt x="723562" y="62665"/>
                  </a:cubicBezTo>
                  <a:close/>
                  <a:moveTo>
                    <a:pt x="897713" y="51006"/>
                  </a:moveTo>
                  <a:cubicBezTo>
                    <a:pt x="897713" y="53921"/>
                    <a:pt x="899170" y="55378"/>
                    <a:pt x="902085" y="55378"/>
                  </a:cubicBezTo>
                  <a:cubicBezTo>
                    <a:pt x="911800" y="61208"/>
                    <a:pt x="926859" y="68494"/>
                    <a:pt x="947262" y="77238"/>
                  </a:cubicBezTo>
                  <a:lnTo>
                    <a:pt x="966207" y="88897"/>
                  </a:lnTo>
                  <a:cubicBezTo>
                    <a:pt x="969122" y="92783"/>
                    <a:pt x="972522" y="93269"/>
                    <a:pt x="976408" y="90354"/>
                  </a:cubicBezTo>
                  <a:cubicBezTo>
                    <a:pt x="956977" y="74809"/>
                    <a:pt x="930745" y="61693"/>
                    <a:pt x="897713" y="51006"/>
                  </a:cubicBezTo>
                  <a:close/>
                  <a:moveTo>
                    <a:pt x="699152" y="46999"/>
                  </a:moveTo>
                  <a:cubicBezTo>
                    <a:pt x="697452" y="46756"/>
                    <a:pt x="695630" y="47120"/>
                    <a:pt x="693687" y="48092"/>
                  </a:cubicBezTo>
                  <a:lnTo>
                    <a:pt x="693687" y="49549"/>
                  </a:lnTo>
                  <a:lnTo>
                    <a:pt x="703888" y="51006"/>
                  </a:lnTo>
                  <a:lnTo>
                    <a:pt x="703888" y="49549"/>
                  </a:lnTo>
                  <a:cubicBezTo>
                    <a:pt x="702431" y="48092"/>
                    <a:pt x="700852" y="47241"/>
                    <a:pt x="699152" y="46999"/>
                  </a:cubicBezTo>
                  <a:close/>
                  <a:moveTo>
                    <a:pt x="829218" y="32061"/>
                  </a:moveTo>
                  <a:lnTo>
                    <a:pt x="829218" y="33518"/>
                  </a:lnTo>
                  <a:cubicBezTo>
                    <a:pt x="831161" y="33518"/>
                    <a:pt x="833105" y="34004"/>
                    <a:pt x="835048" y="34976"/>
                  </a:cubicBezTo>
                  <a:cubicBezTo>
                    <a:pt x="836019" y="34976"/>
                    <a:pt x="838934" y="35461"/>
                    <a:pt x="843792" y="36433"/>
                  </a:cubicBezTo>
                  <a:cubicBezTo>
                    <a:pt x="848649" y="37405"/>
                    <a:pt x="851564" y="39348"/>
                    <a:pt x="852536" y="42262"/>
                  </a:cubicBezTo>
                  <a:lnTo>
                    <a:pt x="858365" y="40805"/>
                  </a:lnTo>
                  <a:cubicBezTo>
                    <a:pt x="867109" y="43719"/>
                    <a:pt x="873424" y="45663"/>
                    <a:pt x="877310" y="46634"/>
                  </a:cubicBezTo>
                  <a:cubicBezTo>
                    <a:pt x="882168" y="48577"/>
                    <a:pt x="885568" y="51006"/>
                    <a:pt x="887511" y="53921"/>
                  </a:cubicBezTo>
                  <a:cubicBezTo>
                    <a:pt x="887511" y="53921"/>
                    <a:pt x="888483" y="54892"/>
                    <a:pt x="890426" y="56836"/>
                  </a:cubicBezTo>
                  <a:cubicBezTo>
                    <a:pt x="892369" y="49063"/>
                    <a:pt x="890426" y="45177"/>
                    <a:pt x="884597" y="45177"/>
                  </a:cubicBezTo>
                  <a:lnTo>
                    <a:pt x="868566" y="40805"/>
                  </a:lnTo>
                  <a:cubicBezTo>
                    <a:pt x="860794" y="36919"/>
                    <a:pt x="849135" y="34004"/>
                    <a:pt x="833590" y="32061"/>
                  </a:cubicBezTo>
                  <a:cubicBezTo>
                    <a:pt x="832619" y="32061"/>
                    <a:pt x="831890" y="32304"/>
                    <a:pt x="831404" y="32790"/>
                  </a:cubicBezTo>
                  <a:cubicBezTo>
                    <a:pt x="830919" y="33275"/>
                    <a:pt x="830190" y="33033"/>
                    <a:pt x="829218" y="32061"/>
                  </a:cubicBezTo>
                  <a:close/>
                  <a:moveTo>
                    <a:pt x="827761" y="13116"/>
                  </a:moveTo>
                  <a:lnTo>
                    <a:pt x="821932" y="14573"/>
                  </a:lnTo>
                  <a:cubicBezTo>
                    <a:pt x="821932" y="15545"/>
                    <a:pt x="822417" y="16030"/>
                    <a:pt x="823389" y="16030"/>
                  </a:cubicBezTo>
                  <a:cubicBezTo>
                    <a:pt x="832133" y="20888"/>
                    <a:pt x="840877" y="23317"/>
                    <a:pt x="849621" y="23317"/>
                  </a:cubicBezTo>
                  <a:cubicBezTo>
                    <a:pt x="852536" y="23317"/>
                    <a:pt x="857393" y="22345"/>
                    <a:pt x="864194" y="20402"/>
                  </a:cubicBezTo>
                  <a:lnTo>
                    <a:pt x="859822" y="20402"/>
                  </a:lnTo>
                  <a:cubicBezTo>
                    <a:pt x="853993" y="17488"/>
                    <a:pt x="843306" y="15059"/>
                    <a:pt x="827761" y="13116"/>
                  </a:cubicBezTo>
                  <a:close/>
                  <a:moveTo>
                    <a:pt x="765096" y="0"/>
                  </a:moveTo>
                  <a:cubicBezTo>
                    <a:pt x="769954" y="0"/>
                    <a:pt x="777726" y="971"/>
                    <a:pt x="788413" y="2914"/>
                  </a:cubicBezTo>
                  <a:cubicBezTo>
                    <a:pt x="795214" y="4858"/>
                    <a:pt x="803472" y="6558"/>
                    <a:pt x="813188" y="8015"/>
                  </a:cubicBezTo>
                  <a:cubicBezTo>
                    <a:pt x="822903" y="9472"/>
                    <a:pt x="830190" y="11173"/>
                    <a:pt x="835048" y="13116"/>
                  </a:cubicBezTo>
                  <a:cubicBezTo>
                    <a:pt x="864194" y="17973"/>
                    <a:pt x="886054" y="21860"/>
                    <a:pt x="900627" y="24774"/>
                  </a:cubicBezTo>
                  <a:cubicBezTo>
                    <a:pt x="900627" y="24774"/>
                    <a:pt x="900870" y="25017"/>
                    <a:pt x="901356" y="25503"/>
                  </a:cubicBezTo>
                  <a:cubicBezTo>
                    <a:pt x="901842" y="25989"/>
                    <a:pt x="902085" y="26232"/>
                    <a:pt x="902085" y="26232"/>
                  </a:cubicBezTo>
                  <a:lnTo>
                    <a:pt x="902085" y="27689"/>
                  </a:lnTo>
                  <a:lnTo>
                    <a:pt x="894798" y="27689"/>
                  </a:lnTo>
                  <a:lnTo>
                    <a:pt x="880225" y="23317"/>
                  </a:lnTo>
                  <a:cubicBezTo>
                    <a:pt x="877310" y="23317"/>
                    <a:pt x="875367" y="23803"/>
                    <a:pt x="874395" y="24774"/>
                  </a:cubicBezTo>
                  <a:cubicBezTo>
                    <a:pt x="873424" y="24774"/>
                    <a:pt x="872938" y="25746"/>
                    <a:pt x="872938" y="27689"/>
                  </a:cubicBezTo>
                  <a:lnTo>
                    <a:pt x="874395" y="29146"/>
                  </a:lnTo>
                  <a:lnTo>
                    <a:pt x="877310" y="29146"/>
                  </a:lnTo>
                  <a:cubicBezTo>
                    <a:pt x="881196" y="29146"/>
                    <a:pt x="883625" y="30604"/>
                    <a:pt x="884597" y="33518"/>
                  </a:cubicBezTo>
                  <a:cubicBezTo>
                    <a:pt x="884597" y="34490"/>
                    <a:pt x="886054" y="35461"/>
                    <a:pt x="888969" y="36433"/>
                  </a:cubicBezTo>
                  <a:cubicBezTo>
                    <a:pt x="892855" y="38376"/>
                    <a:pt x="897227" y="40562"/>
                    <a:pt x="902085" y="42991"/>
                  </a:cubicBezTo>
                  <a:cubicBezTo>
                    <a:pt x="906942" y="45420"/>
                    <a:pt x="912772" y="48092"/>
                    <a:pt x="919573" y="51006"/>
                  </a:cubicBezTo>
                  <a:cubicBezTo>
                    <a:pt x="922487" y="52949"/>
                    <a:pt x="925402" y="54407"/>
                    <a:pt x="928316" y="55378"/>
                  </a:cubicBezTo>
                  <a:cubicBezTo>
                    <a:pt x="931231" y="56350"/>
                    <a:pt x="934146" y="56836"/>
                    <a:pt x="937060" y="56836"/>
                  </a:cubicBezTo>
                  <a:cubicBezTo>
                    <a:pt x="942890" y="59750"/>
                    <a:pt x="946290" y="62665"/>
                    <a:pt x="947262" y="65579"/>
                  </a:cubicBezTo>
                  <a:lnTo>
                    <a:pt x="950176" y="68494"/>
                  </a:lnTo>
                  <a:cubicBezTo>
                    <a:pt x="952119" y="70437"/>
                    <a:pt x="954791" y="72137"/>
                    <a:pt x="958192" y="73595"/>
                  </a:cubicBezTo>
                  <a:cubicBezTo>
                    <a:pt x="961592" y="75052"/>
                    <a:pt x="964264" y="76266"/>
                    <a:pt x="966207" y="77238"/>
                  </a:cubicBezTo>
                  <a:cubicBezTo>
                    <a:pt x="969122" y="78210"/>
                    <a:pt x="973008" y="80881"/>
                    <a:pt x="977865" y="85253"/>
                  </a:cubicBezTo>
                  <a:cubicBezTo>
                    <a:pt x="982723" y="89625"/>
                    <a:pt x="987581" y="92783"/>
                    <a:pt x="992439" y="94726"/>
                  </a:cubicBezTo>
                  <a:lnTo>
                    <a:pt x="1002640" y="102013"/>
                  </a:lnTo>
                  <a:cubicBezTo>
                    <a:pt x="1006526" y="103956"/>
                    <a:pt x="1008955" y="104442"/>
                    <a:pt x="1009927" y="103470"/>
                  </a:cubicBezTo>
                  <a:cubicBezTo>
                    <a:pt x="1011870" y="101527"/>
                    <a:pt x="1013813" y="102498"/>
                    <a:pt x="1015756" y="106385"/>
                  </a:cubicBezTo>
                  <a:lnTo>
                    <a:pt x="1039073" y="131159"/>
                  </a:lnTo>
                  <a:cubicBezTo>
                    <a:pt x="1041016" y="135045"/>
                    <a:pt x="1042959" y="137960"/>
                    <a:pt x="1044902" y="139903"/>
                  </a:cubicBezTo>
                  <a:lnTo>
                    <a:pt x="1044902" y="144275"/>
                  </a:lnTo>
                  <a:cubicBezTo>
                    <a:pt x="1033244" y="135531"/>
                    <a:pt x="1023528" y="129702"/>
                    <a:pt x="1015756" y="126787"/>
                  </a:cubicBezTo>
                  <a:lnTo>
                    <a:pt x="1018671" y="131159"/>
                  </a:lnTo>
                  <a:cubicBezTo>
                    <a:pt x="1022557" y="136017"/>
                    <a:pt x="1026929" y="139417"/>
                    <a:pt x="1031787" y="141360"/>
                  </a:cubicBezTo>
                  <a:cubicBezTo>
                    <a:pt x="1046360" y="155934"/>
                    <a:pt x="1053646" y="163220"/>
                    <a:pt x="1053646" y="163220"/>
                  </a:cubicBezTo>
                  <a:cubicBezTo>
                    <a:pt x="1055589" y="167106"/>
                    <a:pt x="1059961" y="170507"/>
                    <a:pt x="1066762" y="173421"/>
                  </a:cubicBezTo>
                  <a:cubicBezTo>
                    <a:pt x="1071620" y="173421"/>
                    <a:pt x="1075021" y="173907"/>
                    <a:pt x="1076964" y="174879"/>
                  </a:cubicBezTo>
                  <a:cubicBezTo>
                    <a:pt x="1081821" y="176822"/>
                    <a:pt x="1086679" y="176336"/>
                    <a:pt x="1091537" y="173421"/>
                  </a:cubicBezTo>
                  <a:lnTo>
                    <a:pt x="1092994" y="173421"/>
                  </a:lnTo>
                  <a:cubicBezTo>
                    <a:pt x="1094937" y="173421"/>
                    <a:pt x="1097123" y="174150"/>
                    <a:pt x="1099552" y="175607"/>
                  </a:cubicBezTo>
                  <a:cubicBezTo>
                    <a:pt x="1101981" y="177065"/>
                    <a:pt x="1104167" y="178279"/>
                    <a:pt x="1106110" y="179251"/>
                  </a:cubicBezTo>
                  <a:cubicBezTo>
                    <a:pt x="1108053" y="180222"/>
                    <a:pt x="1110482" y="182165"/>
                    <a:pt x="1113397" y="185080"/>
                  </a:cubicBezTo>
                  <a:cubicBezTo>
                    <a:pt x="1113397" y="185080"/>
                    <a:pt x="1115340" y="187023"/>
                    <a:pt x="1119226" y="190909"/>
                  </a:cubicBezTo>
                  <a:cubicBezTo>
                    <a:pt x="1120198" y="190909"/>
                    <a:pt x="1121412" y="191395"/>
                    <a:pt x="1122869" y="192367"/>
                  </a:cubicBezTo>
                  <a:cubicBezTo>
                    <a:pt x="1124327" y="193338"/>
                    <a:pt x="1125541" y="194310"/>
                    <a:pt x="1126513" y="195281"/>
                  </a:cubicBezTo>
                  <a:lnTo>
                    <a:pt x="1125055" y="195281"/>
                  </a:lnTo>
                  <a:lnTo>
                    <a:pt x="1117769" y="196739"/>
                  </a:lnTo>
                  <a:cubicBezTo>
                    <a:pt x="1118740" y="198682"/>
                    <a:pt x="1119955" y="200382"/>
                    <a:pt x="1121412" y="201839"/>
                  </a:cubicBezTo>
                  <a:cubicBezTo>
                    <a:pt x="1122869" y="203297"/>
                    <a:pt x="1124570" y="204511"/>
                    <a:pt x="1126513" y="205483"/>
                  </a:cubicBezTo>
                  <a:cubicBezTo>
                    <a:pt x="1127484" y="205483"/>
                    <a:pt x="1127970" y="206454"/>
                    <a:pt x="1127970" y="208397"/>
                  </a:cubicBezTo>
                  <a:cubicBezTo>
                    <a:pt x="1126998" y="211312"/>
                    <a:pt x="1126756" y="213498"/>
                    <a:pt x="1127241" y="214955"/>
                  </a:cubicBezTo>
                  <a:cubicBezTo>
                    <a:pt x="1127727" y="216413"/>
                    <a:pt x="1129427" y="217627"/>
                    <a:pt x="1132342" y="218599"/>
                  </a:cubicBezTo>
                  <a:cubicBezTo>
                    <a:pt x="1138171" y="214712"/>
                    <a:pt x="1140600" y="207912"/>
                    <a:pt x="1139629" y="198196"/>
                  </a:cubicBezTo>
                  <a:cubicBezTo>
                    <a:pt x="1145458" y="200139"/>
                    <a:pt x="1148373" y="202568"/>
                    <a:pt x="1148373" y="205483"/>
                  </a:cubicBezTo>
                  <a:cubicBezTo>
                    <a:pt x="1148373" y="208397"/>
                    <a:pt x="1147158" y="211798"/>
                    <a:pt x="1144729" y="215684"/>
                  </a:cubicBezTo>
                  <a:cubicBezTo>
                    <a:pt x="1142300" y="219570"/>
                    <a:pt x="1140114" y="223456"/>
                    <a:pt x="1138171" y="227343"/>
                  </a:cubicBezTo>
                  <a:lnTo>
                    <a:pt x="1138171" y="231715"/>
                  </a:lnTo>
                  <a:lnTo>
                    <a:pt x="1144001" y="241916"/>
                  </a:lnTo>
                  <a:lnTo>
                    <a:pt x="1144001" y="243373"/>
                  </a:lnTo>
                  <a:cubicBezTo>
                    <a:pt x="1141086" y="239487"/>
                    <a:pt x="1139143" y="237058"/>
                    <a:pt x="1138171" y="236087"/>
                  </a:cubicBezTo>
                  <a:cubicBezTo>
                    <a:pt x="1136228" y="232200"/>
                    <a:pt x="1133799" y="231715"/>
                    <a:pt x="1130885" y="234629"/>
                  </a:cubicBezTo>
                  <a:lnTo>
                    <a:pt x="1127970" y="234629"/>
                  </a:lnTo>
                  <a:cubicBezTo>
                    <a:pt x="1127970" y="234629"/>
                    <a:pt x="1128213" y="234872"/>
                    <a:pt x="1128699" y="235358"/>
                  </a:cubicBezTo>
                  <a:cubicBezTo>
                    <a:pt x="1129184" y="235844"/>
                    <a:pt x="1129427" y="236087"/>
                    <a:pt x="1129427" y="236087"/>
                  </a:cubicBezTo>
                  <a:cubicBezTo>
                    <a:pt x="1134285" y="244830"/>
                    <a:pt x="1139143" y="252603"/>
                    <a:pt x="1144001" y="259404"/>
                  </a:cubicBezTo>
                  <a:cubicBezTo>
                    <a:pt x="1148858" y="266204"/>
                    <a:pt x="1153230" y="272520"/>
                    <a:pt x="1157117" y="278349"/>
                  </a:cubicBezTo>
                  <a:cubicBezTo>
                    <a:pt x="1161003" y="283207"/>
                    <a:pt x="1165132" y="290250"/>
                    <a:pt x="1169504" y="299480"/>
                  </a:cubicBezTo>
                  <a:cubicBezTo>
                    <a:pt x="1173876" y="308710"/>
                    <a:pt x="1178005" y="315754"/>
                    <a:pt x="1181891" y="320611"/>
                  </a:cubicBezTo>
                  <a:lnTo>
                    <a:pt x="1181891" y="323526"/>
                  </a:lnTo>
                  <a:lnTo>
                    <a:pt x="1183348" y="329355"/>
                  </a:lnTo>
                  <a:lnTo>
                    <a:pt x="1186263" y="322069"/>
                  </a:lnTo>
                  <a:cubicBezTo>
                    <a:pt x="1187235" y="319154"/>
                    <a:pt x="1186263" y="316725"/>
                    <a:pt x="1183348" y="314782"/>
                  </a:cubicBezTo>
                  <a:cubicBezTo>
                    <a:pt x="1180434" y="309924"/>
                    <a:pt x="1179462" y="305552"/>
                    <a:pt x="1180434" y="301666"/>
                  </a:cubicBezTo>
                  <a:cubicBezTo>
                    <a:pt x="1184320" y="306524"/>
                    <a:pt x="1187235" y="310896"/>
                    <a:pt x="1189178" y="314782"/>
                  </a:cubicBezTo>
                  <a:cubicBezTo>
                    <a:pt x="1191121" y="318668"/>
                    <a:pt x="1191121" y="322554"/>
                    <a:pt x="1189178" y="326441"/>
                  </a:cubicBezTo>
                  <a:lnTo>
                    <a:pt x="1189178" y="329355"/>
                  </a:lnTo>
                  <a:cubicBezTo>
                    <a:pt x="1189178" y="337128"/>
                    <a:pt x="1191121" y="344414"/>
                    <a:pt x="1195007" y="351215"/>
                  </a:cubicBezTo>
                  <a:cubicBezTo>
                    <a:pt x="1195007" y="353158"/>
                    <a:pt x="1195736" y="355101"/>
                    <a:pt x="1197193" y="357044"/>
                  </a:cubicBezTo>
                  <a:cubicBezTo>
                    <a:pt x="1198650" y="358988"/>
                    <a:pt x="1198893" y="361902"/>
                    <a:pt x="1197922" y="365788"/>
                  </a:cubicBezTo>
                  <a:lnTo>
                    <a:pt x="1199379" y="370160"/>
                  </a:lnTo>
                  <a:cubicBezTo>
                    <a:pt x="1200350" y="373075"/>
                    <a:pt x="1201808" y="375504"/>
                    <a:pt x="1203751" y="377447"/>
                  </a:cubicBezTo>
                  <a:cubicBezTo>
                    <a:pt x="1205694" y="379390"/>
                    <a:pt x="1207151" y="381333"/>
                    <a:pt x="1208123" y="383276"/>
                  </a:cubicBezTo>
                  <a:lnTo>
                    <a:pt x="1195007" y="387648"/>
                  </a:lnTo>
                  <a:cubicBezTo>
                    <a:pt x="1198893" y="398335"/>
                    <a:pt x="1203751" y="410480"/>
                    <a:pt x="1209580" y="424081"/>
                  </a:cubicBezTo>
                  <a:cubicBezTo>
                    <a:pt x="1211523" y="428939"/>
                    <a:pt x="1211523" y="432340"/>
                    <a:pt x="1209580" y="434283"/>
                  </a:cubicBezTo>
                  <a:lnTo>
                    <a:pt x="1208123" y="437197"/>
                  </a:lnTo>
                  <a:lnTo>
                    <a:pt x="1205208" y="454685"/>
                  </a:lnTo>
                  <a:lnTo>
                    <a:pt x="1199379" y="454685"/>
                  </a:lnTo>
                  <a:cubicBezTo>
                    <a:pt x="1196464" y="454685"/>
                    <a:pt x="1195007" y="457600"/>
                    <a:pt x="1195007" y="463429"/>
                  </a:cubicBezTo>
                  <a:lnTo>
                    <a:pt x="1195007" y="466344"/>
                  </a:lnTo>
                  <a:cubicBezTo>
                    <a:pt x="1195007" y="470230"/>
                    <a:pt x="1194278" y="472659"/>
                    <a:pt x="1192821" y="473630"/>
                  </a:cubicBezTo>
                  <a:cubicBezTo>
                    <a:pt x="1191364" y="474602"/>
                    <a:pt x="1189178" y="475574"/>
                    <a:pt x="1186263" y="476545"/>
                  </a:cubicBezTo>
                  <a:cubicBezTo>
                    <a:pt x="1185291" y="476545"/>
                    <a:pt x="1184563" y="477274"/>
                    <a:pt x="1184077" y="478731"/>
                  </a:cubicBezTo>
                  <a:cubicBezTo>
                    <a:pt x="1183591" y="480188"/>
                    <a:pt x="1183348" y="481403"/>
                    <a:pt x="1183348" y="482374"/>
                  </a:cubicBezTo>
                  <a:cubicBezTo>
                    <a:pt x="1183348" y="488204"/>
                    <a:pt x="1183834" y="492576"/>
                    <a:pt x="1184806" y="495490"/>
                  </a:cubicBezTo>
                  <a:cubicBezTo>
                    <a:pt x="1186749" y="502291"/>
                    <a:pt x="1187720" y="507149"/>
                    <a:pt x="1187720" y="510064"/>
                  </a:cubicBezTo>
                  <a:cubicBezTo>
                    <a:pt x="1188692" y="511035"/>
                    <a:pt x="1188206" y="512250"/>
                    <a:pt x="1186263" y="513707"/>
                  </a:cubicBezTo>
                  <a:cubicBezTo>
                    <a:pt x="1184320" y="515164"/>
                    <a:pt x="1182863" y="515893"/>
                    <a:pt x="1181891" y="515893"/>
                  </a:cubicBezTo>
                  <a:cubicBezTo>
                    <a:pt x="1176062" y="512978"/>
                    <a:pt x="1173147" y="511035"/>
                    <a:pt x="1173147" y="510064"/>
                  </a:cubicBezTo>
                  <a:cubicBezTo>
                    <a:pt x="1168289" y="507149"/>
                    <a:pt x="1163917" y="507149"/>
                    <a:pt x="1160031" y="510064"/>
                  </a:cubicBezTo>
                  <a:lnTo>
                    <a:pt x="1151287" y="514435"/>
                  </a:lnTo>
                  <a:cubicBezTo>
                    <a:pt x="1146430" y="515407"/>
                    <a:pt x="1142058" y="515407"/>
                    <a:pt x="1138171" y="514435"/>
                  </a:cubicBezTo>
                  <a:cubicBezTo>
                    <a:pt x="1132342" y="510549"/>
                    <a:pt x="1126027" y="508606"/>
                    <a:pt x="1119226" y="508606"/>
                  </a:cubicBezTo>
                  <a:cubicBezTo>
                    <a:pt x="1114368" y="508606"/>
                    <a:pt x="1110968" y="509092"/>
                    <a:pt x="1109025" y="510064"/>
                  </a:cubicBezTo>
                  <a:cubicBezTo>
                    <a:pt x="1103196" y="512007"/>
                    <a:pt x="1099795" y="510549"/>
                    <a:pt x="1098824" y="505692"/>
                  </a:cubicBezTo>
                  <a:cubicBezTo>
                    <a:pt x="1098824" y="505692"/>
                    <a:pt x="1098338" y="504720"/>
                    <a:pt x="1097366" y="502777"/>
                  </a:cubicBezTo>
                  <a:cubicBezTo>
                    <a:pt x="1094452" y="499862"/>
                    <a:pt x="1086679" y="495004"/>
                    <a:pt x="1074049" y="488204"/>
                  </a:cubicBezTo>
                  <a:cubicBezTo>
                    <a:pt x="1071134" y="486261"/>
                    <a:pt x="1067734" y="484560"/>
                    <a:pt x="1063848" y="483103"/>
                  </a:cubicBezTo>
                  <a:cubicBezTo>
                    <a:pt x="1059961" y="481646"/>
                    <a:pt x="1056075" y="479460"/>
                    <a:pt x="1052189" y="476545"/>
                  </a:cubicBezTo>
                  <a:cubicBezTo>
                    <a:pt x="1047331" y="472659"/>
                    <a:pt x="1041988" y="467315"/>
                    <a:pt x="1036158" y="460514"/>
                  </a:cubicBezTo>
                  <a:cubicBezTo>
                    <a:pt x="1029358" y="451771"/>
                    <a:pt x="1022071" y="446427"/>
                    <a:pt x="1014299" y="444484"/>
                  </a:cubicBezTo>
                  <a:lnTo>
                    <a:pt x="1009927" y="443027"/>
                  </a:lnTo>
                  <a:lnTo>
                    <a:pt x="1011384" y="438655"/>
                  </a:lnTo>
                  <a:cubicBezTo>
                    <a:pt x="1009441" y="436712"/>
                    <a:pt x="1007498" y="434768"/>
                    <a:pt x="1005555" y="432825"/>
                  </a:cubicBezTo>
                  <a:cubicBezTo>
                    <a:pt x="1003612" y="430882"/>
                    <a:pt x="1001668" y="428453"/>
                    <a:pt x="999725" y="425539"/>
                  </a:cubicBezTo>
                  <a:lnTo>
                    <a:pt x="1002640" y="425539"/>
                  </a:lnTo>
                  <a:cubicBezTo>
                    <a:pt x="1004583" y="425539"/>
                    <a:pt x="1005555" y="424567"/>
                    <a:pt x="1005555" y="422624"/>
                  </a:cubicBezTo>
                  <a:cubicBezTo>
                    <a:pt x="1005555" y="422624"/>
                    <a:pt x="1004583" y="421652"/>
                    <a:pt x="1002640" y="419709"/>
                  </a:cubicBezTo>
                  <a:cubicBezTo>
                    <a:pt x="1001668" y="419709"/>
                    <a:pt x="999483" y="418495"/>
                    <a:pt x="996082" y="416066"/>
                  </a:cubicBezTo>
                  <a:cubicBezTo>
                    <a:pt x="992682" y="413637"/>
                    <a:pt x="989524" y="411937"/>
                    <a:pt x="986609" y="410965"/>
                  </a:cubicBezTo>
                  <a:lnTo>
                    <a:pt x="983695" y="410965"/>
                  </a:lnTo>
                  <a:cubicBezTo>
                    <a:pt x="984666" y="409994"/>
                    <a:pt x="985881" y="408537"/>
                    <a:pt x="987338" y="406593"/>
                  </a:cubicBezTo>
                  <a:cubicBezTo>
                    <a:pt x="988795" y="404650"/>
                    <a:pt x="989038" y="402222"/>
                    <a:pt x="988067" y="399307"/>
                  </a:cubicBezTo>
                  <a:cubicBezTo>
                    <a:pt x="988067" y="399307"/>
                    <a:pt x="988067" y="399064"/>
                    <a:pt x="988067" y="398578"/>
                  </a:cubicBezTo>
                  <a:cubicBezTo>
                    <a:pt x="988067" y="398092"/>
                    <a:pt x="988067" y="397850"/>
                    <a:pt x="988067" y="397850"/>
                  </a:cubicBezTo>
                  <a:cubicBezTo>
                    <a:pt x="990981" y="393963"/>
                    <a:pt x="992196" y="391291"/>
                    <a:pt x="991710" y="389834"/>
                  </a:cubicBezTo>
                  <a:cubicBezTo>
                    <a:pt x="991224" y="388377"/>
                    <a:pt x="989038" y="386677"/>
                    <a:pt x="985152" y="384734"/>
                  </a:cubicBezTo>
                  <a:cubicBezTo>
                    <a:pt x="985152" y="384734"/>
                    <a:pt x="984909" y="384491"/>
                    <a:pt x="984423" y="384005"/>
                  </a:cubicBezTo>
                  <a:cubicBezTo>
                    <a:pt x="983938" y="383519"/>
                    <a:pt x="983695" y="383276"/>
                    <a:pt x="983695" y="383276"/>
                  </a:cubicBezTo>
                  <a:cubicBezTo>
                    <a:pt x="981752" y="379390"/>
                    <a:pt x="979080" y="376232"/>
                    <a:pt x="975679" y="373804"/>
                  </a:cubicBezTo>
                  <a:cubicBezTo>
                    <a:pt x="972279" y="371375"/>
                    <a:pt x="970579" y="369675"/>
                    <a:pt x="970579" y="368703"/>
                  </a:cubicBezTo>
                  <a:cubicBezTo>
                    <a:pt x="968636" y="367731"/>
                    <a:pt x="966693" y="366517"/>
                    <a:pt x="964750" y="365060"/>
                  </a:cubicBezTo>
                  <a:cubicBezTo>
                    <a:pt x="962806" y="363602"/>
                    <a:pt x="960378" y="361902"/>
                    <a:pt x="957463" y="359959"/>
                  </a:cubicBezTo>
                  <a:lnTo>
                    <a:pt x="958920" y="355587"/>
                  </a:lnTo>
                  <a:cubicBezTo>
                    <a:pt x="958920" y="354616"/>
                    <a:pt x="959406" y="351215"/>
                    <a:pt x="960378" y="345386"/>
                  </a:cubicBezTo>
                  <a:cubicBezTo>
                    <a:pt x="958435" y="345386"/>
                    <a:pt x="954791" y="344414"/>
                    <a:pt x="949448" y="342471"/>
                  </a:cubicBezTo>
                  <a:cubicBezTo>
                    <a:pt x="944104" y="340528"/>
                    <a:pt x="940461" y="337613"/>
                    <a:pt x="938518" y="333727"/>
                  </a:cubicBezTo>
                  <a:cubicBezTo>
                    <a:pt x="938518" y="333727"/>
                    <a:pt x="939975" y="332270"/>
                    <a:pt x="942890" y="329355"/>
                  </a:cubicBezTo>
                  <a:cubicBezTo>
                    <a:pt x="943861" y="328384"/>
                    <a:pt x="944347" y="327412"/>
                    <a:pt x="944347" y="326441"/>
                  </a:cubicBezTo>
                  <a:cubicBezTo>
                    <a:pt x="944347" y="325469"/>
                    <a:pt x="943861" y="324497"/>
                    <a:pt x="942890" y="323526"/>
                  </a:cubicBezTo>
                  <a:cubicBezTo>
                    <a:pt x="938032" y="318668"/>
                    <a:pt x="935603" y="316239"/>
                    <a:pt x="935603" y="316239"/>
                  </a:cubicBezTo>
                  <a:lnTo>
                    <a:pt x="910828" y="301666"/>
                  </a:lnTo>
                  <a:lnTo>
                    <a:pt x="910828" y="303123"/>
                  </a:lnTo>
                  <a:cubicBezTo>
                    <a:pt x="913743" y="308953"/>
                    <a:pt x="915686" y="315754"/>
                    <a:pt x="916658" y="323526"/>
                  </a:cubicBezTo>
                  <a:cubicBezTo>
                    <a:pt x="917629" y="325469"/>
                    <a:pt x="918844" y="327655"/>
                    <a:pt x="920301" y="330084"/>
                  </a:cubicBezTo>
                  <a:cubicBezTo>
                    <a:pt x="921758" y="332513"/>
                    <a:pt x="922973" y="334699"/>
                    <a:pt x="923944" y="336642"/>
                  </a:cubicBezTo>
                  <a:lnTo>
                    <a:pt x="935603" y="351215"/>
                  </a:lnTo>
                  <a:lnTo>
                    <a:pt x="929774" y="352672"/>
                  </a:lnTo>
                  <a:cubicBezTo>
                    <a:pt x="929774" y="354616"/>
                    <a:pt x="929288" y="356073"/>
                    <a:pt x="928316" y="357044"/>
                  </a:cubicBezTo>
                  <a:lnTo>
                    <a:pt x="926859" y="364331"/>
                  </a:lnTo>
                  <a:cubicBezTo>
                    <a:pt x="926859" y="368217"/>
                    <a:pt x="929288" y="371132"/>
                    <a:pt x="934146" y="373075"/>
                  </a:cubicBezTo>
                  <a:cubicBezTo>
                    <a:pt x="936089" y="375018"/>
                    <a:pt x="937060" y="375990"/>
                    <a:pt x="937060" y="375990"/>
                  </a:cubicBezTo>
                  <a:cubicBezTo>
                    <a:pt x="939003" y="382790"/>
                    <a:pt x="942890" y="386677"/>
                    <a:pt x="948719" y="387648"/>
                  </a:cubicBezTo>
                  <a:cubicBezTo>
                    <a:pt x="950662" y="388620"/>
                    <a:pt x="952119" y="390563"/>
                    <a:pt x="953091" y="393477"/>
                  </a:cubicBezTo>
                  <a:cubicBezTo>
                    <a:pt x="954063" y="396392"/>
                    <a:pt x="954548" y="397850"/>
                    <a:pt x="954548" y="397850"/>
                  </a:cubicBezTo>
                  <a:cubicBezTo>
                    <a:pt x="955520" y="398821"/>
                    <a:pt x="955034" y="400278"/>
                    <a:pt x="953091" y="402222"/>
                  </a:cubicBezTo>
                  <a:cubicBezTo>
                    <a:pt x="951148" y="404165"/>
                    <a:pt x="949205" y="405622"/>
                    <a:pt x="947262" y="406593"/>
                  </a:cubicBezTo>
                  <a:cubicBezTo>
                    <a:pt x="946290" y="407565"/>
                    <a:pt x="944347" y="408051"/>
                    <a:pt x="941432" y="408051"/>
                  </a:cubicBezTo>
                  <a:cubicBezTo>
                    <a:pt x="941432" y="409022"/>
                    <a:pt x="941675" y="410237"/>
                    <a:pt x="942161" y="411694"/>
                  </a:cubicBezTo>
                  <a:cubicBezTo>
                    <a:pt x="942647" y="413151"/>
                    <a:pt x="941432" y="413880"/>
                    <a:pt x="938518" y="413880"/>
                  </a:cubicBezTo>
                  <a:lnTo>
                    <a:pt x="947262" y="426996"/>
                  </a:lnTo>
                  <a:lnTo>
                    <a:pt x="938518" y="426996"/>
                  </a:lnTo>
                  <a:lnTo>
                    <a:pt x="941432" y="431368"/>
                  </a:lnTo>
                  <a:cubicBezTo>
                    <a:pt x="944347" y="438169"/>
                    <a:pt x="943861" y="443027"/>
                    <a:pt x="939975" y="445941"/>
                  </a:cubicBezTo>
                  <a:lnTo>
                    <a:pt x="929774" y="451771"/>
                  </a:lnTo>
                  <a:cubicBezTo>
                    <a:pt x="930745" y="453714"/>
                    <a:pt x="932688" y="456385"/>
                    <a:pt x="935603" y="459786"/>
                  </a:cubicBezTo>
                  <a:cubicBezTo>
                    <a:pt x="938518" y="463186"/>
                    <a:pt x="940461" y="466344"/>
                    <a:pt x="941432" y="469258"/>
                  </a:cubicBezTo>
                  <a:lnTo>
                    <a:pt x="937060" y="469258"/>
                  </a:lnTo>
                  <a:cubicBezTo>
                    <a:pt x="929288" y="469258"/>
                    <a:pt x="923459" y="470716"/>
                    <a:pt x="919573" y="473630"/>
                  </a:cubicBezTo>
                  <a:cubicBezTo>
                    <a:pt x="910828" y="480431"/>
                    <a:pt x="899656" y="486746"/>
                    <a:pt x="886054" y="492576"/>
                  </a:cubicBezTo>
                  <a:lnTo>
                    <a:pt x="877310" y="499862"/>
                  </a:lnTo>
                  <a:lnTo>
                    <a:pt x="874395" y="505692"/>
                  </a:lnTo>
                  <a:lnTo>
                    <a:pt x="864194" y="499862"/>
                  </a:lnTo>
                  <a:cubicBezTo>
                    <a:pt x="862251" y="497919"/>
                    <a:pt x="857879" y="495976"/>
                    <a:pt x="851078" y="494033"/>
                  </a:cubicBezTo>
                  <a:cubicBezTo>
                    <a:pt x="849135" y="494033"/>
                    <a:pt x="847192" y="493790"/>
                    <a:pt x="845249" y="493304"/>
                  </a:cubicBezTo>
                  <a:cubicBezTo>
                    <a:pt x="843306" y="492818"/>
                    <a:pt x="841848" y="492090"/>
                    <a:pt x="840877" y="491118"/>
                  </a:cubicBezTo>
                  <a:cubicBezTo>
                    <a:pt x="838934" y="489175"/>
                    <a:pt x="837962" y="489661"/>
                    <a:pt x="837962" y="492576"/>
                  </a:cubicBezTo>
                  <a:lnTo>
                    <a:pt x="829218" y="501320"/>
                  </a:lnTo>
                  <a:cubicBezTo>
                    <a:pt x="829218" y="498405"/>
                    <a:pt x="828733" y="495976"/>
                    <a:pt x="827761" y="494033"/>
                  </a:cubicBezTo>
                  <a:cubicBezTo>
                    <a:pt x="825818" y="497919"/>
                    <a:pt x="822417" y="503263"/>
                    <a:pt x="817560" y="510064"/>
                  </a:cubicBezTo>
                  <a:cubicBezTo>
                    <a:pt x="817560" y="510064"/>
                    <a:pt x="817317" y="509821"/>
                    <a:pt x="816831" y="509335"/>
                  </a:cubicBezTo>
                  <a:cubicBezTo>
                    <a:pt x="816345" y="508849"/>
                    <a:pt x="816102" y="508606"/>
                    <a:pt x="816102" y="508606"/>
                  </a:cubicBezTo>
                  <a:cubicBezTo>
                    <a:pt x="818046" y="503749"/>
                    <a:pt x="819989" y="499862"/>
                    <a:pt x="821932" y="496948"/>
                  </a:cubicBezTo>
                  <a:cubicBezTo>
                    <a:pt x="814159" y="504720"/>
                    <a:pt x="803958" y="517350"/>
                    <a:pt x="791328" y="534838"/>
                  </a:cubicBezTo>
                  <a:lnTo>
                    <a:pt x="789871" y="526094"/>
                  </a:lnTo>
                  <a:lnTo>
                    <a:pt x="779669" y="545039"/>
                  </a:lnTo>
                  <a:lnTo>
                    <a:pt x="779669" y="539210"/>
                  </a:lnTo>
                  <a:cubicBezTo>
                    <a:pt x="778698" y="540181"/>
                    <a:pt x="777969" y="541153"/>
                    <a:pt x="777483" y="542125"/>
                  </a:cubicBezTo>
                  <a:cubicBezTo>
                    <a:pt x="776998" y="543096"/>
                    <a:pt x="776755" y="544068"/>
                    <a:pt x="776755" y="545039"/>
                  </a:cubicBezTo>
                  <a:lnTo>
                    <a:pt x="750523" y="580015"/>
                  </a:lnTo>
                  <a:cubicBezTo>
                    <a:pt x="749551" y="580015"/>
                    <a:pt x="749066" y="580501"/>
                    <a:pt x="749066" y="581472"/>
                  </a:cubicBezTo>
                  <a:cubicBezTo>
                    <a:pt x="749066" y="582444"/>
                    <a:pt x="748094" y="583416"/>
                    <a:pt x="746151" y="584387"/>
                  </a:cubicBezTo>
                  <a:cubicBezTo>
                    <a:pt x="741293" y="589245"/>
                    <a:pt x="734492" y="598474"/>
                    <a:pt x="725748" y="612076"/>
                  </a:cubicBezTo>
                  <a:lnTo>
                    <a:pt x="725748" y="619363"/>
                  </a:lnTo>
                  <a:cubicBezTo>
                    <a:pt x="725748" y="620334"/>
                    <a:pt x="725505" y="620334"/>
                    <a:pt x="725020" y="619363"/>
                  </a:cubicBezTo>
                  <a:cubicBezTo>
                    <a:pt x="724534" y="618391"/>
                    <a:pt x="723319" y="617906"/>
                    <a:pt x="721376" y="617906"/>
                  </a:cubicBezTo>
                  <a:cubicBezTo>
                    <a:pt x="724291" y="621792"/>
                    <a:pt x="728177" y="624706"/>
                    <a:pt x="733035" y="626649"/>
                  </a:cubicBezTo>
                  <a:lnTo>
                    <a:pt x="756352" y="641223"/>
                  </a:lnTo>
                  <a:lnTo>
                    <a:pt x="759267" y="648509"/>
                  </a:lnTo>
                  <a:lnTo>
                    <a:pt x="810273" y="680571"/>
                  </a:lnTo>
                  <a:cubicBezTo>
                    <a:pt x="815131" y="682514"/>
                    <a:pt x="818531" y="685914"/>
                    <a:pt x="820474" y="690772"/>
                  </a:cubicBezTo>
                  <a:cubicBezTo>
                    <a:pt x="822417" y="695629"/>
                    <a:pt x="824846" y="699516"/>
                    <a:pt x="827761" y="702430"/>
                  </a:cubicBezTo>
                  <a:cubicBezTo>
                    <a:pt x="830676" y="702430"/>
                    <a:pt x="833833" y="703645"/>
                    <a:pt x="837234" y="706074"/>
                  </a:cubicBezTo>
                  <a:cubicBezTo>
                    <a:pt x="840634" y="708503"/>
                    <a:pt x="842334" y="711174"/>
                    <a:pt x="842334" y="714089"/>
                  </a:cubicBezTo>
                  <a:cubicBezTo>
                    <a:pt x="867594" y="725747"/>
                    <a:pt x="897713" y="743721"/>
                    <a:pt x="932688" y="768010"/>
                  </a:cubicBezTo>
                  <a:cubicBezTo>
                    <a:pt x="961835" y="788413"/>
                    <a:pt x="985152" y="803957"/>
                    <a:pt x="1002640" y="814644"/>
                  </a:cubicBezTo>
                  <a:cubicBezTo>
                    <a:pt x="1009441" y="814644"/>
                    <a:pt x="1014541" y="816102"/>
                    <a:pt x="1017942" y="819016"/>
                  </a:cubicBezTo>
                  <a:cubicBezTo>
                    <a:pt x="1021342" y="821931"/>
                    <a:pt x="1024014" y="824360"/>
                    <a:pt x="1025957" y="826303"/>
                  </a:cubicBezTo>
                  <a:lnTo>
                    <a:pt x="1015756" y="826303"/>
                  </a:lnTo>
                  <a:cubicBezTo>
                    <a:pt x="1037130" y="834075"/>
                    <a:pt x="1052189" y="840391"/>
                    <a:pt x="1060933" y="845248"/>
                  </a:cubicBezTo>
                  <a:lnTo>
                    <a:pt x="1141086" y="883139"/>
                  </a:lnTo>
                  <a:cubicBezTo>
                    <a:pt x="1150801" y="887997"/>
                    <a:pt x="1158088" y="890425"/>
                    <a:pt x="1162946" y="890425"/>
                  </a:cubicBezTo>
                  <a:lnTo>
                    <a:pt x="1170232" y="890425"/>
                  </a:lnTo>
                  <a:cubicBezTo>
                    <a:pt x="1176062" y="890425"/>
                    <a:pt x="1180919" y="890911"/>
                    <a:pt x="1184806" y="891883"/>
                  </a:cubicBezTo>
                  <a:cubicBezTo>
                    <a:pt x="1185777" y="892854"/>
                    <a:pt x="1188935" y="894312"/>
                    <a:pt x="1194278" y="896255"/>
                  </a:cubicBezTo>
                  <a:cubicBezTo>
                    <a:pt x="1199622" y="898198"/>
                    <a:pt x="1203265" y="899655"/>
                    <a:pt x="1205208" y="900627"/>
                  </a:cubicBezTo>
                  <a:lnTo>
                    <a:pt x="1231440" y="906456"/>
                  </a:lnTo>
                  <a:cubicBezTo>
                    <a:pt x="1240184" y="910342"/>
                    <a:pt x="1245528" y="913743"/>
                    <a:pt x="1247471" y="916657"/>
                  </a:cubicBezTo>
                  <a:lnTo>
                    <a:pt x="1259129" y="922486"/>
                  </a:lnTo>
                  <a:lnTo>
                    <a:pt x="1259129" y="925199"/>
                  </a:lnTo>
                  <a:lnTo>
                    <a:pt x="1232897" y="912285"/>
                  </a:lnTo>
                  <a:lnTo>
                    <a:pt x="1259129" y="925401"/>
                  </a:lnTo>
                  <a:lnTo>
                    <a:pt x="1259129" y="925199"/>
                  </a:lnTo>
                  <a:lnTo>
                    <a:pt x="1327624" y="958920"/>
                  </a:lnTo>
                  <a:cubicBezTo>
                    <a:pt x="1346083" y="967664"/>
                    <a:pt x="1374258" y="981265"/>
                    <a:pt x="1412148" y="999725"/>
                  </a:cubicBezTo>
                  <a:lnTo>
                    <a:pt x="1412148" y="1002639"/>
                  </a:lnTo>
                  <a:lnTo>
                    <a:pt x="1331996" y="972036"/>
                  </a:lnTo>
                  <a:cubicBezTo>
                    <a:pt x="1331024" y="973979"/>
                    <a:pt x="1328352" y="974222"/>
                    <a:pt x="1323980" y="972764"/>
                  </a:cubicBezTo>
                  <a:cubicBezTo>
                    <a:pt x="1319608" y="971307"/>
                    <a:pt x="1316451" y="972036"/>
                    <a:pt x="1314508" y="974950"/>
                  </a:cubicBezTo>
                  <a:cubicBezTo>
                    <a:pt x="1317422" y="975922"/>
                    <a:pt x="1327138" y="979808"/>
                    <a:pt x="1343654" y="986609"/>
                  </a:cubicBezTo>
                  <a:cubicBezTo>
                    <a:pt x="1357256" y="989523"/>
                    <a:pt x="1368429" y="993410"/>
                    <a:pt x="1377173" y="998267"/>
                  </a:cubicBezTo>
                  <a:cubicBezTo>
                    <a:pt x="1373286" y="997296"/>
                    <a:pt x="1365514" y="995110"/>
                    <a:pt x="1353855" y="991709"/>
                  </a:cubicBezTo>
                  <a:cubicBezTo>
                    <a:pt x="1342197" y="988309"/>
                    <a:pt x="1331510" y="986609"/>
                    <a:pt x="1321794" y="986609"/>
                  </a:cubicBezTo>
                  <a:cubicBezTo>
                    <a:pt x="1314022" y="983694"/>
                    <a:pt x="1304549" y="981265"/>
                    <a:pt x="1293376" y="979322"/>
                  </a:cubicBezTo>
                  <a:cubicBezTo>
                    <a:pt x="1282203" y="977379"/>
                    <a:pt x="1273703" y="975922"/>
                    <a:pt x="1267873" y="974950"/>
                  </a:cubicBezTo>
                  <a:cubicBezTo>
                    <a:pt x="1267873" y="974950"/>
                    <a:pt x="1267873" y="975436"/>
                    <a:pt x="1267873" y="976408"/>
                  </a:cubicBezTo>
                  <a:cubicBezTo>
                    <a:pt x="1267873" y="977379"/>
                    <a:pt x="1268359" y="977865"/>
                    <a:pt x="1269331" y="977865"/>
                  </a:cubicBezTo>
                  <a:cubicBezTo>
                    <a:pt x="1280989" y="978836"/>
                    <a:pt x="1293376" y="981994"/>
                    <a:pt x="1306492" y="987337"/>
                  </a:cubicBezTo>
                  <a:cubicBezTo>
                    <a:pt x="1319608" y="992681"/>
                    <a:pt x="1330538" y="996324"/>
                    <a:pt x="1339282" y="998267"/>
                  </a:cubicBezTo>
                  <a:cubicBezTo>
                    <a:pt x="1339282" y="1000210"/>
                    <a:pt x="1340497" y="1001182"/>
                    <a:pt x="1342926" y="1001182"/>
                  </a:cubicBezTo>
                  <a:cubicBezTo>
                    <a:pt x="1345354" y="1001182"/>
                    <a:pt x="1348512" y="1000696"/>
                    <a:pt x="1352398" y="999725"/>
                  </a:cubicBezTo>
                  <a:cubicBezTo>
                    <a:pt x="1358227" y="999725"/>
                    <a:pt x="1362113" y="1004097"/>
                    <a:pt x="1364057" y="1012841"/>
                  </a:cubicBezTo>
                  <a:cubicBezTo>
                    <a:pt x="1366000" y="1011869"/>
                    <a:pt x="1368429" y="1011626"/>
                    <a:pt x="1371343" y="1012112"/>
                  </a:cubicBezTo>
                  <a:cubicBezTo>
                    <a:pt x="1374258" y="1012598"/>
                    <a:pt x="1376687" y="1012841"/>
                    <a:pt x="1378630" y="1012841"/>
                  </a:cubicBezTo>
                  <a:lnTo>
                    <a:pt x="1390288" y="1018670"/>
                  </a:lnTo>
                  <a:lnTo>
                    <a:pt x="1391746" y="1024499"/>
                  </a:lnTo>
                  <a:lnTo>
                    <a:pt x="1388831" y="1024499"/>
                  </a:lnTo>
                  <a:lnTo>
                    <a:pt x="1362599" y="1021585"/>
                  </a:lnTo>
                  <a:lnTo>
                    <a:pt x="1337825" y="1017213"/>
                  </a:lnTo>
                  <a:lnTo>
                    <a:pt x="1333453" y="1021585"/>
                  </a:lnTo>
                  <a:cubicBezTo>
                    <a:pt x="1337339" y="1024499"/>
                    <a:pt x="1342197" y="1025957"/>
                    <a:pt x="1348026" y="1025957"/>
                  </a:cubicBezTo>
                  <a:cubicBezTo>
                    <a:pt x="1353855" y="1025957"/>
                    <a:pt x="1358227" y="1025957"/>
                    <a:pt x="1361142" y="1025957"/>
                  </a:cubicBezTo>
                  <a:cubicBezTo>
                    <a:pt x="1364057" y="1026928"/>
                    <a:pt x="1368914" y="1027414"/>
                    <a:pt x="1375715" y="1027414"/>
                  </a:cubicBezTo>
                  <a:cubicBezTo>
                    <a:pt x="1382516" y="1027414"/>
                    <a:pt x="1387860" y="1029357"/>
                    <a:pt x="1391746" y="1033243"/>
                  </a:cubicBezTo>
                  <a:cubicBezTo>
                    <a:pt x="1385916" y="1033243"/>
                    <a:pt x="1378144" y="1031786"/>
                    <a:pt x="1368429" y="1028871"/>
                  </a:cubicBezTo>
                  <a:cubicBezTo>
                    <a:pt x="1374258" y="1032757"/>
                    <a:pt x="1383488" y="1036158"/>
                    <a:pt x="1396118" y="1039072"/>
                  </a:cubicBezTo>
                  <a:cubicBezTo>
                    <a:pt x="1399032" y="1040044"/>
                    <a:pt x="1402919" y="1041501"/>
                    <a:pt x="1407776" y="1043444"/>
                  </a:cubicBezTo>
                  <a:cubicBezTo>
                    <a:pt x="1412634" y="1045388"/>
                    <a:pt x="1417006" y="1046845"/>
                    <a:pt x="1420892" y="1047816"/>
                  </a:cubicBezTo>
                  <a:cubicBezTo>
                    <a:pt x="1420892" y="1048788"/>
                    <a:pt x="1419435" y="1049031"/>
                    <a:pt x="1416520" y="1048545"/>
                  </a:cubicBezTo>
                  <a:cubicBezTo>
                    <a:pt x="1413606" y="1048059"/>
                    <a:pt x="1411663" y="1047816"/>
                    <a:pt x="1410691" y="1047816"/>
                  </a:cubicBezTo>
                  <a:lnTo>
                    <a:pt x="1381545" y="1040530"/>
                  </a:lnTo>
                  <a:lnTo>
                    <a:pt x="1369886" y="1043444"/>
                  </a:lnTo>
                  <a:cubicBezTo>
                    <a:pt x="1366000" y="1043444"/>
                    <a:pt x="1361628" y="1041987"/>
                    <a:pt x="1356770" y="1039072"/>
                  </a:cubicBezTo>
                  <a:cubicBezTo>
                    <a:pt x="1352884" y="1039072"/>
                    <a:pt x="1349969" y="1039801"/>
                    <a:pt x="1348026" y="1041258"/>
                  </a:cubicBezTo>
                  <a:cubicBezTo>
                    <a:pt x="1346083" y="1042716"/>
                    <a:pt x="1344626" y="1045388"/>
                    <a:pt x="1343654" y="1049274"/>
                  </a:cubicBezTo>
                  <a:cubicBezTo>
                    <a:pt x="1346569" y="1051217"/>
                    <a:pt x="1352884" y="1052188"/>
                    <a:pt x="1362599" y="1052188"/>
                  </a:cubicBezTo>
                  <a:lnTo>
                    <a:pt x="1364057" y="1055103"/>
                  </a:lnTo>
                  <a:lnTo>
                    <a:pt x="1333453" y="1055103"/>
                  </a:lnTo>
                  <a:lnTo>
                    <a:pt x="1333453" y="1058018"/>
                  </a:lnTo>
                  <a:lnTo>
                    <a:pt x="1301392" y="1053646"/>
                  </a:lnTo>
                  <a:cubicBezTo>
                    <a:pt x="1298477" y="1051703"/>
                    <a:pt x="1295077" y="1050731"/>
                    <a:pt x="1291190" y="1050731"/>
                  </a:cubicBezTo>
                  <a:cubicBezTo>
                    <a:pt x="1288276" y="1050731"/>
                    <a:pt x="1283904" y="1051703"/>
                    <a:pt x="1278075" y="1053646"/>
                  </a:cubicBezTo>
                  <a:cubicBezTo>
                    <a:pt x="1272245" y="1055589"/>
                    <a:pt x="1267388" y="1056560"/>
                    <a:pt x="1263501" y="1056560"/>
                  </a:cubicBezTo>
                  <a:cubicBezTo>
                    <a:pt x="1261558" y="1056560"/>
                    <a:pt x="1259372" y="1057289"/>
                    <a:pt x="1256943" y="1058746"/>
                  </a:cubicBezTo>
                  <a:cubicBezTo>
                    <a:pt x="1254514" y="1060204"/>
                    <a:pt x="1252328" y="1060447"/>
                    <a:pt x="1250385" y="1059475"/>
                  </a:cubicBezTo>
                  <a:cubicBezTo>
                    <a:pt x="1227068" y="1055589"/>
                    <a:pt x="1211037" y="1054131"/>
                    <a:pt x="1202294" y="1055103"/>
                  </a:cubicBezTo>
                  <a:lnTo>
                    <a:pt x="1202294" y="1059475"/>
                  </a:lnTo>
                  <a:lnTo>
                    <a:pt x="1203751" y="1063847"/>
                  </a:lnTo>
                  <a:cubicBezTo>
                    <a:pt x="1211523" y="1064818"/>
                    <a:pt x="1223182" y="1065304"/>
                    <a:pt x="1238727" y="1065304"/>
                  </a:cubicBezTo>
                  <a:lnTo>
                    <a:pt x="1257672" y="1065304"/>
                  </a:lnTo>
                  <a:lnTo>
                    <a:pt x="1195007" y="1069676"/>
                  </a:lnTo>
                  <a:cubicBezTo>
                    <a:pt x="1195007" y="1069676"/>
                    <a:pt x="1194278" y="1069919"/>
                    <a:pt x="1192821" y="1070405"/>
                  </a:cubicBezTo>
                  <a:cubicBezTo>
                    <a:pt x="1191364" y="1070891"/>
                    <a:pt x="1190635" y="1070648"/>
                    <a:pt x="1190635" y="1069676"/>
                  </a:cubicBezTo>
                  <a:cubicBezTo>
                    <a:pt x="1185777" y="1067733"/>
                    <a:pt x="1182863" y="1066762"/>
                    <a:pt x="1181891" y="1066762"/>
                  </a:cubicBezTo>
                  <a:cubicBezTo>
                    <a:pt x="1179948" y="1066762"/>
                    <a:pt x="1177762" y="1067247"/>
                    <a:pt x="1175333" y="1068219"/>
                  </a:cubicBezTo>
                  <a:cubicBezTo>
                    <a:pt x="1172904" y="1069191"/>
                    <a:pt x="1169747" y="1070162"/>
                    <a:pt x="1165860" y="1071134"/>
                  </a:cubicBezTo>
                  <a:lnTo>
                    <a:pt x="1155659" y="1072591"/>
                  </a:lnTo>
                  <a:cubicBezTo>
                    <a:pt x="1156631" y="1073563"/>
                    <a:pt x="1160031" y="1075020"/>
                    <a:pt x="1165860" y="1076963"/>
                  </a:cubicBezTo>
                  <a:lnTo>
                    <a:pt x="1162946" y="1079878"/>
                  </a:lnTo>
                  <a:cubicBezTo>
                    <a:pt x="1164889" y="1078906"/>
                    <a:pt x="1166103" y="1078663"/>
                    <a:pt x="1166589" y="1079149"/>
                  </a:cubicBezTo>
                  <a:cubicBezTo>
                    <a:pt x="1167075" y="1079635"/>
                    <a:pt x="1167318" y="1080849"/>
                    <a:pt x="1167318" y="1082792"/>
                  </a:cubicBezTo>
                  <a:cubicBezTo>
                    <a:pt x="1167318" y="1081821"/>
                    <a:pt x="1166346" y="1081092"/>
                    <a:pt x="1164403" y="1080606"/>
                  </a:cubicBezTo>
                  <a:cubicBezTo>
                    <a:pt x="1162460" y="1080120"/>
                    <a:pt x="1159545" y="1081335"/>
                    <a:pt x="1155659" y="1084250"/>
                  </a:cubicBezTo>
                  <a:cubicBezTo>
                    <a:pt x="1159545" y="1086193"/>
                    <a:pt x="1163432" y="1088622"/>
                    <a:pt x="1167318" y="1091536"/>
                  </a:cubicBezTo>
                  <a:cubicBezTo>
                    <a:pt x="1171204" y="1094451"/>
                    <a:pt x="1174604" y="1095908"/>
                    <a:pt x="1177519" y="1095908"/>
                  </a:cubicBezTo>
                  <a:cubicBezTo>
                    <a:pt x="1177519" y="1096880"/>
                    <a:pt x="1176547" y="1097608"/>
                    <a:pt x="1174604" y="1098094"/>
                  </a:cubicBezTo>
                  <a:cubicBezTo>
                    <a:pt x="1172661" y="1098580"/>
                    <a:pt x="1171204" y="1099794"/>
                    <a:pt x="1170232" y="1101737"/>
                  </a:cubicBezTo>
                  <a:lnTo>
                    <a:pt x="1167318" y="1101737"/>
                  </a:lnTo>
                  <a:cubicBezTo>
                    <a:pt x="1162460" y="1101737"/>
                    <a:pt x="1159545" y="1103195"/>
                    <a:pt x="1158574" y="1106109"/>
                  </a:cubicBezTo>
                  <a:cubicBezTo>
                    <a:pt x="1158574" y="1106109"/>
                    <a:pt x="1156631" y="1107567"/>
                    <a:pt x="1152745" y="1110481"/>
                  </a:cubicBezTo>
                  <a:cubicBezTo>
                    <a:pt x="1150801" y="1109510"/>
                    <a:pt x="1146915" y="1109267"/>
                    <a:pt x="1141086" y="1109753"/>
                  </a:cubicBezTo>
                  <a:cubicBezTo>
                    <a:pt x="1135257" y="1110239"/>
                    <a:pt x="1131856" y="1110481"/>
                    <a:pt x="1130885" y="1110481"/>
                  </a:cubicBezTo>
                  <a:cubicBezTo>
                    <a:pt x="1124084" y="1110481"/>
                    <a:pt x="1119712" y="1110967"/>
                    <a:pt x="1117769" y="1111939"/>
                  </a:cubicBezTo>
                  <a:cubicBezTo>
                    <a:pt x="1102224" y="1122626"/>
                    <a:pt x="1087651" y="1126998"/>
                    <a:pt x="1074049" y="1125055"/>
                  </a:cubicBezTo>
                  <a:lnTo>
                    <a:pt x="1065305" y="1127969"/>
                  </a:lnTo>
                  <a:cubicBezTo>
                    <a:pt x="1059476" y="1129912"/>
                    <a:pt x="1056075" y="1130884"/>
                    <a:pt x="1055104" y="1130884"/>
                  </a:cubicBezTo>
                  <a:cubicBezTo>
                    <a:pt x="1052189" y="1130884"/>
                    <a:pt x="1047331" y="1129427"/>
                    <a:pt x="1040530" y="1126512"/>
                  </a:cubicBezTo>
                  <a:lnTo>
                    <a:pt x="1036158" y="1126512"/>
                  </a:lnTo>
                  <a:cubicBezTo>
                    <a:pt x="1030329" y="1126512"/>
                    <a:pt x="1026443" y="1126998"/>
                    <a:pt x="1024500" y="1127969"/>
                  </a:cubicBezTo>
                  <a:cubicBezTo>
                    <a:pt x="1023528" y="1127969"/>
                    <a:pt x="1022314" y="1128455"/>
                    <a:pt x="1020857" y="1129427"/>
                  </a:cubicBezTo>
                  <a:cubicBezTo>
                    <a:pt x="1019399" y="1130398"/>
                    <a:pt x="1018185" y="1129912"/>
                    <a:pt x="1017213" y="1127969"/>
                  </a:cubicBezTo>
                  <a:cubicBezTo>
                    <a:pt x="1014299" y="1126026"/>
                    <a:pt x="1012113" y="1125055"/>
                    <a:pt x="1010655" y="1125055"/>
                  </a:cubicBezTo>
                  <a:cubicBezTo>
                    <a:pt x="1009198" y="1125055"/>
                    <a:pt x="1007012" y="1126998"/>
                    <a:pt x="1004097" y="1130884"/>
                  </a:cubicBezTo>
                  <a:lnTo>
                    <a:pt x="990981" y="1130884"/>
                  </a:lnTo>
                  <a:cubicBezTo>
                    <a:pt x="989038" y="1128941"/>
                    <a:pt x="986124" y="1127969"/>
                    <a:pt x="982237" y="1127969"/>
                  </a:cubicBezTo>
                  <a:cubicBezTo>
                    <a:pt x="978351" y="1127969"/>
                    <a:pt x="975437" y="1127969"/>
                    <a:pt x="973493" y="1127969"/>
                  </a:cubicBezTo>
                  <a:lnTo>
                    <a:pt x="941432" y="1123597"/>
                  </a:lnTo>
                  <a:lnTo>
                    <a:pt x="916658" y="1103195"/>
                  </a:lnTo>
                  <a:cubicBezTo>
                    <a:pt x="914715" y="1106109"/>
                    <a:pt x="912772" y="1105624"/>
                    <a:pt x="910828" y="1101737"/>
                  </a:cubicBezTo>
                  <a:cubicBezTo>
                    <a:pt x="908885" y="1100766"/>
                    <a:pt x="907671" y="1099552"/>
                    <a:pt x="907185" y="1098094"/>
                  </a:cubicBezTo>
                  <a:cubicBezTo>
                    <a:pt x="906699" y="1096637"/>
                    <a:pt x="906457" y="1096394"/>
                    <a:pt x="906457" y="1097365"/>
                  </a:cubicBezTo>
                  <a:cubicBezTo>
                    <a:pt x="902570" y="1094451"/>
                    <a:pt x="899656" y="1092751"/>
                    <a:pt x="897713" y="1092265"/>
                  </a:cubicBezTo>
                  <a:cubicBezTo>
                    <a:pt x="895770" y="1091779"/>
                    <a:pt x="892855" y="1091536"/>
                    <a:pt x="888969" y="1091536"/>
                  </a:cubicBezTo>
                  <a:lnTo>
                    <a:pt x="881682" y="1074048"/>
                  </a:lnTo>
                  <a:cubicBezTo>
                    <a:pt x="874881" y="1075991"/>
                    <a:pt x="870509" y="1075991"/>
                    <a:pt x="868566" y="1074048"/>
                  </a:cubicBezTo>
                  <a:cubicBezTo>
                    <a:pt x="868566" y="1072105"/>
                    <a:pt x="867594" y="1071134"/>
                    <a:pt x="865651" y="1071134"/>
                  </a:cubicBezTo>
                  <a:lnTo>
                    <a:pt x="864194" y="1071134"/>
                  </a:lnTo>
                  <a:cubicBezTo>
                    <a:pt x="859336" y="1071134"/>
                    <a:pt x="855207" y="1068948"/>
                    <a:pt x="851807" y="1064576"/>
                  </a:cubicBezTo>
                  <a:cubicBezTo>
                    <a:pt x="848406" y="1060204"/>
                    <a:pt x="846221" y="1057046"/>
                    <a:pt x="845249" y="1055103"/>
                  </a:cubicBezTo>
                  <a:cubicBezTo>
                    <a:pt x="840391" y="1051217"/>
                    <a:pt x="836991" y="1045873"/>
                    <a:pt x="835048" y="1039072"/>
                  </a:cubicBezTo>
                  <a:cubicBezTo>
                    <a:pt x="834076" y="1038101"/>
                    <a:pt x="832862" y="1037372"/>
                    <a:pt x="831404" y="1036886"/>
                  </a:cubicBezTo>
                  <a:cubicBezTo>
                    <a:pt x="829947" y="1036401"/>
                    <a:pt x="828733" y="1034701"/>
                    <a:pt x="827761" y="1031786"/>
                  </a:cubicBezTo>
                  <a:cubicBezTo>
                    <a:pt x="808330" y="1022070"/>
                    <a:pt x="791814" y="1007011"/>
                    <a:pt x="778212" y="986609"/>
                  </a:cubicBezTo>
                  <a:cubicBezTo>
                    <a:pt x="763639" y="972036"/>
                    <a:pt x="751980" y="956005"/>
                    <a:pt x="743236" y="938517"/>
                  </a:cubicBezTo>
                  <a:cubicBezTo>
                    <a:pt x="736435" y="933659"/>
                    <a:pt x="731820" y="928559"/>
                    <a:pt x="729392" y="923215"/>
                  </a:cubicBezTo>
                  <a:cubicBezTo>
                    <a:pt x="726963" y="917872"/>
                    <a:pt x="725263" y="914228"/>
                    <a:pt x="724291" y="912285"/>
                  </a:cubicBezTo>
                  <a:cubicBezTo>
                    <a:pt x="721376" y="908399"/>
                    <a:pt x="717004" y="902327"/>
                    <a:pt x="711175" y="894069"/>
                  </a:cubicBezTo>
                  <a:cubicBezTo>
                    <a:pt x="705346" y="885810"/>
                    <a:pt x="700002" y="880710"/>
                    <a:pt x="695144" y="878767"/>
                  </a:cubicBezTo>
                  <a:lnTo>
                    <a:pt x="679114" y="855449"/>
                  </a:lnTo>
                  <a:lnTo>
                    <a:pt x="652882" y="836504"/>
                  </a:lnTo>
                  <a:lnTo>
                    <a:pt x="613534" y="804443"/>
                  </a:lnTo>
                  <a:lnTo>
                    <a:pt x="613534" y="811730"/>
                  </a:lnTo>
                  <a:lnTo>
                    <a:pt x="606248" y="807358"/>
                  </a:lnTo>
                  <a:lnTo>
                    <a:pt x="603333" y="807358"/>
                  </a:lnTo>
                  <a:cubicBezTo>
                    <a:pt x="603333" y="810273"/>
                    <a:pt x="603819" y="812216"/>
                    <a:pt x="604790" y="813187"/>
                  </a:cubicBezTo>
                  <a:cubicBezTo>
                    <a:pt x="605762" y="815130"/>
                    <a:pt x="607219" y="816588"/>
                    <a:pt x="609162" y="817559"/>
                  </a:cubicBezTo>
                  <a:cubicBezTo>
                    <a:pt x="614020" y="823388"/>
                    <a:pt x="618878" y="828246"/>
                    <a:pt x="623736" y="832132"/>
                  </a:cubicBezTo>
                  <a:lnTo>
                    <a:pt x="626650" y="836504"/>
                  </a:lnTo>
                  <a:cubicBezTo>
                    <a:pt x="626650" y="837476"/>
                    <a:pt x="626164" y="837962"/>
                    <a:pt x="625193" y="837962"/>
                  </a:cubicBezTo>
                  <a:lnTo>
                    <a:pt x="597504" y="814644"/>
                  </a:lnTo>
                  <a:cubicBezTo>
                    <a:pt x="596532" y="818531"/>
                    <a:pt x="594103" y="822417"/>
                    <a:pt x="590217" y="826303"/>
                  </a:cubicBezTo>
                  <a:cubicBezTo>
                    <a:pt x="586331" y="830189"/>
                    <a:pt x="583902" y="834561"/>
                    <a:pt x="582930" y="839419"/>
                  </a:cubicBezTo>
                  <a:lnTo>
                    <a:pt x="571272" y="846706"/>
                  </a:lnTo>
                  <a:cubicBezTo>
                    <a:pt x="572243" y="847677"/>
                    <a:pt x="573458" y="847920"/>
                    <a:pt x="574915" y="847434"/>
                  </a:cubicBezTo>
                  <a:cubicBezTo>
                    <a:pt x="576372" y="846948"/>
                    <a:pt x="577587" y="846706"/>
                    <a:pt x="578558" y="846706"/>
                  </a:cubicBezTo>
                  <a:lnTo>
                    <a:pt x="574186" y="849620"/>
                  </a:lnTo>
                  <a:cubicBezTo>
                    <a:pt x="573215" y="854478"/>
                    <a:pt x="570543" y="859579"/>
                    <a:pt x="566171" y="864922"/>
                  </a:cubicBezTo>
                  <a:cubicBezTo>
                    <a:pt x="561799" y="870266"/>
                    <a:pt x="558642" y="874880"/>
                    <a:pt x="556699" y="878767"/>
                  </a:cubicBezTo>
                  <a:cubicBezTo>
                    <a:pt x="546983" y="888482"/>
                    <a:pt x="538725" y="902084"/>
                    <a:pt x="531924" y="919572"/>
                  </a:cubicBezTo>
                  <a:cubicBezTo>
                    <a:pt x="529981" y="921515"/>
                    <a:pt x="528038" y="926373"/>
                    <a:pt x="526095" y="934145"/>
                  </a:cubicBezTo>
                  <a:cubicBezTo>
                    <a:pt x="526095" y="935117"/>
                    <a:pt x="526095" y="935845"/>
                    <a:pt x="526095" y="936331"/>
                  </a:cubicBezTo>
                  <a:cubicBezTo>
                    <a:pt x="526095" y="936817"/>
                    <a:pt x="525609" y="937060"/>
                    <a:pt x="524637" y="937060"/>
                  </a:cubicBezTo>
                  <a:cubicBezTo>
                    <a:pt x="522694" y="939974"/>
                    <a:pt x="521480" y="943618"/>
                    <a:pt x="520994" y="947990"/>
                  </a:cubicBezTo>
                  <a:cubicBezTo>
                    <a:pt x="520508" y="952362"/>
                    <a:pt x="519294" y="956491"/>
                    <a:pt x="517351" y="960377"/>
                  </a:cubicBezTo>
                  <a:cubicBezTo>
                    <a:pt x="517351" y="960377"/>
                    <a:pt x="520265" y="957462"/>
                    <a:pt x="526095" y="951633"/>
                  </a:cubicBezTo>
                  <a:lnTo>
                    <a:pt x="526095" y="953090"/>
                  </a:lnTo>
                  <a:lnTo>
                    <a:pt x="515893" y="974950"/>
                  </a:lnTo>
                  <a:cubicBezTo>
                    <a:pt x="515893" y="973979"/>
                    <a:pt x="515408" y="973493"/>
                    <a:pt x="514436" y="973493"/>
                  </a:cubicBezTo>
                  <a:cubicBezTo>
                    <a:pt x="515408" y="972521"/>
                    <a:pt x="515893" y="971064"/>
                    <a:pt x="515893" y="969121"/>
                  </a:cubicBezTo>
                  <a:cubicBezTo>
                    <a:pt x="512007" y="969121"/>
                    <a:pt x="510064" y="971064"/>
                    <a:pt x="510064" y="974950"/>
                  </a:cubicBezTo>
                  <a:cubicBezTo>
                    <a:pt x="510064" y="976893"/>
                    <a:pt x="508121" y="979808"/>
                    <a:pt x="504235" y="983694"/>
                  </a:cubicBezTo>
                  <a:cubicBezTo>
                    <a:pt x="502292" y="985637"/>
                    <a:pt x="500834" y="987580"/>
                    <a:pt x="499863" y="989523"/>
                  </a:cubicBezTo>
                  <a:cubicBezTo>
                    <a:pt x="503749" y="987580"/>
                    <a:pt x="506178" y="986609"/>
                    <a:pt x="507150" y="986609"/>
                  </a:cubicBezTo>
                  <a:lnTo>
                    <a:pt x="507150" y="989523"/>
                  </a:lnTo>
                  <a:cubicBezTo>
                    <a:pt x="504235" y="994381"/>
                    <a:pt x="502049" y="998753"/>
                    <a:pt x="500592" y="1002639"/>
                  </a:cubicBezTo>
                  <a:cubicBezTo>
                    <a:pt x="499134" y="1006526"/>
                    <a:pt x="497434" y="1010412"/>
                    <a:pt x="495491" y="1014298"/>
                  </a:cubicBezTo>
                  <a:lnTo>
                    <a:pt x="489662" y="1028871"/>
                  </a:lnTo>
                  <a:cubicBezTo>
                    <a:pt x="487719" y="1035672"/>
                    <a:pt x="481889" y="1042473"/>
                    <a:pt x="472174" y="1049274"/>
                  </a:cubicBezTo>
                  <a:lnTo>
                    <a:pt x="457747" y="1050585"/>
                  </a:lnTo>
                  <a:lnTo>
                    <a:pt x="463430" y="1044902"/>
                  </a:lnTo>
                  <a:cubicBezTo>
                    <a:pt x="460515" y="1043930"/>
                    <a:pt x="458572" y="1043687"/>
                    <a:pt x="457601" y="1044173"/>
                  </a:cubicBezTo>
                  <a:lnTo>
                    <a:pt x="457601" y="1050599"/>
                  </a:lnTo>
                  <a:lnTo>
                    <a:pt x="456143" y="1050731"/>
                  </a:lnTo>
                  <a:lnTo>
                    <a:pt x="451771" y="1063847"/>
                  </a:lnTo>
                  <a:cubicBezTo>
                    <a:pt x="450800" y="1062875"/>
                    <a:pt x="450314" y="1061904"/>
                    <a:pt x="450314" y="1060932"/>
                  </a:cubicBezTo>
                  <a:cubicBezTo>
                    <a:pt x="447399" y="1061904"/>
                    <a:pt x="445456" y="1062875"/>
                    <a:pt x="444485" y="1063847"/>
                  </a:cubicBezTo>
                  <a:cubicBezTo>
                    <a:pt x="441570" y="1067733"/>
                    <a:pt x="438170" y="1069191"/>
                    <a:pt x="434283" y="1068219"/>
                  </a:cubicBezTo>
                  <a:lnTo>
                    <a:pt x="438655" y="1060932"/>
                  </a:lnTo>
                  <a:cubicBezTo>
                    <a:pt x="439627" y="1060932"/>
                    <a:pt x="440113" y="1059961"/>
                    <a:pt x="440113" y="1058018"/>
                  </a:cubicBezTo>
                  <a:cubicBezTo>
                    <a:pt x="438170" y="1056075"/>
                    <a:pt x="436712" y="1055589"/>
                    <a:pt x="435741" y="1056560"/>
                  </a:cubicBezTo>
                  <a:cubicBezTo>
                    <a:pt x="434769" y="1056560"/>
                    <a:pt x="433555" y="1057046"/>
                    <a:pt x="432097" y="1058018"/>
                  </a:cubicBezTo>
                  <a:cubicBezTo>
                    <a:pt x="430640" y="1058989"/>
                    <a:pt x="429911" y="1059961"/>
                    <a:pt x="429911" y="1060932"/>
                  </a:cubicBezTo>
                  <a:cubicBezTo>
                    <a:pt x="428940" y="1063847"/>
                    <a:pt x="425539" y="1066276"/>
                    <a:pt x="419710" y="1068219"/>
                  </a:cubicBezTo>
                  <a:lnTo>
                    <a:pt x="413881" y="1069676"/>
                  </a:lnTo>
                  <a:cubicBezTo>
                    <a:pt x="413881" y="1068705"/>
                    <a:pt x="416310" y="1066276"/>
                    <a:pt x="421167" y="1062390"/>
                  </a:cubicBezTo>
                  <a:cubicBezTo>
                    <a:pt x="417281" y="1061418"/>
                    <a:pt x="414124" y="1061175"/>
                    <a:pt x="411695" y="1061661"/>
                  </a:cubicBezTo>
                  <a:cubicBezTo>
                    <a:pt x="409266" y="1062147"/>
                    <a:pt x="407566" y="1063847"/>
                    <a:pt x="406594" y="1066762"/>
                  </a:cubicBezTo>
                  <a:cubicBezTo>
                    <a:pt x="405623" y="1067733"/>
                    <a:pt x="404651" y="1068219"/>
                    <a:pt x="403680" y="1068219"/>
                  </a:cubicBezTo>
                  <a:cubicBezTo>
                    <a:pt x="400765" y="1065304"/>
                    <a:pt x="396879" y="1064333"/>
                    <a:pt x="392021" y="1065304"/>
                  </a:cubicBezTo>
                  <a:cubicBezTo>
                    <a:pt x="386192" y="1068219"/>
                    <a:pt x="379148" y="1069919"/>
                    <a:pt x="370890" y="1070405"/>
                  </a:cubicBezTo>
                  <a:cubicBezTo>
                    <a:pt x="362631" y="1070891"/>
                    <a:pt x="355588" y="1072105"/>
                    <a:pt x="349758" y="1074048"/>
                  </a:cubicBezTo>
                  <a:lnTo>
                    <a:pt x="298752" y="1085707"/>
                  </a:lnTo>
                  <a:cubicBezTo>
                    <a:pt x="296809" y="1087650"/>
                    <a:pt x="294380" y="1087650"/>
                    <a:pt x="291465" y="1085707"/>
                  </a:cubicBezTo>
                  <a:cubicBezTo>
                    <a:pt x="289522" y="1084735"/>
                    <a:pt x="287093" y="1085221"/>
                    <a:pt x="284179" y="1087164"/>
                  </a:cubicBezTo>
                  <a:cubicBezTo>
                    <a:pt x="277378" y="1091050"/>
                    <a:pt x="271063" y="1092993"/>
                    <a:pt x="265234" y="1092993"/>
                  </a:cubicBezTo>
                  <a:cubicBezTo>
                    <a:pt x="266205" y="1092993"/>
                    <a:pt x="267662" y="1092022"/>
                    <a:pt x="269606" y="1090079"/>
                  </a:cubicBezTo>
                  <a:lnTo>
                    <a:pt x="269606" y="1088622"/>
                  </a:lnTo>
                  <a:lnTo>
                    <a:pt x="221514" y="1095908"/>
                  </a:lnTo>
                  <a:cubicBezTo>
                    <a:pt x="221514" y="1096880"/>
                    <a:pt x="220785" y="1097123"/>
                    <a:pt x="219328" y="1096637"/>
                  </a:cubicBezTo>
                  <a:cubicBezTo>
                    <a:pt x="217871" y="1096151"/>
                    <a:pt x="216656" y="1095908"/>
                    <a:pt x="215685" y="1095908"/>
                  </a:cubicBezTo>
                  <a:cubicBezTo>
                    <a:pt x="210827" y="1098823"/>
                    <a:pt x="204512" y="1100280"/>
                    <a:pt x="196739" y="1100280"/>
                  </a:cubicBezTo>
                  <a:lnTo>
                    <a:pt x="195282" y="1100280"/>
                  </a:lnTo>
                  <a:cubicBezTo>
                    <a:pt x="194310" y="1103195"/>
                    <a:pt x="192367" y="1104166"/>
                    <a:pt x="189453" y="1103195"/>
                  </a:cubicBezTo>
                  <a:cubicBezTo>
                    <a:pt x="185567" y="1099309"/>
                    <a:pt x="181680" y="1098823"/>
                    <a:pt x="177794" y="1101737"/>
                  </a:cubicBezTo>
                  <a:lnTo>
                    <a:pt x="180709" y="1103195"/>
                  </a:lnTo>
                  <a:lnTo>
                    <a:pt x="177794" y="1103195"/>
                  </a:lnTo>
                  <a:lnTo>
                    <a:pt x="173422" y="1101737"/>
                  </a:lnTo>
                  <a:lnTo>
                    <a:pt x="169050" y="1101737"/>
                  </a:lnTo>
                  <a:cubicBezTo>
                    <a:pt x="167107" y="1102709"/>
                    <a:pt x="164192" y="1102709"/>
                    <a:pt x="160306" y="1101737"/>
                  </a:cubicBezTo>
                  <a:cubicBezTo>
                    <a:pt x="159335" y="1102709"/>
                    <a:pt x="157877" y="1103195"/>
                    <a:pt x="155934" y="1103195"/>
                  </a:cubicBezTo>
                  <a:cubicBezTo>
                    <a:pt x="153991" y="1103195"/>
                    <a:pt x="152534" y="1103195"/>
                    <a:pt x="151562" y="1103195"/>
                  </a:cubicBezTo>
                  <a:lnTo>
                    <a:pt x="131160" y="1100280"/>
                  </a:lnTo>
                  <a:cubicBezTo>
                    <a:pt x="133103" y="1099309"/>
                    <a:pt x="133589" y="1098094"/>
                    <a:pt x="132617" y="1096637"/>
                  </a:cubicBezTo>
                  <a:cubicBezTo>
                    <a:pt x="131645" y="1095180"/>
                    <a:pt x="129217" y="1093479"/>
                    <a:pt x="125330" y="1091536"/>
                  </a:cubicBezTo>
                  <a:lnTo>
                    <a:pt x="129702" y="1091536"/>
                  </a:lnTo>
                  <a:cubicBezTo>
                    <a:pt x="131645" y="1091536"/>
                    <a:pt x="133103" y="1092022"/>
                    <a:pt x="134074" y="1092993"/>
                  </a:cubicBezTo>
                  <a:cubicBezTo>
                    <a:pt x="141847" y="1094937"/>
                    <a:pt x="149619" y="1095908"/>
                    <a:pt x="157392" y="1095908"/>
                  </a:cubicBezTo>
                  <a:cubicBezTo>
                    <a:pt x="163221" y="1095908"/>
                    <a:pt x="167593" y="1095422"/>
                    <a:pt x="170508" y="1094451"/>
                  </a:cubicBezTo>
                  <a:cubicBezTo>
                    <a:pt x="172451" y="1095422"/>
                    <a:pt x="175365" y="1095908"/>
                    <a:pt x="179251" y="1095908"/>
                  </a:cubicBezTo>
                  <a:lnTo>
                    <a:pt x="189453" y="1094451"/>
                  </a:lnTo>
                  <a:cubicBezTo>
                    <a:pt x="190424" y="1093479"/>
                    <a:pt x="192367" y="1092993"/>
                    <a:pt x="195282" y="1092993"/>
                  </a:cubicBezTo>
                  <a:lnTo>
                    <a:pt x="208398" y="1092993"/>
                  </a:lnTo>
                  <a:cubicBezTo>
                    <a:pt x="208398" y="1089107"/>
                    <a:pt x="208884" y="1086436"/>
                    <a:pt x="209855" y="1084978"/>
                  </a:cubicBezTo>
                  <a:cubicBezTo>
                    <a:pt x="210827" y="1083521"/>
                    <a:pt x="212770" y="1082792"/>
                    <a:pt x="215685" y="1082792"/>
                  </a:cubicBezTo>
                  <a:cubicBezTo>
                    <a:pt x="238030" y="1081821"/>
                    <a:pt x="254061" y="1080363"/>
                    <a:pt x="263776" y="1078420"/>
                  </a:cubicBezTo>
                  <a:cubicBezTo>
                    <a:pt x="268634" y="1078420"/>
                    <a:pt x="272520" y="1077935"/>
                    <a:pt x="275435" y="1076963"/>
                  </a:cubicBezTo>
                  <a:cubicBezTo>
                    <a:pt x="273492" y="1074048"/>
                    <a:pt x="270091" y="1072591"/>
                    <a:pt x="265234" y="1072591"/>
                  </a:cubicBezTo>
                  <a:cubicBezTo>
                    <a:pt x="257461" y="1072591"/>
                    <a:pt x="253089" y="1074534"/>
                    <a:pt x="252118" y="1078420"/>
                  </a:cubicBezTo>
                  <a:cubicBezTo>
                    <a:pt x="251146" y="1078420"/>
                    <a:pt x="249446" y="1078177"/>
                    <a:pt x="247017" y="1077692"/>
                  </a:cubicBezTo>
                  <a:cubicBezTo>
                    <a:pt x="244588" y="1077206"/>
                    <a:pt x="243374" y="1077449"/>
                    <a:pt x="243374" y="1078420"/>
                  </a:cubicBezTo>
                  <a:cubicBezTo>
                    <a:pt x="235601" y="1078420"/>
                    <a:pt x="223943" y="1079878"/>
                    <a:pt x="208398" y="1082792"/>
                  </a:cubicBezTo>
                  <a:cubicBezTo>
                    <a:pt x="207426" y="1082792"/>
                    <a:pt x="206698" y="1083278"/>
                    <a:pt x="206212" y="1084250"/>
                  </a:cubicBezTo>
                  <a:cubicBezTo>
                    <a:pt x="205726" y="1085221"/>
                    <a:pt x="204997" y="1085707"/>
                    <a:pt x="204026" y="1085707"/>
                  </a:cubicBezTo>
                  <a:lnTo>
                    <a:pt x="204026" y="1087164"/>
                  </a:lnTo>
                  <a:lnTo>
                    <a:pt x="202569" y="1087164"/>
                  </a:lnTo>
                  <a:cubicBezTo>
                    <a:pt x="200626" y="1084250"/>
                    <a:pt x="197711" y="1083764"/>
                    <a:pt x="193825" y="1085707"/>
                  </a:cubicBezTo>
                  <a:lnTo>
                    <a:pt x="183978" y="1086691"/>
                  </a:lnTo>
                  <a:lnTo>
                    <a:pt x="187995" y="1081335"/>
                  </a:lnTo>
                  <a:cubicBezTo>
                    <a:pt x="187995" y="1080363"/>
                    <a:pt x="188967" y="1079878"/>
                    <a:pt x="190910" y="1079878"/>
                  </a:cubicBezTo>
                  <a:lnTo>
                    <a:pt x="196739" y="1079878"/>
                  </a:lnTo>
                  <a:cubicBezTo>
                    <a:pt x="204512" y="1079878"/>
                    <a:pt x="212770" y="1078420"/>
                    <a:pt x="221514" y="1075506"/>
                  </a:cubicBezTo>
                  <a:lnTo>
                    <a:pt x="225886" y="1075506"/>
                  </a:lnTo>
                  <a:cubicBezTo>
                    <a:pt x="237544" y="1075506"/>
                    <a:pt x="245803" y="1074048"/>
                    <a:pt x="250660" y="1071134"/>
                  </a:cubicBezTo>
                  <a:cubicBezTo>
                    <a:pt x="259404" y="1067247"/>
                    <a:pt x="273978" y="1064333"/>
                    <a:pt x="294380" y="1062390"/>
                  </a:cubicBezTo>
                  <a:lnTo>
                    <a:pt x="301667" y="1059475"/>
                  </a:lnTo>
                  <a:lnTo>
                    <a:pt x="314783" y="1055103"/>
                  </a:lnTo>
                  <a:cubicBezTo>
                    <a:pt x="316726" y="1054131"/>
                    <a:pt x="319640" y="1053160"/>
                    <a:pt x="323527" y="1052188"/>
                  </a:cubicBezTo>
                  <a:cubicBezTo>
                    <a:pt x="327413" y="1051217"/>
                    <a:pt x="330327" y="1050245"/>
                    <a:pt x="332271" y="1049274"/>
                  </a:cubicBezTo>
                  <a:cubicBezTo>
                    <a:pt x="330327" y="1046359"/>
                    <a:pt x="327413" y="1044902"/>
                    <a:pt x="323527" y="1044902"/>
                  </a:cubicBezTo>
                  <a:cubicBezTo>
                    <a:pt x="315754" y="1045873"/>
                    <a:pt x="306039" y="1047088"/>
                    <a:pt x="294380" y="1048545"/>
                  </a:cubicBezTo>
                  <a:cubicBezTo>
                    <a:pt x="282721" y="1050003"/>
                    <a:pt x="273006" y="1050731"/>
                    <a:pt x="265234" y="1050731"/>
                  </a:cubicBezTo>
                  <a:cubicBezTo>
                    <a:pt x="263291" y="1050731"/>
                    <a:pt x="261104" y="1050488"/>
                    <a:pt x="258676" y="1050003"/>
                  </a:cubicBezTo>
                  <a:cubicBezTo>
                    <a:pt x="256247" y="1049517"/>
                    <a:pt x="254061" y="1049760"/>
                    <a:pt x="252118" y="1050731"/>
                  </a:cubicBezTo>
                  <a:cubicBezTo>
                    <a:pt x="252118" y="1046845"/>
                    <a:pt x="253089" y="1044416"/>
                    <a:pt x="255032" y="1043444"/>
                  </a:cubicBezTo>
                  <a:lnTo>
                    <a:pt x="348301" y="1024499"/>
                  </a:lnTo>
                  <a:lnTo>
                    <a:pt x="352673" y="1023042"/>
                  </a:lnTo>
                  <a:cubicBezTo>
                    <a:pt x="349758" y="1022070"/>
                    <a:pt x="345872" y="1021585"/>
                    <a:pt x="341014" y="1021585"/>
                  </a:cubicBezTo>
                  <a:cubicBezTo>
                    <a:pt x="336157" y="1021585"/>
                    <a:pt x="332756" y="1021585"/>
                    <a:pt x="330813" y="1021585"/>
                  </a:cubicBezTo>
                  <a:lnTo>
                    <a:pt x="327899" y="1023042"/>
                  </a:lnTo>
                  <a:cubicBezTo>
                    <a:pt x="322069" y="1021099"/>
                    <a:pt x="318669" y="1020127"/>
                    <a:pt x="317697" y="1020127"/>
                  </a:cubicBezTo>
                  <a:cubicBezTo>
                    <a:pt x="312840" y="1020127"/>
                    <a:pt x="307010" y="1021099"/>
                    <a:pt x="300209" y="1023042"/>
                  </a:cubicBezTo>
                  <a:cubicBezTo>
                    <a:pt x="298266" y="1024985"/>
                    <a:pt x="296323" y="1026199"/>
                    <a:pt x="294380" y="1026685"/>
                  </a:cubicBezTo>
                  <a:cubicBezTo>
                    <a:pt x="292437" y="1027171"/>
                    <a:pt x="290494" y="1027900"/>
                    <a:pt x="288551" y="1028871"/>
                  </a:cubicBezTo>
                  <a:cubicBezTo>
                    <a:pt x="283693" y="1029843"/>
                    <a:pt x="279321" y="1030329"/>
                    <a:pt x="275435" y="1030329"/>
                  </a:cubicBezTo>
                  <a:cubicBezTo>
                    <a:pt x="268634" y="1030329"/>
                    <a:pt x="257947" y="1029843"/>
                    <a:pt x="243374" y="1028871"/>
                  </a:cubicBezTo>
                  <a:cubicBezTo>
                    <a:pt x="228800" y="1026928"/>
                    <a:pt x="217628" y="1026442"/>
                    <a:pt x="209855" y="1027414"/>
                  </a:cubicBezTo>
                  <a:cubicBezTo>
                    <a:pt x="200140" y="1026442"/>
                    <a:pt x="188481" y="1023528"/>
                    <a:pt x="174879" y="1018670"/>
                  </a:cubicBezTo>
                  <a:cubicBezTo>
                    <a:pt x="168079" y="1018670"/>
                    <a:pt x="162249" y="1017213"/>
                    <a:pt x="157392" y="1014298"/>
                  </a:cubicBezTo>
                  <a:lnTo>
                    <a:pt x="139904" y="1004097"/>
                  </a:lnTo>
                  <a:lnTo>
                    <a:pt x="144276" y="1008469"/>
                  </a:lnTo>
                  <a:lnTo>
                    <a:pt x="147190" y="1012841"/>
                  </a:lnTo>
                  <a:cubicBezTo>
                    <a:pt x="142333" y="1013812"/>
                    <a:pt x="138446" y="1012355"/>
                    <a:pt x="135532" y="1008469"/>
                  </a:cubicBezTo>
                  <a:cubicBezTo>
                    <a:pt x="135532" y="1008469"/>
                    <a:pt x="133589" y="1007011"/>
                    <a:pt x="129702" y="1004097"/>
                  </a:cubicBezTo>
                  <a:cubicBezTo>
                    <a:pt x="126788" y="1000210"/>
                    <a:pt x="125816" y="996810"/>
                    <a:pt x="126788" y="993895"/>
                  </a:cubicBezTo>
                  <a:cubicBezTo>
                    <a:pt x="126788" y="990981"/>
                    <a:pt x="125330" y="989523"/>
                    <a:pt x="122416" y="989523"/>
                  </a:cubicBezTo>
                  <a:cubicBezTo>
                    <a:pt x="117558" y="989523"/>
                    <a:pt x="113429" y="988309"/>
                    <a:pt x="110029" y="985880"/>
                  </a:cubicBezTo>
                  <a:cubicBezTo>
                    <a:pt x="106628" y="983451"/>
                    <a:pt x="103956" y="981751"/>
                    <a:pt x="102013" y="980780"/>
                  </a:cubicBezTo>
                  <a:lnTo>
                    <a:pt x="102013" y="979322"/>
                  </a:lnTo>
                  <a:lnTo>
                    <a:pt x="104928" y="979322"/>
                  </a:lnTo>
                  <a:lnTo>
                    <a:pt x="96184" y="969121"/>
                  </a:lnTo>
                  <a:lnTo>
                    <a:pt x="93269" y="974950"/>
                  </a:lnTo>
                  <a:lnTo>
                    <a:pt x="93269" y="977865"/>
                  </a:lnTo>
                  <a:cubicBezTo>
                    <a:pt x="94241" y="979808"/>
                    <a:pt x="94727" y="981994"/>
                    <a:pt x="94727" y="984423"/>
                  </a:cubicBezTo>
                  <a:cubicBezTo>
                    <a:pt x="94727" y="986852"/>
                    <a:pt x="95698" y="989038"/>
                    <a:pt x="97641" y="990981"/>
                  </a:cubicBezTo>
                  <a:lnTo>
                    <a:pt x="99099" y="993895"/>
                  </a:lnTo>
                  <a:lnTo>
                    <a:pt x="99099" y="995353"/>
                  </a:lnTo>
                  <a:cubicBezTo>
                    <a:pt x="98127" y="994381"/>
                    <a:pt x="97155" y="993895"/>
                    <a:pt x="96184" y="993895"/>
                  </a:cubicBezTo>
                  <a:cubicBezTo>
                    <a:pt x="95212" y="993895"/>
                    <a:pt x="94727" y="993410"/>
                    <a:pt x="94727" y="992438"/>
                  </a:cubicBezTo>
                  <a:cubicBezTo>
                    <a:pt x="93755" y="990495"/>
                    <a:pt x="92784" y="989038"/>
                    <a:pt x="91812" y="988066"/>
                  </a:cubicBezTo>
                  <a:cubicBezTo>
                    <a:pt x="90840" y="987094"/>
                    <a:pt x="89869" y="986123"/>
                    <a:pt x="88897" y="985152"/>
                  </a:cubicBezTo>
                  <a:lnTo>
                    <a:pt x="87440" y="982237"/>
                  </a:lnTo>
                  <a:lnTo>
                    <a:pt x="88897" y="979322"/>
                  </a:lnTo>
                  <a:cubicBezTo>
                    <a:pt x="88897" y="977379"/>
                    <a:pt x="88169" y="975436"/>
                    <a:pt x="86711" y="973493"/>
                  </a:cubicBezTo>
                  <a:cubicBezTo>
                    <a:pt x="85254" y="971550"/>
                    <a:pt x="84040" y="969607"/>
                    <a:pt x="83068" y="967664"/>
                  </a:cubicBezTo>
                  <a:lnTo>
                    <a:pt x="83068" y="964749"/>
                  </a:lnTo>
                  <a:cubicBezTo>
                    <a:pt x="80153" y="963777"/>
                    <a:pt x="77239" y="961834"/>
                    <a:pt x="74324" y="958920"/>
                  </a:cubicBezTo>
                  <a:cubicBezTo>
                    <a:pt x="71409" y="956005"/>
                    <a:pt x="69466" y="953576"/>
                    <a:pt x="68495" y="951633"/>
                  </a:cubicBezTo>
                  <a:cubicBezTo>
                    <a:pt x="65580" y="946775"/>
                    <a:pt x="64123" y="942889"/>
                    <a:pt x="64123" y="939974"/>
                  </a:cubicBezTo>
                  <a:cubicBezTo>
                    <a:pt x="64123" y="938031"/>
                    <a:pt x="63151" y="935602"/>
                    <a:pt x="61208" y="932688"/>
                  </a:cubicBezTo>
                  <a:cubicBezTo>
                    <a:pt x="55379" y="921029"/>
                    <a:pt x="48578" y="910342"/>
                    <a:pt x="40806" y="900627"/>
                  </a:cubicBezTo>
                  <a:cubicBezTo>
                    <a:pt x="36919" y="894797"/>
                    <a:pt x="34976" y="891397"/>
                    <a:pt x="34976" y="890425"/>
                  </a:cubicBezTo>
                  <a:cubicBezTo>
                    <a:pt x="34976" y="890425"/>
                    <a:pt x="35219" y="890425"/>
                    <a:pt x="35705" y="890425"/>
                  </a:cubicBezTo>
                  <a:cubicBezTo>
                    <a:pt x="36191" y="890425"/>
                    <a:pt x="36434" y="890425"/>
                    <a:pt x="36434" y="890425"/>
                  </a:cubicBezTo>
                  <a:lnTo>
                    <a:pt x="51007" y="906456"/>
                  </a:lnTo>
                  <a:lnTo>
                    <a:pt x="51007" y="904999"/>
                  </a:lnTo>
                  <a:cubicBezTo>
                    <a:pt x="48092" y="898198"/>
                    <a:pt x="45663" y="894312"/>
                    <a:pt x="43720" y="893340"/>
                  </a:cubicBezTo>
                  <a:cubicBezTo>
                    <a:pt x="41777" y="889454"/>
                    <a:pt x="40320" y="884596"/>
                    <a:pt x="39348" y="878767"/>
                  </a:cubicBezTo>
                  <a:cubicBezTo>
                    <a:pt x="42263" y="883625"/>
                    <a:pt x="45178" y="887511"/>
                    <a:pt x="48092" y="890425"/>
                  </a:cubicBezTo>
                  <a:cubicBezTo>
                    <a:pt x="48092" y="890425"/>
                    <a:pt x="48335" y="890182"/>
                    <a:pt x="48821" y="889697"/>
                  </a:cubicBezTo>
                  <a:cubicBezTo>
                    <a:pt x="49307" y="889211"/>
                    <a:pt x="49550" y="888968"/>
                    <a:pt x="49550" y="888968"/>
                  </a:cubicBezTo>
                  <a:cubicBezTo>
                    <a:pt x="49550" y="886053"/>
                    <a:pt x="49064" y="884110"/>
                    <a:pt x="48092" y="883139"/>
                  </a:cubicBezTo>
                  <a:cubicBezTo>
                    <a:pt x="43234" y="869537"/>
                    <a:pt x="36434" y="855449"/>
                    <a:pt x="27690" y="840876"/>
                  </a:cubicBezTo>
                  <a:cubicBezTo>
                    <a:pt x="27690" y="837962"/>
                    <a:pt x="27204" y="836504"/>
                    <a:pt x="26232" y="836504"/>
                  </a:cubicBezTo>
                  <a:cubicBezTo>
                    <a:pt x="26232" y="832618"/>
                    <a:pt x="25747" y="830189"/>
                    <a:pt x="24775" y="829218"/>
                  </a:cubicBezTo>
                  <a:lnTo>
                    <a:pt x="13116" y="808815"/>
                  </a:lnTo>
                  <a:cubicBezTo>
                    <a:pt x="16031" y="808815"/>
                    <a:pt x="18946" y="810515"/>
                    <a:pt x="21860" y="813916"/>
                  </a:cubicBezTo>
                  <a:cubicBezTo>
                    <a:pt x="24775" y="817316"/>
                    <a:pt x="27204" y="819016"/>
                    <a:pt x="29147" y="819016"/>
                  </a:cubicBezTo>
                  <a:lnTo>
                    <a:pt x="29147" y="811730"/>
                  </a:lnTo>
                  <a:cubicBezTo>
                    <a:pt x="29147" y="811730"/>
                    <a:pt x="28904" y="811487"/>
                    <a:pt x="28418" y="811001"/>
                  </a:cubicBezTo>
                  <a:cubicBezTo>
                    <a:pt x="27933" y="810515"/>
                    <a:pt x="27690" y="810273"/>
                    <a:pt x="27690" y="810273"/>
                  </a:cubicBezTo>
                  <a:cubicBezTo>
                    <a:pt x="24775" y="807358"/>
                    <a:pt x="23318" y="803957"/>
                    <a:pt x="23318" y="800071"/>
                  </a:cubicBezTo>
                  <a:cubicBezTo>
                    <a:pt x="23318" y="796185"/>
                    <a:pt x="23803" y="792299"/>
                    <a:pt x="24775" y="788413"/>
                  </a:cubicBezTo>
                  <a:cubicBezTo>
                    <a:pt x="25747" y="787441"/>
                    <a:pt x="26232" y="785498"/>
                    <a:pt x="26232" y="782583"/>
                  </a:cubicBezTo>
                  <a:cubicBezTo>
                    <a:pt x="24289" y="779669"/>
                    <a:pt x="21860" y="777240"/>
                    <a:pt x="18946" y="775297"/>
                  </a:cubicBezTo>
                  <a:lnTo>
                    <a:pt x="14574" y="776754"/>
                  </a:lnTo>
                  <a:lnTo>
                    <a:pt x="8744" y="766553"/>
                  </a:lnTo>
                  <a:cubicBezTo>
                    <a:pt x="8744" y="766553"/>
                    <a:pt x="8987" y="766310"/>
                    <a:pt x="9473" y="765824"/>
                  </a:cubicBezTo>
                  <a:cubicBezTo>
                    <a:pt x="9959" y="765338"/>
                    <a:pt x="10202" y="765095"/>
                    <a:pt x="10202" y="765095"/>
                  </a:cubicBezTo>
                  <a:cubicBezTo>
                    <a:pt x="10202" y="767039"/>
                    <a:pt x="12145" y="768982"/>
                    <a:pt x="16031" y="770925"/>
                  </a:cubicBezTo>
                  <a:cubicBezTo>
                    <a:pt x="17974" y="768982"/>
                    <a:pt x="17974" y="766553"/>
                    <a:pt x="16031" y="763638"/>
                  </a:cubicBezTo>
                  <a:cubicBezTo>
                    <a:pt x="15060" y="762667"/>
                    <a:pt x="14574" y="761209"/>
                    <a:pt x="14574" y="759266"/>
                  </a:cubicBezTo>
                  <a:lnTo>
                    <a:pt x="18946" y="750522"/>
                  </a:lnTo>
                  <a:lnTo>
                    <a:pt x="18946" y="740321"/>
                  </a:lnTo>
                  <a:lnTo>
                    <a:pt x="18946" y="722833"/>
                  </a:lnTo>
                  <a:lnTo>
                    <a:pt x="18946" y="721375"/>
                  </a:lnTo>
                  <a:cubicBezTo>
                    <a:pt x="22832" y="732063"/>
                    <a:pt x="24775" y="742750"/>
                    <a:pt x="24775" y="753437"/>
                  </a:cubicBezTo>
                  <a:lnTo>
                    <a:pt x="26232" y="753437"/>
                  </a:lnTo>
                  <a:cubicBezTo>
                    <a:pt x="29147" y="746636"/>
                    <a:pt x="31090" y="742750"/>
                    <a:pt x="32062" y="741778"/>
                  </a:cubicBezTo>
                  <a:cubicBezTo>
                    <a:pt x="32062" y="740807"/>
                    <a:pt x="31090" y="740321"/>
                    <a:pt x="29147" y="740321"/>
                  </a:cubicBezTo>
                  <a:cubicBezTo>
                    <a:pt x="28175" y="739349"/>
                    <a:pt x="28175" y="735949"/>
                    <a:pt x="29147" y="730120"/>
                  </a:cubicBezTo>
                  <a:cubicBezTo>
                    <a:pt x="30119" y="726233"/>
                    <a:pt x="30604" y="721861"/>
                    <a:pt x="30604" y="717004"/>
                  </a:cubicBezTo>
                  <a:cubicBezTo>
                    <a:pt x="30604" y="712146"/>
                    <a:pt x="30604" y="709231"/>
                    <a:pt x="30604" y="708260"/>
                  </a:cubicBezTo>
                  <a:cubicBezTo>
                    <a:pt x="30604" y="708260"/>
                    <a:pt x="33033" y="710203"/>
                    <a:pt x="37891" y="714089"/>
                  </a:cubicBezTo>
                  <a:cubicBezTo>
                    <a:pt x="39834" y="709231"/>
                    <a:pt x="41048" y="701702"/>
                    <a:pt x="41534" y="691501"/>
                  </a:cubicBezTo>
                  <a:cubicBezTo>
                    <a:pt x="42020" y="681299"/>
                    <a:pt x="42749" y="674255"/>
                    <a:pt x="43720" y="670369"/>
                  </a:cubicBezTo>
                  <a:cubicBezTo>
                    <a:pt x="45663" y="672312"/>
                    <a:pt x="46392" y="675227"/>
                    <a:pt x="45906" y="679113"/>
                  </a:cubicBezTo>
                  <a:cubicBezTo>
                    <a:pt x="45420" y="682999"/>
                    <a:pt x="45663" y="685428"/>
                    <a:pt x="46635" y="686400"/>
                  </a:cubicBezTo>
                  <a:lnTo>
                    <a:pt x="51007" y="682028"/>
                  </a:lnTo>
                  <a:lnTo>
                    <a:pt x="52464" y="687857"/>
                  </a:lnTo>
                  <a:cubicBezTo>
                    <a:pt x="50521" y="695629"/>
                    <a:pt x="48578" y="706317"/>
                    <a:pt x="46635" y="719918"/>
                  </a:cubicBezTo>
                  <a:cubicBezTo>
                    <a:pt x="47606" y="726719"/>
                    <a:pt x="48821" y="732548"/>
                    <a:pt x="50278" y="737406"/>
                  </a:cubicBezTo>
                  <a:cubicBezTo>
                    <a:pt x="51736" y="742264"/>
                    <a:pt x="52950" y="747607"/>
                    <a:pt x="53922" y="753437"/>
                  </a:cubicBezTo>
                  <a:lnTo>
                    <a:pt x="56836" y="759266"/>
                  </a:lnTo>
                  <a:cubicBezTo>
                    <a:pt x="59751" y="761209"/>
                    <a:pt x="62908" y="765095"/>
                    <a:pt x="66309" y="770925"/>
                  </a:cubicBezTo>
                  <a:cubicBezTo>
                    <a:pt x="69709" y="776754"/>
                    <a:pt x="72867" y="781612"/>
                    <a:pt x="75781" y="785498"/>
                  </a:cubicBezTo>
                  <a:cubicBezTo>
                    <a:pt x="79668" y="789384"/>
                    <a:pt x="82582" y="793756"/>
                    <a:pt x="84525" y="798614"/>
                  </a:cubicBezTo>
                  <a:cubicBezTo>
                    <a:pt x="81611" y="800557"/>
                    <a:pt x="80153" y="801528"/>
                    <a:pt x="80153" y="801528"/>
                  </a:cubicBezTo>
                  <a:cubicBezTo>
                    <a:pt x="82096" y="804443"/>
                    <a:pt x="84282" y="807115"/>
                    <a:pt x="86711" y="809544"/>
                  </a:cubicBezTo>
                  <a:cubicBezTo>
                    <a:pt x="89140" y="811973"/>
                    <a:pt x="91326" y="814644"/>
                    <a:pt x="93269" y="817559"/>
                  </a:cubicBezTo>
                  <a:lnTo>
                    <a:pt x="99099" y="829218"/>
                  </a:lnTo>
                  <a:cubicBezTo>
                    <a:pt x="103956" y="836990"/>
                    <a:pt x="106871" y="841362"/>
                    <a:pt x="107843" y="842334"/>
                  </a:cubicBezTo>
                  <a:lnTo>
                    <a:pt x="147190" y="871480"/>
                  </a:lnTo>
                  <a:cubicBezTo>
                    <a:pt x="154963" y="877309"/>
                    <a:pt x="165164" y="879738"/>
                    <a:pt x="177794" y="878767"/>
                  </a:cubicBezTo>
                  <a:cubicBezTo>
                    <a:pt x="181680" y="878767"/>
                    <a:pt x="185324" y="879010"/>
                    <a:pt x="188724" y="879495"/>
                  </a:cubicBezTo>
                  <a:cubicBezTo>
                    <a:pt x="192124" y="879981"/>
                    <a:pt x="195282" y="880710"/>
                    <a:pt x="198197" y="881681"/>
                  </a:cubicBezTo>
                  <a:cubicBezTo>
                    <a:pt x="204026" y="881681"/>
                    <a:pt x="210827" y="880953"/>
                    <a:pt x="218599" y="879495"/>
                  </a:cubicBezTo>
                  <a:cubicBezTo>
                    <a:pt x="226372" y="878038"/>
                    <a:pt x="231715" y="876824"/>
                    <a:pt x="234630" y="875852"/>
                  </a:cubicBezTo>
                  <a:cubicBezTo>
                    <a:pt x="235601" y="874880"/>
                    <a:pt x="236816" y="874395"/>
                    <a:pt x="238273" y="874395"/>
                  </a:cubicBezTo>
                  <a:cubicBezTo>
                    <a:pt x="239730" y="874395"/>
                    <a:pt x="240945" y="873909"/>
                    <a:pt x="241916" y="872937"/>
                  </a:cubicBezTo>
                  <a:cubicBezTo>
                    <a:pt x="246774" y="870994"/>
                    <a:pt x="250175" y="869051"/>
                    <a:pt x="252118" y="867108"/>
                  </a:cubicBezTo>
                  <a:lnTo>
                    <a:pt x="252118" y="865651"/>
                  </a:lnTo>
                  <a:cubicBezTo>
                    <a:pt x="251146" y="866622"/>
                    <a:pt x="249689" y="867108"/>
                    <a:pt x="247746" y="867108"/>
                  </a:cubicBezTo>
                  <a:cubicBezTo>
                    <a:pt x="246774" y="867108"/>
                    <a:pt x="245317" y="866137"/>
                    <a:pt x="243374" y="864194"/>
                  </a:cubicBezTo>
                  <a:lnTo>
                    <a:pt x="246288" y="862736"/>
                  </a:lnTo>
                  <a:cubicBezTo>
                    <a:pt x="253089" y="860793"/>
                    <a:pt x="257947" y="860307"/>
                    <a:pt x="260862" y="861279"/>
                  </a:cubicBezTo>
                  <a:lnTo>
                    <a:pt x="265234" y="861279"/>
                  </a:lnTo>
                  <a:cubicBezTo>
                    <a:pt x="276892" y="861279"/>
                    <a:pt x="287093" y="859336"/>
                    <a:pt x="295837" y="855449"/>
                  </a:cubicBezTo>
                  <a:cubicBezTo>
                    <a:pt x="296809" y="852535"/>
                    <a:pt x="297781" y="851077"/>
                    <a:pt x="298752" y="851077"/>
                  </a:cubicBezTo>
                  <a:cubicBezTo>
                    <a:pt x="303610" y="850106"/>
                    <a:pt x="307982" y="847677"/>
                    <a:pt x="311868" y="843791"/>
                  </a:cubicBezTo>
                  <a:cubicBezTo>
                    <a:pt x="314783" y="836990"/>
                    <a:pt x="318669" y="836990"/>
                    <a:pt x="323527" y="843791"/>
                  </a:cubicBezTo>
                  <a:cubicBezTo>
                    <a:pt x="325470" y="838933"/>
                    <a:pt x="327413" y="836504"/>
                    <a:pt x="329356" y="836504"/>
                  </a:cubicBezTo>
                  <a:cubicBezTo>
                    <a:pt x="330327" y="836504"/>
                    <a:pt x="331785" y="836019"/>
                    <a:pt x="333728" y="835047"/>
                  </a:cubicBezTo>
                  <a:cubicBezTo>
                    <a:pt x="334699" y="834075"/>
                    <a:pt x="337128" y="832132"/>
                    <a:pt x="341014" y="829218"/>
                  </a:cubicBezTo>
                  <a:cubicBezTo>
                    <a:pt x="354616" y="827274"/>
                    <a:pt x="365789" y="820960"/>
                    <a:pt x="374533" y="810273"/>
                  </a:cubicBezTo>
                  <a:cubicBezTo>
                    <a:pt x="379391" y="808329"/>
                    <a:pt x="382305" y="805900"/>
                    <a:pt x="383277" y="802986"/>
                  </a:cubicBezTo>
                  <a:lnTo>
                    <a:pt x="393478" y="792785"/>
                  </a:lnTo>
                  <a:cubicBezTo>
                    <a:pt x="396393" y="785012"/>
                    <a:pt x="401251" y="777725"/>
                    <a:pt x="408051" y="770925"/>
                  </a:cubicBezTo>
                  <a:cubicBezTo>
                    <a:pt x="409995" y="768982"/>
                    <a:pt x="411452" y="767039"/>
                    <a:pt x="412423" y="765095"/>
                  </a:cubicBezTo>
                  <a:cubicBezTo>
                    <a:pt x="413395" y="763152"/>
                    <a:pt x="414852" y="761695"/>
                    <a:pt x="416795" y="760723"/>
                  </a:cubicBezTo>
                  <a:cubicBezTo>
                    <a:pt x="418738" y="756837"/>
                    <a:pt x="420682" y="753922"/>
                    <a:pt x="422625" y="751979"/>
                  </a:cubicBezTo>
                  <a:cubicBezTo>
                    <a:pt x="437198" y="730605"/>
                    <a:pt x="446428" y="717490"/>
                    <a:pt x="450314" y="712632"/>
                  </a:cubicBezTo>
                  <a:lnTo>
                    <a:pt x="454686" y="703888"/>
                  </a:lnTo>
                  <a:cubicBezTo>
                    <a:pt x="454686" y="700973"/>
                    <a:pt x="455657" y="698058"/>
                    <a:pt x="457601" y="695144"/>
                  </a:cubicBezTo>
                  <a:cubicBezTo>
                    <a:pt x="464401" y="684457"/>
                    <a:pt x="468773" y="675227"/>
                    <a:pt x="470716" y="667455"/>
                  </a:cubicBezTo>
                  <a:cubicBezTo>
                    <a:pt x="469745" y="666483"/>
                    <a:pt x="468773" y="665997"/>
                    <a:pt x="467802" y="665997"/>
                  </a:cubicBezTo>
                  <a:cubicBezTo>
                    <a:pt x="466830" y="665997"/>
                    <a:pt x="466344" y="665512"/>
                    <a:pt x="466344" y="664540"/>
                  </a:cubicBezTo>
                  <a:cubicBezTo>
                    <a:pt x="462458" y="661625"/>
                    <a:pt x="459544" y="658225"/>
                    <a:pt x="457601" y="654339"/>
                  </a:cubicBezTo>
                  <a:cubicBezTo>
                    <a:pt x="457601" y="651424"/>
                    <a:pt x="458572" y="648995"/>
                    <a:pt x="460515" y="647052"/>
                  </a:cubicBezTo>
                  <a:cubicBezTo>
                    <a:pt x="462458" y="645109"/>
                    <a:pt x="462944" y="644137"/>
                    <a:pt x="461972" y="644137"/>
                  </a:cubicBezTo>
                  <a:lnTo>
                    <a:pt x="412423" y="594588"/>
                  </a:lnTo>
                  <a:lnTo>
                    <a:pt x="381820" y="566899"/>
                  </a:lnTo>
                  <a:lnTo>
                    <a:pt x="381820" y="565442"/>
                  </a:lnTo>
                  <a:cubicBezTo>
                    <a:pt x="376962" y="560584"/>
                    <a:pt x="376962" y="558155"/>
                    <a:pt x="381820" y="558155"/>
                  </a:cubicBezTo>
                  <a:cubicBezTo>
                    <a:pt x="385706" y="565928"/>
                    <a:pt x="391535" y="571757"/>
                    <a:pt x="399308" y="575643"/>
                  </a:cubicBezTo>
                  <a:cubicBezTo>
                    <a:pt x="401251" y="577586"/>
                    <a:pt x="402708" y="579044"/>
                    <a:pt x="403680" y="580015"/>
                  </a:cubicBezTo>
                  <a:cubicBezTo>
                    <a:pt x="404651" y="580987"/>
                    <a:pt x="406108" y="581958"/>
                    <a:pt x="408051" y="582930"/>
                  </a:cubicBezTo>
                  <a:lnTo>
                    <a:pt x="421167" y="590216"/>
                  </a:lnTo>
                  <a:cubicBezTo>
                    <a:pt x="424082" y="590216"/>
                    <a:pt x="425539" y="591674"/>
                    <a:pt x="425539" y="594588"/>
                  </a:cubicBezTo>
                  <a:cubicBezTo>
                    <a:pt x="426511" y="595560"/>
                    <a:pt x="428211" y="596046"/>
                    <a:pt x="430640" y="596046"/>
                  </a:cubicBezTo>
                  <a:cubicBezTo>
                    <a:pt x="433069" y="596046"/>
                    <a:pt x="434769" y="596531"/>
                    <a:pt x="435741" y="597503"/>
                  </a:cubicBezTo>
                  <a:cubicBezTo>
                    <a:pt x="435741" y="594588"/>
                    <a:pt x="434769" y="593131"/>
                    <a:pt x="432826" y="593131"/>
                  </a:cubicBezTo>
                  <a:cubicBezTo>
                    <a:pt x="427968" y="589245"/>
                    <a:pt x="417281" y="580987"/>
                    <a:pt x="400765" y="568356"/>
                  </a:cubicBezTo>
                  <a:cubicBezTo>
                    <a:pt x="397850" y="565442"/>
                    <a:pt x="394936" y="560584"/>
                    <a:pt x="392021" y="553783"/>
                  </a:cubicBezTo>
                  <a:cubicBezTo>
                    <a:pt x="398822" y="556698"/>
                    <a:pt x="403194" y="560584"/>
                    <a:pt x="405137" y="565442"/>
                  </a:cubicBezTo>
                  <a:lnTo>
                    <a:pt x="410966" y="569814"/>
                  </a:lnTo>
                  <a:cubicBezTo>
                    <a:pt x="412909" y="569814"/>
                    <a:pt x="414367" y="570542"/>
                    <a:pt x="415338" y="572000"/>
                  </a:cubicBezTo>
                  <a:cubicBezTo>
                    <a:pt x="416310" y="573457"/>
                    <a:pt x="417767" y="575157"/>
                    <a:pt x="419710" y="577100"/>
                  </a:cubicBezTo>
                  <a:cubicBezTo>
                    <a:pt x="420682" y="578072"/>
                    <a:pt x="421896" y="578558"/>
                    <a:pt x="423353" y="578558"/>
                  </a:cubicBezTo>
                  <a:cubicBezTo>
                    <a:pt x="424811" y="578558"/>
                    <a:pt x="425539" y="579044"/>
                    <a:pt x="425539" y="580015"/>
                  </a:cubicBezTo>
                  <a:lnTo>
                    <a:pt x="426997" y="581472"/>
                  </a:lnTo>
                  <a:cubicBezTo>
                    <a:pt x="426997" y="581472"/>
                    <a:pt x="429911" y="584387"/>
                    <a:pt x="435741" y="590216"/>
                  </a:cubicBezTo>
                  <a:cubicBezTo>
                    <a:pt x="438655" y="592159"/>
                    <a:pt x="442299" y="595074"/>
                    <a:pt x="446671" y="598960"/>
                  </a:cubicBezTo>
                  <a:cubicBezTo>
                    <a:pt x="451043" y="602847"/>
                    <a:pt x="454686" y="605761"/>
                    <a:pt x="457601" y="607704"/>
                  </a:cubicBezTo>
                  <a:cubicBezTo>
                    <a:pt x="459544" y="608676"/>
                    <a:pt x="462944" y="609162"/>
                    <a:pt x="467802" y="609162"/>
                  </a:cubicBezTo>
                  <a:cubicBezTo>
                    <a:pt x="462944" y="601389"/>
                    <a:pt x="455657" y="593617"/>
                    <a:pt x="445942" y="585844"/>
                  </a:cubicBezTo>
                  <a:lnTo>
                    <a:pt x="437198" y="580015"/>
                  </a:lnTo>
                  <a:lnTo>
                    <a:pt x="429911" y="572728"/>
                  </a:lnTo>
                  <a:lnTo>
                    <a:pt x="429911" y="571271"/>
                  </a:lnTo>
                  <a:cubicBezTo>
                    <a:pt x="429911" y="568356"/>
                    <a:pt x="428940" y="566170"/>
                    <a:pt x="426997" y="564713"/>
                  </a:cubicBezTo>
                  <a:cubicBezTo>
                    <a:pt x="425054" y="563256"/>
                    <a:pt x="423596" y="562041"/>
                    <a:pt x="422625" y="561070"/>
                  </a:cubicBezTo>
                  <a:cubicBezTo>
                    <a:pt x="420682" y="560098"/>
                    <a:pt x="418738" y="558884"/>
                    <a:pt x="416795" y="557427"/>
                  </a:cubicBezTo>
                  <a:cubicBezTo>
                    <a:pt x="414852" y="555969"/>
                    <a:pt x="412909" y="554269"/>
                    <a:pt x="410966" y="552326"/>
                  </a:cubicBezTo>
                  <a:lnTo>
                    <a:pt x="410966" y="555241"/>
                  </a:lnTo>
                  <a:cubicBezTo>
                    <a:pt x="410966" y="557184"/>
                    <a:pt x="411695" y="558641"/>
                    <a:pt x="413152" y="559613"/>
                  </a:cubicBezTo>
                  <a:cubicBezTo>
                    <a:pt x="414609" y="560584"/>
                    <a:pt x="415824" y="561556"/>
                    <a:pt x="416795" y="562527"/>
                  </a:cubicBezTo>
                  <a:cubicBezTo>
                    <a:pt x="410966" y="565442"/>
                    <a:pt x="408051" y="563013"/>
                    <a:pt x="408051" y="555241"/>
                  </a:cubicBezTo>
                  <a:cubicBezTo>
                    <a:pt x="408051" y="553298"/>
                    <a:pt x="407566" y="551840"/>
                    <a:pt x="406594" y="550869"/>
                  </a:cubicBezTo>
                  <a:cubicBezTo>
                    <a:pt x="405623" y="548925"/>
                    <a:pt x="403194" y="544068"/>
                    <a:pt x="399308" y="536295"/>
                  </a:cubicBezTo>
                  <a:cubicBezTo>
                    <a:pt x="398336" y="536295"/>
                    <a:pt x="397364" y="536053"/>
                    <a:pt x="396393" y="535567"/>
                  </a:cubicBezTo>
                  <a:cubicBezTo>
                    <a:pt x="395421" y="535081"/>
                    <a:pt x="394450" y="535810"/>
                    <a:pt x="393478" y="537753"/>
                  </a:cubicBezTo>
                  <a:lnTo>
                    <a:pt x="389106" y="536295"/>
                  </a:lnTo>
                  <a:lnTo>
                    <a:pt x="384734" y="536295"/>
                  </a:lnTo>
                  <a:lnTo>
                    <a:pt x="354130" y="590216"/>
                  </a:lnTo>
                  <a:cubicBezTo>
                    <a:pt x="354130" y="590216"/>
                    <a:pt x="353888" y="589973"/>
                    <a:pt x="353402" y="589488"/>
                  </a:cubicBezTo>
                  <a:cubicBezTo>
                    <a:pt x="352916" y="589002"/>
                    <a:pt x="352673" y="588759"/>
                    <a:pt x="352673" y="588759"/>
                  </a:cubicBezTo>
                  <a:lnTo>
                    <a:pt x="346844" y="597503"/>
                  </a:lnTo>
                  <a:cubicBezTo>
                    <a:pt x="331299" y="622763"/>
                    <a:pt x="318183" y="640251"/>
                    <a:pt x="307496" y="649967"/>
                  </a:cubicBezTo>
                  <a:lnTo>
                    <a:pt x="294380" y="664540"/>
                  </a:lnTo>
                  <a:cubicBezTo>
                    <a:pt x="281750" y="676198"/>
                    <a:pt x="270091" y="685428"/>
                    <a:pt x="259404" y="692229"/>
                  </a:cubicBezTo>
                  <a:cubicBezTo>
                    <a:pt x="258433" y="692229"/>
                    <a:pt x="256975" y="693201"/>
                    <a:pt x="255032" y="695144"/>
                  </a:cubicBezTo>
                  <a:cubicBezTo>
                    <a:pt x="254061" y="697087"/>
                    <a:pt x="251146" y="698058"/>
                    <a:pt x="246288" y="698058"/>
                  </a:cubicBezTo>
                  <a:cubicBezTo>
                    <a:pt x="243374" y="697087"/>
                    <a:pt x="239973" y="698058"/>
                    <a:pt x="236087" y="700973"/>
                  </a:cubicBezTo>
                  <a:cubicBezTo>
                    <a:pt x="229286" y="705831"/>
                    <a:pt x="221028" y="708745"/>
                    <a:pt x="211313" y="709717"/>
                  </a:cubicBezTo>
                  <a:lnTo>
                    <a:pt x="211313" y="708260"/>
                  </a:lnTo>
                  <a:cubicBezTo>
                    <a:pt x="211313" y="707288"/>
                    <a:pt x="212770" y="706560"/>
                    <a:pt x="215685" y="706074"/>
                  </a:cubicBezTo>
                  <a:cubicBezTo>
                    <a:pt x="218599" y="705588"/>
                    <a:pt x="220542" y="704859"/>
                    <a:pt x="221514" y="703888"/>
                  </a:cubicBezTo>
                  <a:lnTo>
                    <a:pt x="186538" y="703888"/>
                  </a:lnTo>
                  <a:cubicBezTo>
                    <a:pt x="179737" y="703888"/>
                    <a:pt x="173665" y="703402"/>
                    <a:pt x="168321" y="702430"/>
                  </a:cubicBezTo>
                  <a:cubicBezTo>
                    <a:pt x="162978" y="701459"/>
                    <a:pt x="158363" y="700487"/>
                    <a:pt x="154477" y="699516"/>
                  </a:cubicBezTo>
                  <a:lnTo>
                    <a:pt x="145733" y="696601"/>
                  </a:lnTo>
                  <a:lnTo>
                    <a:pt x="129702" y="692229"/>
                  </a:lnTo>
                  <a:cubicBezTo>
                    <a:pt x="128731" y="691258"/>
                    <a:pt x="127759" y="691015"/>
                    <a:pt x="126788" y="691501"/>
                  </a:cubicBezTo>
                  <a:cubicBezTo>
                    <a:pt x="125816" y="691986"/>
                    <a:pt x="124845" y="691743"/>
                    <a:pt x="123873" y="690772"/>
                  </a:cubicBezTo>
                  <a:cubicBezTo>
                    <a:pt x="117072" y="690772"/>
                    <a:pt x="112214" y="689314"/>
                    <a:pt x="109300" y="686400"/>
                  </a:cubicBezTo>
                  <a:cubicBezTo>
                    <a:pt x="106385" y="683485"/>
                    <a:pt x="101527" y="681056"/>
                    <a:pt x="94727" y="679113"/>
                  </a:cubicBezTo>
                  <a:cubicBezTo>
                    <a:pt x="91812" y="679113"/>
                    <a:pt x="88897" y="677656"/>
                    <a:pt x="85983" y="674741"/>
                  </a:cubicBezTo>
                  <a:lnTo>
                    <a:pt x="96184" y="676198"/>
                  </a:lnTo>
                  <a:lnTo>
                    <a:pt x="129702" y="679113"/>
                  </a:lnTo>
                  <a:lnTo>
                    <a:pt x="134074" y="679113"/>
                  </a:lnTo>
                  <a:cubicBezTo>
                    <a:pt x="142818" y="679113"/>
                    <a:pt x="150591" y="676198"/>
                    <a:pt x="157392" y="670369"/>
                  </a:cubicBezTo>
                  <a:lnTo>
                    <a:pt x="160306" y="668912"/>
                  </a:lnTo>
                  <a:cubicBezTo>
                    <a:pt x="159335" y="671826"/>
                    <a:pt x="157392" y="673770"/>
                    <a:pt x="154477" y="674741"/>
                  </a:cubicBezTo>
                  <a:cubicBezTo>
                    <a:pt x="151562" y="675713"/>
                    <a:pt x="149619" y="677170"/>
                    <a:pt x="148648" y="679113"/>
                  </a:cubicBezTo>
                  <a:cubicBezTo>
                    <a:pt x="151562" y="680085"/>
                    <a:pt x="153748" y="681056"/>
                    <a:pt x="155206" y="682028"/>
                  </a:cubicBezTo>
                  <a:cubicBezTo>
                    <a:pt x="156663" y="682999"/>
                    <a:pt x="158849" y="683971"/>
                    <a:pt x="161764" y="684943"/>
                  </a:cubicBezTo>
                  <a:cubicBezTo>
                    <a:pt x="165650" y="684943"/>
                    <a:pt x="167593" y="682999"/>
                    <a:pt x="167593" y="679113"/>
                  </a:cubicBezTo>
                  <a:cubicBezTo>
                    <a:pt x="167593" y="677170"/>
                    <a:pt x="166621" y="676198"/>
                    <a:pt x="164678" y="676198"/>
                  </a:cubicBezTo>
                  <a:cubicBezTo>
                    <a:pt x="165650" y="676198"/>
                    <a:pt x="166864" y="675713"/>
                    <a:pt x="168321" y="674741"/>
                  </a:cubicBezTo>
                  <a:cubicBezTo>
                    <a:pt x="169779" y="673770"/>
                    <a:pt x="171479" y="673770"/>
                    <a:pt x="173422" y="674741"/>
                  </a:cubicBezTo>
                  <a:cubicBezTo>
                    <a:pt x="178280" y="676684"/>
                    <a:pt x="181680" y="676198"/>
                    <a:pt x="183623" y="673284"/>
                  </a:cubicBezTo>
                  <a:cubicBezTo>
                    <a:pt x="187510" y="668426"/>
                    <a:pt x="191882" y="665026"/>
                    <a:pt x="196739" y="663083"/>
                  </a:cubicBezTo>
                  <a:lnTo>
                    <a:pt x="185081" y="658711"/>
                  </a:lnTo>
                  <a:cubicBezTo>
                    <a:pt x="187024" y="657739"/>
                    <a:pt x="188481" y="657496"/>
                    <a:pt x="189453" y="657982"/>
                  </a:cubicBezTo>
                  <a:cubicBezTo>
                    <a:pt x="190424" y="658468"/>
                    <a:pt x="191396" y="658711"/>
                    <a:pt x="192367" y="658711"/>
                  </a:cubicBezTo>
                  <a:lnTo>
                    <a:pt x="199654" y="658711"/>
                  </a:lnTo>
                  <a:cubicBezTo>
                    <a:pt x="202569" y="655796"/>
                    <a:pt x="204512" y="652881"/>
                    <a:pt x="205483" y="649967"/>
                  </a:cubicBezTo>
                  <a:cubicBezTo>
                    <a:pt x="202569" y="649967"/>
                    <a:pt x="201111" y="649481"/>
                    <a:pt x="201111" y="648509"/>
                  </a:cubicBezTo>
                  <a:cubicBezTo>
                    <a:pt x="201111" y="648509"/>
                    <a:pt x="200140" y="647538"/>
                    <a:pt x="198197" y="645595"/>
                  </a:cubicBezTo>
                  <a:cubicBezTo>
                    <a:pt x="196254" y="643652"/>
                    <a:pt x="193825" y="643166"/>
                    <a:pt x="190910" y="644137"/>
                  </a:cubicBezTo>
                  <a:cubicBezTo>
                    <a:pt x="189938" y="644137"/>
                    <a:pt x="189210" y="644137"/>
                    <a:pt x="188724" y="644137"/>
                  </a:cubicBezTo>
                  <a:cubicBezTo>
                    <a:pt x="188238" y="644137"/>
                    <a:pt x="187510" y="644137"/>
                    <a:pt x="186538" y="644137"/>
                  </a:cubicBezTo>
                  <a:cubicBezTo>
                    <a:pt x="184595" y="643166"/>
                    <a:pt x="182652" y="642680"/>
                    <a:pt x="180709" y="642680"/>
                  </a:cubicBezTo>
                  <a:cubicBezTo>
                    <a:pt x="178766" y="642680"/>
                    <a:pt x="175851" y="641708"/>
                    <a:pt x="171965" y="639765"/>
                  </a:cubicBezTo>
                  <a:cubicBezTo>
                    <a:pt x="170993" y="638794"/>
                    <a:pt x="170265" y="638551"/>
                    <a:pt x="169779" y="639037"/>
                  </a:cubicBezTo>
                  <a:cubicBezTo>
                    <a:pt x="169293" y="639523"/>
                    <a:pt x="169050" y="639765"/>
                    <a:pt x="169050" y="639765"/>
                  </a:cubicBezTo>
                  <a:lnTo>
                    <a:pt x="169050" y="645595"/>
                  </a:lnTo>
                  <a:cubicBezTo>
                    <a:pt x="166136" y="646566"/>
                    <a:pt x="162249" y="647052"/>
                    <a:pt x="157392" y="647052"/>
                  </a:cubicBezTo>
                  <a:cubicBezTo>
                    <a:pt x="149619" y="647052"/>
                    <a:pt x="141361" y="645109"/>
                    <a:pt x="132617" y="641223"/>
                  </a:cubicBezTo>
                  <a:cubicBezTo>
                    <a:pt x="135532" y="639280"/>
                    <a:pt x="137961" y="638794"/>
                    <a:pt x="139904" y="639765"/>
                  </a:cubicBezTo>
                  <a:lnTo>
                    <a:pt x="163221" y="644137"/>
                  </a:lnTo>
                  <a:cubicBezTo>
                    <a:pt x="163221" y="644137"/>
                    <a:pt x="163464" y="643894"/>
                    <a:pt x="163950" y="643409"/>
                  </a:cubicBezTo>
                  <a:cubicBezTo>
                    <a:pt x="164435" y="642923"/>
                    <a:pt x="164678" y="642680"/>
                    <a:pt x="164678" y="642680"/>
                  </a:cubicBezTo>
                  <a:cubicBezTo>
                    <a:pt x="163707" y="640737"/>
                    <a:pt x="162006" y="639037"/>
                    <a:pt x="159578" y="637580"/>
                  </a:cubicBezTo>
                  <a:cubicBezTo>
                    <a:pt x="157149" y="636122"/>
                    <a:pt x="154963" y="634908"/>
                    <a:pt x="153020" y="633936"/>
                  </a:cubicBezTo>
                  <a:cubicBezTo>
                    <a:pt x="152048" y="632965"/>
                    <a:pt x="150105" y="632479"/>
                    <a:pt x="147190" y="632479"/>
                  </a:cubicBezTo>
                  <a:lnTo>
                    <a:pt x="141361" y="632479"/>
                  </a:lnTo>
                  <a:cubicBezTo>
                    <a:pt x="135532" y="636365"/>
                    <a:pt x="129702" y="638308"/>
                    <a:pt x="123873" y="638308"/>
                  </a:cubicBezTo>
                  <a:lnTo>
                    <a:pt x="115129" y="635394"/>
                  </a:lnTo>
                  <a:cubicBezTo>
                    <a:pt x="109300" y="634422"/>
                    <a:pt x="105899" y="633936"/>
                    <a:pt x="104928" y="633936"/>
                  </a:cubicBezTo>
                  <a:lnTo>
                    <a:pt x="81611" y="623735"/>
                  </a:lnTo>
                  <a:cubicBezTo>
                    <a:pt x="82582" y="621792"/>
                    <a:pt x="82096" y="620334"/>
                    <a:pt x="80153" y="619363"/>
                  </a:cubicBezTo>
                  <a:cubicBezTo>
                    <a:pt x="76267" y="616448"/>
                    <a:pt x="69952" y="609647"/>
                    <a:pt x="61208" y="598960"/>
                  </a:cubicBezTo>
                  <a:lnTo>
                    <a:pt x="51007" y="587302"/>
                  </a:lnTo>
                  <a:cubicBezTo>
                    <a:pt x="50035" y="583416"/>
                    <a:pt x="47121" y="582444"/>
                    <a:pt x="42263" y="584387"/>
                  </a:cubicBezTo>
                  <a:cubicBezTo>
                    <a:pt x="41291" y="583416"/>
                    <a:pt x="40806" y="581958"/>
                    <a:pt x="40806" y="580015"/>
                  </a:cubicBezTo>
                  <a:cubicBezTo>
                    <a:pt x="40806" y="573214"/>
                    <a:pt x="37405" y="568842"/>
                    <a:pt x="30604" y="566899"/>
                  </a:cubicBezTo>
                  <a:lnTo>
                    <a:pt x="24775" y="562527"/>
                  </a:lnTo>
                  <a:lnTo>
                    <a:pt x="37891" y="563984"/>
                  </a:lnTo>
                  <a:cubicBezTo>
                    <a:pt x="36919" y="561070"/>
                    <a:pt x="34976" y="559370"/>
                    <a:pt x="32062" y="558884"/>
                  </a:cubicBezTo>
                  <a:cubicBezTo>
                    <a:pt x="29147" y="558398"/>
                    <a:pt x="26718" y="557670"/>
                    <a:pt x="24775" y="556698"/>
                  </a:cubicBezTo>
                  <a:cubicBezTo>
                    <a:pt x="26718" y="554755"/>
                    <a:pt x="28418" y="554026"/>
                    <a:pt x="29876" y="554512"/>
                  </a:cubicBezTo>
                  <a:cubicBezTo>
                    <a:pt x="31333" y="554998"/>
                    <a:pt x="32547" y="555241"/>
                    <a:pt x="33519" y="555241"/>
                  </a:cubicBezTo>
                  <a:lnTo>
                    <a:pt x="30604" y="547954"/>
                  </a:lnTo>
                  <a:cubicBezTo>
                    <a:pt x="29633" y="546982"/>
                    <a:pt x="28904" y="545282"/>
                    <a:pt x="28418" y="542853"/>
                  </a:cubicBezTo>
                  <a:cubicBezTo>
                    <a:pt x="27933" y="540424"/>
                    <a:pt x="27204" y="538239"/>
                    <a:pt x="26232" y="536295"/>
                  </a:cubicBezTo>
                  <a:lnTo>
                    <a:pt x="24775" y="531923"/>
                  </a:lnTo>
                  <a:lnTo>
                    <a:pt x="23318" y="530466"/>
                  </a:lnTo>
                  <a:cubicBezTo>
                    <a:pt x="26232" y="527551"/>
                    <a:pt x="26232" y="525608"/>
                    <a:pt x="23318" y="524637"/>
                  </a:cubicBezTo>
                  <a:cubicBezTo>
                    <a:pt x="20403" y="523665"/>
                    <a:pt x="18946" y="522694"/>
                    <a:pt x="18946" y="521722"/>
                  </a:cubicBezTo>
                  <a:cubicBezTo>
                    <a:pt x="17974" y="518807"/>
                    <a:pt x="16031" y="515893"/>
                    <a:pt x="13116" y="512978"/>
                  </a:cubicBezTo>
                  <a:lnTo>
                    <a:pt x="14574" y="508606"/>
                  </a:lnTo>
                  <a:cubicBezTo>
                    <a:pt x="4858" y="495976"/>
                    <a:pt x="0" y="486261"/>
                    <a:pt x="0" y="479460"/>
                  </a:cubicBezTo>
                  <a:lnTo>
                    <a:pt x="7287" y="489661"/>
                  </a:lnTo>
                  <a:lnTo>
                    <a:pt x="2915" y="473630"/>
                  </a:lnTo>
                  <a:cubicBezTo>
                    <a:pt x="1944" y="471687"/>
                    <a:pt x="1458" y="469501"/>
                    <a:pt x="1458" y="467072"/>
                  </a:cubicBezTo>
                  <a:cubicBezTo>
                    <a:pt x="1458" y="464644"/>
                    <a:pt x="972" y="462943"/>
                    <a:pt x="0" y="461972"/>
                  </a:cubicBezTo>
                  <a:lnTo>
                    <a:pt x="1458" y="437197"/>
                  </a:lnTo>
                  <a:cubicBezTo>
                    <a:pt x="1458" y="433311"/>
                    <a:pt x="1944" y="430882"/>
                    <a:pt x="2915" y="429911"/>
                  </a:cubicBezTo>
                  <a:cubicBezTo>
                    <a:pt x="2915" y="429911"/>
                    <a:pt x="3887" y="433797"/>
                    <a:pt x="5830" y="441569"/>
                  </a:cubicBezTo>
                  <a:lnTo>
                    <a:pt x="8744" y="429911"/>
                  </a:lnTo>
                  <a:lnTo>
                    <a:pt x="16031" y="429911"/>
                  </a:lnTo>
                  <a:lnTo>
                    <a:pt x="13116" y="409508"/>
                  </a:lnTo>
                  <a:lnTo>
                    <a:pt x="14574" y="409508"/>
                  </a:lnTo>
                  <a:lnTo>
                    <a:pt x="18946" y="421167"/>
                  </a:lnTo>
                  <a:cubicBezTo>
                    <a:pt x="19917" y="420195"/>
                    <a:pt x="20403" y="419224"/>
                    <a:pt x="20403" y="418252"/>
                  </a:cubicBezTo>
                  <a:cubicBezTo>
                    <a:pt x="20403" y="409508"/>
                    <a:pt x="20889" y="402707"/>
                    <a:pt x="21860" y="397850"/>
                  </a:cubicBezTo>
                  <a:cubicBezTo>
                    <a:pt x="21860" y="400764"/>
                    <a:pt x="22832" y="407565"/>
                    <a:pt x="24775" y="418252"/>
                  </a:cubicBezTo>
                  <a:lnTo>
                    <a:pt x="26232" y="418252"/>
                  </a:lnTo>
                  <a:lnTo>
                    <a:pt x="29147" y="416795"/>
                  </a:lnTo>
                  <a:lnTo>
                    <a:pt x="29147" y="412423"/>
                  </a:lnTo>
                  <a:cubicBezTo>
                    <a:pt x="29147" y="409508"/>
                    <a:pt x="28418" y="405865"/>
                    <a:pt x="26961" y="401493"/>
                  </a:cubicBezTo>
                  <a:cubicBezTo>
                    <a:pt x="25504" y="397121"/>
                    <a:pt x="24775" y="392506"/>
                    <a:pt x="24775" y="387648"/>
                  </a:cubicBezTo>
                  <a:lnTo>
                    <a:pt x="30604" y="405136"/>
                  </a:lnTo>
                  <a:lnTo>
                    <a:pt x="39348" y="421167"/>
                  </a:lnTo>
                  <a:cubicBezTo>
                    <a:pt x="40320" y="420195"/>
                    <a:pt x="40806" y="418495"/>
                    <a:pt x="40806" y="416066"/>
                  </a:cubicBezTo>
                  <a:cubicBezTo>
                    <a:pt x="40806" y="413637"/>
                    <a:pt x="40806" y="411451"/>
                    <a:pt x="40806" y="409508"/>
                  </a:cubicBezTo>
                  <a:lnTo>
                    <a:pt x="40806" y="397850"/>
                  </a:lnTo>
                  <a:cubicBezTo>
                    <a:pt x="41777" y="399793"/>
                    <a:pt x="42263" y="402222"/>
                    <a:pt x="42263" y="405136"/>
                  </a:cubicBezTo>
                  <a:lnTo>
                    <a:pt x="42263" y="409508"/>
                  </a:lnTo>
                  <a:lnTo>
                    <a:pt x="45178" y="410965"/>
                  </a:lnTo>
                  <a:cubicBezTo>
                    <a:pt x="47121" y="410965"/>
                    <a:pt x="48092" y="410480"/>
                    <a:pt x="48092" y="409508"/>
                  </a:cubicBezTo>
                  <a:cubicBezTo>
                    <a:pt x="48092" y="406593"/>
                    <a:pt x="47606" y="404650"/>
                    <a:pt x="46635" y="403679"/>
                  </a:cubicBezTo>
                  <a:cubicBezTo>
                    <a:pt x="42749" y="391049"/>
                    <a:pt x="40806" y="378418"/>
                    <a:pt x="40806" y="365788"/>
                  </a:cubicBezTo>
                  <a:cubicBezTo>
                    <a:pt x="40806" y="357044"/>
                    <a:pt x="41291" y="344900"/>
                    <a:pt x="42263" y="329355"/>
                  </a:cubicBezTo>
                  <a:cubicBezTo>
                    <a:pt x="42263" y="328384"/>
                    <a:pt x="43234" y="326926"/>
                    <a:pt x="45178" y="324983"/>
                  </a:cubicBezTo>
                  <a:lnTo>
                    <a:pt x="45178" y="326441"/>
                  </a:lnTo>
                  <a:cubicBezTo>
                    <a:pt x="45178" y="341014"/>
                    <a:pt x="46149" y="351701"/>
                    <a:pt x="48092" y="358502"/>
                  </a:cubicBezTo>
                  <a:cubicBezTo>
                    <a:pt x="50035" y="364331"/>
                    <a:pt x="51007" y="373075"/>
                    <a:pt x="51007" y="384734"/>
                  </a:cubicBezTo>
                  <a:lnTo>
                    <a:pt x="51007" y="387648"/>
                  </a:lnTo>
                  <a:cubicBezTo>
                    <a:pt x="54893" y="385705"/>
                    <a:pt x="56836" y="382790"/>
                    <a:pt x="56836" y="378904"/>
                  </a:cubicBezTo>
                  <a:lnTo>
                    <a:pt x="56836" y="365788"/>
                  </a:lnTo>
                  <a:cubicBezTo>
                    <a:pt x="56836" y="358988"/>
                    <a:pt x="57808" y="351701"/>
                    <a:pt x="59751" y="343928"/>
                  </a:cubicBezTo>
                  <a:lnTo>
                    <a:pt x="61208" y="342471"/>
                  </a:lnTo>
                  <a:lnTo>
                    <a:pt x="62665" y="352672"/>
                  </a:lnTo>
                  <a:cubicBezTo>
                    <a:pt x="65580" y="343928"/>
                    <a:pt x="68981" y="337613"/>
                    <a:pt x="72867" y="333727"/>
                  </a:cubicBezTo>
                  <a:cubicBezTo>
                    <a:pt x="73838" y="328869"/>
                    <a:pt x="77239" y="322069"/>
                    <a:pt x="83068" y="313325"/>
                  </a:cubicBezTo>
                  <a:cubicBezTo>
                    <a:pt x="81125" y="317211"/>
                    <a:pt x="79425" y="321340"/>
                    <a:pt x="77967" y="325712"/>
                  </a:cubicBezTo>
                  <a:cubicBezTo>
                    <a:pt x="76510" y="330084"/>
                    <a:pt x="74810" y="333727"/>
                    <a:pt x="72867" y="336642"/>
                  </a:cubicBezTo>
                  <a:cubicBezTo>
                    <a:pt x="66066" y="353158"/>
                    <a:pt x="63637" y="373561"/>
                    <a:pt x="65580" y="397850"/>
                  </a:cubicBezTo>
                  <a:cubicBezTo>
                    <a:pt x="67523" y="414366"/>
                    <a:pt x="70924" y="426996"/>
                    <a:pt x="75781" y="435740"/>
                  </a:cubicBezTo>
                  <a:lnTo>
                    <a:pt x="80153" y="447399"/>
                  </a:lnTo>
                  <a:cubicBezTo>
                    <a:pt x="83068" y="457114"/>
                    <a:pt x="89383" y="461000"/>
                    <a:pt x="99099" y="459057"/>
                  </a:cubicBezTo>
                  <a:cubicBezTo>
                    <a:pt x="102013" y="458086"/>
                    <a:pt x="105899" y="457600"/>
                    <a:pt x="110757" y="457600"/>
                  </a:cubicBezTo>
                  <a:cubicBezTo>
                    <a:pt x="115615" y="457600"/>
                    <a:pt x="123387" y="458571"/>
                    <a:pt x="134074" y="460514"/>
                  </a:cubicBezTo>
                  <a:cubicBezTo>
                    <a:pt x="136989" y="461486"/>
                    <a:pt x="140875" y="461972"/>
                    <a:pt x="145733" y="461972"/>
                  </a:cubicBezTo>
                  <a:cubicBezTo>
                    <a:pt x="147676" y="461972"/>
                    <a:pt x="149619" y="461243"/>
                    <a:pt x="151562" y="459786"/>
                  </a:cubicBezTo>
                  <a:cubicBezTo>
                    <a:pt x="153505" y="458328"/>
                    <a:pt x="155448" y="456143"/>
                    <a:pt x="157392" y="453228"/>
                  </a:cubicBezTo>
                  <a:cubicBezTo>
                    <a:pt x="183623" y="419224"/>
                    <a:pt x="201597" y="388134"/>
                    <a:pt x="211313" y="359959"/>
                  </a:cubicBezTo>
                  <a:lnTo>
                    <a:pt x="233172" y="294379"/>
                  </a:lnTo>
                  <a:lnTo>
                    <a:pt x="241916" y="262318"/>
                  </a:lnTo>
                  <a:lnTo>
                    <a:pt x="241916" y="252117"/>
                  </a:lnTo>
                  <a:cubicBezTo>
                    <a:pt x="241916" y="245316"/>
                    <a:pt x="242888" y="239001"/>
                    <a:pt x="244831" y="233172"/>
                  </a:cubicBezTo>
                  <a:lnTo>
                    <a:pt x="257947" y="196739"/>
                  </a:lnTo>
                  <a:cubicBezTo>
                    <a:pt x="259890" y="192852"/>
                    <a:pt x="259404" y="188966"/>
                    <a:pt x="256490" y="185080"/>
                  </a:cubicBezTo>
                  <a:cubicBezTo>
                    <a:pt x="253575" y="182165"/>
                    <a:pt x="250660" y="178279"/>
                    <a:pt x="247746" y="173421"/>
                  </a:cubicBezTo>
                  <a:lnTo>
                    <a:pt x="244831" y="167592"/>
                  </a:lnTo>
                  <a:lnTo>
                    <a:pt x="243374" y="145732"/>
                  </a:lnTo>
                  <a:cubicBezTo>
                    <a:pt x="243374" y="142818"/>
                    <a:pt x="244102" y="140146"/>
                    <a:pt x="245560" y="137717"/>
                  </a:cubicBezTo>
                  <a:cubicBezTo>
                    <a:pt x="247017" y="135288"/>
                    <a:pt x="247746" y="133588"/>
                    <a:pt x="247746" y="132616"/>
                  </a:cubicBezTo>
                  <a:cubicBezTo>
                    <a:pt x="248717" y="131645"/>
                    <a:pt x="251632" y="130188"/>
                    <a:pt x="256490" y="128244"/>
                  </a:cubicBezTo>
                  <a:lnTo>
                    <a:pt x="262319" y="125330"/>
                  </a:lnTo>
                  <a:cubicBezTo>
                    <a:pt x="267177" y="125330"/>
                    <a:pt x="271792" y="123630"/>
                    <a:pt x="276164" y="120229"/>
                  </a:cubicBezTo>
                  <a:cubicBezTo>
                    <a:pt x="280536" y="116829"/>
                    <a:pt x="283207" y="114643"/>
                    <a:pt x="284179" y="113671"/>
                  </a:cubicBezTo>
                  <a:lnTo>
                    <a:pt x="285636" y="106385"/>
                  </a:lnTo>
                  <a:lnTo>
                    <a:pt x="285636" y="104927"/>
                  </a:lnTo>
                  <a:cubicBezTo>
                    <a:pt x="290494" y="103956"/>
                    <a:pt x="293651" y="102741"/>
                    <a:pt x="295109" y="101284"/>
                  </a:cubicBezTo>
                  <a:cubicBezTo>
                    <a:pt x="296566" y="99827"/>
                    <a:pt x="297295" y="97155"/>
                    <a:pt x="297295" y="93269"/>
                  </a:cubicBezTo>
                  <a:cubicBezTo>
                    <a:pt x="298266" y="90354"/>
                    <a:pt x="299238" y="86954"/>
                    <a:pt x="300209" y="83067"/>
                  </a:cubicBezTo>
                  <a:cubicBezTo>
                    <a:pt x="301181" y="79181"/>
                    <a:pt x="302638" y="75781"/>
                    <a:pt x="304581" y="72866"/>
                  </a:cubicBezTo>
                  <a:cubicBezTo>
                    <a:pt x="306524" y="63151"/>
                    <a:pt x="312840" y="53435"/>
                    <a:pt x="323527" y="43719"/>
                  </a:cubicBezTo>
                  <a:lnTo>
                    <a:pt x="333728" y="30604"/>
                  </a:lnTo>
                  <a:cubicBezTo>
                    <a:pt x="338586" y="27689"/>
                    <a:pt x="342958" y="24774"/>
                    <a:pt x="346844" y="21860"/>
                  </a:cubicBezTo>
                  <a:cubicBezTo>
                    <a:pt x="357531" y="14087"/>
                    <a:pt x="367246" y="8258"/>
                    <a:pt x="375990" y="4372"/>
                  </a:cubicBezTo>
                  <a:cubicBezTo>
                    <a:pt x="376962" y="3400"/>
                    <a:pt x="378905" y="2914"/>
                    <a:pt x="381820" y="2914"/>
                  </a:cubicBezTo>
                  <a:cubicBezTo>
                    <a:pt x="384734" y="2914"/>
                    <a:pt x="388135" y="4858"/>
                    <a:pt x="392021" y="8744"/>
                  </a:cubicBezTo>
                  <a:cubicBezTo>
                    <a:pt x="393964" y="9715"/>
                    <a:pt x="394936" y="12144"/>
                    <a:pt x="394936" y="16030"/>
                  </a:cubicBezTo>
                  <a:cubicBezTo>
                    <a:pt x="394936" y="20888"/>
                    <a:pt x="397850" y="27203"/>
                    <a:pt x="403680" y="34976"/>
                  </a:cubicBezTo>
                  <a:cubicBezTo>
                    <a:pt x="404651" y="37890"/>
                    <a:pt x="406108" y="39348"/>
                    <a:pt x="408051" y="39348"/>
                  </a:cubicBezTo>
                  <a:cubicBezTo>
                    <a:pt x="411938" y="39348"/>
                    <a:pt x="417767" y="41291"/>
                    <a:pt x="425539" y="45177"/>
                  </a:cubicBezTo>
                  <a:cubicBezTo>
                    <a:pt x="428454" y="47120"/>
                    <a:pt x="431854" y="49063"/>
                    <a:pt x="435741" y="51006"/>
                  </a:cubicBezTo>
                  <a:lnTo>
                    <a:pt x="440113" y="56836"/>
                  </a:lnTo>
                  <a:cubicBezTo>
                    <a:pt x="442056" y="61693"/>
                    <a:pt x="444970" y="64122"/>
                    <a:pt x="448857" y="64122"/>
                  </a:cubicBezTo>
                  <a:cubicBezTo>
                    <a:pt x="449828" y="65094"/>
                    <a:pt x="452014" y="66065"/>
                    <a:pt x="455415" y="67037"/>
                  </a:cubicBezTo>
                  <a:cubicBezTo>
                    <a:pt x="458815" y="68008"/>
                    <a:pt x="461972" y="68008"/>
                    <a:pt x="464887" y="67037"/>
                  </a:cubicBezTo>
                  <a:cubicBezTo>
                    <a:pt x="465859" y="67037"/>
                    <a:pt x="466344" y="67522"/>
                    <a:pt x="466344" y="68494"/>
                  </a:cubicBezTo>
                  <a:cubicBezTo>
                    <a:pt x="467316" y="70437"/>
                    <a:pt x="469745" y="71894"/>
                    <a:pt x="473631" y="72866"/>
                  </a:cubicBezTo>
                  <a:cubicBezTo>
                    <a:pt x="477517" y="73838"/>
                    <a:pt x="480432" y="74809"/>
                    <a:pt x="482375" y="75781"/>
                  </a:cubicBezTo>
                  <a:cubicBezTo>
                    <a:pt x="483347" y="76752"/>
                    <a:pt x="485290" y="77238"/>
                    <a:pt x="488204" y="77238"/>
                  </a:cubicBezTo>
                  <a:cubicBezTo>
                    <a:pt x="489176" y="77238"/>
                    <a:pt x="490876" y="76995"/>
                    <a:pt x="493305" y="76509"/>
                  </a:cubicBezTo>
                  <a:cubicBezTo>
                    <a:pt x="495734" y="76024"/>
                    <a:pt x="497920" y="76266"/>
                    <a:pt x="499863" y="77238"/>
                  </a:cubicBezTo>
                  <a:cubicBezTo>
                    <a:pt x="501806" y="77238"/>
                    <a:pt x="502778" y="76266"/>
                    <a:pt x="502778" y="74323"/>
                  </a:cubicBezTo>
                  <a:cubicBezTo>
                    <a:pt x="504721" y="71409"/>
                    <a:pt x="506664" y="69951"/>
                    <a:pt x="508607" y="69951"/>
                  </a:cubicBezTo>
                  <a:cubicBezTo>
                    <a:pt x="510550" y="70923"/>
                    <a:pt x="511521" y="73352"/>
                    <a:pt x="511521" y="77238"/>
                  </a:cubicBezTo>
                  <a:cubicBezTo>
                    <a:pt x="511521" y="77238"/>
                    <a:pt x="511764" y="77238"/>
                    <a:pt x="512250" y="77238"/>
                  </a:cubicBezTo>
                  <a:cubicBezTo>
                    <a:pt x="512736" y="77238"/>
                    <a:pt x="512979" y="77238"/>
                    <a:pt x="512979" y="77238"/>
                  </a:cubicBezTo>
                  <a:cubicBezTo>
                    <a:pt x="514922" y="78210"/>
                    <a:pt x="516865" y="79181"/>
                    <a:pt x="518808" y="80153"/>
                  </a:cubicBezTo>
                  <a:cubicBezTo>
                    <a:pt x="520751" y="81124"/>
                    <a:pt x="522209" y="82582"/>
                    <a:pt x="523180" y="84525"/>
                  </a:cubicBezTo>
                  <a:cubicBezTo>
                    <a:pt x="526095" y="85496"/>
                    <a:pt x="529009" y="85010"/>
                    <a:pt x="531924" y="83067"/>
                  </a:cubicBezTo>
                  <a:cubicBezTo>
                    <a:pt x="535810" y="85982"/>
                    <a:pt x="538239" y="87925"/>
                    <a:pt x="539211" y="88897"/>
                  </a:cubicBezTo>
                  <a:cubicBezTo>
                    <a:pt x="540182" y="88897"/>
                    <a:pt x="541397" y="88654"/>
                    <a:pt x="542854" y="88168"/>
                  </a:cubicBezTo>
                  <a:cubicBezTo>
                    <a:pt x="544311" y="87682"/>
                    <a:pt x="546012" y="87439"/>
                    <a:pt x="547955" y="87439"/>
                  </a:cubicBezTo>
                  <a:cubicBezTo>
                    <a:pt x="546983" y="89382"/>
                    <a:pt x="547955" y="91811"/>
                    <a:pt x="550869" y="94726"/>
                  </a:cubicBezTo>
                  <a:cubicBezTo>
                    <a:pt x="552812" y="96669"/>
                    <a:pt x="555727" y="99584"/>
                    <a:pt x="559613" y="103470"/>
                  </a:cubicBezTo>
                  <a:cubicBezTo>
                    <a:pt x="563499" y="107356"/>
                    <a:pt x="565928" y="110756"/>
                    <a:pt x="566900" y="113671"/>
                  </a:cubicBezTo>
                  <a:cubicBezTo>
                    <a:pt x="566900" y="114643"/>
                    <a:pt x="567871" y="115128"/>
                    <a:pt x="569815" y="115128"/>
                  </a:cubicBezTo>
                  <a:lnTo>
                    <a:pt x="578558" y="125330"/>
                  </a:lnTo>
                  <a:cubicBezTo>
                    <a:pt x="582445" y="129216"/>
                    <a:pt x="584874" y="131159"/>
                    <a:pt x="585845" y="131159"/>
                  </a:cubicBezTo>
                  <a:cubicBezTo>
                    <a:pt x="592646" y="132131"/>
                    <a:pt x="597018" y="135531"/>
                    <a:pt x="598961" y="141360"/>
                  </a:cubicBezTo>
                  <a:lnTo>
                    <a:pt x="596046" y="144275"/>
                  </a:lnTo>
                  <a:cubicBezTo>
                    <a:pt x="595075" y="151076"/>
                    <a:pt x="594589" y="156419"/>
                    <a:pt x="594589" y="160306"/>
                  </a:cubicBezTo>
                  <a:cubicBezTo>
                    <a:pt x="594589" y="165163"/>
                    <a:pt x="596532" y="170993"/>
                    <a:pt x="600418" y="177793"/>
                  </a:cubicBezTo>
                  <a:cubicBezTo>
                    <a:pt x="601390" y="180708"/>
                    <a:pt x="601876" y="183380"/>
                    <a:pt x="601876" y="185809"/>
                  </a:cubicBezTo>
                  <a:cubicBezTo>
                    <a:pt x="601876" y="188238"/>
                    <a:pt x="601390" y="191395"/>
                    <a:pt x="600418" y="195281"/>
                  </a:cubicBezTo>
                  <a:cubicBezTo>
                    <a:pt x="598475" y="194310"/>
                    <a:pt x="596532" y="193824"/>
                    <a:pt x="594589" y="193824"/>
                  </a:cubicBezTo>
                  <a:cubicBezTo>
                    <a:pt x="594589" y="193824"/>
                    <a:pt x="594346" y="194067"/>
                    <a:pt x="593860" y="194553"/>
                  </a:cubicBezTo>
                  <a:cubicBezTo>
                    <a:pt x="593375" y="195038"/>
                    <a:pt x="593132" y="195281"/>
                    <a:pt x="593132" y="195281"/>
                  </a:cubicBezTo>
                  <a:cubicBezTo>
                    <a:pt x="591189" y="200139"/>
                    <a:pt x="587788" y="204997"/>
                    <a:pt x="582930" y="209855"/>
                  </a:cubicBezTo>
                  <a:cubicBezTo>
                    <a:pt x="578073" y="214712"/>
                    <a:pt x="574672" y="218113"/>
                    <a:pt x="572729" y="220056"/>
                  </a:cubicBezTo>
                  <a:cubicBezTo>
                    <a:pt x="563985" y="228800"/>
                    <a:pt x="559613" y="233172"/>
                    <a:pt x="559613" y="233172"/>
                  </a:cubicBezTo>
                  <a:cubicBezTo>
                    <a:pt x="555727" y="237058"/>
                    <a:pt x="550869" y="239001"/>
                    <a:pt x="545040" y="239001"/>
                  </a:cubicBezTo>
                  <a:cubicBezTo>
                    <a:pt x="544068" y="239973"/>
                    <a:pt x="542611" y="240944"/>
                    <a:pt x="540668" y="241916"/>
                  </a:cubicBezTo>
                  <a:cubicBezTo>
                    <a:pt x="538725" y="242887"/>
                    <a:pt x="537268" y="244345"/>
                    <a:pt x="536296" y="246288"/>
                  </a:cubicBezTo>
                  <a:cubicBezTo>
                    <a:pt x="533381" y="245316"/>
                    <a:pt x="530224" y="247016"/>
                    <a:pt x="526823" y="251388"/>
                  </a:cubicBezTo>
                  <a:cubicBezTo>
                    <a:pt x="523423" y="255760"/>
                    <a:pt x="521237" y="257946"/>
                    <a:pt x="520265" y="257946"/>
                  </a:cubicBezTo>
                  <a:cubicBezTo>
                    <a:pt x="514436" y="258918"/>
                    <a:pt x="510550" y="262804"/>
                    <a:pt x="508607" y="269605"/>
                  </a:cubicBezTo>
                  <a:cubicBezTo>
                    <a:pt x="507635" y="272520"/>
                    <a:pt x="504235" y="276892"/>
                    <a:pt x="498406" y="282721"/>
                  </a:cubicBezTo>
                  <a:lnTo>
                    <a:pt x="492576" y="291465"/>
                  </a:lnTo>
                  <a:cubicBezTo>
                    <a:pt x="492576" y="292436"/>
                    <a:pt x="492576" y="293651"/>
                    <a:pt x="492576" y="295108"/>
                  </a:cubicBezTo>
                  <a:cubicBezTo>
                    <a:pt x="492576" y="296565"/>
                    <a:pt x="493548" y="297780"/>
                    <a:pt x="495491" y="298751"/>
                  </a:cubicBezTo>
                  <a:cubicBezTo>
                    <a:pt x="492576" y="300695"/>
                    <a:pt x="490633" y="301666"/>
                    <a:pt x="489662" y="301666"/>
                  </a:cubicBezTo>
                  <a:cubicBezTo>
                    <a:pt x="480918" y="316239"/>
                    <a:pt x="473145" y="327898"/>
                    <a:pt x="466344" y="336642"/>
                  </a:cubicBezTo>
                  <a:cubicBezTo>
                    <a:pt x="462458" y="342471"/>
                    <a:pt x="459058" y="347815"/>
                    <a:pt x="456143" y="352672"/>
                  </a:cubicBezTo>
                  <a:cubicBezTo>
                    <a:pt x="453229" y="357530"/>
                    <a:pt x="450800" y="361902"/>
                    <a:pt x="448857" y="365788"/>
                  </a:cubicBezTo>
                  <a:lnTo>
                    <a:pt x="437198" y="386191"/>
                  </a:lnTo>
                  <a:cubicBezTo>
                    <a:pt x="432340" y="394935"/>
                    <a:pt x="428454" y="404165"/>
                    <a:pt x="425539" y="413880"/>
                  </a:cubicBezTo>
                  <a:cubicBezTo>
                    <a:pt x="422625" y="424567"/>
                    <a:pt x="416795" y="442055"/>
                    <a:pt x="408051" y="466344"/>
                  </a:cubicBezTo>
                  <a:lnTo>
                    <a:pt x="425539" y="463429"/>
                  </a:lnTo>
                  <a:cubicBezTo>
                    <a:pt x="431369" y="462458"/>
                    <a:pt x="436469" y="461486"/>
                    <a:pt x="440841" y="460514"/>
                  </a:cubicBezTo>
                  <a:cubicBezTo>
                    <a:pt x="445213" y="459543"/>
                    <a:pt x="450314" y="458571"/>
                    <a:pt x="456143" y="457600"/>
                  </a:cubicBezTo>
                  <a:lnTo>
                    <a:pt x="467802" y="456143"/>
                  </a:lnTo>
                  <a:cubicBezTo>
                    <a:pt x="475574" y="456143"/>
                    <a:pt x="482861" y="458086"/>
                    <a:pt x="489662" y="461972"/>
                  </a:cubicBezTo>
                  <a:lnTo>
                    <a:pt x="491119" y="461972"/>
                  </a:lnTo>
                  <a:lnTo>
                    <a:pt x="456143" y="463429"/>
                  </a:lnTo>
                  <a:lnTo>
                    <a:pt x="454686" y="466344"/>
                  </a:lnTo>
                  <a:lnTo>
                    <a:pt x="457601" y="467801"/>
                  </a:lnTo>
                  <a:lnTo>
                    <a:pt x="488204" y="473630"/>
                  </a:lnTo>
                  <a:cubicBezTo>
                    <a:pt x="494034" y="473630"/>
                    <a:pt x="498406" y="473145"/>
                    <a:pt x="501320" y="472173"/>
                  </a:cubicBezTo>
                  <a:cubicBezTo>
                    <a:pt x="504235" y="472173"/>
                    <a:pt x="505692" y="469744"/>
                    <a:pt x="505692" y="464886"/>
                  </a:cubicBezTo>
                  <a:lnTo>
                    <a:pt x="508607" y="470716"/>
                  </a:lnTo>
                  <a:cubicBezTo>
                    <a:pt x="508607" y="474602"/>
                    <a:pt x="509093" y="476545"/>
                    <a:pt x="510064" y="476545"/>
                  </a:cubicBezTo>
                  <a:lnTo>
                    <a:pt x="523180" y="485289"/>
                  </a:lnTo>
                  <a:lnTo>
                    <a:pt x="523180" y="486746"/>
                  </a:lnTo>
                  <a:cubicBezTo>
                    <a:pt x="522209" y="485775"/>
                    <a:pt x="517837" y="484317"/>
                    <a:pt x="510064" y="482374"/>
                  </a:cubicBezTo>
                  <a:lnTo>
                    <a:pt x="510064" y="483832"/>
                  </a:lnTo>
                  <a:cubicBezTo>
                    <a:pt x="514922" y="484803"/>
                    <a:pt x="523423" y="487718"/>
                    <a:pt x="535567" y="492576"/>
                  </a:cubicBezTo>
                  <a:cubicBezTo>
                    <a:pt x="547712" y="497433"/>
                    <a:pt x="557670" y="502777"/>
                    <a:pt x="565443" y="508606"/>
                  </a:cubicBezTo>
                  <a:cubicBezTo>
                    <a:pt x="571272" y="498891"/>
                    <a:pt x="579044" y="484317"/>
                    <a:pt x="588760" y="464886"/>
                  </a:cubicBezTo>
                  <a:lnTo>
                    <a:pt x="596046" y="457600"/>
                  </a:lnTo>
                  <a:lnTo>
                    <a:pt x="601876" y="445941"/>
                  </a:lnTo>
                  <a:lnTo>
                    <a:pt x="603333" y="443027"/>
                  </a:lnTo>
                  <a:cubicBezTo>
                    <a:pt x="611105" y="430396"/>
                    <a:pt x="615963" y="418738"/>
                    <a:pt x="617906" y="408051"/>
                  </a:cubicBezTo>
                  <a:lnTo>
                    <a:pt x="619364" y="405136"/>
                  </a:lnTo>
                  <a:cubicBezTo>
                    <a:pt x="623250" y="403193"/>
                    <a:pt x="624221" y="400278"/>
                    <a:pt x="622278" y="396392"/>
                  </a:cubicBezTo>
                  <a:lnTo>
                    <a:pt x="622278" y="393477"/>
                  </a:lnTo>
                  <a:cubicBezTo>
                    <a:pt x="625193" y="390563"/>
                    <a:pt x="627136" y="385219"/>
                    <a:pt x="628107" y="377447"/>
                  </a:cubicBezTo>
                  <a:lnTo>
                    <a:pt x="629565" y="370160"/>
                  </a:lnTo>
                  <a:cubicBezTo>
                    <a:pt x="634423" y="362388"/>
                    <a:pt x="639280" y="350244"/>
                    <a:pt x="644138" y="333727"/>
                  </a:cubicBezTo>
                  <a:cubicBezTo>
                    <a:pt x="648024" y="324983"/>
                    <a:pt x="650453" y="314296"/>
                    <a:pt x="651425" y="301666"/>
                  </a:cubicBezTo>
                  <a:cubicBezTo>
                    <a:pt x="651425" y="299723"/>
                    <a:pt x="650453" y="297294"/>
                    <a:pt x="648510" y="294379"/>
                  </a:cubicBezTo>
                  <a:lnTo>
                    <a:pt x="638309" y="281264"/>
                  </a:lnTo>
                  <a:lnTo>
                    <a:pt x="638309" y="266690"/>
                  </a:lnTo>
                  <a:cubicBezTo>
                    <a:pt x="638309" y="266690"/>
                    <a:pt x="638309" y="266447"/>
                    <a:pt x="638309" y="265962"/>
                  </a:cubicBezTo>
                  <a:cubicBezTo>
                    <a:pt x="638309" y="265476"/>
                    <a:pt x="638309" y="265233"/>
                    <a:pt x="638309" y="265233"/>
                  </a:cubicBezTo>
                  <a:cubicBezTo>
                    <a:pt x="638309" y="265233"/>
                    <a:pt x="638795" y="265233"/>
                    <a:pt x="639766" y="265233"/>
                  </a:cubicBezTo>
                  <a:cubicBezTo>
                    <a:pt x="640738" y="265233"/>
                    <a:pt x="641223" y="265233"/>
                    <a:pt x="641223" y="265233"/>
                  </a:cubicBezTo>
                  <a:cubicBezTo>
                    <a:pt x="642195" y="268148"/>
                    <a:pt x="644138" y="269848"/>
                    <a:pt x="647053" y="270334"/>
                  </a:cubicBezTo>
                  <a:cubicBezTo>
                    <a:pt x="649967" y="270819"/>
                    <a:pt x="651910" y="271062"/>
                    <a:pt x="652882" y="271062"/>
                  </a:cubicBezTo>
                  <a:cubicBezTo>
                    <a:pt x="652882" y="271062"/>
                    <a:pt x="653125" y="270819"/>
                    <a:pt x="653611" y="270334"/>
                  </a:cubicBezTo>
                  <a:cubicBezTo>
                    <a:pt x="654096" y="269848"/>
                    <a:pt x="654339" y="269605"/>
                    <a:pt x="654339" y="269605"/>
                  </a:cubicBezTo>
                  <a:cubicBezTo>
                    <a:pt x="651425" y="262804"/>
                    <a:pt x="649967" y="258432"/>
                    <a:pt x="649967" y="256489"/>
                  </a:cubicBezTo>
                  <a:cubicBezTo>
                    <a:pt x="647053" y="250660"/>
                    <a:pt x="641709" y="245316"/>
                    <a:pt x="633937" y="240458"/>
                  </a:cubicBezTo>
                  <a:cubicBezTo>
                    <a:pt x="631022" y="239487"/>
                    <a:pt x="627865" y="237301"/>
                    <a:pt x="624464" y="233901"/>
                  </a:cubicBezTo>
                  <a:cubicBezTo>
                    <a:pt x="621064" y="230500"/>
                    <a:pt x="617906" y="228314"/>
                    <a:pt x="614992" y="227343"/>
                  </a:cubicBezTo>
                  <a:lnTo>
                    <a:pt x="623736" y="218599"/>
                  </a:lnTo>
                  <a:lnTo>
                    <a:pt x="617906" y="211312"/>
                  </a:lnTo>
                  <a:cubicBezTo>
                    <a:pt x="621792" y="207426"/>
                    <a:pt x="625193" y="208397"/>
                    <a:pt x="628107" y="214227"/>
                  </a:cubicBezTo>
                  <a:cubicBezTo>
                    <a:pt x="630051" y="216170"/>
                    <a:pt x="632479" y="217870"/>
                    <a:pt x="635394" y="219327"/>
                  </a:cubicBezTo>
                  <a:cubicBezTo>
                    <a:pt x="638309" y="220784"/>
                    <a:pt x="640738" y="222485"/>
                    <a:pt x="642681" y="224428"/>
                  </a:cubicBezTo>
                  <a:lnTo>
                    <a:pt x="639766" y="218599"/>
                  </a:lnTo>
                  <a:cubicBezTo>
                    <a:pt x="638795" y="217627"/>
                    <a:pt x="637823" y="215684"/>
                    <a:pt x="636851" y="212769"/>
                  </a:cubicBezTo>
                  <a:cubicBezTo>
                    <a:pt x="629079" y="207912"/>
                    <a:pt x="627622" y="202082"/>
                    <a:pt x="632479" y="195281"/>
                  </a:cubicBezTo>
                  <a:lnTo>
                    <a:pt x="635394" y="186537"/>
                  </a:lnTo>
                  <a:cubicBezTo>
                    <a:pt x="637337" y="189452"/>
                    <a:pt x="640738" y="190424"/>
                    <a:pt x="645595" y="189452"/>
                  </a:cubicBezTo>
                  <a:cubicBezTo>
                    <a:pt x="645595" y="187509"/>
                    <a:pt x="644624" y="185323"/>
                    <a:pt x="642681" y="182894"/>
                  </a:cubicBezTo>
                  <a:cubicBezTo>
                    <a:pt x="640738" y="180465"/>
                    <a:pt x="641223" y="177793"/>
                    <a:pt x="644138" y="174879"/>
                  </a:cubicBezTo>
                  <a:lnTo>
                    <a:pt x="648510" y="176336"/>
                  </a:lnTo>
                  <a:cubicBezTo>
                    <a:pt x="651425" y="178279"/>
                    <a:pt x="655311" y="179251"/>
                    <a:pt x="660169" y="179251"/>
                  </a:cubicBezTo>
                  <a:lnTo>
                    <a:pt x="671827" y="176336"/>
                  </a:lnTo>
                  <a:cubicBezTo>
                    <a:pt x="673770" y="176336"/>
                    <a:pt x="674985" y="175850"/>
                    <a:pt x="675471" y="174879"/>
                  </a:cubicBezTo>
                  <a:cubicBezTo>
                    <a:pt x="675956" y="173907"/>
                    <a:pt x="675228" y="172450"/>
                    <a:pt x="673285" y="170507"/>
                  </a:cubicBezTo>
                  <a:cubicBezTo>
                    <a:pt x="673285" y="168564"/>
                    <a:pt x="672313" y="167592"/>
                    <a:pt x="670370" y="167592"/>
                  </a:cubicBezTo>
                  <a:lnTo>
                    <a:pt x="671827" y="166135"/>
                  </a:lnTo>
                  <a:lnTo>
                    <a:pt x="686401" y="164678"/>
                  </a:lnTo>
                  <a:cubicBezTo>
                    <a:pt x="690287" y="165649"/>
                    <a:pt x="693201" y="165163"/>
                    <a:pt x="695144" y="163220"/>
                  </a:cubicBezTo>
                  <a:lnTo>
                    <a:pt x="699516" y="158848"/>
                  </a:lnTo>
                  <a:lnTo>
                    <a:pt x="722834" y="170507"/>
                  </a:lnTo>
                  <a:cubicBezTo>
                    <a:pt x="722834" y="164678"/>
                    <a:pt x="726234" y="160791"/>
                    <a:pt x="733035" y="158848"/>
                  </a:cubicBezTo>
                  <a:cubicBezTo>
                    <a:pt x="737893" y="155934"/>
                    <a:pt x="742265" y="151562"/>
                    <a:pt x="746151" y="145732"/>
                  </a:cubicBezTo>
                  <a:cubicBezTo>
                    <a:pt x="746151" y="143789"/>
                    <a:pt x="747122" y="142818"/>
                    <a:pt x="749066" y="142818"/>
                  </a:cubicBezTo>
                  <a:cubicBezTo>
                    <a:pt x="752952" y="138931"/>
                    <a:pt x="756838" y="135531"/>
                    <a:pt x="760724" y="132616"/>
                  </a:cubicBezTo>
                  <a:cubicBezTo>
                    <a:pt x="761696" y="131645"/>
                    <a:pt x="762667" y="131159"/>
                    <a:pt x="763639" y="131159"/>
                  </a:cubicBezTo>
                  <a:cubicBezTo>
                    <a:pt x="764610" y="131159"/>
                    <a:pt x="765582" y="130673"/>
                    <a:pt x="766553" y="129702"/>
                  </a:cubicBezTo>
                  <a:lnTo>
                    <a:pt x="766553" y="139903"/>
                  </a:lnTo>
                  <a:cubicBezTo>
                    <a:pt x="771411" y="139903"/>
                    <a:pt x="775297" y="140389"/>
                    <a:pt x="778212" y="141360"/>
                  </a:cubicBezTo>
                  <a:cubicBezTo>
                    <a:pt x="783070" y="142332"/>
                    <a:pt x="785984" y="144761"/>
                    <a:pt x="786956" y="148647"/>
                  </a:cubicBezTo>
                  <a:cubicBezTo>
                    <a:pt x="786956" y="153505"/>
                    <a:pt x="787442" y="159334"/>
                    <a:pt x="788413" y="166135"/>
                  </a:cubicBezTo>
                  <a:cubicBezTo>
                    <a:pt x="788413" y="170021"/>
                    <a:pt x="789871" y="172936"/>
                    <a:pt x="792785" y="174879"/>
                  </a:cubicBezTo>
                  <a:cubicBezTo>
                    <a:pt x="795700" y="176822"/>
                    <a:pt x="797643" y="181194"/>
                    <a:pt x="798615" y="187995"/>
                  </a:cubicBezTo>
                  <a:cubicBezTo>
                    <a:pt x="798615" y="192852"/>
                    <a:pt x="801529" y="195767"/>
                    <a:pt x="807358" y="196739"/>
                  </a:cubicBezTo>
                  <a:lnTo>
                    <a:pt x="842334" y="202568"/>
                  </a:lnTo>
                  <a:cubicBezTo>
                    <a:pt x="843306" y="203540"/>
                    <a:pt x="845006" y="203054"/>
                    <a:pt x="847435" y="201111"/>
                  </a:cubicBezTo>
                  <a:cubicBezTo>
                    <a:pt x="849864" y="199168"/>
                    <a:pt x="851564" y="198196"/>
                    <a:pt x="852536" y="198196"/>
                  </a:cubicBezTo>
                  <a:cubicBezTo>
                    <a:pt x="853507" y="202082"/>
                    <a:pt x="855936" y="204268"/>
                    <a:pt x="859822" y="204754"/>
                  </a:cubicBezTo>
                  <a:cubicBezTo>
                    <a:pt x="863708" y="205240"/>
                    <a:pt x="866137" y="205483"/>
                    <a:pt x="867109" y="205483"/>
                  </a:cubicBezTo>
                  <a:lnTo>
                    <a:pt x="912286" y="205483"/>
                  </a:lnTo>
                  <a:lnTo>
                    <a:pt x="915201" y="205483"/>
                  </a:lnTo>
                  <a:cubicBezTo>
                    <a:pt x="910343" y="200625"/>
                    <a:pt x="907428" y="197224"/>
                    <a:pt x="906457" y="195281"/>
                  </a:cubicBezTo>
                  <a:lnTo>
                    <a:pt x="864194" y="154476"/>
                  </a:lnTo>
                  <a:cubicBezTo>
                    <a:pt x="864194" y="154476"/>
                    <a:pt x="861765" y="152047"/>
                    <a:pt x="856908" y="147190"/>
                  </a:cubicBezTo>
                  <a:cubicBezTo>
                    <a:pt x="853993" y="145247"/>
                    <a:pt x="852050" y="144275"/>
                    <a:pt x="851078" y="144275"/>
                  </a:cubicBezTo>
                  <a:cubicBezTo>
                    <a:pt x="811245" y="116100"/>
                    <a:pt x="772868" y="95212"/>
                    <a:pt x="735950" y="81610"/>
                  </a:cubicBezTo>
                  <a:cubicBezTo>
                    <a:pt x="715547" y="72866"/>
                    <a:pt x="700488" y="66065"/>
                    <a:pt x="690772" y="61208"/>
                  </a:cubicBezTo>
                  <a:cubicBezTo>
                    <a:pt x="690772" y="61208"/>
                    <a:pt x="690530" y="60965"/>
                    <a:pt x="690044" y="60479"/>
                  </a:cubicBezTo>
                  <a:cubicBezTo>
                    <a:pt x="689558" y="59993"/>
                    <a:pt x="689315" y="59750"/>
                    <a:pt x="689315" y="59750"/>
                  </a:cubicBezTo>
                  <a:cubicBezTo>
                    <a:pt x="684457" y="55864"/>
                    <a:pt x="679114" y="54892"/>
                    <a:pt x="673285" y="56836"/>
                  </a:cubicBezTo>
                  <a:cubicBezTo>
                    <a:pt x="668427" y="56836"/>
                    <a:pt x="664055" y="59750"/>
                    <a:pt x="660169" y="65579"/>
                  </a:cubicBezTo>
                  <a:lnTo>
                    <a:pt x="657254" y="62665"/>
                  </a:lnTo>
                  <a:cubicBezTo>
                    <a:pt x="656282" y="60722"/>
                    <a:pt x="656282" y="59264"/>
                    <a:pt x="657254" y="58293"/>
                  </a:cubicBezTo>
                  <a:cubicBezTo>
                    <a:pt x="658226" y="57321"/>
                    <a:pt x="659197" y="56836"/>
                    <a:pt x="660169" y="56836"/>
                  </a:cubicBezTo>
                  <a:lnTo>
                    <a:pt x="667455" y="53921"/>
                  </a:lnTo>
                  <a:cubicBezTo>
                    <a:pt x="671342" y="51006"/>
                    <a:pt x="676685" y="45177"/>
                    <a:pt x="683486" y="36433"/>
                  </a:cubicBezTo>
                  <a:cubicBezTo>
                    <a:pt x="682514" y="36433"/>
                    <a:pt x="682029" y="35947"/>
                    <a:pt x="682029" y="34976"/>
                  </a:cubicBezTo>
                  <a:lnTo>
                    <a:pt x="679114" y="37890"/>
                  </a:lnTo>
                  <a:cubicBezTo>
                    <a:pt x="678142" y="36919"/>
                    <a:pt x="677899" y="36190"/>
                    <a:pt x="678385" y="35704"/>
                  </a:cubicBezTo>
                  <a:cubicBezTo>
                    <a:pt x="678871" y="35219"/>
                    <a:pt x="679114" y="34490"/>
                    <a:pt x="679114" y="33518"/>
                  </a:cubicBezTo>
                  <a:cubicBezTo>
                    <a:pt x="682029" y="29632"/>
                    <a:pt x="683486" y="25746"/>
                    <a:pt x="683486" y="21860"/>
                  </a:cubicBezTo>
                  <a:cubicBezTo>
                    <a:pt x="685429" y="17002"/>
                    <a:pt x="687858" y="14573"/>
                    <a:pt x="690772" y="14573"/>
                  </a:cubicBezTo>
                  <a:lnTo>
                    <a:pt x="699516" y="16030"/>
                  </a:lnTo>
                  <a:cubicBezTo>
                    <a:pt x="702431" y="16030"/>
                    <a:pt x="705346" y="15545"/>
                    <a:pt x="708260" y="14573"/>
                  </a:cubicBezTo>
                  <a:cubicBezTo>
                    <a:pt x="711175" y="13601"/>
                    <a:pt x="713604" y="13116"/>
                    <a:pt x="715547" y="13116"/>
                  </a:cubicBezTo>
                  <a:cubicBezTo>
                    <a:pt x="720405" y="10201"/>
                    <a:pt x="723805" y="9229"/>
                    <a:pt x="725748" y="10201"/>
                  </a:cubicBezTo>
                  <a:cubicBezTo>
                    <a:pt x="731578" y="11173"/>
                    <a:pt x="735950" y="9715"/>
                    <a:pt x="738864" y="5829"/>
                  </a:cubicBezTo>
                  <a:cubicBezTo>
                    <a:pt x="741779" y="2914"/>
                    <a:pt x="744694" y="1457"/>
                    <a:pt x="747608" y="14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4" name="文本框 353">
              <a:extLst>
                <a:ext uri="{FF2B5EF4-FFF2-40B4-BE49-F238E27FC236}">
                  <a16:creationId xmlns:a16="http://schemas.microsoft.com/office/drawing/2014/main" id="{A57FCA45-659A-4C67-79E5-6A06BB373024}"/>
                </a:ext>
              </a:extLst>
            </p:cNvPr>
            <p:cNvSpPr txBox="1"/>
            <p:nvPr/>
          </p:nvSpPr>
          <p:spPr>
            <a:xfrm>
              <a:off x="3841243" y="1931564"/>
              <a:ext cx="1369885" cy="1440323"/>
            </a:xfrm>
            <a:custGeom>
              <a:avLst/>
              <a:gdLst/>
              <a:ahLst/>
              <a:cxnLst/>
              <a:rect l="l" t="t" r="r" b="b"/>
              <a:pathLst>
                <a:path w="1369885" h="1440323">
                  <a:moveTo>
                    <a:pt x="1170232" y="1402433"/>
                  </a:moveTo>
                  <a:lnTo>
                    <a:pt x="1190634" y="1408262"/>
                  </a:lnTo>
                  <a:lnTo>
                    <a:pt x="1186262" y="1412634"/>
                  </a:lnTo>
                  <a:cubicBezTo>
                    <a:pt x="1182376" y="1410691"/>
                    <a:pt x="1179461" y="1408991"/>
                    <a:pt x="1177518" y="1407533"/>
                  </a:cubicBezTo>
                  <a:cubicBezTo>
                    <a:pt x="1175575" y="1406076"/>
                    <a:pt x="1173146" y="1404376"/>
                    <a:pt x="1170232" y="1402433"/>
                  </a:cubicBezTo>
                  <a:close/>
                  <a:moveTo>
                    <a:pt x="1115980" y="1399353"/>
                  </a:moveTo>
                  <a:lnTo>
                    <a:pt x="1118739" y="1399518"/>
                  </a:lnTo>
                  <a:lnTo>
                    <a:pt x="1116311" y="1399518"/>
                  </a:lnTo>
                  <a:close/>
                  <a:moveTo>
                    <a:pt x="1129426" y="1396604"/>
                  </a:moveTo>
                  <a:cubicBezTo>
                    <a:pt x="1131369" y="1395632"/>
                    <a:pt x="1132827" y="1395632"/>
                    <a:pt x="1133798" y="1396604"/>
                  </a:cubicBezTo>
                  <a:lnTo>
                    <a:pt x="1167317" y="1402433"/>
                  </a:lnTo>
                  <a:lnTo>
                    <a:pt x="1118739" y="1399518"/>
                  </a:lnTo>
                  <a:lnTo>
                    <a:pt x="1126512" y="1399518"/>
                  </a:lnTo>
                  <a:cubicBezTo>
                    <a:pt x="1126512" y="1398547"/>
                    <a:pt x="1127483" y="1397575"/>
                    <a:pt x="1129426" y="1396604"/>
                  </a:cubicBezTo>
                  <a:close/>
                  <a:moveTo>
                    <a:pt x="1178975" y="1393689"/>
                  </a:moveTo>
                  <a:lnTo>
                    <a:pt x="1183347" y="1393689"/>
                  </a:lnTo>
                  <a:lnTo>
                    <a:pt x="1180433" y="1398061"/>
                  </a:lnTo>
                  <a:close/>
                  <a:moveTo>
                    <a:pt x="1158573" y="1383488"/>
                  </a:moveTo>
                  <a:cubicBezTo>
                    <a:pt x="1163431" y="1383488"/>
                    <a:pt x="1171203" y="1384459"/>
                    <a:pt x="1181890" y="1386402"/>
                  </a:cubicBezTo>
                  <a:cubicBezTo>
                    <a:pt x="1178975" y="1385431"/>
                    <a:pt x="1175332" y="1384459"/>
                    <a:pt x="1170960" y="1383488"/>
                  </a:cubicBezTo>
                  <a:cubicBezTo>
                    <a:pt x="1166588" y="1382516"/>
                    <a:pt x="1162459" y="1382516"/>
                    <a:pt x="1158573" y="1383488"/>
                  </a:cubicBezTo>
                  <a:close/>
                  <a:moveTo>
                    <a:pt x="1012840" y="1342683"/>
                  </a:moveTo>
                  <a:cubicBezTo>
                    <a:pt x="1009926" y="1344626"/>
                    <a:pt x="1005068" y="1345111"/>
                    <a:pt x="998267" y="1344140"/>
                  </a:cubicBezTo>
                  <a:lnTo>
                    <a:pt x="976407" y="1348512"/>
                  </a:lnTo>
                  <a:lnTo>
                    <a:pt x="988066" y="1347055"/>
                  </a:lnTo>
                  <a:cubicBezTo>
                    <a:pt x="993895" y="1347055"/>
                    <a:pt x="1000210" y="1347783"/>
                    <a:pt x="1007011" y="1349240"/>
                  </a:cubicBezTo>
                  <a:cubicBezTo>
                    <a:pt x="1013812" y="1350698"/>
                    <a:pt x="1020127" y="1351426"/>
                    <a:pt x="1025956" y="1351426"/>
                  </a:cubicBezTo>
                  <a:lnTo>
                    <a:pt x="1030328" y="1351426"/>
                  </a:lnTo>
                  <a:lnTo>
                    <a:pt x="1059475" y="1355799"/>
                  </a:lnTo>
                  <a:lnTo>
                    <a:pt x="1068219" y="1355799"/>
                  </a:lnTo>
                  <a:lnTo>
                    <a:pt x="1050731" y="1354341"/>
                  </a:lnTo>
                  <a:lnTo>
                    <a:pt x="1052188" y="1352884"/>
                  </a:lnTo>
                  <a:cubicBezTo>
                    <a:pt x="1058989" y="1353855"/>
                    <a:pt x="1070162" y="1354341"/>
                    <a:pt x="1085707" y="1354341"/>
                  </a:cubicBezTo>
                  <a:cubicBezTo>
                    <a:pt x="1088621" y="1354341"/>
                    <a:pt x="1099308" y="1355313"/>
                    <a:pt x="1117768" y="1357256"/>
                  </a:cubicBezTo>
                  <a:lnTo>
                    <a:pt x="1111939" y="1364542"/>
                  </a:lnTo>
                  <a:cubicBezTo>
                    <a:pt x="1113881" y="1364542"/>
                    <a:pt x="1115582" y="1363571"/>
                    <a:pt x="1117039" y="1361628"/>
                  </a:cubicBezTo>
                  <a:cubicBezTo>
                    <a:pt x="1118497" y="1359685"/>
                    <a:pt x="1120197" y="1357742"/>
                    <a:pt x="1122140" y="1355799"/>
                  </a:cubicBezTo>
                  <a:lnTo>
                    <a:pt x="1111939" y="1355799"/>
                  </a:lnTo>
                  <a:lnTo>
                    <a:pt x="1062389" y="1351426"/>
                  </a:lnTo>
                  <a:cubicBezTo>
                    <a:pt x="1059475" y="1350455"/>
                    <a:pt x="1056803" y="1349483"/>
                    <a:pt x="1054374" y="1348512"/>
                  </a:cubicBezTo>
                  <a:cubicBezTo>
                    <a:pt x="1051945" y="1347540"/>
                    <a:pt x="1049274" y="1348026"/>
                    <a:pt x="1046359" y="1349969"/>
                  </a:cubicBezTo>
                  <a:cubicBezTo>
                    <a:pt x="1046359" y="1350941"/>
                    <a:pt x="1041015" y="1351426"/>
                    <a:pt x="1030328" y="1351426"/>
                  </a:cubicBezTo>
                  <a:lnTo>
                    <a:pt x="1034700" y="1349969"/>
                  </a:lnTo>
                  <a:cubicBezTo>
                    <a:pt x="1034700" y="1347055"/>
                    <a:pt x="1031300" y="1345111"/>
                    <a:pt x="1024499" y="1344140"/>
                  </a:cubicBezTo>
                  <a:cubicBezTo>
                    <a:pt x="1025471" y="1344140"/>
                    <a:pt x="1024499" y="1343897"/>
                    <a:pt x="1021584" y="1343411"/>
                  </a:cubicBezTo>
                  <a:cubicBezTo>
                    <a:pt x="1018670" y="1342925"/>
                    <a:pt x="1015755" y="1342683"/>
                    <a:pt x="1012840" y="1342683"/>
                  </a:cubicBezTo>
                  <a:close/>
                  <a:moveTo>
                    <a:pt x="1162581" y="1327745"/>
                  </a:moveTo>
                  <a:cubicBezTo>
                    <a:pt x="1159423" y="1327502"/>
                    <a:pt x="1156630" y="1327623"/>
                    <a:pt x="1154201" y="1328109"/>
                  </a:cubicBezTo>
                  <a:lnTo>
                    <a:pt x="1154201" y="1331024"/>
                  </a:lnTo>
                  <a:cubicBezTo>
                    <a:pt x="1157115" y="1332967"/>
                    <a:pt x="1160759" y="1334667"/>
                    <a:pt x="1165131" y="1336125"/>
                  </a:cubicBezTo>
                  <a:cubicBezTo>
                    <a:pt x="1169503" y="1337582"/>
                    <a:pt x="1172660" y="1338796"/>
                    <a:pt x="1174604" y="1339768"/>
                  </a:cubicBezTo>
                  <a:cubicBezTo>
                    <a:pt x="1176547" y="1337825"/>
                    <a:pt x="1179947" y="1336853"/>
                    <a:pt x="1184805" y="1336853"/>
                  </a:cubicBezTo>
                  <a:cubicBezTo>
                    <a:pt x="1189663" y="1336853"/>
                    <a:pt x="1191606" y="1337825"/>
                    <a:pt x="1190634" y="1339768"/>
                  </a:cubicBezTo>
                  <a:lnTo>
                    <a:pt x="1178975" y="1342683"/>
                  </a:lnTo>
                  <a:cubicBezTo>
                    <a:pt x="1185776" y="1343654"/>
                    <a:pt x="1195249" y="1344383"/>
                    <a:pt x="1207393" y="1344868"/>
                  </a:cubicBezTo>
                  <a:cubicBezTo>
                    <a:pt x="1219538" y="1345354"/>
                    <a:pt x="1229982" y="1347540"/>
                    <a:pt x="1238726" y="1351426"/>
                  </a:cubicBezTo>
                  <a:cubicBezTo>
                    <a:pt x="1234840" y="1349483"/>
                    <a:pt x="1229739" y="1346812"/>
                    <a:pt x="1223424" y="1343411"/>
                  </a:cubicBezTo>
                  <a:cubicBezTo>
                    <a:pt x="1217109" y="1340011"/>
                    <a:pt x="1212980" y="1338796"/>
                    <a:pt x="1211037" y="1339768"/>
                  </a:cubicBezTo>
                  <a:cubicBezTo>
                    <a:pt x="1211037" y="1341711"/>
                    <a:pt x="1209822" y="1342683"/>
                    <a:pt x="1207393" y="1342683"/>
                  </a:cubicBezTo>
                  <a:cubicBezTo>
                    <a:pt x="1204964" y="1342683"/>
                    <a:pt x="1203750" y="1341711"/>
                    <a:pt x="1203750" y="1339768"/>
                  </a:cubicBezTo>
                  <a:cubicBezTo>
                    <a:pt x="1205693" y="1336853"/>
                    <a:pt x="1204722" y="1336853"/>
                    <a:pt x="1200835" y="1339768"/>
                  </a:cubicBezTo>
                  <a:cubicBezTo>
                    <a:pt x="1184805" y="1332481"/>
                    <a:pt x="1172053" y="1328474"/>
                    <a:pt x="1162581" y="1327745"/>
                  </a:cubicBezTo>
                  <a:close/>
                  <a:moveTo>
                    <a:pt x="1109024" y="1322280"/>
                  </a:moveTo>
                  <a:cubicBezTo>
                    <a:pt x="1112910" y="1327138"/>
                    <a:pt x="1116796" y="1330052"/>
                    <a:pt x="1120683" y="1331024"/>
                  </a:cubicBezTo>
                  <a:cubicBezTo>
                    <a:pt x="1124569" y="1331995"/>
                    <a:pt x="1131855" y="1332481"/>
                    <a:pt x="1142542" y="1332481"/>
                  </a:cubicBezTo>
                  <a:lnTo>
                    <a:pt x="1142542" y="1329567"/>
                  </a:lnTo>
                  <a:close/>
                  <a:moveTo>
                    <a:pt x="1097365" y="1318637"/>
                  </a:moveTo>
                  <a:cubicBezTo>
                    <a:pt x="1094451" y="1318151"/>
                    <a:pt x="1091050" y="1318394"/>
                    <a:pt x="1087164" y="1319365"/>
                  </a:cubicBezTo>
                  <a:lnTo>
                    <a:pt x="1092993" y="1322280"/>
                  </a:lnTo>
                  <a:lnTo>
                    <a:pt x="1104652" y="1322280"/>
                  </a:lnTo>
                  <a:cubicBezTo>
                    <a:pt x="1102709" y="1320337"/>
                    <a:pt x="1100280" y="1319122"/>
                    <a:pt x="1097365" y="1318637"/>
                  </a:cubicBezTo>
                  <a:close/>
                  <a:moveTo>
                    <a:pt x="913742" y="1317908"/>
                  </a:moveTo>
                  <a:cubicBezTo>
                    <a:pt x="913742" y="1318880"/>
                    <a:pt x="920057" y="1319365"/>
                    <a:pt x="932687" y="1319365"/>
                  </a:cubicBezTo>
                  <a:cubicBezTo>
                    <a:pt x="939488" y="1321308"/>
                    <a:pt x="946775" y="1323737"/>
                    <a:pt x="954547" y="1326652"/>
                  </a:cubicBezTo>
                  <a:cubicBezTo>
                    <a:pt x="962320" y="1329567"/>
                    <a:pt x="969606" y="1332481"/>
                    <a:pt x="976407" y="1335396"/>
                  </a:cubicBezTo>
                  <a:cubicBezTo>
                    <a:pt x="982237" y="1334424"/>
                    <a:pt x="989523" y="1333939"/>
                    <a:pt x="998267" y="1333939"/>
                  </a:cubicBezTo>
                  <a:cubicBezTo>
                    <a:pt x="1010897" y="1333939"/>
                    <a:pt x="1017698" y="1335396"/>
                    <a:pt x="1018670" y="1338311"/>
                  </a:cubicBezTo>
                  <a:cubicBezTo>
                    <a:pt x="1027414" y="1340254"/>
                    <a:pt x="1035186" y="1341711"/>
                    <a:pt x="1041987" y="1342683"/>
                  </a:cubicBezTo>
                  <a:cubicBezTo>
                    <a:pt x="1048788" y="1343654"/>
                    <a:pt x="1057046" y="1343654"/>
                    <a:pt x="1066761" y="1342683"/>
                  </a:cubicBezTo>
                  <a:lnTo>
                    <a:pt x="1098823" y="1348512"/>
                  </a:lnTo>
                  <a:lnTo>
                    <a:pt x="1149829" y="1351426"/>
                  </a:lnTo>
                  <a:cubicBezTo>
                    <a:pt x="1157601" y="1351426"/>
                    <a:pt x="1163431" y="1351912"/>
                    <a:pt x="1167317" y="1352884"/>
                  </a:cubicBezTo>
                  <a:lnTo>
                    <a:pt x="1171689" y="1354341"/>
                  </a:lnTo>
                  <a:cubicBezTo>
                    <a:pt x="1176547" y="1354341"/>
                    <a:pt x="1182619" y="1354827"/>
                    <a:pt x="1189905" y="1355799"/>
                  </a:cubicBezTo>
                  <a:cubicBezTo>
                    <a:pt x="1197192" y="1356770"/>
                    <a:pt x="1200835" y="1358227"/>
                    <a:pt x="1200835" y="1360170"/>
                  </a:cubicBezTo>
                  <a:cubicBezTo>
                    <a:pt x="1205693" y="1358227"/>
                    <a:pt x="1209822" y="1357013"/>
                    <a:pt x="1213223" y="1356527"/>
                  </a:cubicBezTo>
                  <a:cubicBezTo>
                    <a:pt x="1216623" y="1356041"/>
                    <a:pt x="1217837" y="1355313"/>
                    <a:pt x="1216866" y="1354341"/>
                  </a:cubicBezTo>
                  <a:lnTo>
                    <a:pt x="1232897" y="1357256"/>
                  </a:lnTo>
                  <a:cubicBezTo>
                    <a:pt x="1232897" y="1356284"/>
                    <a:pt x="1232168" y="1355556"/>
                    <a:pt x="1230711" y="1355070"/>
                  </a:cubicBezTo>
                  <a:cubicBezTo>
                    <a:pt x="1229253" y="1354584"/>
                    <a:pt x="1227067" y="1354341"/>
                    <a:pt x="1224153" y="1354341"/>
                  </a:cubicBezTo>
                  <a:lnTo>
                    <a:pt x="1216866" y="1354341"/>
                  </a:lnTo>
                  <a:cubicBezTo>
                    <a:pt x="1206179" y="1354341"/>
                    <a:pt x="1198407" y="1353855"/>
                    <a:pt x="1193549" y="1352884"/>
                  </a:cubicBezTo>
                  <a:cubicBezTo>
                    <a:pt x="1193549" y="1349969"/>
                    <a:pt x="1188691" y="1348512"/>
                    <a:pt x="1178975" y="1348512"/>
                  </a:cubicBezTo>
                  <a:lnTo>
                    <a:pt x="1176061" y="1345597"/>
                  </a:lnTo>
                  <a:cubicBezTo>
                    <a:pt x="1172175" y="1343654"/>
                    <a:pt x="1167317" y="1342683"/>
                    <a:pt x="1161487" y="1342683"/>
                  </a:cubicBezTo>
                  <a:cubicBezTo>
                    <a:pt x="1139142" y="1342683"/>
                    <a:pt x="1120683" y="1341225"/>
                    <a:pt x="1106109" y="1338311"/>
                  </a:cubicBezTo>
                  <a:lnTo>
                    <a:pt x="1085707" y="1336853"/>
                  </a:lnTo>
                  <a:cubicBezTo>
                    <a:pt x="1079877" y="1336853"/>
                    <a:pt x="1075020" y="1338796"/>
                    <a:pt x="1071133" y="1342683"/>
                  </a:cubicBezTo>
                  <a:lnTo>
                    <a:pt x="1040530" y="1333939"/>
                  </a:lnTo>
                  <a:cubicBezTo>
                    <a:pt x="1040530" y="1332967"/>
                    <a:pt x="1041258" y="1332238"/>
                    <a:pt x="1042715" y="1331753"/>
                  </a:cubicBezTo>
                  <a:cubicBezTo>
                    <a:pt x="1044173" y="1331267"/>
                    <a:pt x="1045387" y="1331024"/>
                    <a:pt x="1046359" y="1331024"/>
                  </a:cubicBezTo>
                  <a:lnTo>
                    <a:pt x="1040530" y="1328109"/>
                  </a:lnTo>
                  <a:cubicBezTo>
                    <a:pt x="1033729" y="1330052"/>
                    <a:pt x="1029843" y="1328595"/>
                    <a:pt x="1028871" y="1323737"/>
                  </a:cubicBezTo>
                  <a:lnTo>
                    <a:pt x="1015755" y="1323737"/>
                  </a:lnTo>
                  <a:lnTo>
                    <a:pt x="976407" y="1322280"/>
                  </a:lnTo>
                  <a:lnTo>
                    <a:pt x="957462" y="1319365"/>
                  </a:lnTo>
                  <a:lnTo>
                    <a:pt x="947261" y="1320823"/>
                  </a:lnTo>
                  <a:cubicBezTo>
                    <a:pt x="943375" y="1320823"/>
                    <a:pt x="939974" y="1320337"/>
                    <a:pt x="937059" y="1319365"/>
                  </a:cubicBezTo>
                  <a:cubicBezTo>
                    <a:pt x="934145" y="1318394"/>
                    <a:pt x="930745" y="1317908"/>
                    <a:pt x="926858" y="1317908"/>
                  </a:cubicBezTo>
                  <a:close/>
                  <a:moveTo>
                    <a:pt x="1170232" y="1316451"/>
                  </a:moveTo>
                  <a:cubicBezTo>
                    <a:pt x="1173146" y="1319365"/>
                    <a:pt x="1176547" y="1321065"/>
                    <a:pt x="1180433" y="1321551"/>
                  </a:cubicBezTo>
                  <a:cubicBezTo>
                    <a:pt x="1184319" y="1322037"/>
                    <a:pt x="1189177" y="1322280"/>
                    <a:pt x="1195006" y="1322280"/>
                  </a:cubicBezTo>
                  <a:cubicBezTo>
                    <a:pt x="1193063" y="1320337"/>
                    <a:pt x="1188934" y="1318880"/>
                    <a:pt x="1182619" y="1317908"/>
                  </a:cubicBezTo>
                  <a:cubicBezTo>
                    <a:pt x="1176304" y="1316936"/>
                    <a:pt x="1172175" y="1316451"/>
                    <a:pt x="1170232" y="1316451"/>
                  </a:cubicBezTo>
                  <a:close/>
                  <a:moveTo>
                    <a:pt x="1018670" y="1316451"/>
                  </a:moveTo>
                  <a:cubicBezTo>
                    <a:pt x="1022556" y="1318394"/>
                    <a:pt x="1026442" y="1319365"/>
                    <a:pt x="1030328" y="1319365"/>
                  </a:cubicBezTo>
                  <a:cubicBezTo>
                    <a:pt x="1037129" y="1317422"/>
                    <a:pt x="1040530" y="1317422"/>
                    <a:pt x="1040530" y="1319365"/>
                  </a:cubicBezTo>
                  <a:lnTo>
                    <a:pt x="1047816" y="1319365"/>
                  </a:lnTo>
                  <a:lnTo>
                    <a:pt x="1085707" y="1317908"/>
                  </a:lnTo>
                  <a:lnTo>
                    <a:pt x="1047816" y="1316451"/>
                  </a:lnTo>
                  <a:close/>
                  <a:moveTo>
                    <a:pt x="959648" y="1309893"/>
                  </a:moveTo>
                  <a:cubicBezTo>
                    <a:pt x="956248" y="1310378"/>
                    <a:pt x="954062" y="1310621"/>
                    <a:pt x="953090" y="1310621"/>
                  </a:cubicBezTo>
                  <a:cubicBezTo>
                    <a:pt x="954062" y="1311593"/>
                    <a:pt x="956733" y="1312079"/>
                    <a:pt x="961105" y="1312079"/>
                  </a:cubicBezTo>
                  <a:cubicBezTo>
                    <a:pt x="965477" y="1312079"/>
                    <a:pt x="968635" y="1313536"/>
                    <a:pt x="970578" y="1316451"/>
                  </a:cubicBezTo>
                  <a:cubicBezTo>
                    <a:pt x="966692" y="1311593"/>
                    <a:pt x="963049" y="1309407"/>
                    <a:pt x="959648" y="1309893"/>
                  </a:cubicBezTo>
                  <a:close/>
                  <a:moveTo>
                    <a:pt x="1168774" y="1297505"/>
                  </a:moveTo>
                  <a:lnTo>
                    <a:pt x="1177518" y="1298963"/>
                  </a:lnTo>
                  <a:cubicBezTo>
                    <a:pt x="1183347" y="1299934"/>
                    <a:pt x="1191606" y="1301635"/>
                    <a:pt x="1202293" y="1304063"/>
                  </a:cubicBezTo>
                  <a:cubicBezTo>
                    <a:pt x="1212980" y="1306492"/>
                    <a:pt x="1223181" y="1307707"/>
                    <a:pt x="1232897" y="1307707"/>
                  </a:cubicBezTo>
                  <a:lnTo>
                    <a:pt x="1232897" y="1313536"/>
                  </a:lnTo>
                  <a:lnTo>
                    <a:pt x="1246013" y="1312079"/>
                  </a:lnTo>
                  <a:cubicBezTo>
                    <a:pt x="1248927" y="1312079"/>
                    <a:pt x="1250384" y="1311107"/>
                    <a:pt x="1250384" y="1309164"/>
                  </a:cubicBezTo>
                  <a:cubicBezTo>
                    <a:pt x="1250384" y="1307221"/>
                    <a:pt x="1247955" y="1305764"/>
                    <a:pt x="1243098" y="1304792"/>
                  </a:cubicBezTo>
                  <a:lnTo>
                    <a:pt x="1232897" y="1303335"/>
                  </a:lnTo>
                  <a:cubicBezTo>
                    <a:pt x="1230953" y="1303335"/>
                    <a:pt x="1229010" y="1303578"/>
                    <a:pt x="1227067" y="1304063"/>
                  </a:cubicBezTo>
                  <a:cubicBezTo>
                    <a:pt x="1225124" y="1304549"/>
                    <a:pt x="1224153" y="1304306"/>
                    <a:pt x="1224153" y="1303335"/>
                  </a:cubicBezTo>
                  <a:cubicBezTo>
                    <a:pt x="1222209" y="1296534"/>
                    <a:pt x="1217837" y="1295562"/>
                    <a:pt x="1211037" y="1300420"/>
                  </a:cubicBezTo>
                  <a:cubicBezTo>
                    <a:pt x="1199378" y="1300420"/>
                    <a:pt x="1192577" y="1299934"/>
                    <a:pt x="1190634" y="1298963"/>
                  </a:cubicBezTo>
                  <a:cubicBezTo>
                    <a:pt x="1190634" y="1297991"/>
                    <a:pt x="1183347" y="1297505"/>
                    <a:pt x="1168774" y="1297505"/>
                  </a:cubicBezTo>
                  <a:close/>
                  <a:moveTo>
                    <a:pt x="1049274" y="1290948"/>
                  </a:moveTo>
                  <a:cubicBezTo>
                    <a:pt x="1047331" y="1290462"/>
                    <a:pt x="1045387" y="1290705"/>
                    <a:pt x="1043444" y="1291676"/>
                  </a:cubicBezTo>
                  <a:lnTo>
                    <a:pt x="1056560" y="1291676"/>
                  </a:lnTo>
                  <a:lnTo>
                    <a:pt x="1052188" y="1293133"/>
                  </a:lnTo>
                  <a:cubicBezTo>
                    <a:pt x="1055103" y="1293133"/>
                    <a:pt x="1057532" y="1292648"/>
                    <a:pt x="1059475" y="1291676"/>
                  </a:cubicBezTo>
                  <a:lnTo>
                    <a:pt x="1056560" y="1291676"/>
                  </a:lnTo>
                  <a:cubicBezTo>
                    <a:pt x="1053645" y="1291676"/>
                    <a:pt x="1051217" y="1291433"/>
                    <a:pt x="1049274" y="1290948"/>
                  </a:cubicBezTo>
                  <a:close/>
                  <a:moveTo>
                    <a:pt x="942889" y="1289490"/>
                  </a:moveTo>
                  <a:cubicBezTo>
                    <a:pt x="941917" y="1289004"/>
                    <a:pt x="940460" y="1289247"/>
                    <a:pt x="938517" y="1290219"/>
                  </a:cubicBezTo>
                  <a:lnTo>
                    <a:pt x="937059" y="1293133"/>
                  </a:lnTo>
                  <a:cubicBezTo>
                    <a:pt x="938031" y="1295077"/>
                    <a:pt x="939003" y="1296048"/>
                    <a:pt x="939974" y="1296048"/>
                  </a:cubicBezTo>
                  <a:cubicBezTo>
                    <a:pt x="940946" y="1296048"/>
                    <a:pt x="942403" y="1295562"/>
                    <a:pt x="944346" y="1294591"/>
                  </a:cubicBezTo>
                  <a:lnTo>
                    <a:pt x="986609" y="1300420"/>
                  </a:lnTo>
                  <a:lnTo>
                    <a:pt x="995353" y="1300420"/>
                  </a:lnTo>
                  <a:cubicBezTo>
                    <a:pt x="997295" y="1300420"/>
                    <a:pt x="1004096" y="1300906"/>
                    <a:pt x="1015755" y="1301877"/>
                  </a:cubicBezTo>
                  <a:cubicBezTo>
                    <a:pt x="1021584" y="1301877"/>
                    <a:pt x="1030571" y="1302363"/>
                    <a:pt x="1042715" y="1303335"/>
                  </a:cubicBezTo>
                  <a:cubicBezTo>
                    <a:pt x="1054860" y="1304306"/>
                    <a:pt x="1063847" y="1304792"/>
                    <a:pt x="1069676" y="1304792"/>
                  </a:cubicBezTo>
                  <a:lnTo>
                    <a:pt x="1109024" y="1310621"/>
                  </a:lnTo>
                  <a:cubicBezTo>
                    <a:pt x="1110967" y="1310621"/>
                    <a:pt x="1112424" y="1310378"/>
                    <a:pt x="1113396" y="1309893"/>
                  </a:cubicBezTo>
                  <a:cubicBezTo>
                    <a:pt x="1114367" y="1309407"/>
                    <a:pt x="1115825" y="1309650"/>
                    <a:pt x="1117768" y="1310621"/>
                  </a:cubicBezTo>
                  <a:lnTo>
                    <a:pt x="1114853" y="1307707"/>
                  </a:lnTo>
                  <a:cubicBezTo>
                    <a:pt x="1109995" y="1302849"/>
                    <a:pt x="1099308" y="1300420"/>
                    <a:pt x="1082792" y="1300420"/>
                  </a:cubicBezTo>
                  <a:lnTo>
                    <a:pt x="1050731" y="1300420"/>
                  </a:lnTo>
                  <a:cubicBezTo>
                    <a:pt x="1041987" y="1300420"/>
                    <a:pt x="1033243" y="1299449"/>
                    <a:pt x="1024499" y="1297505"/>
                  </a:cubicBezTo>
                  <a:cubicBezTo>
                    <a:pt x="1021584" y="1297505"/>
                    <a:pt x="1017698" y="1296534"/>
                    <a:pt x="1012840" y="1294591"/>
                  </a:cubicBezTo>
                  <a:cubicBezTo>
                    <a:pt x="1007983" y="1292648"/>
                    <a:pt x="1003125" y="1291676"/>
                    <a:pt x="998267" y="1291676"/>
                  </a:cubicBezTo>
                  <a:lnTo>
                    <a:pt x="969121" y="1291676"/>
                  </a:lnTo>
                  <a:cubicBezTo>
                    <a:pt x="968149" y="1292648"/>
                    <a:pt x="965234" y="1292891"/>
                    <a:pt x="960377" y="1292405"/>
                  </a:cubicBezTo>
                  <a:cubicBezTo>
                    <a:pt x="955519" y="1291919"/>
                    <a:pt x="950175" y="1291676"/>
                    <a:pt x="944346" y="1291676"/>
                  </a:cubicBezTo>
                  <a:cubicBezTo>
                    <a:pt x="944346" y="1290705"/>
                    <a:pt x="943860" y="1289976"/>
                    <a:pt x="942889" y="1289490"/>
                  </a:cubicBezTo>
                  <a:close/>
                  <a:moveTo>
                    <a:pt x="967663" y="1280017"/>
                  </a:moveTo>
                  <a:lnTo>
                    <a:pt x="966206" y="1281475"/>
                  </a:lnTo>
                  <a:lnTo>
                    <a:pt x="961834" y="1281475"/>
                  </a:lnTo>
                  <a:lnTo>
                    <a:pt x="967663" y="1285847"/>
                  </a:lnTo>
                  <a:close/>
                  <a:moveTo>
                    <a:pt x="1152744" y="1263987"/>
                  </a:moveTo>
                  <a:lnTo>
                    <a:pt x="1174118" y="1269816"/>
                  </a:lnTo>
                  <a:lnTo>
                    <a:pt x="1164402" y="1269816"/>
                  </a:lnTo>
                  <a:close/>
                  <a:moveTo>
                    <a:pt x="1148372" y="1261072"/>
                  </a:moveTo>
                  <a:lnTo>
                    <a:pt x="1152744" y="1263987"/>
                  </a:lnTo>
                  <a:cubicBezTo>
                    <a:pt x="1151772" y="1265930"/>
                    <a:pt x="1149100" y="1266416"/>
                    <a:pt x="1144728" y="1265444"/>
                  </a:cubicBezTo>
                  <a:cubicBezTo>
                    <a:pt x="1140356" y="1264473"/>
                    <a:pt x="1139142" y="1263501"/>
                    <a:pt x="1141085" y="1262530"/>
                  </a:cubicBezTo>
                  <a:close/>
                  <a:moveTo>
                    <a:pt x="998267" y="1258158"/>
                  </a:moveTo>
                  <a:cubicBezTo>
                    <a:pt x="998267" y="1259129"/>
                    <a:pt x="998996" y="1259858"/>
                    <a:pt x="1000453" y="1260344"/>
                  </a:cubicBezTo>
                  <a:cubicBezTo>
                    <a:pt x="1001911" y="1260829"/>
                    <a:pt x="1003611" y="1260587"/>
                    <a:pt x="1005554" y="1259615"/>
                  </a:cubicBezTo>
                  <a:cubicBezTo>
                    <a:pt x="1001667" y="1259615"/>
                    <a:pt x="999239" y="1259129"/>
                    <a:pt x="998267" y="1258158"/>
                  </a:cubicBezTo>
                  <a:close/>
                  <a:moveTo>
                    <a:pt x="1016484" y="1257793"/>
                  </a:moveTo>
                  <a:cubicBezTo>
                    <a:pt x="1015512" y="1257550"/>
                    <a:pt x="1014298" y="1257672"/>
                    <a:pt x="1012840" y="1258158"/>
                  </a:cubicBezTo>
                  <a:cubicBezTo>
                    <a:pt x="1009926" y="1259129"/>
                    <a:pt x="1007983" y="1259615"/>
                    <a:pt x="1007011" y="1259615"/>
                  </a:cubicBezTo>
                  <a:cubicBezTo>
                    <a:pt x="1007983" y="1258644"/>
                    <a:pt x="1009440" y="1258644"/>
                    <a:pt x="1011383" y="1259615"/>
                  </a:cubicBezTo>
                  <a:cubicBezTo>
                    <a:pt x="1013326" y="1260587"/>
                    <a:pt x="1015755" y="1260587"/>
                    <a:pt x="1018670" y="1259615"/>
                  </a:cubicBezTo>
                  <a:cubicBezTo>
                    <a:pt x="1018184" y="1258643"/>
                    <a:pt x="1017455" y="1258036"/>
                    <a:pt x="1016484" y="1257793"/>
                  </a:cubicBezTo>
                  <a:close/>
                  <a:moveTo>
                    <a:pt x="351215" y="1151773"/>
                  </a:moveTo>
                  <a:cubicBezTo>
                    <a:pt x="352672" y="1151773"/>
                    <a:pt x="354130" y="1152259"/>
                    <a:pt x="355587" y="1153230"/>
                  </a:cubicBezTo>
                  <a:cubicBezTo>
                    <a:pt x="348786" y="1155173"/>
                    <a:pt x="344900" y="1156145"/>
                    <a:pt x="343928" y="1156145"/>
                  </a:cubicBezTo>
                  <a:cubicBezTo>
                    <a:pt x="342957" y="1156145"/>
                    <a:pt x="339071" y="1155173"/>
                    <a:pt x="332270" y="1153230"/>
                  </a:cubicBezTo>
                  <a:cubicBezTo>
                    <a:pt x="334213" y="1152259"/>
                    <a:pt x="335913" y="1152016"/>
                    <a:pt x="337371" y="1152502"/>
                  </a:cubicBezTo>
                  <a:cubicBezTo>
                    <a:pt x="338828" y="1152987"/>
                    <a:pt x="340042" y="1153230"/>
                    <a:pt x="341014" y="1153230"/>
                  </a:cubicBezTo>
                  <a:lnTo>
                    <a:pt x="346843" y="1153230"/>
                  </a:lnTo>
                  <a:cubicBezTo>
                    <a:pt x="348300" y="1152259"/>
                    <a:pt x="349758" y="1151773"/>
                    <a:pt x="351215" y="1151773"/>
                  </a:cubicBezTo>
                  <a:close/>
                  <a:moveTo>
                    <a:pt x="362874" y="1070163"/>
                  </a:moveTo>
                  <a:cubicBezTo>
                    <a:pt x="360931" y="1074049"/>
                    <a:pt x="359959" y="1076478"/>
                    <a:pt x="359959" y="1077449"/>
                  </a:cubicBezTo>
                  <a:cubicBezTo>
                    <a:pt x="358016" y="1084250"/>
                    <a:pt x="355587" y="1090322"/>
                    <a:pt x="352672" y="1095666"/>
                  </a:cubicBezTo>
                  <a:cubicBezTo>
                    <a:pt x="349758" y="1101009"/>
                    <a:pt x="347329" y="1105624"/>
                    <a:pt x="345386" y="1109510"/>
                  </a:cubicBezTo>
                  <a:lnTo>
                    <a:pt x="333727" y="1134285"/>
                  </a:lnTo>
                  <a:cubicBezTo>
                    <a:pt x="333727" y="1136228"/>
                    <a:pt x="334213" y="1137200"/>
                    <a:pt x="335184" y="1137200"/>
                  </a:cubicBezTo>
                  <a:cubicBezTo>
                    <a:pt x="335184" y="1138171"/>
                    <a:pt x="336156" y="1139628"/>
                    <a:pt x="338099" y="1141572"/>
                  </a:cubicBezTo>
                  <a:lnTo>
                    <a:pt x="330812" y="1141572"/>
                  </a:lnTo>
                  <a:cubicBezTo>
                    <a:pt x="329841" y="1143515"/>
                    <a:pt x="328627" y="1145215"/>
                    <a:pt x="327169" y="1146672"/>
                  </a:cubicBezTo>
                  <a:cubicBezTo>
                    <a:pt x="325712" y="1148130"/>
                    <a:pt x="325469" y="1149344"/>
                    <a:pt x="326441" y="1150316"/>
                  </a:cubicBezTo>
                  <a:cubicBezTo>
                    <a:pt x="326441" y="1151287"/>
                    <a:pt x="325712" y="1152016"/>
                    <a:pt x="324255" y="1152502"/>
                  </a:cubicBezTo>
                  <a:cubicBezTo>
                    <a:pt x="322797" y="1152987"/>
                    <a:pt x="322554" y="1153716"/>
                    <a:pt x="323526" y="1154688"/>
                  </a:cubicBezTo>
                  <a:lnTo>
                    <a:pt x="330812" y="1164889"/>
                  </a:lnTo>
                  <a:lnTo>
                    <a:pt x="330812" y="1167804"/>
                  </a:lnTo>
                  <a:cubicBezTo>
                    <a:pt x="330812" y="1169747"/>
                    <a:pt x="331541" y="1172176"/>
                    <a:pt x="332999" y="1175090"/>
                  </a:cubicBezTo>
                  <a:cubicBezTo>
                    <a:pt x="334456" y="1178005"/>
                    <a:pt x="332756" y="1180434"/>
                    <a:pt x="327898" y="1182377"/>
                  </a:cubicBezTo>
                  <a:cubicBezTo>
                    <a:pt x="332756" y="1185291"/>
                    <a:pt x="339071" y="1185777"/>
                    <a:pt x="346843" y="1183834"/>
                  </a:cubicBezTo>
                  <a:cubicBezTo>
                    <a:pt x="346843" y="1183834"/>
                    <a:pt x="348786" y="1183348"/>
                    <a:pt x="352672" y="1182377"/>
                  </a:cubicBezTo>
                  <a:cubicBezTo>
                    <a:pt x="356559" y="1181405"/>
                    <a:pt x="358016" y="1179948"/>
                    <a:pt x="357044" y="1178005"/>
                  </a:cubicBezTo>
                  <a:lnTo>
                    <a:pt x="367246" y="1180920"/>
                  </a:lnTo>
                  <a:lnTo>
                    <a:pt x="378904" y="1178005"/>
                  </a:lnTo>
                  <a:lnTo>
                    <a:pt x="377447" y="1173633"/>
                  </a:lnTo>
                  <a:cubicBezTo>
                    <a:pt x="379390" y="1174604"/>
                    <a:pt x="382305" y="1175819"/>
                    <a:pt x="386191" y="1177276"/>
                  </a:cubicBezTo>
                  <a:cubicBezTo>
                    <a:pt x="390077" y="1178733"/>
                    <a:pt x="393963" y="1178976"/>
                    <a:pt x="397849" y="1178005"/>
                  </a:cubicBezTo>
                  <a:cubicBezTo>
                    <a:pt x="398821" y="1177033"/>
                    <a:pt x="400521" y="1176062"/>
                    <a:pt x="402950" y="1175090"/>
                  </a:cubicBezTo>
                  <a:cubicBezTo>
                    <a:pt x="405379" y="1174118"/>
                    <a:pt x="406593" y="1172176"/>
                    <a:pt x="406593" y="1169261"/>
                  </a:cubicBezTo>
                  <a:cubicBezTo>
                    <a:pt x="414366" y="1169261"/>
                    <a:pt x="419224" y="1168289"/>
                    <a:pt x="421167" y="1166346"/>
                  </a:cubicBezTo>
                  <a:cubicBezTo>
                    <a:pt x="423110" y="1165375"/>
                    <a:pt x="429911" y="1161003"/>
                    <a:pt x="441569" y="1153230"/>
                  </a:cubicBezTo>
                  <a:lnTo>
                    <a:pt x="456142" y="1145944"/>
                  </a:lnTo>
                  <a:cubicBezTo>
                    <a:pt x="461000" y="1141086"/>
                    <a:pt x="463915" y="1138657"/>
                    <a:pt x="464886" y="1138657"/>
                  </a:cubicBezTo>
                  <a:lnTo>
                    <a:pt x="466344" y="1138657"/>
                  </a:lnTo>
                  <a:cubicBezTo>
                    <a:pt x="462458" y="1134771"/>
                    <a:pt x="457843" y="1130642"/>
                    <a:pt x="452499" y="1126270"/>
                  </a:cubicBezTo>
                  <a:cubicBezTo>
                    <a:pt x="447156" y="1121898"/>
                    <a:pt x="442055" y="1117769"/>
                    <a:pt x="437197" y="1113882"/>
                  </a:cubicBezTo>
                  <a:cubicBezTo>
                    <a:pt x="435254" y="1112911"/>
                    <a:pt x="433797" y="1111939"/>
                    <a:pt x="432825" y="1110968"/>
                  </a:cubicBezTo>
                  <a:cubicBezTo>
                    <a:pt x="431854" y="1109996"/>
                    <a:pt x="430396" y="1109510"/>
                    <a:pt x="428453" y="1109510"/>
                  </a:cubicBezTo>
                  <a:cubicBezTo>
                    <a:pt x="424567" y="1109510"/>
                    <a:pt x="422624" y="1108053"/>
                    <a:pt x="422624" y="1105138"/>
                  </a:cubicBezTo>
                  <a:cubicBezTo>
                    <a:pt x="421652" y="1101252"/>
                    <a:pt x="420195" y="1099795"/>
                    <a:pt x="418252" y="1100767"/>
                  </a:cubicBezTo>
                  <a:lnTo>
                    <a:pt x="409508" y="1100767"/>
                  </a:lnTo>
                  <a:cubicBezTo>
                    <a:pt x="406593" y="1098823"/>
                    <a:pt x="404165" y="1097852"/>
                    <a:pt x="402221" y="1097852"/>
                  </a:cubicBezTo>
                  <a:lnTo>
                    <a:pt x="386191" y="1087651"/>
                  </a:lnTo>
                  <a:cubicBezTo>
                    <a:pt x="377447" y="1079878"/>
                    <a:pt x="369675" y="1074049"/>
                    <a:pt x="362874" y="1070163"/>
                  </a:cubicBezTo>
                  <a:close/>
                  <a:moveTo>
                    <a:pt x="580015" y="1019156"/>
                  </a:moveTo>
                  <a:lnTo>
                    <a:pt x="580015" y="1022071"/>
                  </a:lnTo>
                  <a:lnTo>
                    <a:pt x="575643" y="1023528"/>
                  </a:lnTo>
                  <a:lnTo>
                    <a:pt x="575643" y="1022071"/>
                  </a:lnTo>
                  <a:cubicBezTo>
                    <a:pt x="576615" y="1022071"/>
                    <a:pt x="577343" y="1021585"/>
                    <a:pt x="577829" y="1020614"/>
                  </a:cubicBezTo>
                  <a:cubicBezTo>
                    <a:pt x="578315" y="1019642"/>
                    <a:pt x="579043" y="1019156"/>
                    <a:pt x="580015" y="1019156"/>
                  </a:cubicBezTo>
                  <a:close/>
                  <a:moveTo>
                    <a:pt x="558155" y="1013327"/>
                  </a:moveTo>
                  <a:cubicBezTo>
                    <a:pt x="559127" y="1013327"/>
                    <a:pt x="561070" y="1013327"/>
                    <a:pt x="563984" y="1013327"/>
                  </a:cubicBezTo>
                  <a:cubicBezTo>
                    <a:pt x="562041" y="1016242"/>
                    <a:pt x="560827" y="1017942"/>
                    <a:pt x="560341" y="1018428"/>
                  </a:cubicBezTo>
                  <a:cubicBezTo>
                    <a:pt x="559855" y="1018913"/>
                    <a:pt x="559127" y="1017213"/>
                    <a:pt x="558155" y="1013327"/>
                  </a:cubicBezTo>
                  <a:close/>
                  <a:moveTo>
                    <a:pt x="571271" y="1008955"/>
                  </a:moveTo>
                  <a:cubicBezTo>
                    <a:pt x="572243" y="1008955"/>
                    <a:pt x="574186" y="1009441"/>
                    <a:pt x="577100" y="1010412"/>
                  </a:cubicBezTo>
                  <a:lnTo>
                    <a:pt x="566899" y="1013327"/>
                  </a:lnTo>
                  <a:cubicBezTo>
                    <a:pt x="568842" y="1010412"/>
                    <a:pt x="570300" y="1008955"/>
                    <a:pt x="571271" y="1008955"/>
                  </a:cubicBezTo>
                  <a:close/>
                  <a:moveTo>
                    <a:pt x="590216" y="1000211"/>
                  </a:moveTo>
                  <a:lnTo>
                    <a:pt x="593131" y="1000211"/>
                  </a:lnTo>
                  <a:cubicBezTo>
                    <a:pt x="592159" y="1001183"/>
                    <a:pt x="591188" y="1001911"/>
                    <a:pt x="590216" y="1002397"/>
                  </a:cubicBezTo>
                  <a:cubicBezTo>
                    <a:pt x="589245" y="1002883"/>
                    <a:pt x="587787" y="1003612"/>
                    <a:pt x="585844" y="1004583"/>
                  </a:cubicBezTo>
                  <a:cubicBezTo>
                    <a:pt x="583901" y="1004583"/>
                    <a:pt x="582687" y="1005069"/>
                    <a:pt x="582201" y="1006040"/>
                  </a:cubicBezTo>
                  <a:cubicBezTo>
                    <a:pt x="581715" y="1007012"/>
                    <a:pt x="580987" y="1007984"/>
                    <a:pt x="580015" y="1008955"/>
                  </a:cubicBezTo>
                  <a:lnTo>
                    <a:pt x="577100" y="1010412"/>
                  </a:lnTo>
                  <a:cubicBezTo>
                    <a:pt x="577100" y="1008469"/>
                    <a:pt x="577100" y="1007498"/>
                    <a:pt x="577100" y="1007498"/>
                  </a:cubicBezTo>
                  <a:cubicBezTo>
                    <a:pt x="580015" y="1002640"/>
                    <a:pt x="584387" y="1000211"/>
                    <a:pt x="590216" y="1000211"/>
                  </a:cubicBezTo>
                  <a:close/>
                  <a:moveTo>
                    <a:pt x="104927" y="995839"/>
                  </a:moveTo>
                  <a:lnTo>
                    <a:pt x="106384" y="995839"/>
                  </a:lnTo>
                  <a:cubicBezTo>
                    <a:pt x="106384" y="995839"/>
                    <a:pt x="106627" y="996325"/>
                    <a:pt x="107113" y="997297"/>
                  </a:cubicBezTo>
                  <a:cubicBezTo>
                    <a:pt x="107599" y="998268"/>
                    <a:pt x="108328" y="998754"/>
                    <a:pt x="109299" y="998754"/>
                  </a:cubicBezTo>
                  <a:lnTo>
                    <a:pt x="107842" y="998754"/>
                  </a:lnTo>
                  <a:close/>
                  <a:moveTo>
                    <a:pt x="624828" y="985638"/>
                  </a:moveTo>
                  <a:cubicBezTo>
                    <a:pt x="625556" y="985152"/>
                    <a:pt x="626649" y="985152"/>
                    <a:pt x="628107" y="985638"/>
                  </a:cubicBezTo>
                  <a:lnTo>
                    <a:pt x="623735" y="988552"/>
                  </a:lnTo>
                  <a:cubicBezTo>
                    <a:pt x="623735" y="987095"/>
                    <a:pt x="624099" y="986124"/>
                    <a:pt x="624828" y="985638"/>
                  </a:cubicBezTo>
                  <a:close/>
                  <a:moveTo>
                    <a:pt x="613534" y="984181"/>
                  </a:moveTo>
                  <a:cubicBezTo>
                    <a:pt x="613534" y="986124"/>
                    <a:pt x="613534" y="987581"/>
                    <a:pt x="613534" y="988552"/>
                  </a:cubicBezTo>
                  <a:cubicBezTo>
                    <a:pt x="613534" y="989524"/>
                    <a:pt x="614019" y="990496"/>
                    <a:pt x="614991" y="991467"/>
                  </a:cubicBezTo>
                  <a:lnTo>
                    <a:pt x="610619" y="992925"/>
                  </a:lnTo>
                  <a:cubicBezTo>
                    <a:pt x="608676" y="990981"/>
                    <a:pt x="607947" y="989524"/>
                    <a:pt x="608433" y="988552"/>
                  </a:cubicBezTo>
                  <a:cubicBezTo>
                    <a:pt x="608919" y="987581"/>
                    <a:pt x="610619" y="986124"/>
                    <a:pt x="613534" y="984181"/>
                  </a:cubicBezTo>
                  <a:close/>
                  <a:moveTo>
                    <a:pt x="645595" y="975437"/>
                  </a:moveTo>
                  <a:cubicBezTo>
                    <a:pt x="645595" y="975437"/>
                    <a:pt x="644380" y="975922"/>
                    <a:pt x="641951" y="976894"/>
                  </a:cubicBezTo>
                  <a:cubicBezTo>
                    <a:pt x="639522" y="977865"/>
                    <a:pt x="637822" y="979809"/>
                    <a:pt x="636851" y="982723"/>
                  </a:cubicBezTo>
                  <a:cubicBezTo>
                    <a:pt x="636851" y="979809"/>
                    <a:pt x="637336" y="977865"/>
                    <a:pt x="638308" y="976894"/>
                  </a:cubicBezTo>
                  <a:cubicBezTo>
                    <a:pt x="639280" y="975922"/>
                    <a:pt x="641708" y="975437"/>
                    <a:pt x="645595" y="975437"/>
                  </a:cubicBezTo>
                  <a:close/>
                  <a:moveTo>
                    <a:pt x="652881" y="959406"/>
                  </a:moveTo>
                  <a:lnTo>
                    <a:pt x="652881" y="966693"/>
                  </a:lnTo>
                  <a:lnTo>
                    <a:pt x="647052" y="966693"/>
                  </a:lnTo>
                  <a:lnTo>
                    <a:pt x="647052" y="962321"/>
                  </a:lnTo>
                  <a:lnTo>
                    <a:pt x="636851" y="966693"/>
                  </a:lnTo>
                  <a:lnTo>
                    <a:pt x="644137" y="966693"/>
                  </a:lnTo>
                  <a:cubicBezTo>
                    <a:pt x="641223" y="968636"/>
                    <a:pt x="638794" y="971065"/>
                    <a:pt x="636851" y="973979"/>
                  </a:cubicBezTo>
                  <a:cubicBezTo>
                    <a:pt x="633936" y="973979"/>
                    <a:pt x="631507" y="973493"/>
                    <a:pt x="629564" y="972522"/>
                  </a:cubicBezTo>
                  <a:cubicBezTo>
                    <a:pt x="629564" y="975437"/>
                    <a:pt x="628107" y="976894"/>
                    <a:pt x="625192" y="976894"/>
                  </a:cubicBezTo>
                  <a:cubicBezTo>
                    <a:pt x="624221" y="976894"/>
                    <a:pt x="622763" y="976894"/>
                    <a:pt x="620820" y="976894"/>
                  </a:cubicBezTo>
                  <a:cubicBezTo>
                    <a:pt x="618877" y="976894"/>
                    <a:pt x="617906" y="976408"/>
                    <a:pt x="617906" y="975437"/>
                  </a:cubicBezTo>
                  <a:lnTo>
                    <a:pt x="614991" y="975437"/>
                  </a:lnTo>
                  <a:cubicBezTo>
                    <a:pt x="614019" y="979323"/>
                    <a:pt x="612319" y="981994"/>
                    <a:pt x="609890" y="983452"/>
                  </a:cubicBezTo>
                  <a:cubicBezTo>
                    <a:pt x="607461" y="984909"/>
                    <a:pt x="605761" y="986124"/>
                    <a:pt x="604790" y="987095"/>
                  </a:cubicBezTo>
                  <a:lnTo>
                    <a:pt x="591674" y="991467"/>
                  </a:lnTo>
                  <a:cubicBezTo>
                    <a:pt x="583901" y="998268"/>
                    <a:pt x="578558" y="1001668"/>
                    <a:pt x="575643" y="1001668"/>
                  </a:cubicBezTo>
                  <a:cubicBezTo>
                    <a:pt x="569814" y="1002640"/>
                    <a:pt x="565442" y="1004583"/>
                    <a:pt x="562527" y="1007498"/>
                  </a:cubicBezTo>
                  <a:lnTo>
                    <a:pt x="550869" y="1013327"/>
                  </a:lnTo>
                  <a:cubicBezTo>
                    <a:pt x="549897" y="1014299"/>
                    <a:pt x="547468" y="1016242"/>
                    <a:pt x="543582" y="1019156"/>
                  </a:cubicBezTo>
                  <a:cubicBezTo>
                    <a:pt x="539696" y="1022071"/>
                    <a:pt x="536295" y="1023528"/>
                    <a:pt x="533381" y="1023528"/>
                  </a:cubicBezTo>
                  <a:lnTo>
                    <a:pt x="536295" y="1023528"/>
                  </a:lnTo>
                  <a:cubicBezTo>
                    <a:pt x="539210" y="1023528"/>
                    <a:pt x="545039" y="1021585"/>
                    <a:pt x="553783" y="1017699"/>
                  </a:cubicBezTo>
                  <a:lnTo>
                    <a:pt x="553783" y="1022071"/>
                  </a:lnTo>
                  <a:cubicBezTo>
                    <a:pt x="553783" y="1022071"/>
                    <a:pt x="553540" y="1022314"/>
                    <a:pt x="553055" y="1022800"/>
                  </a:cubicBezTo>
                  <a:cubicBezTo>
                    <a:pt x="552569" y="1023285"/>
                    <a:pt x="552326" y="1023528"/>
                    <a:pt x="552326" y="1023528"/>
                  </a:cubicBezTo>
                  <a:cubicBezTo>
                    <a:pt x="550383" y="1023528"/>
                    <a:pt x="547468" y="1024500"/>
                    <a:pt x="543582" y="1026443"/>
                  </a:cubicBezTo>
                  <a:cubicBezTo>
                    <a:pt x="539696" y="1028386"/>
                    <a:pt x="534838" y="1028872"/>
                    <a:pt x="529009" y="1027900"/>
                  </a:cubicBezTo>
                  <a:cubicBezTo>
                    <a:pt x="528037" y="1031787"/>
                    <a:pt x="525608" y="1034701"/>
                    <a:pt x="521722" y="1036644"/>
                  </a:cubicBezTo>
                  <a:cubicBezTo>
                    <a:pt x="517836" y="1038587"/>
                    <a:pt x="514435" y="1040530"/>
                    <a:pt x="511521" y="1042474"/>
                  </a:cubicBezTo>
                  <a:cubicBezTo>
                    <a:pt x="514435" y="1043445"/>
                    <a:pt x="517836" y="1044660"/>
                    <a:pt x="521722" y="1046117"/>
                  </a:cubicBezTo>
                  <a:cubicBezTo>
                    <a:pt x="525608" y="1047574"/>
                    <a:pt x="527551" y="1049760"/>
                    <a:pt x="527551" y="1052675"/>
                  </a:cubicBezTo>
                  <a:cubicBezTo>
                    <a:pt x="527551" y="1050732"/>
                    <a:pt x="524637" y="1048789"/>
                    <a:pt x="518807" y="1046845"/>
                  </a:cubicBezTo>
                  <a:cubicBezTo>
                    <a:pt x="518807" y="1050732"/>
                    <a:pt x="519293" y="1052675"/>
                    <a:pt x="520265" y="1052675"/>
                  </a:cubicBezTo>
                  <a:cubicBezTo>
                    <a:pt x="521236" y="1053646"/>
                    <a:pt x="522694" y="1055104"/>
                    <a:pt x="524637" y="1057047"/>
                  </a:cubicBezTo>
                  <a:cubicBezTo>
                    <a:pt x="526580" y="1058990"/>
                    <a:pt x="528037" y="1060447"/>
                    <a:pt x="529009" y="1061419"/>
                  </a:cubicBezTo>
                  <a:lnTo>
                    <a:pt x="546497" y="1068705"/>
                  </a:lnTo>
                  <a:cubicBezTo>
                    <a:pt x="540667" y="1068705"/>
                    <a:pt x="536295" y="1069191"/>
                    <a:pt x="533381" y="1070163"/>
                  </a:cubicBezTo>
                  <a:cubicBezTo>
                    <a:pt x="535324" y="1071134"/>
                    <a:pt x="537995" y="1072349"/>
                    <a:pt x="541396" y="1073806"/>
                  </a:cubicBezTo>
                  <a:cubicBezTo>
                    <a:pt x="544796" y="1075263"/>
                    <a:pt x="547468" y="1076478"/>
                    <a:pt x="549411" y="1077449"/>
                  </a:cubicBezTo>
                  <a:lnTo>
                    <a:pt x="552326" y="1070163"/>
                  </a:lnTo>
                  <a:cubicBezTo>
                    <a:pt x="553297" y="1069191"/>
                    <a:pt x="554512" y="1068705"/>
                    <a:pt x="555969" y="1068705"/>
                  </a:cubicBezTo>
                  <a:cubicBezTo>
                    <a:pt x="557426" y="1068705"/>
                    <a:pt x="558641" y="1068220"/>
                    <a:pt x="559612" y="1067248"/>
                  </a:cubicBezTo>
                  <a:cubicBezTo>
                    <a:pt x="559612" y="1066276"/>
                    <a:pt x="560098" y="1065791"/>
                    <a:pt x="561070" y="1065791"/>
                  </a:cubicBezTo>
                  <a:cubicBezTo>
                    <a:pt x="562041" y="1065791"/>
                    <a:pt x="563013" y="1065305"/>
                    <a:pt x="563984" y="1064333"/>
                  </a:cubicBezTo>
                  <a:lnTo>
                    <a:pt x="566899" y="1058504"/>
                  </a:lnTo>
                  <a:lnTo>
                    <a:pt x="569814" y="1054132"/>
                  </a:lnTo>
                  <a:cubicBezTo>
                    <a:pt x="573700" y="1052189"/>
                    <a:pt x="576615" y="1050246"/>
                    <a:pt x="578558" y="1048303"/>
                  </a:cubicBezTo>
                  <a:cubicBezTo>
                    <a:pt x="580501" y="1046360"/>
                    <a:pt x="582444" y="1044903"/>
                    <a:pt x="584387" y="1043931"/>
                  </a:cubicBezTo>
                  <a:cubicBezTo>
                    <a:pt x="589245" y="1041016"/>
                    <a:pt x="594103" y="1037130"/>
                    <a:pt x="598960" y="1032272"/>
                  </a:cubicBezTo>
                  <a:cubicBezTo>
                    <a:pt x="603818" y="1027414"/>
                    <a:pt x="608190" y="1024500"/>
                    <a:pt x="612076" y="1023528"/>
                  </a:cubicBezTo>
                  <a:lnTo>
                    <a:pt x="633936" y="997297"/>
                  </a:lnTo>
                  <a:lnTo>
                    <a:pt x="652881" y="978351"/>
                  </a:lnTo>
                  <a:cubicBezTo>
                    <a:pt x="654824" y="976408"/>
                    <a:pt x="657253" y="973493"/>
                    <a:pt x="660168" y="969607"/>
                  </a:cubicBezTo>
                  <a:cubicBezTo>
                    <a:pt x="663082" y="965721"/>
                    <a:pt x="665511" y="962321"/>
                    <a:pt x="667454" y="959406"/>
                  </a:cubicBezTo>
                  <a:cubicBezTo>
                    <a:pt x="667454" y="959406"/>
                    <a:pt x="667211" y="959406"/>
                    <a:pt x="666726" y="959406"/>
                  </a:cubicBezTo>
                  <a:cubicBezTo>
                    <a:pt x="666240" y="959406"/>
                    <a:pt x="665997" y="959406"/>
                    <a:pt x="665997" y="959406"/>
                  </a:cubicBezTo>
                  <a:cubicBezTo>
                    <a:pt x="665997" y="959406"/>
                    <a:pt x="665025" y="959649"/>
                    <a:pt x="663082" y="960135"/>
                  </a:cubicBezTo>
                  <a:cubicBezTo>
                    <a:pt x="661139" y="960620"/>
                    <a:pt x="659682" y="961349"/>
                    <a:pt x="658710" y="962321"/>
                  </a:cubicBezTo>
                  <a:cubicBezTo>
                    <a:pt x="657739" y="962321"/>
                    <a:pt x="657010" y="961835"/>
                    <a:pt x="656524" y="960863"/>
                  </a:cubicBezTo>
                  <a:cubicBezTo>
                    <a:pt x="656039" y="959892"/>
                    <a:pt x="654824" y="959406"/>
                    <a:pt x="652881" y="959406"/>
                  </a:cubicBezTo>
                  <a:close/>
                  <a:moveTo>
                    <a:pt x="148647" y="956491"/>
                  </a:moveTo>
                  <a:cubicBezTo>
                    <a:pt x="149618" y="958434"/>
                    <a:pt x="150104" y="960378"/>
                    <a:pt x="150104" y="962321"/>
                  </a:cubicBezTo>
                  <a:cubicBezTo>
                    <a:pt x="150104" y="963292"/>
                    <a:pt x="149861" y="964749"/>
                    <a:pt x="149376" y="966693"/>
                  </a:cubicBezTo>
                  <a:cubicBezTo>
                    <a:pt x="148890" y="968636"/>
                    <a:pt x="149133" y="969607"/>
                    <a:pt x="150104" y="969607"/>
                  </a:cubicBezTo>
                  <a:cubicBezTo>
                    <a:pt x="149133" y="969607"/>
                    <a:pt x="147190" y="969607"/>
                    <a:pt x="144275" y="969607"/>
                  </a:cubicBezTo>
                  <a:lnTo>
                    <a:pt x="148647" y="962321"/>
                  </a:lnTo>
                  <a:cubicBezTo>
                    <a:pt x="144761" y="960378"/>
                    <a:pt x="144761" y="958434"/>
                    <a:pt x="148647" y="956491"/>
                  </a:cubicBezTo>
                  <a:close/>
                  <a:moveTo>
                    <a:pt x="865651" y="927345"/>
                  </a:moveTo>
                  <a:cubicBezTo>
                    <a:pt x="864679" y="928316"/>
                    <a:pt x="863707" y="928802"/>
                    <a:pt x="862736" y="928802"/>
                  </a:cubicBezTo>
                  <a:cubicBezTo>
                    <a:pt x="861764" y="928802"/>
                    <a:pt x="861279" y="929288"/>
                    <a:pt x="861279" y="930259"/>
                  </a:cubicBezTo>
                  <a:lnTo>
                    <a:pt x="865651" y="931717"/>
                  </a:lnTo>
                  <a:lnTo>
                    <a:pt x="868565" y="930259"/>
                  </a:lnTo>
                  <a:cubicBezTo>
                    <a:pt x="868565" y="930259"/>
                    <a:pt x="867594" y="929288"/>
                    <a:pt x="865651" y="927345"/>
                  </a:cubicBezTo>
                  <a:close/>
                  <a:moveTo>
                    <a:pt x="877309" y="925888"/>
                  </a:moveTo>
                  <a:cubicBezTo>
                    <a:pt x="874395" y="925888"/>
                    <a:pt x="872937" y="926373"/>
                    <a:pt x="872937" y="927345"/>
                  </a:cubicBezTo>
                  <a:cubicBezTo>
                    <a:pt x="878767" y="932203"/>
                    <a:pt x="882167" y="931717"/>
                    <a:pt x="883139" y="925888"/>
                  </a:cubicBezTo>
                  <a:close/>
                  <a:moveTo>
                    <a:pt x="864193" y="921516"/>
                  </a:moveTo>
                  <a:cubicBezTo>
                    <a:pt x="863222" y="923459"/>
                    <a:pt x="862250" y="924430"/>
                    <a:pt x="861279" y="924430"/>
                  </a:cubicBezTo>
                  <a:lnTo>
                    <a:pt x="862736" y="925888"/>
                  </a:lnTo>
                  <a:cubicBezTo>
                    <a:pt x="863707" y="925888"/>
                    <a:pt x="864436" y="925645"/>
                    <a:pt x="864922" y="925159"/>
                  </a:cubicBezTo>
                  <a:cubicBezTo>
                    <a:pt x="865408" y="924673"/>
                    <a:pt x="866136" y="924430"/>
                    <a:pt x="867108" y="924430"/>
                  </a:cubicBezTo>
                  <a:cubicBezTo>
                    <a:pt x="865165" y="924430"/>
                    <a:pt x="864193" y="923459"/>
                    <a:pt x="864193" y="921516"/>
                  </a:cubicBezTo>
                  <a:close/>
                  <a:moveTo>
                    <a:pt x="848163" y="914229"/>
                  </a:moveTo>
                  <a:lnTo>
                    <a:pt x="851077" y="917143"/>
                  </a:lnTo>
                  <a:cubicBezTo>
                    <a:pt x="851077" y="917143"/>
                    <a:pt x="851320" y="916901"/>
                    <a:pt x="851806" y="916415"/>
                  </a:cubicBezTo>
                  <a:cubicBezTo>
                    <a:pt x="852292" y="915929"/>
                    <a:pt x="852535" y="915686"/>
                    <a:pt x="852535" y="915686"/>
                  </a:cubicBezTo>
                  <a:lnTo>
                    <a:pt x="849620" y="914229"/>
                  </a:lnTo>
                  <a:close/>
                  <a:moveTo>
                    <a:pt x="873301" y="912043"/>
                  </a:moveTo>
                  <a:cubicBezTo>
                    <a:pt x="872087" y="912043"/>
                    <a:pt x="870508" y="912286"/>
                    <a:pt x="868565" y="912772"/>
                  </a:cubicBezTo>
                  <a:cubicBezTo>
                    <a:pt x="869537" y="913743"/>
                    <a:pt x="870508" y="914229"/>
                    <a:pt x="871480" y="914229"/>
                  </a:cubicBezTo>
                  <a:cubicBezTo>
                    <a:pt x="872451" y="914229"/>
                    <a:pt x="872937" y="914715"/>
                    <a:pt x="872937" y="915686"/>
                  </a:cubicBezTo>
                  <a:cubicBezTo>
                    <a:pt x="873909" y="916658"/>
                    <a:pt x="876337" y="917143"/>
                    <a:pt x="880224" y="917143"/>
                  </a:cubicBezTo>
                  <a:cubicBezTo>
                    <a:pt x="880224" y="916172"/>
                    <a:pt x="878767" y="914715"/>
                    <a:pt x="875852" y="912772"/>
                  </a:cubicBezTo>
                  <a:cubicBezTo>
                    <a:pt x="875366" y="912286"/>
                    <a:pt x="874516" y="912043"/>
                    <a:pt x="873301" y="912043"/>
                  </a:cubicBezTo>
                  <a:close/>
                  <a:moveTo>
                    <a:pt x="875852" y="901113"/>
                  </a:moveTo>
                  <a:lnTo>
                    <a:pt x="868565" y="909857"/>
                  </a:lnTo>
                  <a:cubicBezTo>
                    <a:pt x="871480" y="907914"/>
                    <a:pt x="873666" y="906699"/>
                    <a:pt x="875123" y="906214"/>
                  </a:cubicBezTo>
                  <a:cubicBezTo>
                    <a:pt x="876581" y="905728"/>
                    <a:pt x="876823" y="904028"/>
                    <a:pt x="875852" y="901113"/>
                  </a:cubicBezTo>
                  <a:close/>
                  <a:moveTo>
                    <a:pt x="839419" y="896012"/>
                  </a:moveTo>
                  <a:cubicBezTo>
                    <a:pt x="837476" y="895527"/>
                    <a:pt x="835533" y="895769"/>
                    <a:pt x="833589" y="896741"/>
                  </a:cubicBezTo>
                  <a:cubicBezTo>
                    <a:pt x="835533" y="898684"/>
                    <a:pt x="836504" y="899656"/>
                    <a:pt x="836504" y="899656"/>
                  </a:cubicBezTo>
                  <a:cubicBezTo>
                    <a:pt x="839419" y="900627"/>
                    <a:pt x="841605" y="901842"/>
                    <a:pt x="843062" y="903299"/>
                  </a:cubicBezTo>
                  <a:cubicBezTo>
                    <a:pt x="844519" y="904756"/>
                    <a:pt x="845248" y="907428"/>
                    <a:pt x="845248" y="911314"/>
                  </a:cubicBezTo>
                  <a:cubicBezTo>
                    <a:pt x="846219" y="909371"/>
                    <a:pt x="848163" y="907914"/>
                    <a:pt x="851077" y="906942"/>
                  </a:cubicBezTo>
                  <a:cubicBezTo>
                    <a:pt x="853992" y="905971"/>
                    <a:pt x="854963" y="904514"/>
                    <a:pt x="853992" y="902570"/>
                  </a:cubicBezTo>
                  <a:lnTo>
                    <a:pt x="842333" y="896741"/>
                  </a:lnTo>
                  <a:cubicBezTo>
                    <a:pt x="842333" y="896741"/>
                    <a:pt x="841362" y="896498"/>
                    <a:pt x="839419" y="896012"/>
                  </a:cubicBezTo>
                  <a:close/>
                  <a:moveTo>
                    <a:pt x="856907" y="895284"/>
                  </a:moveTo>
                  <a:lnTo>
                    <a:pt x="849620" y="898198"/>
                  </a:lnTo>
                  <a:cubicBezTo>
                    <a:pt x="851563" y="899170"/>
                    <a:pt x="853020" y="899413"/>
                    <a:pt x="853992" y="898927"/>
                  </a:cubicBezTo>
                  <a:cubicBezTo>
                    <a:pt x="854963" y="898441"/>
                    <a:pt x="855692" y="897713"/>
                    <a:pt x="856178" y="896741"/>
                  </a:cubicBezTo>
                  <a:cubicBezTo>
                    <a:pt x="856664" y="895769"/>
                    <a:pt x="856907" y="895284"/>
                    <a:pt x="856907" y="895284"/>
                  </a:cubicBezTo>
                  <a:close/>
                  <a:moveTo>
                    <a:pt x="851077" y="889454"/>
                  </a:moveTo>
                  <a:cubicBezTo>
                    <a:pt x="851077" y="889454"/>
                    <a:pt x="850834" y="889697"/>
                    <a:pt x="850349" y="890183"/>
                  </a:cubicBezTo>
                  <a:cubicBezTo>
                    <a:pt x="849863" y="890669"/>
                    <a:pt x="849620" y="890912"/>
                    <a:pt x="849620" y="890912"/>
                  </a:cubicBezTo>
                  <a:lnTo>
                    <a:pt x="855449" y="893826"/>
                  </a:lnTo>
                  <a:cubicBezTo>
                    <a:pt x="854478" y="890912"/>
                    <a:pt x="853020" y="889454"/>
                    <a:pt x="851077" y="889454"/>
                  </a:cubicBezTo>
                  <a:close/>
                  <a:moveTo>
                    <a:pt x="830675" y="887997"/>
                  </a:moveTo>
                  <a:cubicBezTo>
                    <a:pt x="830675" y="887997"/>
                    <a:pt x="831161" y="888726"/>
                    <a:pt x="832132" y="890183"/>
                  </a:cubicBezTo>
                  <a:cubicBezTo>
                    <a:pt x="833104" y="891641"/>
                    <a:pt x="835047" y="892369"/>
                    <a:pt x="837961" y="892369"/>
                  </a:cubicBezTo>
                  <a:cubicBezTo>
                    <a:pt x="836990" y="888483"/>
                    <a:pt x="834561" y="887025"/>
                    <a:pt x="830675" y="887997"/>
                  </a:cubicBezTo>
                  <a:close/>
                  <a:moveTo>
                    <a:pt x="848163" y="871966"/>
                  </a:moveTo>
                  <a:cubicBezTo>
                    <a:pt x="848163" y="871966"/>
                    <a:pt x="846219" y="873424"/>
                    <a:pt x="842333" y="876338"/>
                  </a:cubicBezTo>
                  <a:lnTo>
                    <a:pt x="848163" y="876338"/>
                  </a:lnTo>
                  <a:close/>
                  <a:moveTo>
                    <a:pt x="832132" y="869052"/>
                  </a:moveTo>
                  <a:cubicBezTo>
                    <a:pt x="830189" y="870995"/>
                    <a:pt x="828975" y="872695"/>
                    <a:pt x="828489" y="874153"/>
                  </a:cubicBezTo>
                  <a:cubicBezTo>
                    <a:pt x="828003" y="875610"/>
                    <a:pt x="827274" y="876824"/>
                    <a:pt x="826303" y="877796"/>
                  </a:cubicBezTo>
                  <a:cubicBezTo>
                    <a:pt x="828246" y="876824"/>
                    <a:pt x="829703" y="877067"/>
                    <a:pt x="830675" y="878525"/>
                  </a:cubicBezTo>
                  <a:cubicBezTo>
                    <a:pt x="831646" y="879982"/>
                    <a:pt x="832132" y="881196"/>
                    <a:pt x="832132" y="882168"/>
                  </a:cubicBezTo>
                  <a:cubicBezTo>
                    <a:pt x="832132" y="883139"/>
                    <a:pt x="832375" y="884111"/>
                    <a:pt x="832861" y="885082"/>
                  </a:cubicBezTo>
                  <a:cubicBezTo>
                    <a:pt x="833347" y="886054"/>
                    <a:pt x="834561" y="886540"/>
                    <a:pt x="836504" y="886540"/>
                  </a:cubicBezTo>
                  <a:cubicBezTo>
                    <a:pt x="837476" y="885568"/>
                    <a:pt x="837476" y="882653"/>
                    <a:pt x="836504" y="877796"/>
                  </a:cubicBezTo>
                  <a:cubicBezTo>
                    <a:pt x="839419" y="880710"/>
                    <a:pt x="841119" y="883382"/>
                    <a:pt x="841605" y="885811"/>
                  </a:cubicBezTo>
                  <a:cubicBezTo>
                    <a:pt x="842090" y="888240"/>
                    <a:pt x="842333" y="890426"/>
                    <a:pt x="842333" y="892369"/>
                  </a:cubicBezTo>
                  <a:cubicBezTo>
                    <a:pt x="846219" y="889454"/>
                    <a:pt x="847677" y="887025"/>
                    <a:pt x="846705" y="885082"/>
                  </a:cubicBezTo>
                  <a:cubicBezTo>
                    <a:pt x="846705" y="885082"/>
                    <a:pt x="846219" y="883868"/>
                    <a:pt x="845248" y="881439"/>
                  </a:cubicBezTo>
                  <a:cubicBezTo>
                    <a:pt x="844276" y="879010"/>
                    <a:pt x="841362" y="877796"/>
                    <a:pt x="836504" y="877796"/>
                  </a:cubicBezTo>
                  <a:cubicBezTo>
                    <a:pt x="836504" y="877796"/>
                    <a:pt x="836747" y="876824"/>
                    <a:pt x="837233" y="874881"/>
                  </a:cubicBezTo>
                  <a:cubicBezTo>
                    <a:pt x="837719" y="872938"/>
                    <a:pt x="836018" y="870995"/>
                    <a:pt x="832132" y="869052"/>
                  </a:cubicBezTo>
                  <a:close/>
                  <a:moveTo>
                    <a:pt x="813187" y="858851"/>
                  </a:moveTo>
                  <a:cubicBezTo>
                    <a:pt x="821931" y="860794"/>
                    <a:pt x="826303" y="861765"/>
                    <a:pt x="826303" y="861765"/>
                  </a:cubicBezTo>
                  <a:lnTo>
                    <a:pt x="829217" y="861765"/>
                  </a:lnTo>
                  <a:cubicBezTo>
                    <a:pt x="831161" y="861765"/>
                    <a:pt x="834075" y="863223"/>
                    <a:pt x="837961" y="866137"/>
                  </a:cubicBezTo>
                  <a:cubicBezTo>
                    <a:pt x="837961" y="868080"/>
                    <a:pt x="838447" y="869538"/>
                    <a:pt x="839419" y="870509"/>
                  </a:cubicBezTo>
                  <a:cubicBezTo>
                    <a:pt x="840390" y="870509"/>
                    <a:pt x="841362" y="870752"/>
                    <a:pt x="842333" y="871238"/>
                  </a:cubicBezTo>
                  <a:cubicBezTo>
                    <a:pt x="843305" y="871724"/>
                    <a:pt x="843791" y="871481"/>
                    <a:pt x="843791" y="870509"/>
                  </a:cubicBezTo>
                  <a:cubicBezTo>
                    <a:pt x="843791" y="870509"/>
                    <a:pt x="844033" y="870266"/>
                    <a:pt x="844519" y="869781"/>
                  </a:cubicBezTo>
                  <a:cubicBezTo>
                    <a:pt x="845005" y="869295"/>
                    <a:pt x="845248" y="869052"/>
                    <a:pt x="845248" y="869052"/>
                  </a:cubicBezTo>
                  <a:cubicBezTo>
                    <a:pt x="842333" y="864194"/>
                    <a:pt x="837961" y="861280"/>
                    <a:pt x="832132" y="860308"/>
                  </a:cubicBezTo>
                  <a:cubicBezTo>
                    <a:pt x="824360" y="860308"/>
                    <a:pt x="818045" y="859822"/>
                    <a:pt x="813187" y="858851"/>
                  </a:cubicBezTo>
                  <a:close/>
                  <a:moveTo>
                    <a:pt x="667454" y="841363"/>
                  </a:moveTo>
                  <a:lnTo>
                    <a:pt x="655796" y="844277"/>
                  </a:lnTo>
                  <a:lnTo>
                    <a:pt x="661625" y="842820"/>
                  </a:lnTo>
                  <a:cubicBezTo>
                    <a:pt x="662597" y="842820"/>
                    <a:pt x="663568" y="842577"/>
                    <a:pt x="664540" y="842091"/>
                  </a:cubicBezTo>
                  <a:cubicBezTo>
                    <a:pt x="665511" y="841605"/>
                    <a:pt x="666483" y="841363"/>
                    <a:pt x="667454" y="841363"/>
                  </a:cubicBezTo>
                  <a:close/>
                  <a:moveTo>
                    <a:pt x="711174" y="829704"/>
                  </a:moveTo>
                  <a:cubicBezTo>
                    <a:pt x="709231" y="830676"/>
                    <a:pt x="703159" y="832862"/>
                    <a:pt x="692958" y="836262"/>
                  </a:cubicBezTo>
                  <a:cubicBezTo>
                    <a:pt x="682756" y="839663"/>
                    <a:pt x="673284" y="841363"/>
                    <a:pt x="664540" y="841363"/>
                  </a:cubicBezTo>
                  <a:lnTo>
                    <a:pt x="655796" y="841363"/>
                  </a:lnTo>
                  <a:lnTo>
                    <a:pt x="644137" y="841363"/>
                  </a:lnTo>
                  <a:lnTo>
                    <a:pt x="645595" y="842820"/>
                  </a:lnTo>
                  <a:cubicBezTo>
                    <a:pt x="649481" y="841848"/>
                    <a:pt x="652881" y="841363"/>
                    <a:pt x="655796" y="841363"/>
                  </a:cubicBezTo>
                  <a:cubicBezTo>
                    <a:pt x="654824" y="842334"/>
                    <a:pt x="651909" y="843063"/>
                    <a:pt x="647052" y="843549"/>
                  </a:cubicBezTo>
                  <a:cubicBezTo>
                    <a:pt x="642194" y="844035"/>
                    <a:pt x="637822" y="845249"/>
                    <a:pt x="633936" y="847192"/>
                  </a:cubicBezTo>
                  <a:lnTo>
                    <a:pt x="631021" y="841363"/>
                  </a:lnTo>
                  <a:lnTo>
                    <a:pt x="628107" y="841363"/>
                  </a:lnTo>
                  <a:cubicBezTo>
                    <a:pt x="627135" y="841363"/>
                    <a:pt x="625192" y="841848"/>
                    <a:pt x="622277" y="842820"/>
                  </a:cubicBezTo>
                  <a:cubicBezTo>
                    <a:pt x="619363" y="843792"/>
                    <a:pt x="616448" y="844277"/>
                    <a:pt x="613534" y="844277"/>
                  </a:cubicBezTo>
                  <a:cubicBezTo>
                    <a:pt x="614505" y="844277"/>
                    <a:pt x="614991" y="843306"/>
                    <a:pt x="614991" y="841363"/>
                  </a:cubicBezTo>
                  <a:lnTo>
                    <a:pt x="613534" y="842820"/>
                  </a:lnTo>
                  <a:cubicBezTo>
                    <a:pt x="612562" y="846706"/>
                    <a:pt x="609647" y="848164"/>
                    <a:pt x="604790" y="847192"/>
                  </a:cubicBezTo>
                  <a:cubicBezTo>
                    <a:pt x="602847" y="848164"/>
                    <a:pt x="599932" y="849378"/>
                    <a:pt x="596046" y="850835"/>
                  </a:cubicBezTo>
                  <a:cubicBezTo>
                    <a:pt x="592159" y="852293"/>
                    <a:pt x="588273" y="854479"/>
                    <a:pt x="584387" y="857393"/>
                  </a:cubicBezTo>
                  <a:lnTo>
                    <a:pt x="582930" y="858851"/>
                  </a:lnTo>
                  <a:cubicBezTo>
                    <a:pt x="582930" y="859822"/>
                    <a:pt x="582687" y="860308"/>
                    <a:pt x="582201" y="860308"/>
                  </a:cubicBezTo>
                  <a:lnTo>
                    <a:pt x="588759" y="860308"/>
                  </a:lnTo>
                  <a:cubicBezTo>
                    <a:pt x="597503" y="860308"/>
                    <a:pt x="610133" y="857393"/>
                    <a:pt x="626649" y="851564"/>
                  </a:cubicBezTo>
                  <a:lnTo>
                    <a:pt x="655796" y="844277"/>
                  </a:lnTo>
                  <a:cubicBezTo>
                    <a:pt x="651909" y="846220"/>
                    <a:pt x="647295" y="848164"/>
                    <a:pt x="641951" y="850107"/>
                  </a:cubicBezTo>
                  <a:cubicBezTo>
                    <a:pt x="636608" y="852050"/>
                    <a:pt x="631021" y="853507"/>
                    <a:pt x="625192" y="854479"/>
                  </a:cubicBezTo>
                  <a:cubicBezTo>
                    <a:pt x="593131" y="861280"/>
                    <a:pt x="572728" y="866623"/>
                    <a:pt x="563984" y="870509"/>
                  </a:cubicBezTo>
                  <a:cubicBezTo>
                    <a:pt x="561070" y="871481"/>
                    <a:pt x="557912" y="872452"/>
                    <a:pt x="554512" y="873424"/>
                  </a:cubicBezTo>
                  <a:cubicBezTo>
                    <a:pt x="551111" y="874395"/>
                    <a:pt x="546982" y="875367"/>
                    <a:pt x="542125" y="876338"/>
                  </a:cubicBezTo>
                  <a:cubicBezTo>
                    <a:pt x="539210" y="876338"/>
                    <a:pt x="535809" y="877796"/>
                    <a:pt x="531923" y="880710"/>
                  </a:cubicBezTo>
                  <a:cubicBezTo>
                    <a:pt x="529009" y="881682"/>
                    <a:pt x="524151" y="882896"/>
                    <a:pt x="517350" y="884354"/>
                  </a:cubicBezTo>
                  <a:cubicBezTo>
                    <a:pt x="510549" y="885811"/>
                    <a:pt x="504720" y="888483"/>
                    <a:pt x="499862" y="892369"/>
                  </a:cubicBezTo>
                  <a:lnTo>
                    <a:pt x="495490" y="892369"/>
                  </a:lnTo>
                  <a:cubicBezTo>
                    <a:pt x="494519" y="893341"/>
                    <a:pt x="491361" y="894312"/>
                    <a:pt x="486018" y="895284"/>
                  </a:cubicBezTo>
                  <a:cubicBezTo>
                    <a:pt x="480674" y="896255"/>
                    <a:pt x="477031" y="899656"/>
                    <a:pt x="475088" y="905485"/>
                  </a:cubicBezTo>
                  <a:cubicBezTo>
                    <a:pt x="472173" y="910343"/>
                    <a:pt x="468044" y="915686"/>
                    <a:pt x="462700" y="921516"/>
                  </a:cubicBezTo>
                  <a:cubicBezTo>
                    <a:pt x="457357" y="927345"/>
                    <a:pt x="452256" y="934146"/>
                    <a:pt x="447398" y="941918"/>
                  </a:cubicBezTo>
                  <a:cubicBezTo>
                    <a:pt x="436711" y="956491"/>
                    <a:pt x="430396" y="966207"/>
                    <a:pt x="428453" y="971065"/>
                  </a:cubicBezTo>
                  <a:cubicBezTo>
                    <a:pt x="428453" y="971065"/>
                    <a:pt x="428210" y="971307"/>
                    <a:pt x="427725" y="971793"/>
                  </a:cubicBezTo>
                  <a:cubicBezTo>
                    <a:pt x="427239" y="972279"/>
                    <a:pt x="426996" y="972522"/>
                    <a:pt x="426996" y="972522"/>
                  </a:cubicBezTo>
                  <a:lnTo>
                    <a:pt x="431368" y="972522"/>
                  </a:lnTo>
                  <a:cubicBezTo>
                    <a:pt x="435254" y="970579"/>
                    <a:pt x="440355" y="968393"/>
                    <a:pt x="446670" y="965964"/>
                  </a:cubicBezTo>
                  <a:cubicBezTo>
                    <a:pt x="452985" y="963535"/>
                    <a:pt x="459543" y="961349"/>
                    <a:pt x="466344" y="959406"/>
                  </a:cubicBezTo>
                  <a:lnTo>
                    <a:pt x="482374" y="952119"/>
                  </a:lnTo>
                  <a:lnTo>
                    <a:pt x="545039" y="924430"/>
                  </a:lnTo>
                  <a:lnTo>
                    <a:pt x="566899" y="914229"/>
                  </a:lnTo>
                  <a:cubicBezTo>
                    <a:pt x="567871" y="913257"/>
                    <a:pt x="569814" y="912286"/>
                    <a:pt x="572728" y="911314"/>
                  </a:cubicBezTo>
                  <a:cubicBezTo>
                    <a:pt x="575643" y="910343"/>
                    <a:pt x="577586" y="908886"/>
                    <a:pt x="578558" y="906942"/>
                  </a:cubicBezTo>
                  <a:cubicBezTo>
                    <a:pt x="586330" y="901113"/>
                    <a:pt x="593131" y="897713"/>
                    <a:pt x="598960" y="896741"/>
                  </a:cubicBezTo>
                  <a:lnTo>
                    <a:pt x="607704" y="895284"/>
                  </a:lnTo>
                  <a:lnTo>
                    <a:pt x="613534" y="895284"/>
                  </a:lnTo>
                  <a:cubicBezTo>
                    <a:pt x="622277" y="891398"/>
                    <a:pt x="629078" y="887997"/>
                    <a:pt x="633936" y="885082"/>
                  </a:cubicBezTo>
                  <a:cubicBezTo>
                    <a:pt x="637822" y="884111"/>
                    <a:pt x="644623" y="881196"/>
                    <a:pt x="654338" y="876338"/>
                  </a:cubicBezTo>
                  <a:cubicBezTo>
                    <a:pt x="653367" y="875367"/>
                    <a:pt x="653367" y="874638"/>
                    <a:pt x="654338" y="874153"/>
                  </a:cubicBezTo>
                  <a:cubicBezTo>
                    <a:pt x="655310" y="873667"/>
                    <a:pt x="656281" y="872452"/>
                    <a:pt x="657253" y="870509"/>
                  </a:cubicBezTo>
                  <a:cubicBezTo>
                    <a:pt x="661139" y="865651"/>
                    <a:pt x="667454" y="861280"/>
                    <a:pt x="676198" y="857393"/>
                  </a:cubicBezTo>
                  <a:cubicBezTo>
                    <a:pt x="683971" y="847678"/>
                    <a:pt x="691743" y="842334"/>
                    <a:pt x="699515" y="841363"/>
                  </a:cubicBezTo>
                  <a:cubicBezTo>
                    <a:pt x="712146" y="838448"/>
                    <a:pt x="719918" y="835048"/>
                    <a:pt x="722833" y="831161"/>
                  </a:cubicBezTo>
                  <a:close/>
                  <a:moveTo>
                    <a:pt x="684942" y="825332"/>
                  </a:moveTo>
                  <a:cubicBezTo>
                    <a:pt x="677170" y="825332"/>
                    <a:pt x="671826" y="826304"/>
                    <a:pt x="668912" y="828247"/>
                  </a:cubicBezTo>
                  <a:lnTo>
                    <a:pt x="660168" y="834076"/>
                  </a:lnTo>
                  <a:cubicBezTo>
                    <a:pt x="664054" y="834076"/>
                    <a:pt x="665997" y="833590"/>
                    <a:pt x="665997" y="832619"/>
                  </a:cubicBezTo>
                  <a:cubicBezTo>
                    <a:pt x="667940" y="831647"/>
                    <a:pt x="668912" y="830190"/>
                    <a:pt x="668912" y="828247"/>
                  </a:cubicBezTo>
                  <a:cubicBezTo>
                    <a:pt x="669883" y="828247"/>
                    <a:pt x="672069" y="828490"/>
                    <a:pt x="675470" y="828976"/>
                  </a:cubicBezTo>
                  <a:cubicBezTo>
                    <a:pt x="678870" y="829461"/>
                    <a:pt x="682028" y="828247"/>
                    <a:pt x="684942" y="825332"/>
                  </a:cubicBezTo>
                  <a:close/>
                  <a:moveTo>
                    <a:pt x="600418" y="799100"/>
                  </a:moveTo>
                  <a:cubicBezTo>
                    <a:pt x="601389" y="799100"/>
                    <a:pt x="601875" y="799829"/>
                    <a:pt x="601875" y="801286"/>
                  </a:cubicBezTo>
                  <a:cubicBezTo>
                    <a:pt x="601875" y="802744"/>
                    <a:pt x="602847" y="803958"/>
                    <a:pt x="604790" y="804929"/>
                  </a:cubicBezTo>
                  <a:cubicBezTo>
                    <a:pt x="606733" y="807844"/>
                    <a:pt x="609162" y="809302"/>
                    <a:pt x="612076" y="809302"/>
                  </a:cubicBezTo>
                  <a:cubicBezTo>
                    <a:pt x="612076" y="808330"/>
                    <a:pt x="610862" y="806630"/>
                    <a:pt x="608433" y="804201"/>
                  </a:cubicBezTo>
                  <a:cubicBezTo>
                    <a:pt x="606004" y="801772"/>
                    <a:pt x="604304" y="800072"/>
                    <a:pt x="603332" y="799100"/>
                  </a:cubicBezTo>
                  <a:close/>
                  <a:moveTo>
                    <a:pt x="864193" y="783070"/>
                  </a:moveTo>
                  <a:cubicBezTo>
                    <a:pt x="862250" y="784041"/>
                    <a:pt x="860307" y="785013"/>
                    <a:pt x="858364" y="785984"/>
                  </a:cubicBezTo>
                  <a:cubicBezTo>
                    <a:pt x="856421" y="786956"/>
                    <a:pt x="853992" y="787928"/>
                    <a:pt x="851077" y="788899"/>
                  </a:cubicBezTo>
                  <a:cubicBezTo>
                    <a:pt x="853992" y="788899"/>
                    <a:pt x="854963" y="789385"/>
                    <a:pt x="853992" y="790356"/>
                  </a:cubicBezTo>
                  <a:cubicBezTo>
                    <a:pt x="853020" y="791328"/>
                    <a:pt x="852535" y="792785"/>
                    <a:pt x="852535" y="794728"/>
                  </a:cubicBezTo>
                  <a:lnTo>
                    <a:pt x="871480" y="794728"/>
                  </a:lnTo>
                  <a:lnTo>
                    <a:pt x="875852" y="793271"/>
                  </a:lnTo>
                  <a:cubicBezTo>
                    <a:pt x="875852" y="791328"/>
                    <a:pt x="874395" y="789871"/>
                    <a:pt x="871480" y="788899"/>
                  </a:cubicBezTo>
                  <a:lnTo>
                    <a:pt x="861279" y="788899"/>
                  </a:lnTo>
                  <a:cubicBezTo>
                    <a:pt x="862250" y="788899"/>
                    <a:pt x="863222" y="788170"/>
                    <a:pt x="864193" y="786713"/>
                  </a:cubicBezTo>
                  <a:cubicBezTo>
                    <a:pt x="865165" y="785256"/>
                    <a:pt x="865165" y="784041"/>
                    <a:pt x="864193" y="783070"/>
                  </a:cubicBezTo>
                  <a:close/>
                  <a:moveTo>
                    <a:pt x="888968" y="781612"/>
                  </a:moveTo>
                  <a:lnTo>
                    <a:pt x="888968" y="781612"/>
                  </a:lnTo>
                  <a:lnTo>
                    <a:pt x="888968" y="781612"/>
                  </a:lnTo>
                  <a:close/>
                  <a:moveTo>
                    <a:pt x="883139" y="777240"/>
                  </a:moveTo>
                  <a:lnTo>
                    <a:pt x="893340" y="777240"/>
                  </a:lnTo>
                  <a:lnTo>
                    <a:pt x="888968" y="781612"/>
                  </a:lnTo>
                  <a:close/>
                  <a:moveTo>
                    <a:pt x="881681" y="764125"/>
                  </a:moveTo>
                  <a:cubicBezTo>
                    <a:pt x="880709" y="765096"/>
                    <a:pt x="880224" y="766553"/>
                    <a:pt x="880224" y="768496"/>
                  </a:cubicBezTo>
                  <a:lnTo>
                    <a:pt x="883139" y="768496"/>
                  </a:lnTo>
                  <a:cubicBezTo>
                    <a:pt x="883139" y="767525"/>
                    <a:pt x="882895" y="766553"/>
                    <a:pt x="882410" y="765582"/>
                  </a:cubicBezTo>
                  <a:cubicBezTo>
                    <a:pt x="881924" y="764610"/>
                    <a:pt x="881681" y="764125"/>
                    <a:pt x="881681" y="764125"/>
                  </a:cubicBezTo>
                  <a:close/>
                  <a:moveTo>
                    <a:pt x="821931" y="752466"/>
                  </a:moveTo>
                  <a:cubicBezTo>
                    <a:pt x="820959" y="752466"/>
                    <a:pt x="820231" y="752952"/>
                    <a:pt x="819745" y="753923"/>
                  </a:cubicBezTo>
                  <a:cubicBezTo>
                    <a:pt x="819259" y="754895"/>
                    <a:pt x="818530" y="755381"/>
                    <a:pt x="817559" y="755381"/>
                  </a:cubicBezTo>
                  <a:lnTo>
                    <a:pt x="816101" y="756838"/>
                  </a:lnTo>
                  <a:cubicBezTo>
                    <a:pt x="819016" y="763639"/>
                    <a:pt x="824360" y="766068"/>
                    <a:pt x="832132" y="764125"/>
                  </a:cubicBezTo>
                  <a:lnTo>
                    <a:pt x="832132" y="762667"/>
                  </a:lnTo>
                  <a:cubicBezTo>
                    <a:pt x="831161" y="762667"/>
                    <a:pt x="829217" y="762181"/>
                    <a:pt x="826303" y="761210"/>
                  </a:cubicBezTo>
                  <a:cubicBezTo>
                    <a:pt x="823388" y="760238"/>
                    <a:pt x="821445" y="758781"/>
                    <a:pt x="820473" y="756838"/>
                  </a:cubicBezTo>
                  <a:lnTo>
                    <a:pt x="816101" y="756838"/>
                  </a:lnTo>
                  <a:lnTo>
                    <a:pt x="821931" y="755381"/>
                  </a:lnTo>
                  <a:close/>
                  <a:moveTo>
                    <a:pt x="575643" y="749551"/>
                  </a:moveTo>
                  <a:cubicBezTo>
                    <a:pt x="573700" y="749551"/>
                    <a:pt x="572243" y="750037"/>
                    <a:pt x="571271" y="751009"/>
                  </a:cubicBezTo>
                  <a:cubicBezTo>
                    <a:pt x="570300" y="751980"/>
                    <a:pt x="569814" y="752466"/>
                    <a:pt x="569814" y="752466"/>
                  </a:cubicBezTo>
                  <a:lnTo>
                    <a:pt x="575643" y="752466"/>
                  </a:lnTo>
                  <a:close/>
                  <a:moveTo>
                    <a:pt x="843426" y="747729"/>
                  </a:moveTo>
                  <a:cubicBezTo>
                    <a:pt x="840755" y="747487"/>
                    <a:pt x="837961" y="747608"/>
                    <a:pt x="835047" y="748094"/>
                  </a:cubicBezTo>
                  <a:cubicBezTo>
                    <a:pt x="835047" y="748094"/>
                    <a:pt x="834804" y="748337"/>
                    <a:pt x="834318" y="748823"/>
                  </a:cubicBezTo>
                  <a:cubicBezTo>
                    <a:pt x="833832" y="749308"/>
                    <a:pt x="833589" y="749551"/>
                    <a:pt x="833589" y="749551"/>
                  </a:cubicBezTo>
                  <a:cubicBezTo>
                    <a:pt x="834561" y="750523"/>
                    <a:pt x="835533" y="750766"/>
                    <a:pt x="836504" y="750280"/>
                  </a:cubicBezTo>
                  <a:cubicBezTo>
                    <a:pt x="837476" y="749794"/>
                    <a:pt x="838447" y="749065"/>
                    <a:pt x="839419" y="748094"/>
                  </a:cubicBezTo>
                  <a:cubicBezTo>
                    <a:pt x="842333" y="751009"/>
                    <a:pt x="843791" y="753437"/>
                    <a:pt x="843791" y="755381"/>
                  </a:cubicBezTo>
                  <a:cubicBezTo>
                    <a:pt x="841848" y="754409"/>
                    <a:pt x="839662" y="754166"/>
                    <a:pt x="837233" y="754652"/>
                  </a:cubicBezTo>
                  <a:cubicBezTo>
                    <a:pt x="834804" y="755138"/>
                    <a:pt x="833589" y="755381"/>
                    <a:pt x="833589" y="755381"/>
                  </a:cubicBezTo>
                  <a:cubicBezTo>
                    <a:pt x="832618" y="752466"/>
                    <a:pt x="830675" y="752952"/>
                    <a:pt x="827760" y="756838"/>
                  </a:cubicBezTo>
                  <a:cubicBezTo>
                    <a:pt x="828732" y="756838"/>
                    <a:pt x="831161" y="756838"/>
                    <a:pt x="835047" y="756838"/>
                  </a:cubicBezTo>
                  <a:cubicBezTo>
                    <a:pt x="840876" y="756838"/>
                    <a:pt x="845248" y="756838"/>
                    <a:pt x="848163" y="756838"/>
                  </a:cubicBezTo>
                  <a:lnTo>
                    <a:pt x="843791" y="761210"/>
                  </a:lnTo>
                  <a:lnTo>
                    <a:pt x="856907" y="759752"/>
                  </a:lnTo>
                  <a:cubicBezTo>
                    <a:pt x="856907" y="759752"/>
                    <a:pt x="854963" y="761696"/>
                    <a:pt x="851077" y="765582"/>
                  </a:cubicBezTo>
                  <a:cubicBezTo>
                    <a:pt x="852049" y="768496"/>
                    <a:pt x="853992" y="769954"/>
                    <a:pt x="856907" y="769954"/>
                  </a:cubicBezTo>
                  <a:cubicBezTo>
                    <a:pt x="860793" y="769954"/>
                    <a:pt x="864679" y="768496"/>
                    <a:pt x="868565" y="765582"/>
                  </a:cubicBezTo>
                  <a:lnTo>
                    <a:pt x="864193" y="762667"/>
                  </a:lnTo>
                  <a:cubicBezTo>
                    <a:pt x="863222" y="762667"/>
                    <a:pt x="862250" y="762424"/>
                    <a:pt x="861279" y="761939"/>
                  </a:cubicBezTo>
                  <a:cubicBezTo>
                    <a:pt x="860307" y="761453"/>
                    <a:pt x="860307" y="760724"/>
                    <a:pt x="861279" y="759752"/>
                  </a:cubicBezTo>
                  <a:cubicBezTo>
                    <a:pt x="861279" y="758781"/>
                    <a:pt x="862736" y="758295"/>
                    <a:pt x="865651" y="758295"/>
                  </a:cubicBezTo>
                  <a:lnTo>
                    <a:pt x="868565" y="756838"/>
                  </a:lnTo>
                  <a:lnTo>
                    <a:pt x="864193" y="756838"/>
                  </a:lnTo>
                  <a:cubicBezTo>
                    <a:pt x="859335" y="756838"/>
                    <a:pt x="855935" y="756595"/>
                    <a:pt x="853992" y="756109"/>
                  </a:cubicBezTo>
                  <a:cubicBezTo>
                    <a:pt x="852049" y="755623"/>
                    <a:pt x="851077" y="753437"/>
                    <a:pt x="851077" y="749551"/>
                  </a:cubicBezTo>
                  <a:cubicBezTo>
                    <a:pt x="848649" y="748580"/>
                    <a:pt x="846098" y="747972"/>
                    <a:pt x="843426" y="747729"/>
                  </a:cubicBezTo>
                  <a:close/>
                  <a:moveTo>
                    <a:pt x="830675" y="743722"/>
                  </a:moveTo>
                  <a:cubicBezTo>
                    <a:pt x="830675" y="743722"/>
                    <a:pt x="830432" y="743965"/>
                    <a:pt x="829946" y="744451"/>
                  </a:cubicBezTo>
                  <a:cubicBezTo>
                    <a:pt x="829460" y="744936"/>
                    <a:pt x="829217" y="745179"/>
                    <a:pt x="829217" y="745179"/>
                  </a:cubicBezTo>
                  <a:cubicBezTo>
                    <a:pt x="829217" y="745179"/>
                    <a:pt x="829703" y="745179"/>
                    <a:pt x="830675" y="745179"/>
                  </a:cubicBezTo>
                  <a:cubicBezTo>
                    <a:pt x="831646" y="745179"/>
                    <a:pt x="832132" y="745665"/>
                    <a:pt x="832132" y="746637"/>
                  </a:cubicBezTo>
                  <a:lnTo>
                    <a:pt x="833589" y="745179"/>
                  </a:lnTo>
                  <a:close/>
                  <a:moveTo>
                    <a:pt x="820473" y="736435"/>
                  </a:moveTo>
                  <a:lnTo>
                    <a:pt x="819016" y="737893"/>
                  </a:lnTo>
                  <a:cubicBezTo>
                    <a:pt x="819016" y="737893"/>
                    <a:pt x="819259" y="738136"/>
                    <a:pt x="819745" y="738621"/>
                  </a:cubicBezTo>
                  <a:cubicBezTo>
                    <a:pt x="820231" y="739107"/>
                    <a:pt x="820959" y="739350"/>
                    <a:pt x="821931" y="739350"/>
                  </a:cubicBezTo>
                  <a:cubicBezTo>
                    <a:pt x="821931" y="739350"/>
                    <a:pt x="822174" y="739107"/>
                    <a:pt x="822659" y="738621"/>
                  </a:cubicBezTo>
                  <a:cubicBezTo>
                    <a:pt x="823145" y="738136"/>
                    <a:pt x="823874" y="737893"/>
                    <a:pt x="824845" y="737893"/>
                  </a:cubicBezTo>
                  <a:close/>
                  <a:moveTo>
                    <a:pt x="856178" y="734978"/>
                  </a:moveTo>
                  <a:cubicBezTo>
                    <a:pt x="854721" y="734978"/>
                    <a:pt x="853506" y="735464"/>
                    <a:pt x="852535" y="736435"/>
                  </a:cubicBezTo>
                  <a:cubicBezTo>
                    <a:pt x="852535" y="736435"/>
                    <a:pt x="852292" y="736678"/>
                    <a:pt x="851806" y="737164"/>
                  </a:cubicBezTo>
                  <a:cubicBezTo>
                    <a:pt x="851320" y="737650"/>
                    <a:pt x="851077" y="737893"/>
                    <a:pt x="851077" y="737893"/>
                  </a:cubicBezTo>
                  <a:cubicBezTo>
                    <a:pt x="852049" y="740807"/>
                    <a:pt x="853020" y="742507"/>
                    <a:pt x="853992" y="742993"/>
                  </a:cubicBezTo>
                  <a:cubicBezTo>
                    <a:pt x="854963" y="743479"/>
                    <a:pt x="855935" y="742750"/>
                    <a:pt x="856907" y="740807"/>
                  </a:cubicBezTo>
                  <a:cubicBezTo>
                    <a:pt x="857878" y="740807"/>
                    <a:pt x="858607" y="740322"/>
                    <a:pt x="859093" y="739350"/>
                  </a:cubicBezTo>
                  <a:cubicBezTo>
                    <a:pt x="859578" y="738378"/>
                    <a:pt x="859821" y="737407"/>
                    <a:pt x="859821" y="736435"/>
                  </a:cubicBezTo>
                  <a:cubicBezTo>
                    <a:pt x="858850" y="735464"/>
                    <a:pt x="857635" y="734978"/>
                    <a:pt x="856178" y="734978"/>
                  </a:cubicBezTo>
                  <a:close/>
                  <a:moveTo>
                    <a:pt x="855449" y="728420"/>
                  </a:moveTo>
                  <a:cubicBezTo>
                    <a:pt x="853506" y="728906"/>
                    <a:pt x="852535" y="730120"/>
                    <a:pt x="852535" y="732063"/>
                  </a:cubicBezTo>
                  <a:cubicBezTo>
                    <a:pt x="856421" y="733035"/>
                    <a:pt x="858850" y="732063"/>
                    <a:pt x="859821" y="729149"/>
                  </a:cubicBezTo>
                  <a:cubicBezTo>
                    <a:pt x="858850" y="728177"/>
                    <a:pt x="857392" y="727934"/>
                    <a:pt x="855449" y="728420"/>
                  </a:cubicBezTo>
                  <a:close/>
                  <a:moveTo>
                    <a:pt x="839419" y="727691"/>
                  </a:moveTo>
                  <a:lnTo>
                    <a:pt x="832132" y="729149"/>
                  </a:lnTo>
                  <a:lnTo>
                    <a:pt x="832132" y="732063"/>
                  </a:lnTo>
                  <a:cubicBezTo>
                    <a:pt x="836990" y="732063"/>
                    <a:pt x="839905" y="731092"/>
                    <a:pt x="840876" y="729149"/>
                  </a:cubicBezTo>
                  <a:cubicBezTo>
                    <a:pt x="840876" y="729149"/>
                    <a:pt x="840633" y="728906"/>
                    <a:pt x="840147" y="728420"/>
                  </a:cubicBezTo>
                  <a:cubicBezTo>
                    <a:pt x="839662" y="727934"/>
                    <a:pt x="839419" y="727691"/>
                    <a:pt x="839419" y="727691"/>
                  </a:cubicBezTo>
                  <a:close/>
                  <a:moveTo>
                    <a:pt x="819016" y="718947"/>
                  </a:moveTo>
                  <a:cubicBezTo>
                    <a:pt x="817073" y="720891"/>
                    <a:pt x="816344" y="722105"/>
                    <a:pt x="816830" y="722591"/>
                  </a:cubicBezTo>
                  <a:cubicBezTo>
                    <a:pt x="817316" y="723077"/>
                    <a:pt x="819016" y="723319"/>
                    <a:pt x="821931" y="723319"/>
                  </a:cubicBezTo>
                  <a:cubicBezTo>
                    <a:pt x="821931" y="723319"/>
                    <a:pt x="822174" y="723562"/>
                    <a:pt x="822659" y="724048"/>
                  </a:cubicBezTo>
                  <a:cubicBezTo>
                    <a:pt x="823145" y="724534"/>
                    <a:pt x="823388" y="724777"/>
                    <a:pt x="823388" y="724777"/>
                  </a:cubicBezTo>
                  <a:cubicBezTo>
                    <a:pt x="824360" y="723805"/>
                    <a:pt x="825817" y="723319"/>
                    <a:pt x="827760" y="723319"/>
                  </a:cubicBezTo>
                  <a:lnTo>
                    <a:pt x="824845" y="721862"/>
                  </a:lnTo>
                  <a:close/>
                  <a:moveTo>
                    <a:pt x="834318" y="716761"/>
                  </a:moveTo>
                  <a:cubicBezTo>
                    <a:pt x="832861" y="717247"/>
                    <a:pt x="832132" y="718462"/>
                    <a:pt x="832132" y="720405"/>
                  </a:cubicBezTo>
                  <a:lnTo>
                    <a:pt x="835047" y="720405"/>
                  </a:lnTo>
                  <a:cubicBezTo>
                    <a:pt x="833104" y="722348"/>
                    <a:pt x="832132" y="723319"/>
                    <a:pt x="832132" y="723319"/>
                  </a:cubicBezTo>
                  <a:cubicBezTo>
                    <a:pt x="839905" y="723319"/>
                    <a:pt x="845248" y="723805"/>
                    <a:pt x="848163" y="724777"/>
                  </a:cubicBezTo>
                  <a:lnTo>
                    <a:pt x="848163" y="718947"/>
                  </a:lnTo>
                  <a:cubicBezTo>
                    <a:pt x="848163" y="717976"/>
                    <a:pt x="847191" y="717490"/>
                    <a:pt x="845248" y="717490"/>
                  </a:cubicBezTo>
                  <a:cubicBezTo>
                    <a:pt x="844276" y="717490"/>
                    <a:pt x="842819" y="717976"/>
                    <a:pt x="840876" y="718947"/>
                  </a:cubicBezTo>
                  <a:cubicBezTo>
                    <a:pt x="838933" y="719919"/>
                    <a:pt x="836990" y="720405"/>
                    <a:pt x="835047" y="720405"/>
                  </a:cubicBezTo>
                  <a:cubicBezTo>
                    <a:pt x="835047" y="719433"/>
                    <a:pt x="835775" y="718947"/>
                    <a:pt x="837233" y="718947"/>
                  </a:cubicBezTo>
                  <a:cubicBezTo>
                    <a:pt x="838690" y="718947"/>
                    <a:pt x="838933" y="718462"/>
                    <a:pt x="837961" y="717490"/>
                  </a:cubicBezTo>
                  <a:cubicBezTo>
                    <a:pt x="836990" y="716519"/>
                    <a:pt x="835775" y="716276"/>
                    <a:pt x="834318" y="716761"/>
                  </a:cubicBezTo>
                  <a:close/>
                  <a:moveTo>
                    <a:pt x="789870" y="704374"/>
                  </a:moveTo>
                  <a:lnTo>
                    <a:pt x="788412" y="711661"/>
                  </a:lnTo>
                  <a:lnTo>
                    <a:pt x="791327" y="711661"/>
                  </a:lnTo>
                  <a:cubicBezTo>
                    <a:pt x="790355" y="710689"/>
                    <a:pt x="790355" y="708260"/>
                    <a:pt x="791327" y="704374"/>
                  </a:cubicBezTo>
                  <a:close/>
                  <a:moveTo>
                    <a:pt x="833589" y="616935"/>
                  </a:moveTo>
                  <a:lnTo>
                    <a:pt x="804443" y="621307"/>
                  </a:lnTo>
                  <a:cubicBezTo>
                    <a:pt x="785012" y="623250"/>
                    <a:pt x="771410" y="625193"/>
                    <a:pt x="763638" y="627136"/>
                  </a:cubicBezTo>
                  <a:cubicBezTo>
                    <a:pt x="762666" y="628108"/>
                    <a:pt x="760480" y="629322"/>
                    <a:pt x="757080" y="630779"/>
                  </a:cubicBezTo>
                  <a:cubicBezTo>
                    <a:pt x="753679" y="632237"/>
                    <a:pt x="751008" y="633451"/>
                    <a:pt x="749065" y="634423"/>
                  </a:cubicBezTo>
                  <a:lnTo>
                    <a:pt x="738863" y="632965"/>
                  </a:lnTo>
                  <a:lnTo>
                    <a:pt x="722833" y="635880"/>
                  </a:lnTo>
                  <a:cubicBezTo>
                    <a:pt x="727690" y="634908"/>
                    <a:pt x="727690" y="634423"/>
                    <a:pt x="722833" y="634423"/>
                  </a:cubicBezTo>
                  <a:lnTo>
                    <a:pt x="719918" y="634423"/>
                  </a:lnTo>
                  <a:cubicBezTo>
                    <a:pt x="719918" y="633451"/>
                    <a:pt x="718946" y="633694"/>
                    <a:pt x="717003" y="635151"/>
                  </a:cubicBezTo>
                  <a:cubicBezTo>
                    <a:pt x="715060" y="636609"/>
                    <a:pt x="713117" y="637337"/>
                    <a:pt x="711174" y="637337"/>
                  </a:cubicBezTo>
                  <a:cubicBezTo>
                    <a:pt x="702430" y="637337"/>
                    <a:pt x="697087" y="637823"/>
                    <a:pt x="695143" y="638795"/>
                  </a:cubicBezTo>
                  <a:cubicBezTo>
                    <a:pt x="695143" y="638795"/>
                    <a:pt x="694901" y="638552"/>
                    <a:pt x="694415" y="638066"/>
                  </a:cubicBezTo>
                  <a:cubicBezTo>
                    <a:pt x="693929" y="637580"/>
                    <a:pt x="693686" y="637337"/>
                    <a:pt x="693686" y="637337"/>
                  </a:cubicBezTo>
                  <a:lnTo>
                    <a:pt x="690772" y="638795"/>
                  </a:lnTo>
                  <a:cubicBezTo>
                    <a:pt x="688829" y="637823"/>
                    <a:pt x="684456" y="637823"/>
                    <a:pt x="677656" y="638795"/>
                  </a:cubicBezTo>
                  <a:cubicBezTo>
                    <a:pt x="680570" y="640738"/>
                    <a:pt x="681299" y="641952"/>
                    <a:pt x="679842" y="642438"/>
                  </a:cubicBezTo>
                  <a:cubicBezTo>
                    <a:pt x="678384" y="642924"/>
                    <a:pt x="675713" y="643167"/>
                    <a:pt x="671826" y="643167"/>
                  </a:cubicBezTo>
                  <a:lnTo>
                    <a:pt x="667454" y="650453"/>
                  </a:lnTo>
                  <a:cubicBezTo>
                    <a:pt x="666483" y="649482"/>
                    <a:pt x="662597" y="645110"/>
                    <a:pt x="655796" y="637337"/>
                  </a:cubicBezTo>
                  <a:lnTo>
                    <a:pt x="655796" y="638795"/>
                  </a:lnTo>
                  <a:cubicBezTo>
                    <a:pt x="655796" y="640738"/>
                    <a:pt x="654581" y="642438"/>
                    <a:pt x="652152" y="643895"/>
                  </a:cubicBezTo>
                  <a:cubicBezTo>
                    <a:pt x="649724" y="645353"/>
                    <a:pt x="646080" y="647053"/>
                    <a:pt x="641223" y="648996"/>
                  </a:cubicBezTo>
                  <a:cubicBezTo>
                    <a:pt x="642194" y="648996"/>
                    <a:pt x="643166" y="648510"/>
                    <a:pt x="644137" y="647539"/>
                  </a:cubicBezTo>
                  <a:cubicBezTo>
                    <a:pt x="645109" y="646567"/>
                    <a:pt x="645595" y="645595"/>
                    <a:pt x="645595" y="644624"/>
                  </a:cubicBezTo>
                  <a:cubicBezTo>
                    <a:pt x="647538" y="642681"/>
                    <a:pt x="648023" y="640981"/>
                    <a:pt x="647052" y="639523"/>
                  </a:cubicBezTo>
                  <a:cubicBezTo>
                    <a:pt x="646080" y="638066"/>
                    <a:pt x="645595" y="637337"/>
                    <a:pt x="645595" y="637337"/>
                  </a:cubicBezTo>
                  <a:lnTo>
                    <a:pt x="644137" y="637337"/>
                  </a:lnTo>
                  <a:cubicBezTo>
                    <a:pt x="642194" y="637337"/>
                    <a:pt x="640737" y="637580"/>
                    <a:pt x="639765" y="638066"/>
                  </a:cubicBezTo>
                  <a:cubicBezTo>
                    <a:pt x="638794" y="638552"/>
                    <a:pt x="636851" y="638795"/>
                    <a:pt x="633936" y="638795"/>
                  </a:cubicBezTo>
                  <a:cubicBezTo>
                    <a:pt x="632964" y="638795"/>
                    <a:pt x="631993" y="639280"/>
                    <a:pt x="631021" y="640252"/>
                  </a:cubicBezTo>
                  <a:cubicBezTo>
                    <a:pt x="631021" y="641223"/>
                    <a:pt x="630050" y="642681"/>
                    <a:pt x="628107" y="644624"/>
                  </a:cubicBezTo>
                  <a:lnTo>
                    <a:pt x="626649" y="644624"/>
                  </a:lnTo>
                  <a:cubicBezTo>
                    <a:pt x="620820" y="644624"/>
                    <a:pt x="617906" y="646081"/>
                    <a:pt x="617906" y="648996"/>
                  </a:cubicBezTo>
                  <a:cubicBezTo>
                    <a:pt x="620820" y="649967"/>
                    <a:pt x="622035" y="650939"/>
                    <a:pt x="621549" y="651910"/>
                  </a:cubicBezTo>
                  <a:cubicBezTo>
                    <a:pt x="621063" y="652882"/>
                    <a:pt x="619849" y="653368"/>
                    <a:pt x="617906" y="653368"/>
                  </a:cubicBezTo>
                  <a:lnTo>
                    <a:pt x="610619" y="657740"/>
                  </a:lnTo>
                  <a:cubicBezTo>
                    <a:pt x="606733" y="660654"/>
                    <a:pt x="593131" y="665026"/>
                    <a:pt x="569814" y="670856"/>
                  </a:cubicBezTo>
                  <a:cubicBezTo>
                    <a:pt x="569814" y="672799"/>
                    <a:pt x="571271" y="674985"/>
                    <a:pt x="574186" y="677414"/>
                  </a:cubicBezTo>
                  <a:cubicBezTo>
                    <a:pt x="577100" y="679843"/>
                    <a:pt x="579529" y="681543"/>
                    <a:pt x="581472" y="682514"/>
                  </a:cubicBezTo>
                  <a:cubicBezTo>
                    <a:pt x="582444" y="683486"/>
                    <a:pt x="583415" y="684943"/>
                    <a:pt x="584387" y="686886"/>
                  </a:cubicBezTo>
                  <a:cubicBezTo>
                    <a:pt x="585359" y="688829"/>
                    <a:pt x="586816" y="690287"/>
                    <a:pt x="588759" y="691258"/>
                  </a:cubicBezTo>
                  <a:cubicBezTo>
                    <a:pt x="589731" y="692230"/>
                    <a:pt x="591674" y="692959"/>
                    <a:pt x="594588" y="693444"/>
                  </a:cubicBezTo>
                  <a:cubicBezTo>
                    <a:pt x="597503" y="693930"/>
                    <a:pt x="600418" y="693687"/>
                    <a:pt x="603332" y="692716"/>
                  </a:cubicBezTo>
                  <a:cubicBezTo>
                    <a:pt x="614019" y="690772"/>
                    <a:pt x="623735" y="687372"/>
                    <a:pt x="632479" y="682514"/>
                  </a:cubicBezTo>
                  <a:cubicBezTo>
                    <a:pt x="635393" y="681543"/>
                    <a:pt x="638794" y="680814"/>
                    <a:pt x="642680" y="680328"/>
                  </a:cubicBezTo>
                  <a:cubicBezTo>
                    <a:pt x="646566" y="679843"/>
                    <a:pt x="649481" y="678628"/>
                    <a:pt x="651424" y="676685"/>
                  </a:cubicBezTo>
                  <a:lnTo>
                    <a:pt x="657253" y="676685"/>
                  </a:lnTo>
                  <a:cubicBezTo>
                    <a:pt x="659196" y="673770"/>
                    <a:pt x="662111" y="673285"/>
                    <a:pt x="665997" y="675228"/>
                  </a:cubicBezTo>
                  <a:lnTo>
                    <a:pt x="682028" y="673770"/>
                  </a:lnTo>
                  <a:lnTo>
                    <a:pt x="686400" y="673770"/>
                  </a:lnTo>
                  <a:cubicBezTo>
                    <a:pt x="689314" y="673770"/>
                    <a:pt x="692229" y="672799"/>
                    <a:pt x="695143" y="670856"/>
                  </a:cubicBezTo>
                  <a:cubicBezTo>
                    <a:pt x="703887" y="664055"/>
                    <a:pt x="712146" y="662112"/>
                    <a:pt x="719918" y="665026"/>
                  </a:cubicBezTo>
                  <a:cubicBezTo>
                    <a:pt x="720890" y="665998"/>
                    <a:pt x="722104" y="665998"/>
                    <a:pt x="723561" y="665026"/>
                  </a:cubicBezTo>
                  <a:cubicBezTo>
                    <a:pt x="725019" y="664055"/>
                    <a:pt x="726233" y="663083"/>
                    <a:pt x="727205" y="662112"/>
                  </a:cubicBezTo>
                  <a:cubicBezTo>
                    <a:pt x="729148" y="661140"/>
                    <a:pt x="730119" y="660654"/>
                    <a:pt x="730119" y="660654"/>
                  </a:cubicBezTo>
                  <a:lnTo>
                    <a:pt x="731577" y="665026"/>
                  </a:lnTo>
                  <a:cubicBezTo>
                    <a:pt x="737406" y="666970"/>
                    <a:pt x="741778" y="665998"/>
                    <a:pt x="744693" y="662112"/>
                  </a:cubicBezTo>
                  <a:cubicBezTo>
                    <a:pt x="749550" y="660169"/>
                    <a:pt x="753437" y="661140"/>
                    <a:pt x="756351" y="665026"/>
                  </a:cubicBezTo>
                  <a:cubicBezTo>
                    <a:pt x="760237" y="665998"/>
                    <a:pt x="762666" y="665512"/>
                    <a:pt x="763638" y="663569"/>
                  </a:cubicBezTo>
                  <a:cubicBezTo>
                    <a:pt x="764609" y="661626"/>
                    <a:pt x="765581" y="660654"/>
                    <a:pt x="766553" y="660654"/>
                  </a:cubicBezTo>
                  <a:lnTo>
                    <a:pt x="768010" y="662112"/>
                  </a:lnTo>
                  <a:lnTo>
                    <a:pt x="773839" y="657740"/>
                  </a:lnTo>
                  <a:cubicBezTo>
                    <a:pt x="789384" y="653854"/>
                    <a:pt x="801043" y="648024"/>
                    <a:pt x="808815" y="640252"/>
                  </a:cubicBezTo>
                  <a:lnTo>
                    <a:pt x="811729" y="638795"/>
                  </a:lnTo>
                  <a:cubicBezTo>
                    <a:pt x="814644" y="635880"/>
                    <a:pt x="819745" y="632722"/>
                    <a:pt x="827031" y="629322"/>
                  </a:cubicBezTo>
                  <a:cubicBezTo>
                    <a:pt x="834318" y="625922"/>
                    <a:pt x="839905" y="622278"/>
                    <a:pt x="843791" y="618392"/>
                  </a:cubicBezTo>
                  <a:cubicBezTo>
                    <a:pt x="843791" y="618392"/>
                    <a:pt x="843548" y="618149"/>
                    <a:pt x="843062" y="617663"/>
                  </a:cubicBezTo>
                  <a:cubicBezTo>
                    <a:pt x="842576" y="617178"/>
                    <a:pt x="842333" y="616935"/>
                    <a:pt x="842333" y="616935"/>
                  </a:cubicBezTo>
                  <a:lnTo>
                    <a:pt x="840876" y="616935"/>
                  </a:lnTo>
                  <a:cubicBezTo>
                    <a:pt x="838933" y="618878"/>
                    <a:pt x="836990" y="618878"/>
                    <a:pt x="835047" y="616935"/>
                  </a:cubicBezTo>
                  <a:lnTo>
                    <a:pt x="837961" y="618392"/>
                  </a:lnTo>
                  <a:cubicBezTo>
                    <a:pt x="836018" y="618392"/>
                    <a:pt x="834561" y="617906"/>
                    <a:pt x="833589" y="616935"/>
                  </a:cubicBezTo>
                  <a:close/>
                  <a:moveTo>
                    <a:pt x="335184" y="576130"/>
                  </a:moveTo>
                  <a:lnTo>
                    <a:pt x="335184" y="577587"/>
                  </a:lnTo>
                  <a:cubicBezTo>
                    <a:pt x="335184" y="579530"/>
                    <a:pt x="335427" y="580744"/>
                    <a:pt x="335913" y="581230"/>
                  </a:cubicBezTo>
                  <a:cubicBezTo>
                    <a:pt x="336399" y="581716"/>
                    <a:pt x="336642" y="582445"/>
                    <a:pt x="336642" y="583416"/>
                  </a:cubicBezTo>
                  <a:lnTo>
                    <a:pt x="339556" y="583416"/>
                  </a:lnTo>
                  <a:lnTo>
                    <a:pt x="339556" y="580502"/>
                  </a:lnTo>
                  <a:lnTo>
                    <a:pt x="336642" y="579044"/>
                  </a:lnTo>
                  <a:cubicBezTo>
                    <a:pt x="335670" y="579044"/>
                    <a:pt x="335184" y="578073"/>
                    <a:pt x="335184" y="576130"/>
                  </a:cubicBezTo>
                  <a:close/>
                  <a:moveTo>
                    <a:pt x="230257" y="512007"/>
                  </a:moveTo>
                  <a:cubicBezTo>
                    <a:pt x="231229" y="512007"/>
                    <a:pt x="232200" y="512007"/>
                    <a:pt x="233172" y="512007"/>
                  </a:cubicBezTo>
                  <a:cubicBezTo>
                    <a:pt x="236086" y="512979"/>
                    <a:pt x="237787" y="514193"/>
                    <a:pt x="238272" y="515651"/>
                  </a:cubicBezTo>
                  <a:cubicBezTo>
                    <a:pt x="238758" y="517108"/>
                    <a:pt x="238029" y="518322"/>
                    <a:pt x="236086" y="519294"/>
                  </a:cubicBezTo>
                  <a:cubicBezTo>
                    <a:pt x="233172" y="519294"/>
                    <a:pt x="231229" y="518808"/>
                    <a:pt x="230257" y="517837"/>
                  </a:cubicBezTo>
                  <a:cubicBezTo>
                    <a:pt x="229286" y="516865"/>
                    <a:pt x="228800" y="515408"/>
                    <a:pt x="228800" y="513465"/>
                  </a:cubicBezTo>
                  <a:cubicBezTo>
                    <a:pt x="228800" y="512493"/>
                    <a:pt x="229286" y="512007"/>
                    <a:pt x="230257" y="512007"/>
                  </a:cubicBezTo>
                  <a:close/>
                  <a:moveTo>
                    <a:pt x="623735" y="507635"/>
                  </a:moveTo>
                  <a:cubicBezTo>
                    <a:pt x="622763" y="507635"/>
                    <a:pt x="621306" y="508607"/>
                    <a:pt x="619363" y="510550"/>
                  </a:cubicBezTo>
                  <a:cubicBezTo>
                    <a:pt x="616448" y="510550"/>
                    <a:pt x="614505" y="511522"/>
                    <a:pt x="613534" y="513465"/>
                  </a:cubicBezTo>
                  <a:cubicBezTo>
                    <a:pt x="613534" y="514436"/>
                    <a:pt x="613776" y="515165"/>
                    <a:pt x="614262" y="515651"/>
                  </a:cubicBezTo>
                  <a:cubicBezTo>
                    <a:pt x="614748" y="516136"/>
                    <a:pt x="614505" y="516865"/>
                    <a:pt x="613534" y="517837"/>
                  </a:cubicBezTo>
                  <a:cubicBezTo>
                    <a:pt x="613534" y="519780"/>
                    <a:pt x="613048" y="520751"/>
                    <a:pt x="612076" y="520751"/>
                  </a:cubicBezTo>
                  <a:cubicBezTo>
                    <a:pt x="612076" y="520751"/>
                    <a:pt x="609647" y="522694"/>
                    <a:pt x="604790" y="526581"/>
                  </a:cubicBezTo>
                  <a:cubicBezTo>
                    <a:pt x="602847" y="529495"/>
                    <a:pt x="602361" y="531438"/>
                    <a:pt x="603332" y="532410"/>
                  </a:cubicBezTo>
                  <a:cubicBezTo>
                    <a:pt x="608190" y="528524"/>
                    <a:pt x="613291" y="524880"/>
                    <a:pt x="618634" y="521480"/>
                  </a:cubicBezTo>
                  <a:cubicBezTo>
                    <a:pt x="623978" y="518079"/>
                    <a:pt x="629078" y="514436"/>
                    <a:pt x="633936" y="510550"/>
                  </a:cubicBezTo>
                  <a:cubicBezTo>
                    <a:pt x="633936" y="510550"/>
                    <a:pt x="633207" y="510550"/>
                    <a:pt x="631750" y="510550"/>
                  </a:cubicBezTo>
                  <a:cubicBezTo>
                    <a:pt x="630293" y="510550"/>
                    <a:pt x="628592" y="509578"/>
                    <a:pt x="626649" y="507635"/>
                  </a:cubicBezTo>
                  <a:close/>
                  <a:moveTo>
                    <a:pt x="692229" y="498891"/>
                  </a:moveTo>
                  <a:cubicBezTo>
                    <a:pt x="692229" y="499863"/>
                    <a:pt x="691257" y="500349"/>
                    <a:pt x="689314" y="500349"/>
                  </a:cubicBezTo>
                  <a:cubicBezTo>
                    <a:pt x="688343" y="501320"/>
                    <a:pt x="687371" y="501806"/>
                    <a:pt x="686400" y="501806"/>
                  </a:cubicBezTo>
                  <a:cubicBezTo>
                    <a:pt x="685428" y="503749"/>
                    <a:pt x="682999" y="505692"/>
                    <a:pt x="679113" y="507635"/>
                  </a:cubicBezTo>
                  <a:cubicBezTo>
                    <a:pt x="678141" y="507635"/>
                    <a:pt x="677656" y="508607"/>
                    <a:pt x="677656" y="510550"/>
                  </a:cubicBezTo>
                  <a:cubicBezTo>
                    <a:pt x="676684" y="508607"/>
                    <a:pt x="674741" y="508607"/>
                    <a:pt x="671826" y="510550"/>
                  </a:cubicBezTo>
                  <a:cubicBezTo>
                    <a:pt x="670855" y="510550"/>
                    <a:pt x="669397" y="511522"/>
                    <a:pt x="667454" y="513465"/>
                  </a:cubicBezTo>
                  <a:lnTo>
                    <a:pt x="665997" y="514922"/>
                  </a:lnTo>
                  <a:cubicBezTo>
                    <a:pt x="664054" y="514922"/>
                    <a:pt x="662597" y="516379"/>
                    <a:pt x="661625" y="519294"/>
                  </a:cubicBezTo>
                  <a:lnTo>
                    <a:pt x="660168" y="519294"/>
                  </a:lnTo>
                  <a:lnTo>
                    <a:pt x="648509" y="525123"/>
                  </a:lnTo>
                  <a:cubicBezTo>
                    <a:pt x="648509" y="525123"/>
                    <a:pt x="648266" y="525366"/>
                    <a:pt x="647780" y="525852"/>
                  </a:cubicBezTo>
                  <a:cubicBezTo>
                    <a:pt x="647295" y="526338"/>
                    <a:pt x="647052" y="526581"/>
                    <a:pt x="647052" y="526581"/>
                  </a:cubicBezTo>
                  <a:lnTo>
                    <a:pt x="677656" y="519294"/>
                  </a:lnTo>
                  <a:cubicBezTo>
                    <a:pt x="682513" y="515408"/>
                    <a:pt x="687371" y="512007"/>
                    <a:pt x="692229" y="509093"/>
                  </a:cubicBezTo>
                  <a:cubicBezTo>
                    <a:pt x="697087" y="506178"/>
                    <a:pt x="701459" y="503263"/>
                    <a:pt x="705345" y="500349"/>
                  </a:cubicBezTo>
                  <a:cubicBezTo>
                    <a:pt x="702430" y="499377"/>
                    <a:pt x="700487" y="499134"/>
                    <a:pt x="699515" y="499620"/>
                  </a:cubicBezTo>
                  <a:cubicBezTo>
                    <a:pt x="698544" y="500106"/>
                    <a:pt x="697572" y="501806"/>
                    <a:pt x="696601" y="504721"/>
                  </a:cubicBezTo>
                  <a:lnTo>
                    <a:pt x="692229" y="504721"/>
                  </a:lnTo>
                  <a:cubicBezTo>
                    <a:pt x="692229" y="503749"/>
                    <a:pt x="693201" y="502292"/>
                    <a:pt x="695143" y="500349"/>
                  </a:cubicBezTo>
                  <a:cubicBezTo>
                    <a:pt x="693201" y="500349"/>
                    <a:pt x="692229" y="499863"/>
                    <a:pt x="692229" y="498891"/>
                  </a:cubicBezTo>
                  <a:close/>
                  <a:moveTo>
                    <a:pt x="732670" y="497434"/>
                  </a:moveTo>
                  <a:cubicBezTo>
                    <a:pt x="732427" y="497434"/>
                    <a:pt x="732062" y="497920"/>
                    <a:pt x="731577" y="498891"/>
                  </a:cubicBezTo>
                  <a:lnTo>
                    <a:pt x="724290" y="501806"/>
                  </a:lnTo>
                  <a:cubicBezTo>
                    <a:pt x="721375" y="503749"/>
                    <a:pt x="718461" y="505449"/>
                    <a:pt x="715546" y="506907"/>
                  </a:cubicBezTo>
                  <a:cubicBezTo>
                    <a:pt x="712631" y="508364"/>
                    <a:pt x="709717" y="510064"/>
                    <a:pt x="706802" y="512007"/>
                  </a:cubicBezTo>
                  <a:lnTo>
                    <a:pt x="709717" y="513465"/>
                  </a:lnTo>
                  <a:lnTo>
                    <a:pt x="712631" y="513465"/>
                  </a:lnTo>
                  <a:lnTo>
                    <a:pt x="715546" y="512007"/>
                  </a:lnTo>
                  <a:cubicBezTo>
                    <a:pt x="718461" y="509093"/>
                    <a:pt x="720890" y="507635"/>
                    <a:pt x="722833" y="507635"/>
                  </a:cubicBezTo>
                  <a:cubicBezTo>
                    <a:pt x="724776" y="505692"/>
                    <a:pt x="726719" y="503992"/>
                    <a:pt x="728662" y="502535"/>
                  </a:cubicBezTo>
                  <a:cubicBezTo>
                    <a:pt x="730605" y="501077"/>
                    <a:pt x="732062" y="499863"/>
                    <a:pt x="733034" y="498891"/>
                  </a:cubicBezTo>
                  <a:cubicBezTo>
                    <a:pt x="733034" y="497920"/>
                    <a:pt x="732913" y="497434"/>
                    <a:pt x="732670" y="497434"/>
                  </a:cubicBezTo>
                  <a:close/>
                  <a:moveTo>
                    <a:pt x="715546" y="488690"/>
                  </a:moveTo>
                  <a:cubicBezTo>
                    <a:pt x="711660" y="489662"/>
                    <a:pt x="709717" y="491119"/>
                    <a:pt x="709717" y="493062"/>
                  </a:cubicBezTo>
                  <a:cubicBezTo>
                    <a:pt x="709717" y="493062"/>
                    <a:pt x="709474" y="493305"/>
                    <a:pt x="708988" y="493791"/>
                  </a:cubicBezTo>
                  <a:cubicBezTo>
                    <a:pt x="708502" y="494276"/>
                    <a:pt x="708259" y="494519"/>
                    <a:pt x="708259" y="494519"/>
                  </a:cubicBezTo>
                  <a:cubicBezTo>
                    <a:pt x="708259" y="494519"/>
                    <a:pt x="708502" y="494762"/>
                    <a:pt x="708988" y="495248"/>
                  </a:cubicBezTo>
                  <a:cubicBezTo>
                    <a:pt x="709474" y="495734"/>
                    <a:pt x="709717" y="495977"/>
                    <a:pt x="709717" y="495977"/>
                  </a:cubicBezTo>
                  <a:cubicBezTo>
                    <a:pt x="709717" y="495005"/>
                    <a:pt x="710203" y="494034"/>
                    <a:pt x="711174" y="493062"/>
                  </a:cubicBezTo>
                  <a:cubicBezTo>
                    <a:pt x="712146" y="492091"/>
                    <a:pt x="713117" y="491605"/>
                    <a:pt x="714089" y="491605"/>
                  </a:cubicBezTo>
                  <a:cubicBezTo>
                    <a:pt x="714089" y="490633"/>
                    <a:pt x="714332" y="489905"/>
                    <a:pt x="714817" y="489419"/>
                  </a:cubicBezTo>
                  <a:cubicBezTo>
                    <a:pt x="715303" y="488933"/>
                    <a:pt x="715546" y="488690"/>
                    <a:pt x="715546" y="488690"/>
                  </a:cubicBezTo>
                  <a:close/>
                  <a:moveTo>
                    <a:pt x="705345" y="488690"/>
                  </a:moveTo>
                  <a:cubicBezTo>
                    <a:pt x="703402" y="488690"/>
                    <a:pt x="700973" y="491119"/>
                    <a:pt x="698058" y="495977"/>
                  </a:cubicBezTo>
                  <a:cubicBezTo>
                    <a:pt x="699030" y="495977"/>
                    <a:pt x="700487" y="495491"/>
                    <a:pt x="702430" y="494519"/>
                  </a:cubicBezTo>
                  <a:cubicBezTo>
                    <a:pt x="704373" y="493548"/>
                    <a:pt x="705345" y="491605"/>
                    <a:pt x="705345" y="488690"/>
                  </a:cubicBezTo>
                  <a:close/>
                  <a:moveTo>
                    <a:pt x="685671" y="486140"/>
                  </a:moveTo>
                  <a:cubicBezTo>
                    <a:pt x="684699" y="486383"/>
                    <a:pt x="683485" y="487233"/>
                    <a:pt x="682028" y="488690"/>
                  </a:cubicBezTo>
                  <a:cubicBezTo>
                    <a:pt x="681056" y="488690"/>
                    <a:pt x="680085" y="489419"/>
                    <a:pt x="679113" y="490876"/>
                  </a:cubicBezTo>
                  <a:cubicBezTo>
                    <a:pt x="678141" y="492333"/>
                    <a:pt x="677170" y="493062"/>
                    <a:pt x="676198" y="493062"/>
                  </a:cubicBezTo>
                  <a:lnTo>
                    <a:pt x="671826" y="497435"/>
                  </a:lnTo>
                  <a:lnTo>
                    <a:pt x="667966" y="500743"/>
                  </a:lnTo>
                  <a:lnTo>
                    <a:pt x="660168" y="503992"/>
                  </a:lnTo>
                  <a:cubicBezTo>
                    <a:pt x="657253" y="505449"/>
                    <a:pt x="654338" y="506664"/>
                    <a:pt x="651424" y="507635"/>
                  </a:cubicBezTo>
                  <a:cubicBezTo>
                    <a:pt x="650452" y="507635"/>
                    <a:pt x="649481" y="508364"/>
                    <a:pt x="648509" y="509821"/>
                  </a:cubicBezTo>
                  <a:cubicBezTo>
                    <a:pt x="647538" y="511279"/>
                    <a:pt x="646566" y="512493"/>
                    <a:pt x="645595" y="513465"/>
                  </a:cubicBezTo>
                  <a:cubicBezTo>
                    <a:pt x="645595" y="513465"/>
                    <a:pt x="644137" y="514922"/>
                    <a:pt x="641223" y="517837"/>
                  </a:cubicBezTo>
                  <a:lnTo>
                    <a:pt x="633936" y="520751"/>
                  </a:lnTo>
                  <a:lnTo>
                    <a:pt x="631021" y="520751"/>
                  </a:lnTo>
                  <a:lnTo>
                    <a:pt x="623735" y="523666"/>
                  </a:lnTo>
                  <a:lnTo>
                    <a:pt x="620820" y="523666"/>
                  </a:lnTo>
                  <a:cubicBezTo>
                    <a:pt x="618877" y="523666"/>
                    <a:pt x="617177" y="524395"/>
                    <a:pt x="615720" y="525852"/>
                  </a:cubicBezTo>
                  <a:cubicBezTo>
                    <a:pt x="614262" y="527309"/>
                    <a:pt x="613048" y="528524"/>
                    <a:pt x="612076" y="529495"/>
                  </a:cubicBezTo>
                  <a:lnTo>
                    <a:pt x="609162" y="530953"/>
                  </a:lnTo>
                  <a:cubicBezTo>
                    <a:pt x="609162" y="530953"/>
                    <a:pt x="606733" y="532896"/>
                    <a:pt x="601875" y="536782"/>
                  </a:cubicBezTo>
                  <a:lnTo>
                    <a:pt x="629564" y="528038"/>
                  </a:lnTo>
                  <a:cubicBezTo>
                    <a:pt x="641223" y="523180"/>
                    <a:pt x="649966" y="517837"/>
                    <a:pt x="655796" y="512007"/>
                  </a:cubicBezTo>
                  <a:cubicBezTo>
                    <a:pt x="658710" y="510064"/>
                    <a:pt x="660168" y="508607"/>
                    <a:pt x="660168" y="507635"/>
                  </a:cubicBezTo>
                  <a:lnTo>
                    <a:pt x="665997" y="507635"/>
                  </a:lnTo>
                  <a:cubicBezTo>
                    <a:pt x="663082" y="507635"/>
                    <a:pt x="661625" y="507150"/>
                    <a:pt x="661625" y="506178"/>
                  </a:cubicBezTo>
                  <a:lnTo>
                    <a:pt x="667966" y="500743"/>
                  </a:lnTo>
                  <a:lnTo>
                    <a:pt x="668912" y="500349"/>
                  </a:lnTo>
                  <a:lnTo>
                    <a:pt x="671826" y="497435"/>
                  </a:lnTo>
                  <a:lnTo>
                    <a:pt x="682028" y="488690"/>
                  </a:lnTo>
                  <a:lnTo>
                    <a:pt x="684942" y="488690"/>
                  </a:lnTo>
                  <a:cubicBezTo>
                    <a:pt x="686885" y="487719"/>
                    <a:pt x="687857" y="487233"/>
                    <a:pt x="687857" y="487233"/>
                  </a:cubicBezTo>
                  <a:cubicBezTo>
                    <a:pt x="687371" y="486261"/>
                    <a:pt x="686642" y="485897"/>
                    <a:pt x="685671" y="486140"/>
                  </a:cubicBezTo>
                  <a:close/>
                  <a:moveTo>
                    <a:pt x="785133" y="484318"/>
                  </a:moveTo>
                  <a:cubicBezTo>
                    <a:pt x="784405" y="484318"/>
                    <a:pt x="784040" y="484804"/>
                    <a:pt x="784040" y="485775"/>
                  </a:cubicBezTo>
                  <a:cubicBezTo>
                    <a:pt x="783069" y="486747"/>
                    <a:pt x="781126" y="487476"/>
                    <a:pt x="778211" y="487961"/>
                  </a:cubicBezTo>
                  <a:cubicBezTo>
                    <a:pt x="775296" y="488447"/>
                    <a:pt x="773353" y="489662"/>
                    <a:pt x="772382" y="491605"/>
                  </a:cubicBezTo>
                  <a:lnTo>
                    <a:pt x="779668" y="490147"/>
                  </a:lnTo>
                  <a:lnTo>
                    <a:pt x="781126" y="488690"/>
                  </a:lnTo>
                  <a:cubicBezTo>
                    <a:pt x="783069" y="488690"/>
                    <a:pt x="784526" y="488204"/>
                    <a:pt x="785498" y="487233"/>
                  </a:cubicBezTo>
                  <a:cubicBezTo>
                    <a:pt x="786469" y="486261"/>
                    <a:pt x="787441" y="485775"/>
                    <a:pt x="788412" y="485775"/>
                  </a:cubicBezTo>
                  <a:cubicBezTo>
                    <a:pt x="786955" y="484804"/>
                    <a:pt x="785862" y="484318"/>
                    <a:pt x="785133" y="484318"/>
                  </a:cubicBezTo>
                  <a:close/>
                  <a:moveTo>
                    <a:pt x="648509" y="484318"/>
                  </a:moveTo>
                  <a:cubicBezTo>
                    <a:pt x="647538" y="485290"/>
                    <a:pt x="646323" y="486261"/>
                    <a:pt x="644866" y="487233"/>
                  </a:cubicBezTo>
                  <a:cubicBezTo>
                    <a:pt x="643409" y="488204"/>
                    <a:pt x="641708" y="489662"/>
                    <a:pt x="639765" y="491605"/>
                  </a:cubicBezTo>
                  <a:cubicBezTo>
                    <a:pt x="641708" y="491605"/>
                    <a:pt x="643166" y="490633"/>
                    <a:pt x="644137" y="488690"/>
                  </a:cubicBezTo>
                  <a:cubicBezTo>
                    <a:pt x="645109" y="488690"/>
                    <a:pt x="646080" y="488204"/>
                    <a:pt x="647052" y="487233"/>
                  </a:cubicBezTo>
                  <a:cubicBezTo>
                    <a:pt x="648023" y="486261"/>
                    <a:pt x="648509" y="485290"/>
                    <a:pt x="648509" y="484318"/>
                  </a:cubicBezTo>
                  <a:close/>
                  <a:moveTo>
                    <a:pt x="800071" y="481404"/>
                  </a:moveTo>
                  <a:cubicBezTo>
                    <a:pt x="799099" y="482375"/>
                    <a:pt x="798128" y="482861"/>
                    <a:pt x="797156" y="482861"/>
                  </a:cubicBezTo>
                  <a:cubicBezTo>
                    <a:pt x="792299" y="485775"/>
                    <a:pt x="789384" y="487719"/>
                    <a:pt x="788412" y="488690"/>
                  </a:cubicBezTo>
                  <a:lnTo>
                    <a:pt x="792784" y="488690"/>
                  </a:lnTo>
                  <a:lnTo>
                    <a:pt x="801528" y="484318"/>
                  </a:lnTo>
                  <a:lnTo>
                    <a:pt x="802985" y="481404"/>
                  </a:lnTo>
                  <a:cubicBezTo>
                    <a:pt x="802014" y="480432"/>
                    <a:pt x="801043" y="480432"/>
                    <a:pt x="800071" y="481404"/>
                  </a:cubicBezTo>
                  <a:close/>
                  <a:moveTo>
                    <a:pt x="818287" y="473753"/>
                  </a:moveTo>
                  <a:cubicBezTo>
                    <a:pt x="817316" y="473995"/>
                    <a:pt x="816587" y="474603"/>
                    <a:pt x="816101" y="475574"/>
                  </a:cubicBezTo>
                  <a:lnTo>
                    <a:pt x="813187" y="477031"/>
                  </a:lnTo>
                  <a:lnTo>
                    <a:pt x="820415" y="475633"/>
                  </a:lnTo>
                  <a:lnTo>
                    <a:pt x="821931" y="474117"/>
                  </a:lnTo>
                  <a:cubicBezTo>
                    <a:pt x="820473" y="473631"/>
                    <a:pt x="819259" y="473510"/>
                    <a:pt x="818287" y="473753"/>
                  </a:cubicBezTo>
                  <a:close/>
                  <a:moveTo>
                    <a:pt x="677656" y="466830"/>
                  </a:moveTo>
                  <a:lnTo>
                    <a:pt x="677656" y="468288"/>
                  </a:lnTo>
                  <a:cubicBezTo>
                    <a:pt x="677656" y="468288"/>
                    <a:pt x="676927" y="468288"/>
                    <a:pt x="675470" y="468288"/>
                  </a:cubicBezTo>
                  <a:cubicBezTo>
                    <a:pt x="674012" y="468288"/>
                    <a:pt x="672798" y="468773"/>
                    <a:pt x="671826" y="469745"/>
                  </a:cubicBezTo>
                  <a:cubicBezTo>
                    <a:pt x="665997" y="474603"/>
                    <a:pt x="662597" y="477517"/>
                    <a:pt x="661625" y="478489"/>
                  </a:cubicBezTo>
                  <a:lnTo>
                    <a:pt x="658710" y="478489"/>
                  </a:lnTo>
                  <a:cubicBezTo>
                    <a:pt x="656767" y="478489"/>
                    <a:pt x="655553" y="479460"/>
                    <a:pt x="655067" y="481404"/>
                  </a:cubicBezTo>
                  <a:cubicBezTo>
                    <a:pt x="654581" y="483347"/>
                    <a:pt x="653367" y="484804"/>
                    <a:pt x="651424" y="485775"/>
                  </a:cubicBezTo>
                  <a:cubicBezTo>
                    <a:pt x="649481" y="488690"/>
                    <a:pt x="646080" y="491605"/>
                    <a:pt x="641223" y="494519"/>
                  </a:cubicBezTo>
                  <a:lnTo>
                    <a:pt x="639765" y="494519"/>
                  </a:lnTo>
                  <a:lnTo>
                    <a:pt x="638308" y="493062"/>
                  </a:lnTo>
                  <a:cubicBezTo>
                    <a:pt x="632479" y="495977"/>
                    <a:pt x="631021" y="499377"/>
                    <a:pt x="633936" y="503263"/>
                  </a:cubicBezTo>
                  <a:cubicBezTo>
                    <a:pt x="637822" y="506178"/>
                    <a:pt x="639765" y="507635"/>
                    <a:pt x="639765" y="507635"/>
                  </a:cubicBezTo>
                  <a:lnTo>
                    <a:pt x="644137" y="504721"/>
                  </a:lnTo>
                  <a:cubicBezTo>
                    <a:pt x="648023" y="500834"/>
                    <a:pt x="651667" y="497191"/>
                    <a:pt x="655067" y="493791"/>
                  </a:cubicBezTo>
                  <a:cubicBezTo>
                    <a:pt x="658467" y="490390"/>
                    <a:pt x="661625" y="487719"/>
                    <a:pt x="664540" y="485775"/>
                  </a:cubicBezTo>
                  <a:cubicBezTo>
                    <a:pt x="665511" y="484804"/>
                    <a:pt x="666969" y="483347"/>
                    <a:pt x="668912" y="481404"/>
                  </a:cubicBezTo>
                  <a:cubicBezTo>
                    <a:pt x="670855" y="479460"/>
                    <a:pt x="672798" y="478489"/>
                    <a:pt x="674741" y="478489"/>
                  </a:cubicBezTo>
                  <a:lnTo>
                    <a:pt x="674741" y="477031"/>
                  </a:lnTo>
                  <a:cubicBezTo>
                    <a:pt x="674741" y="475088"/>
                    <a:pt x="673769" y="475088"/>
                    <a:pt x="671826" y="477031"/>
                  </a:cubicBezTo>
                  <a:lnTo>
                    <a:pt x="668912" y="478489"/>
                  </a:lnTo>
                  <a:cubicBezTo>
                    <a:pt x="667940" y="478489"/>
                    <a:pt x="666969" y="478975"/>
                    <a:pt x="665997" y="479946"/>
                  </a:cubicBezTo>
                  <a:cubicBezTo>
                    <a:pt x="665025" y="480918"/>
                    <a:pt x="663568" y="481404"/>
                    <a:pt x="661625" y="481404"/>
                  </a:cubicBezTo>
                  <a:lnTo>
                    <a:pt x="665997" y="477031"/>
                  </a:lnTo>
                  <a:cubicBezTo>
                    <a:pt x="666969" y="476060"/>
                    <a:pt x="672312" y="473145"/>
                    <a:pt x="682028" y="468288"/>
                  </a:cubicBezTo>
                  <a:cubicBezTo>
                    <a:pt x="682028" y="467316"/>
                    <a:pt x="682028" y="466830"/>
                    <a:pt x="682028" y="466830"/>
                  </a:cubicBezTo>
                  <a:close/>
                  <a:moveTo>
                    <a:pt x="470716" y="433312"/>
                  </a:moveTo>
                  <a:lnTo>
                    <a:pt x="472173" y="434769"/>
                  </a:lnTo>
                  <a:lnTo>
                    <a:pt x="472173" y="434769"/>
                  </a:lnTo>
                  <a:close/>
                  <a:moveTo>
                    <a:pt x="630909" y="425241"/>
                  </a:moveTo>
                  <a:lnTo>
                    <a:pt x="632479" y="426025"/>
                  </a:lnTo>
                  <a:lnTo>
                    <a:pt x="631021" y="426025"/>
                  </a:lnTo>
                  <a:cubicBezTo>
                    <a:pt x="627135" y="426025"/>
                    <a:pt x="626892" y="425782"/>
                    <a:pt x="630293" y="425296"/>
                  </a:cubicBezTo>
                  <a:close/>
                  <a:moveTo>
                    <a:pt x="633936" y="421653"/>
                  </a:moveTo>
                  <a:lnTo>
                    <a:pt x="633936" y="424568"/>
                  </a:lnTo>
                  <a:cubicBezTo>
                    <a:pt x="636851" y="424568"/>
                    <a:pt x="638308" y="424568"/>
                    <a:pt x="638308" y="424568"/>
                  </a:cubicBezTo>
                  <a:lnTo>
                    <a:pt x="630909" y="425241"/>
                  </a:lnTo>
                  <a:lnTo>
                    <a:pt x="629564" y="424568"/>
                  </a:lnTo>
                  <a:close/>
                  <a:moveTo>
                    <a:pt x="655796" y="412909"/>
                  </a:moveTo>
                  <a:cubicBezTo>
                    <a:pt x="654824" y="414852"/>
                    <a:pt x="653853" y="415824"/>
                    <a:pt x="652881" y="415824"/>
                  </a:cubicBezTo>
                  <a:cubicBezTo>
                    <a:pt x="652881" y="416795"/>
                    <a:pt x="651909" y="417281"/>
                    <a:pt x="649966" y="417281"/>
                  </a:cubicBezTo>
                  <a:lnTo>
                    <a:pt x="649966" y="415824"/>
                  </a:lnTo>
                  <a:cubicBezTo>
                    <a:pt x="648995" y="416795"/>
                    <a:pt x="648752" y="417524"/>
                    <a:pt x="649238" y="418010"/>
                  </a:cubicBezTo>
                  <a:cubicBezTo>
                    <a:pt x="649724" y="418496"/>
                    <a:pt x="649966" y="419224"/>
                    <a:pt x="649966" y="420196"/>
                  </a:cubicBezTo>
                  <a:cubicBezTo>
                    <a:pt x="650938" y="421167"/>
                    <a:pt x="649966" y="421653"/>
                    <a:pt x="647052" y="421653"/>
                  </a:cubicBezTo>
                  <a:cubicBezTo>
                    <a:pt x="644137" y="422625"/>
                    <a:pt x="642680" y="423596"/>
                    <a:pt x="642680" y="424568"/>
                  </a:cubicBezTo>
                  <a:lnTo>
                    <a:pt x="636851" y="434769"/>
                  </a:lnTo>
                  <a:lnTo>
                    <a:pt x="633936" y="436226"/>
                  </a:lnTo>
                  <a:cubicBezTo>
                    <a:pt x="633936" y="437198"/>
                    <a:pt x="633936" y="438170"/>
                    <a:pt x="633936" y="439141"/>
                  </a:cubicBezTo>
                  <a:cubicBezTo>
                    <a:pt x="633936" y="438170"/>
                    <a:pt x="634422" y="437684"/>
                    <a:pt x="635393" y="437684"/>
                  </a:cubicBezTo>
                  <a:cubicBezTo>
                    <a:pt x="636365" y="437684"/>
                    <a:pt x="637336" y="437198"/>
                    <a:pt x="638308" y="436226"/>
                  </a:cubicBezTo>
                  <a:cubicBezTo>
                    <a:pt x="642194" y="431369"/>
                    <a:pt x="645109" y="427483"/>
                    <a:pt x="647052" y="424568"/>
                  </a:cubicBezTo>
                  <a:lnTo>
                    <a:pt x="651424" y="421653"/>
                  </a:lnTo>
                  <a:close/>
                  <a:moveTo>
                    <a:pt x="266690" y="404165"/>
                  </a:moveTo>
                  <a:lnTo>
                    <a:pt x="260861" y="407080"/>
                  </a:lnTo>
                  <a:cubicBezTo>
                    <a:pt x="260861" y="411938"/>
                    <a:pt x="262804" y="415338"/>
                    <a:pt x="266690" y="417281"/>
                  </a:cubicBezTo>
                  <a:cubicBezTo>
                    <a:pt x="268633" y="417281"/>
                    <a:pt x="271062" y="419710"/>
                    <a:pt x="273977" y="424568"/>
                  </a:cubicBezTo>
                  <a:cubicBezTo>
                    <a:pt x="275920" y="422625"/>
                    <a:pt x="276163" y="421167"/>
                    <a:pt x="274705" y="420196"/>
                  </a:cubicBezTo>
                  <a:cubicBezTo>
                    <a:pt x="273248" y="419224"/>
                    <a:pt x="272034" y="418253"/>
                    <a:pt x="271062" y="417281"/>
                  </a:cubicBezTo>
                  <a:cubicBezTo>
                    <a:pt x="272034" y="417281"/>
                    <a:pt x="273734" y="418010"/>
                    <a:pt x="276163" y="419467"/>
                  </a:cubicBezTo>
                  <a:cubicBezTo>
                    <a:pt x="278592" y="420925"/>
                    <a:pt x="280778" y="422139"/>
                    <a:pt x="282721" y="423111"/>
                  </a:cubicBezTo>
                  <a:cubicBezTo>
                    <a:pt x="276892" y="419224"/>
                    <a:pt x="273977" y="416310"/>
                    <a:pt x="273977" y="414367"/>
                  </a:cubicBezTo>
                  <a:cubicBezTo>
                    <a:pt x="270091" y="407566"/>
                    <a:pt x="267662" y="404165"/>
                    <a:pt x="266690" y="404165"/>
                  </a:cubicBezTo>
                  <a:close/>
                  <a:moveTo>
                    <a:pt x="275434" y="399793"/>
                  </a:moveTo>
                  <a:cubicBezTo>
                    <a:pt x="273491" y="399793"/>
                    <a:pt x="272519" y="400279"/>
                    <a:pt x="272519" y="401251"/>
                  </a:cubicBezTo>
                  <a:lnTo>
                    <a:pt x="284178" y="404165"/>
                  </a:lnTo>
                  <a:cubicBezTo>
                    <a:pt x="284178" y="403194"/>
                    <a:pt x="283207" y="402708"/>
                    <a:pt x="281263" y="402708"/>
                  </a:cubicBezTo>
                  <a:close/>
                  <a:moveTo>
                    <a:pt x="467801" y="396879"/>
                  </a:moveTo>
                  <a:lnTo>
                    <a:pt x="454685" y="407080"/>
                  </a:lnTo>
                  <a:lnTo>
                    <a:pt x="453228" y="407080"/>
                  </a:lnTo>
                  <a:close/>
                  <a:moveTo>
                    <a:pt x="436517" y="392118"/>
                  </a:moveTo>
                  <a:lnTo>
                    <a:pt x="432825" y="393964"/>
                  </a:lnTo>
                  <a:cubicBezTo>
                    <a:pt x="429911" y="395907"/>
                    <a:pt x="428453" y="396879"/>
                    <a:pt x="428453" y="396879"/>
                  </a:cubicBezTo>
                  <a:cubicBezTo>
                    <a:pt x="429911" y="396150"/>
                    <a:pt x="431687" y="395148"/>
                    <a:pt x="433782" y="393873"/>
                  </a:cubicBezTo>
                  <a:close/>
                  <a:moveTo>
                    <a:pt x="483832" y="382305"/>
                  </a:moveTo>
                  <a:lnTo>
                    <a:pt x="485289" y="382305"/>
                  </a:lnTo>
                  <a:lnTo>
                    <a:pt x="467801" y="396879"/>
                  </a:lnTo>
                  <a:close/>
                  <a:moveTo>
                    <a:pt x="473630" y="382305"/>
                  </a:moveTo>
                  <a:cubicBezTo>
                    <a:pt x="471687" y="384248"/>
                    <a:pt x="470716" y="385220"/>
                    <a:pt x="470716" y="385220"/>
                  </a:cubicBezTo>
                  <a:lnTo>
                    <a:pt x="469258" y="386677"/>
                  </a:lnTo>
                  <a:cubicBezTo>
                    <a:pt x="470230" y="385706"/>
                    <a:pt x="470716" y="384734"/>
                    <a:pt x="470716" y="383763"/>
                  </a:cubicBezTo>
                  <a:cubicBezTo>
                    <a:pt x="470716" y="382791"/>
                    <a:pt x="471687" y="382305"/>
                    <a:pt x="473630" y="382305"/>
                  </a:cubicBezTo>
                  <a:close/>
                  <a:moveTo>
                    <a:pt x="470716" y="380848"/>
                  </a:moveTo>
                  <a:cubicBezTo>
                    <a:pt x="470716" y="380848"/>
                    <a:pt x="470473" y="381091"/>
                    <a:pt x="469987" y="381577"/>
                  </a:cubicBezTo>
                  <a:cubicBezTo>
                    <a:pt x="469501" y="382062"/>
                    <a:pt x="469258" y="382305"/>
                    <a:pt x="469258" y="382305"/>
                  </a:cubicBezTo>
                  <a:close/>
                  <a:moveTo>
                    <a:pt x="466086" y="361131"/>
                  </a:moveTo>
                  <a:lnTo>
                    <a:pt x="453228" y="366275"/>
                  </a:lnTo>
                  <a:lnTo>
                    <a:pt x="454685" y="366275"/>
                  </a:lnTo>
                  <a:lnTo>
                    <a:pt x="464886" y="361903"/>
                  </a:lnTo>
                  <a:close/>
                  <a:moveTo>
                    <a:pt x="453228" y="360446"/>
                  </a:moveTo>
                  <a:lnTo>
                    <a:pt x="444484" y="364818"/>
                  </a:lnTo>
                  <a:cubicBezTo>
                    <a:pt x="448370" y="364818"/>
                    <a:pt x="451770" y="363846"/>
                    <a:pt x="454685" y="361903"/>
                  </a:cubicBezTo>
                  <a:close/>
                  <a:moveTo>
                    <a:pt x="393477" y="360446"/>
                  </a:moveTo>
                  <a:cubicBezTo>
                    <a:pt x="392506" y="360446"/>
                    <a:pt x="391534" y="360931"/>
                    <a:pt x="390563" y="361903"/>
                  </a:cubicBezTo>
                  <a:cubicBezTo>
                    <a:pt x="389591" y="362874"/>
                    <a:pt x="389106" y="363846"/>
                    <a:pt x="389106" y="364818"/>
                  </a:cubicBezTo>
                  <a:lnTo>
                    <a:pt x="383276" y="369190"/>
                  </a:lnTo>
                  <a:lnTo>
                    <a:pt x="383276" y="373561"/>
                  </a:lnTo>
                  <a:cubicBezTo>
                    <a:pt x="383276" y="370647"/>
                    <a:pt x="384734" y="369190"/>
                    <a:pt x="387648" y="369190"/>
                  </a:cubicBezTo>
                  <a:cubicBezTo>
                    <a:pt x="388620" y="369190"/>
                    <a:pt x="391534" y="367732"/>
                    <a:pt x="396392" y="364818"/>
                  </a:cubicBezTo>
                  <a:close/>
                  <a:moveTo>
                    <a:pt x="472173" y="348787"/>
                  </a:moveTo>
                  <a:lnTo>
                    <a:pt x="470424" y="349370"/>
                  </a:lnTo>
                  <a:lnTo>
                    <a:pt x="470351" y="349151"/>
                  </a:lnTo>
                  <a:cubicBezTo>
                    <a:pt x="470594" y="348908"/>
                    <a:pt x="471201" y="348787"/>
                    <a:pt x="472173" y="348787"/>
                  </a:cubicBezTo>
                  <a:close/>
                  <a:moveTo>
                    <a:pt x="394935" y="345872"/>
                  </a:moveTo>
                  <a:cubicBezTo>
                    <a:pt x="393963" y="346844"/>
                    <a:pt x="392749" y="347330"/>
                    <a:pt x="391292" y="347330"/>
                  </a:cubicBezTo>
                  <a:cubicBezTo>
                    <a:pt x="389834" y="347330"/>
                    <a:pt x="389106" y="347815"/>
                    <a:pt x="389106" y="348787"/>
                  </a:cubicBezTo>
                  <a:lnTo>
                    <a:pt x="383276" y="350244"/>
                  </a:lnTo>
                  <a:cubicBezTo>
                    <a:pt x="379390" y="357045"/>
                    <a:pt x="375504" y="360446"/>
                    <a:pt x="371618" y="360446"/>
                  </a:cubicBezTo>
                  <a:lnTo>
                    <a:pt x="371618" y="361903"/>
                  </a:lnTo>
                  <a:lnTo>
                    <a:pt x="377447" y="360446"/>
                  </a:lnTo>
                  <a:lnTo>
                    <a:pt x="393477" y="347330"/>
                  </a:lnTo>
                  <a:close/>
                  <a:moveTo>
                    <a:pt x="375990" y="340043"/>
                  </a:moveTo>
                  <a:cubicBezTo>
                    <a:pt x="372103" y="340043"/>
                    <a:pt x="368703" y="341015"/>
                    <a:pt x="365788" y="342958"/>
                  </a:cubicBezTo>
                  <a:cubicBezTo>
                    <a:pt x="366760" y="343929"/>
                    <a:pt x="369189" y="344415"/>
                    <a:pt x="373075" y="344415"/>
                  </a:cubicBezTo>
                  <a:cubicBezTo>
                    <a:pt x="372103" y="343443"/>
                    <a:pt x="372103" y="342472"/>
                    <a:pt x="373075" y="341500"/>
                  </a:cubicBezTo>
                  <a:cubicBezTo>
                    <a:pt x="374046" y="340529"/>
                    <a:pt x="375018" y="340043"/>
                    <a:pt x="375990" y="340043"/>
                  </a:cubicBezTo>
                  <a:close/>
                  <a:moveTo>
                    <a:pt x="389106" y="337857"/>
                  </a:moveTo>
                  <a:cubicBezTo>
                    <a:pt x="388134" y="338343"/>
                    <a:pt x="387648" y="338586"/>
                    <a:pt x="387648" y="338586"/>
                  </a:cubicBezTo>
                  <a:lnTo>
                    <a:pt x="384734" y="340043"/>
                  </a:lnTo>
                  <a:cubicBezTo>
                    <a:pt x="382790" y="340043"/>
                    <a:pt x="381819" y="340529"/>
                    <a:pt x="381819" y="341500"/>
                  </a:cubicBezTo>
                  <a:lnTo>
                    <a:pt x="384734" y="341500"/>
                  </a:lnTo>
                  <a:lnTo>
                    <a:pt x="389106" y="340043"/>
                  </a:lnTo>
                  <a:cubicBezTo>
                    <a:pt x="390077" y="339071"/>
                    <a:pt x="391049" y="338586"/>
                    <a:pt x="392020" y="338586"/>
                  </a:cubicBezTo>
                  <a:cubicBezTo>
                    <a:pt x="391049" y="337614"/>
                    <a:pt x="390077" y="337371"/>
                    <a:pt x="389106" y="337857"/>
                  </a:cubicBezTo>
                  <a:close/>
                  <a:moveTo>
                    <a:pt x="381819" y="334214"/>
                  </a:moveTo>
                  <a:cubicBezTo>
                    <a:pt x="381819" y="337128"/>
                    <a:pt x="380362" y="339071"/>
                    <a:pt x="377447" y="340043"/>
                  </a:cubicBezTo>
                  <a:lnTo>
                    <a:pt x="381819" y="340043"/>
                  </a:lnTo>
                  <a:close/>
                  <a:moveTo>
                    <a:pt x="631021" y="328384"/>
                  </a:moveTo>
                  <a:lnTo>
                    <a:pt x="629676" y="336456"/>
                  </a:lnTo>
                  <a:lnTo>
                    <a:pt x="625192" y="341500"/>
                  </a:lnTo>
                  <a:cubicBezTo>
                    <a:pt x="627135" y="340529"/>
                    <a:pt x="628592" y="339071"/>
                    <a:pt x="629564" y="337128"/>
                  </a:cubicBezTo>
                  <a:lnTo>
                    <a:pt x="629676" y="336456"/>
                  </a:lnTo>
                  <a:lnTo>
                    <a:pt x="636851" y="328384"/>
                  </a:lnTo>
                  <a:close/>
                  <a:moveTo>
                    <a:pt x="442217" y="324012"/>
                  </a:moveTo>
                  <a:lnTo>
                    <a:pt x="438655" y="326927"/>
                  </a:lnTo>
                  <a:lnTo>
                    <a:pt x="435740" y="328384"/>
                  </a:lnTo>
                  <a:lnTo>
                    <a:pt x="426824" y="336186"/>
                  </a:lnTo>
                  <a:lnTo>
                    <a:pt x="426996" y="335671"/>
                  </a:lnTo>
                  <a:cubicBezTo>
                    <a:pt x="426024" y="335671"/>
                    <a:pt x="425539" y="336157"/>
                    <a:pt x="425539" y="337128"/>
                  </a:cubicBezTo>
                  <a:cubicBezTo>
                    <a:pt x="425539" y="338100"/>
                    <a:pt x="425053" y="338586"/>
                    <a:pt x="424081" y="338586"/>
                  </a:cubicBezTo>
                  <a:cubicBezTo>
                    <a:pt x="424081" y="338586"/>
                    <a:pt x="423838" y="338829"/>
                    <a:pt x="423353" y="339314"/>
                  </a:cubicBezTo>
                  <a:cubicBezTo>
                    <a:pt x="422867" y="339800"/>
                    <a:pt x="422624" y="340043"/>
                    <a:pt x="422624" y="340043"/>
                  </a:cubicBezTo>
                  <a:cubicBezTo>
                    <a:pt x="422624" y="340043"/>
                    <a:pt x="422381" y="340286"/>
                    <a:pt x="421895" y="340772"/>
                  </a:cubicBezTo>
                  <a:cubicBezTo>
                    <a:pt x="421410" y="341257"/>
                    <a:pt x="421652" y="341500"/>
                    <a:pt x="422624" y="341500"/>
                  </a:cubicBezTo>
                  <a:lnTo>
                    <a:pt x="424081" y="338586"/>
                  </a:lnTo>
                  <a:lnTo>
                    <a:pt x="426824" y="336186"/>
                  </a:lnTo>
                  <a:lnTo>
                    <a:pt x="425539" y="340043"/>
                  </a:lnTo>
                  <a:cubicBezTo>
                    <a:pt x="438169" y="330327"/>
                    <a:pt x="443512" y="325956"/>
                    <a:pt x="441569" y="326927"/>
                  </a:cubicBezTo>
                  <a:cubicBezTo>
                    <a:pt x="441569" y="326927"/>
                    <a:pt x="442541" y="325956"/>
                    <a:pt x="444484" y="324012"/>
                  </a:cubicBezTo>
                  <a:close/>
                  <a:moveTo>
                    <a:pt x="448856" y="322555"/>
                  </a:moveTo>
                  <a:cubicBezTo>
                    <a:pt x="446427" y="322555"/>
                    <a:pt x="444362" y="322919"/>
                    <a:pt x="442662" y="323648"/>
                  </a:cubicBezTo>
                  <a:lnTo>
                    <a:pt x="442426" y="323841"/>
                  </a:lnTo>
                  <a:close/>
                  <a:moveTo>
                    <a:pt x="434283" y="319640"/>
                  </a:moveTo>
                  <a:cubicBezTo>
                    <a:pt x="430396" y="321584"/>
                    <a:pt x="427482" y="324012"/>
                    <a:pt x="425539" y="326927"/>
                  </a:cubicBezTo>
                  <a:cubicBezTo>
                    <a:pt x="422624" y="326927"/>
                    <a:pt x="420681" y="327413"/>
                    <a:pt x="419709" y="328384"/>
                  </a:cubicBezTo>
                  <a:cubicBezTo>
                    <a:pt x="416795" y="330328"/>
                    <a:pt x="414366" y="332271"/>
                    <a:pt x="412423" y="334214"/>
                  </a:cubicBezTo>
                  <a:lnTo>
                    <a:pt x="409800" y="337711"/>
                  </a:lnTo>
                  <a:lnTo>
                    <a:pt x="416066" y="334578"/>
                  </a:lnTo>
                  <a:cubicBezTo>
                    <a:pt x="418981" y="332878"/>
                    <a:pt x="421167" y="331299"/>
                    <a:pt x="422624" y="329842"/>
                  </a:cubicBezTo>
                  <a:cubicBezTo>
                    <a:pt x="423595" y="328870"/>
                    <a:pt x="424324" y="328384"/>
                    <a:pt x="424810" y="328384"/>
                  </a:cubicBezTo>
                  <a:cubicBezTo>
                    <a:pt x="425296" y="328384"/>
                    <a:pt x="425539" y="327899"/>
                    <a:pt x="425539" y="326927"/>
                  </a:cubicBezTo>
                  <a:cubicBezTo>
                    <a:pt x="427482" y="326927"/>
                    <a:pt x="428939" y="326441"/>
                    <a:pt x="429911" y="325470"/>
                  </a:cubicBezTo>
                  <a:cubicBezTo>
                    <a:pt x="430882" y="324498"/>
                    <a:pt x="431854" y="323527"/>
                    <a:pt x="432825" y="322555"/>
                  </a:cubicBezTo>
                  <a:close/>
                  <a:moveTo>
                    <a:pt x="458994" y="316092"/>
                  </a:moveTo>
                  <a:lnTo>
                    <a:pt x="456142" y="316726"/>
                  </a:lnTo>
                  <a:lnTo>
                    <a:pt x="457600" y="318183"/>
                  </a:lnTo>
                  <a:close/>
                  <a:moveTo>
                    <a:pt x="429911" y="312354"/>
                  </a:moveTo>
                  <a:lnTo>
                    <a:pt x="426996" y="313811"/>
                  </a:lnTo>
                  <a:cubicBezTo>
                    <a:pt x="423110" y="315754"/>
                    <a:pt x="419224" y="318669"/>
                    <a:pt x="415337" y="322555"/>
                  </a:cubicBezTo>
                  <a:lnTo>
                    <a:pt x="412423" y="319640"/>
                  </a:lnTo>
                  <a:cubicBezTo>
                    <a:pt x="411451" y="319640"/>
                    <a:pt x="410965" y="319155"/>
                    <a:pt x="410965" y="318183"/>
                  </a:cubicBezTo>
                  <a:lnTo>
                    <a:pt x="409508" y="319640"/>
                  </a:lnTo>
                  <a:cubicBezTo>
                    <a:pt x="409508" y="319640"/>
                    <a:pt x="409508" y="319883"/>
                    <a:pt x="409508" y="320369"/>
                  </a:cubicBezTo>
                  <a:cubicBezTo>
                    <a:pt x="409508" y="320855"/>
                    <a:pt x="409508" y="321098"/>
                    <a:pt x="409508" y="321098"/>
                  </a:cubicBezTo>
                  <a:cubicBezTo>
                    <a:pt x="407565" y="323041"/>
                    <a:pt x="405136" y="324012"/>
                    <a:pt x="402221" y="324012"/>
                  </a:cubicBezTo>
                  <a:cubicBezTo>
                    <a:pt x="402221" y="324012"/>
                    <a:pt x="401979" y="323770"/>
                    <a:pt x="401493" y="323284"/>
                  </a:cubicBezTo>
                  <a:cubicBezTo>
                    <a:pt x="401007" y="322798"/>
                    <a:pt x="400764" y="322555"/>
                    <a:pt x="400764" y="322555"/>
                  </a:cubicBezTo>
                  <a:cubicBezTo>
                    <a:pt x="399793" y="323527"/>
                    <a:pt x="399307" y="324498"/>
                    <a:pt x="399307" y="325470"/>
                  </a:cubicBezTo>
                  <a:cubicBezTo>
                    <a:pt x="399307" y="326441"/>
                    <a:pt x="399307" y="326927"/>
                    <a:pt x="399307" y="326927"/>
                  </a:cubicBezTo>
                  <a:cubicBezTo>
                    <a:pt x="395421" y="327899"/>
                    <a:pt x="392992" y="329842"/>
                    <a:pt x="392020" y="332756"/>
                  </a:cubicBezTo>
                  <a:lnTo>
                    <a:pt x="394935" y="332756"/>
                  </a:lnTo>
                  <a:cubicBezTo>
                    <a:pt x="396878" y="332756"/>
                    <a:pt x="400764" y="330813"/>
                    <a:pt x="406593" y="326927"/>
                  </a:cubicBezTo>
                  <a:cubicBezTo>
                    <a:pt x="407565" y="326927"/>
                    <a:pt x="408294" y="326441"/>
                    <a:pt x="408779" y="325470"/>
                  </a:cubicBezTo>
                  <a:cubicBezTo>
                    <a:pt x="409265" y="324498"/>
                    <a:pt x="410480" y="324012"/>
                    <a:pt x="412423" y="324012"/>
                  </a:cubicBezTo>
                  <a:lnTo>
                    <a:pt x="425539" y="318183"/>
                  </a:lnTo>
                  <a:cubicBezTo>
                    <a:pt x="425539" y="317212"/>
                    <a:pt x="426510" y="316726"/>
                    <a:pt x="428453" y="316726"/>
                  </a:cubicBezTo>
                  <a:cubicBezTo>
                    <a:pt x="429425" y="315754"/>
                    <a:pt x="430153" y="314783"/>
                    <a:pt x="430639" y="313811"/>
                  </a:cubicBezTo>
                  <a:cubicBezTo>
                    <a:pt x="431125" y="312840"/>
                    <a:pt x="430882" y="312354"/>
                    <a:pt x="429911" y="312354"/>
                  </a:cubicBezTo>
                  <a:close/>
                  <a:moveTo>
                    <a:pt x="473630" y="309439"/>
                  </a:moveTo>
                  <a:cubicBezTo>
                    <a:pt x="472659" y="309439"/>
                    <a:pt x="468287" y="310896"/>
                    <a:pt x="460514" y="313811"/>
                  </a:cubicBezTo>
                  <a:lnTo>
                    <a:pt x="463429" y="313811"/>
                  </a:lnTo>
                  <a:cubicBezTo>
                    <a:pt x="466344" y="313811"/>
                    <a:pt x="468530" y="313082"/>
                    <a:pt x="469987" y="311625"/>
                  </a:cubicBezTo>
                  <a:cubicBezTo>
                    <a:pt x="471444" y="310168"/>
                    <a:pt x="472659" y="309439"/>
                    <a:pt x="473630" y="309439"/>
                  </a:cubicBezTo>
                  <a:close/>
                  <a:moveTo>
                    <a:pt x="687857" y="296323"/>
                  </a:moveTo>
                  <a:cubicBezTo>
                    <a:pt x="682028" y="296323"/>
                    <a:pt x="678627" y="296809"/>
                    <a:pt x="677656" y="297781"/>
                  </a:cubicBezTo>
                  <a:cubicBezTo>
                    <a:pt x="676684" y="298752"/>
                    <a:pt x="675470" y="300452"/>
                    <a:pt x="674012" y="302881"/>
                  </a:cubicBezTo>
                  <a:cubicBezTo>
                    <a:pt x="672555" y="305310"/>
                    <a:pt x="670855" y="307010"/>
                    <a:pt x="668912" y="307982"/>
                  </a:cubicBezTo>
                  <a:cubicBezTo>
                    <a:pt x="665025" y="311868"/>
                    <a:pt x="660411" y="317454"/>
                    <a:pt x="655067" y="324741"/>
                  </a:cubicBezTo>
                  <a:cubicBezTo>
                    <a:pt x="649724" y="332028"/>
                    <a:pt x="644623" y="337614"/>
                    <a:pt x="639765" y="341500"/>
                  </a:cubicBezTo>
                  <a:lnTo>
                    <a:pt x="628107" y="351702"/>
                  </a:lnTo>
                  <a:cubicBezTo>
                    <a:pt x="629078" y="356559"/>
                    <a:pt x="628107" y="359960"/>
                    <a:pt x="625192" y="361903"/>
                  </a:cubicBezTo>
                  <a:lnTo>
                    <a:pt x="616448" y="372104"/>
                  </a:lnTo>
                  <a:lnTo>
                    <a:pt x="614991" y="379391"/>
                  </a:lnTo>
                  <a:lnTo>
                    <a:pt x="610619" y="385220"/>
                  </a:lnTo>
                  <a:lnTo>
                    <a:pt x="610619" y="386677"/>
                  </a:lnTo>
                  <a:lnTo>
                    <a:pt x="612076" y="386677"/>
                  </a:lnTo>
                  <a:lnTo>
                    <a:pt x="610619" y="391049"/>
                  </a:lnTo>
                  <a:cubicBezTo>
                    <a:pt x="609647" y="392992"/>
                    <a:pt x="610133" y="393964"/>
                    <a:pt x="612076" y="393964"/>
                  </a:cubicBezTo>
                  <a:cubicBezTo>
                    <a:pt x="613048" y="394936"/>
                    <a:pt x="613291" y="395664"/>
                    <a:pt x="612805" y="396150"/>
                  </a:cubicBezTo>
                  <a:cubicBezTo>
                    <a:pt x="612319" y="396636"/>
                    <a:pt x="612562" y="396879"/>
                    <a:pt x="613534" y="396879"/>
                  </a:cubicBezTo>
                  <a:cubicBezTo>
                    <a:pt x="613534" y="396879"/>
                    <a:pt x="613291" y="397607"/>
                    <a:pt x="612805" y="399065"/>
                  </a:cubicBezTo>
                  <a:cubicBezTo>
                    <a:pt x="612319" y="400522"/>
                    <a:pt x="612562" y="401736"/>
                    <a:pt x="613534" y="402708"/>
                  </a:cubicBezTo>
                  <a:lnTo>
                    <a:pt x="614991" y="405623"/>
                  </a:lnTo>
                  <a:lnTo>
                    <a:pt x="616448" y="409995"/>
                  </a:lnTo>
                  <a:cubicBezTo>
                    <a:pt x="617420" y="409023"/>
                    <a:pt x="618634" y="408294"/>
                    <a:pt x="620091" y="407809"/>
                  </a:cubicBezTo>
                  <a:cubicBezTo>
                    <a:pt x="621549" y="407323"/>
                    <a:pt x="622277" y="406594"/>
                    <a:pt x="622277" y="405623"/>
                  </a:cubicBezTo>
                  <a:cubicBezTo>
                    <a:pt x="622277" y="407566"/>
                    <a:pt x="622035" y="409023"/>
                    <a:pt x="621549" y="409995"/>
                  </a:cubicBezTo>
                  <a:cubicBezTo>
                    <a:pt x="621063" y="410966"/>
                    <a:pt x="621306" y="411938"/>
                    <a:pt x="622277" y="412909"/>
                  </a:cubicBezTo>
                  <a:lnTo>
                    <a:pt x="623735" y="415824"/>
                  </a:lnTo>
                  <a:cubicBezTo>
                    <a:pt x="623735" y="414852"/>
                    <a:pt x="624221" y="414124"/>
                    <a:pt x="625192" y="413638"/>
                  </a:cubicBezTo>
                  <a:cubicBezTo>
                    <a:pt x="626164" y="413152"/>
                    <a:pt x="626649" y="412423"/>
                    <a:pt x="626649" y="411452"/>
                  </a:cubicBezTo>
                  <a:cubicBezTo>
                    <a:pt x="627621" y="413395"/>
                    <a:pt x="627135" y="414852"/>
                    <a:pt x="625192" y="415824"/>
                  </a:cubicBezTo>
                  <a:cubicBezTo>
                    <a:pt x="624221" y="417767"/>
                    <a:pt x="624221" y="420196"/>
                    <a:pt x="625192" y="423111"/>
                  </a:cubicBezTo>
                  <a:lnTo>
                    <a:pt x="628107" y="426025"/>
                  </a:lnTo>
                  <a:cubicBezTo>
                    <a:pt x="627135" y="427968"/>
                    <a:pt x="628592" y="430883"/>
                    <a:pt x="632479" y="434769"/>
                  </a:cubicBezTo>
                  <a:lnTo>
                    <a:pt x="636851" y="433312"/>
                  </a:lnTo>
                  <a:cubicBezTo>
                    <a:pt x="636851" y="432340"/>
                    <a:pt x="636608" y="431126"/>
                    <a:pt x="636122" y="429669"/>
                  </a:cubicBezTo>
                  <a:cubicBezTo>
                    <a:pt x="635636" y="428211"/>
                    <a:pt x="635879" y="426997"/>
                    <a:pt x="636851" y="426025"/>
                  </a:cubicBezTo>
                  <a:cubicBezTo>
                    <a:pt x="636851" y="426025"/>
                    <a:pt x="637094" y="425782"/>
                    <a:pt x="637579" y="425296"/>
                  </a:cubicBezTo>
                  <a:cubicBezTo>
                    <a:pt x="638065" y="424811"/>
                    <a:pt x="638308" y="424568"/>
                    <a:pt x="638308" y="424568"/>
                  </a:cubicBezTo>
                  <a:lnTo>
                    <a:pt x="641223" y="420196"/>
                  </a:lnTo>
                  <a:lnTo>
                    <a:pt x="641223" y="418739"/>
                  </a:lnTo>
                  <a:cubicBezTo>
                    <a:pt x="641223" y="417767"/>
                    <a:pt x="642194" y="415824"/>
                    <a:pt x="644137" y="412909"/>
                  </a:cubicBezTo>
                  <a:cubicBezTo>
                    <a:pt x="645109" y="411938"/>
                    <a:pt x="647052" y="411452"/>
                    <a:pt x="649966" y="411452"/>
                  </a:cubicBezTo>
                  <a:cubicBezTo>
                    <a:pt x="649966" y="409509"/>
                    <a:pt x="650695" y="407809"/>
                    <a:pt x="652152" y="406351"/>
                  </a:cubicBezTo>
                  <a:cubicBezTo>
                    <a:pt x="653610" y="404894"/>
                    <a:pt x="654824" y="403680"/>
                    <a:pt x="655796" y="402708"/>
                  </a:cubicBezTo>
                  <a:cubicBezTo>
                    <a:pt x="655796" y="402708"/>
                    <a:pt x="656281" y="401736"/>
                    <a:pt x="657253" y="399793"/>
                  </a:cubicBezTo>
                  <a:lnTo>
                    <a:pt x="657253" y="405623"/>
                  </a:lnTo>
                  <a:cubicBezTo>
                    <a:pt x="660168" y="404651"/>
                    <a:pt x="662597" y="403194"/>
                    <a:pt x="664540" y="401251"/>
                  </a:cubicBezTo>
                  <a:cubicBezTo>
                    <a:pt x="666483" y="399308"/>
                    <a:pt x="667940" y="397850"/>
                    <a:pt x="668912" y="396879"/>
                  </a:cubicBezTo>
                  <a:lnTo>
                    <a:pt x="665997" y="395421"/>
                  </a:lnTo>
                  <a:cubicBezTo>
                    <a:pt x="667940" y="392507"/>
                    <a:pt x="669883" y="391049"/>
                    <a:pt x="671826" y="391049"/>
                  </a:cubicBezTo>
                  <a:cubicBezTo>
                    <a:pt x="674741" y="391049"/>
                    <a:pt x="675713" y="390078"/>
                    <a:pt x="674741" y="388135"/>
                  </a:cubicBezTo>
                  <a:cubicBezTo>
                    <a:pt x="675713" y="385220"/>
                    <a:pt x="679113" y="382305"/>
                    <a:pt x="684942" y="379391"/>
                  </a:cubicBezTo>
                  <a:cubicBezTo>
                    <a:pt x="687857" y="369675"/>
                    <a:pt x="691257" y="362389"/>
                    <a:pt x="695143" y="357531"/>
                  </a:cubicBezTo>
                  <a:cubicBezTo>
                    <a:pt x="694172" y="356559"/>
                    <a:pt x="693686" y="354616"/>
                    <a:pt x="693686" y="351702"/>
                  </a:cubicBezTo>
                  <a:cubicBezTo>
                    <a:pt x="693686" y="351702"/>
                    <a:pt x="692229" y="353159"/>
                    <a:pt x="689314" y="356074"/>
                  </a:cubicBezTo>
                  <a:cubicBezTo>
                    <a:pt x="690286" y="355102"/>
                    <a:pt x="690529" y="354131"/>
                    <a:pt x="690043" y="353159"/>
                  </a:cubicBezTo>
                  <a:cubicBezTo>
                    <a:pt x="689557" y="352187"/>
                    <a:pt x="689314" y="351216"/>
                    <a:pt x="689314" y="350244"/>
                  </a:cubicBezTo>
                  <a:lnTo>
                    <a:pt x="689314" y="348787"/>
                  </a:lnTo>
                  <a:lnTo>
                    <a:pt x="690772" y="338586"/>
                  </a:lnTo>
                  <a:cubicBezTo>
                    <a:pt x="692715" y="336643"/>
                    <a:pt x="693443" y="334942"/>
                    <a:pt x="692958" y="333485"/>
                  </a:cubicBezTo>
                  <a:cubicBezTo>
                    <a:pt x="692472" y="332028"/>
                    <a:pt x="692229" y="330813"/>
                    <a:pt x="692229" y="329842"/>
                  </a:cubicBezTo>
                  <a:cubicBezTo>
                    <a:pt x="692229" y="328870"/>
                    <a:pt x="692958" y="328384"/>
                    <a:pt x="694415" y="328384"/>
                  </a:cubicBezTo>
                  <a:cubicBezTo>
                    <a:pt x="695872" y="328384"/>
                    <a:pt x="696601" y="327899"/>
                    <a:pt x="696601" y="326927"/>
                  </a:cubicBezTo>
                  <a:cubicBezTo>
                    <a:pt x="696601" y="324012"/>
                    <a:pt x="694658" y="321098"/>
                    <a:pt x="690772" y="318183"/>
                  </a:cubicBezTo>
                  <a:lnTo>
                    <a:pt x="692229" y="318183"/>
                  </a:lnTo>
                  <a:lnTo>
                    <a:pt x="695143" y="318183"/>
                  </a:lnTo>
                  <a:cubicBezTo>
                    <a:pt x="697087" y="318183"/>
                    <a:pt x="697572" y="317940"/>
                    <a:pt x="696601" y="317454"/>
                  </a:cubicBezTo>
                  <a:cubicBezTo>
                    <a:pt x="695629" y="316969"/>
                    <a:pt x="694658" y="316726"/>
                    <a:pt x="693686" y="316726"/>
                  </a:cubicBezTo>
                  <a:lnTo>
                    <a:pt x="692229" y="313811"/>
                  </a:lnTo>
                  <a:lnTo>
                    <a:pt x="692229" y="300695"/>
                  </a:lnTo>
                  <a:cubicBezTo>
                    <a:pt x="692229" y="299724"/>
                    <a:pt x="691500" y="298752"/>
                    <a:pt x="690043" y="297781"/>
                  </a:cubicBezTo>
                  <a:cubicBezTo>
                    <a:pt x="688586" y="296809"/>
                    <a:pt x="687857" y="296323"/>
                    <a:pt x="687857" y="296323"/>
                  </a:cubicBezTo>
                  <a:close/>
                  <a:moveTo>
                    <a:pt x="581472" y="243860"/>
                  </a:moveTo>
                  <a:cubicBezTo>
                    <a:pt x="573700" y="247746"/>
                    <a:pt x="568842" y="249689"/>
                    <a:pt x="566899" y="249689"/>
                  </a:cubicBezTo>
                  <a:lnTo>
                    <a:pt x="559612" y="252604"/>
                  </a:lnTo>
                  <a:lnTo>
                    <a:pt x="558155" y="252604"/>
                  </a:lnTo>
                  <a:lnTo>
                    <a:pt x="542125" y="259890"/>
                  </a:lnTo>
                  <a:cubicBezTo>
                    <a:pt x="542125" y="259890"/>
                    <a:pt x="541882" y="260133"/>
                    <a:pt x="541396" y="260619"/>
                  </a:cubicBezTo>
                  <a:cubicBezTo>
                    <a:pt x="540910" y="261105"/>
                    <a:pt x="540667" y="261347"/>
                    <a:pt x="540667" y="261347"/>
                  </a:cubicBezTo>
                  <a:cubicBezTo>
                    <a:pt x="535809" y="261347"/>
                    <a:pt x="531195" y="262805"/>
                    <a:pt x="526823" y="265719"/>
                  </a:cubicBezTo>
                  <a:cubicBezTo>
                    <a:pt x="522451" y="268634"/>
                    <a:pt x="519293" y="270091"/>
                    <a:pt x="517350" y="270091"/>
                  </a:cubicBezTo>
                  <a:lnTo>
                    <a:pt x="512978" y="271549"/>
                  </a:lnTo>
                  <a:lnTo>
                    <a:pt x="510063" y="271549"/>
                  </a:lnTo>
                  <a:lnTo>
                    <a:pt x="508606" y="274463"/>
                  </a:lnTo>
                  <a:lnTo>
                    <a:pt x="563984" y="255518"/>
                  </a:lnTo>
                  <a:lnTo>
                    <a:pt x="563984" y="254061"/>
                  </a:lnTo>
                  <a:cubicBezTo>
                    <a:pt x="567871" y="252118"/>
                    <a:pt x="572728" y="250660"/>
                    <a:pt x="578558" y="249689"/>
                  </a:cubicBezTo>
                  <a:lnTo>
                    <a:pt x="582930" y="246774"/>
                  </a:lnTo>
                  <a:close/>
                  <a:moveTo>
                    <a:pt x="665997" y="231472"/>
                  </a:moveTo>
                  <a:cubicBezTo>
                    <a:pt x="664054" y="230987"/>
                    <a:pt x="661139" y="231229"/>
                    <a:pt x="657253" y="232201"/>
                  </a:cubicBezTo>
                  <a:cubicBezTo>
                    <a:pt x="655310" y="232201"/>
                    <a:pt x="645109" y="236573"/>
                    <a:pt x="626649" y="245317"/>
                  </a:cubicBezTo>
                  <a:cubicBezTo>
                    <a:pt x="626649" y="245317"/>
                    <a:pt x="625678" y="246288"/>
                    <a:pt x="623735" y="248232"/>
                  </a:cubicBezTo>
                  <a:lnTo>
                    <a:pt x="622277" y="246774"/>
                  </a:lnTo>
                  <a:cubicBezTo>
                    <a:pt x="621306" y="247746"/>
                    <a:pt x="616448" y="249689"/>
                    <a:pt x="607704" y="252604"/>
                  </a:cubicBezTo>
                  <a:cubicBezTo>
                    <a:pt x="605761" y="251632"/>
                    <a:pt x="603818" y="251632"/>
                    <a:pt x="601875" y="252604"/>
                  </a:cubicBezTo>
                  <a:cubicBezTo>
                    <a:pt x="599932" y="253575"/>
                    <a:pt x="598475" y="255032"/>
                    <a:pt x="597503" y="256975"/>
                  </a:cubicBezTo>
                  <a:lnTo>
                    <a:pt x="594588" y="258433"/>
                  </a:lnTo>
                  <a:cubicBezTo>
                    <a:pt x="592645" y="257461"/>
                    <a:pt x="590702" y="257947"/>
                    <a:pt x="588759" y="259890"/>
                  </a:cubicBezTo>
                  <a:cubicBezTo>
                    <a:pt x="586816" y="261833"/>
                    <a:pt x="585359" y="262805"/>
                    <a:pt x="584387" y="262805"/>
                  </a:cubicBezTo>
                  <a:lnTo>
                    <a:pt x="577100" y="264262"/>
                  </a:lnTo>
                  <a:lnTo>
                    <a:pt x="578558" y="262805"/>
                  </a:lnTo>
                  <a:lnTo>
                    <a:pt x="574186" y="264262"/>
                  </a:lnTo>
                  <a:cubicBezTo>
                    <a:pt x="572243" y="264262"/>
                    <a:pt x="570785" y="264991"/>
                    <a:pt x="569814" y="266448"/>
                  </a:cubicBezTo>
                  <a:cubicBezTo>
                    <a:pt x="568842" y="267905"/>
                    <a:pt x="567385" y="268634"/>
                    <a:pt x="565442" y="268634"/>
                  </a:cubicBezTo>
                  <a:cubicBezTo>
                    <a:pt x="564470" y="269606"/>
                    <a:pt x="563984" y="270577"/>
                    <a:pt x="563984" y="271549"/>
                  </a:cubicBezTo>
                  <a:cubicBezTo>
                    <a:pt x="563984" y="272520"/>
                    <a:pt x="563499" y="272520"/>
                    <a:pt x="562527" y="271549"/>
                  </a:cubicBezTo>
                  <a:cubicBezTo>
                    <a:pt x="562527" y="271549"/>
                    <a:pt x="562284" y="271792"/>
                    <a:pt x="561798" y="272277"/>
                  </a:cubicBezTo>
                  <a:cubicBezTo>
                    <a:pt x="561313" y="272763"/>
                    <a:pt x="561070" y="273006"/>
                    <a:pt x="561070" y="273006"/>
                  </a:cubicBezTo>
                  <a:cubicBezTo>
                    <a:pt x="557184" y="273006"/>
                    <a:pt x="553783" y="273978"/>
                    <a:pt x="550869" y="275921"/>
                  </a:cubicBezTo>
                  <a:cubicBezTo>
                    <a:pt x="550869" y="277864"/>
                    <a:pt x="549411" y="278835"/>
                    <a:pt x="546497" y="278835"/>
                  </a:cubicBezTo>
                  <a:cubicBezTo>
                    <a:pt x="545525" y="279807"/>
                    <a:pt x="543825" y="280536"/>
                    <a:pt x="541396" y="281021"/>
                  </a:cubicBezTo>
                  <a:cubicBezTo>
                    <a:pt x="538967" y="281507"/>
                    <a:pt x="537267" y="282236"/>
                    <a:pt x="536295" y="283207"/>
                  </a:cubicBezTo>
                  <a:cubicBezTo>
                    <a:pt x="533381" y="284179"/>
                    <a:pt x="531195" y="284908"/>
                    <a:pt x="529737" y="285393"/>
                  </a:cubicBezTo>
                  <a:cubicBezTo>
                    <a:pt x="528280" y="285879"/>
                    <a:pt x="527066" y="286122"/>
                    <a:pt x="526094" y="286122"/>
                  </a:cubicBezTo>
                  <a:cubicBezTo>
                    <a:pt x="525123" y="288065"/>
                    <a:pt x="523422" y="289765"/>
                    <a:pt x="520993" y="291223"/>
                  </a:cubicBezTo>
                  <a:cubicBezTo>
                    <a:pt x="518565" y="292680"/>
                    <a:pt x="516379" y="294380"/>
                    <a:pt x="514435" y="296323"/>
                  </a:cubicBezTo>
                  <a:cubicBezTo>
                    <a:pt x="513464" y="296323"/>
                    <a:pt x="512978" y="297295"/>
                    <a:pt x="512978" y="299238"/>
                  </a:cubicBezTo>
                  <a:cubicBezTo>
                    <a:pt x="512007" y="298266"/>
                    <a:pt x="511035" y="297781"/>
                    <a:pt x="510063" y="297781"/>
                  </a:cubicBezTo>
                  <a:cubicBezTo>
                    <a:pt x="509092" y="297781"/>
                    <a:pt x="508120" y="298266"/>
                    <a:pt x="507149" y="299238"/>
                  </a:cubicBezTo>
                  <a:lnTo>
                    <a:pt x="505691" y="299238"/>
                  </a:lnTo>
                  <a:lnTo>
                    <a:pt x="498405" y="303610"/>
                  </a:lnTo>
                  <a:cubicBezTo>
                    <a:pt x="498405" y="303610"/>
                    <a:pt x="498162" y="303853"/>
                    <a:pt x="497676" y="304339"/>
                  </a:cubicBezTo>
                  <a:cubicBezTo>
                    <a:pt x="497190" y="304824"/>
                    <a:pt x="496948" y="305067"/>
                    <a:pt x="496948" y="305067"/>
                  </a:cubicBezTo>
                  <a:cubicBezTo>
                    <a:pt x="495976" y="305067"/>
                    <a:pt x="494519" y="306039"/>
                    <a:pt x="492576" y="307982"/>
                  </a:cubicBezTo>
                  <a:cubicBezTo>
                    <a:pt x="490632" y="307982"/>
                    <a:pt x="489175" y="308225"/>
                    <a:pt x="488204" y="308710"/>
                  </a:cubicBezTo>
                  <a:cubicBezTo>
                    <a:pt x="487232" y="309196"/>
                    <a:pt x="486260" y="309439"/>
                    <a:pt x="485289" y="309439"/>
                  </a:cubicBezTo>
                  <a:lnTo>
                    <a:pt x="469258" y="319640"/>
                  </a:lnTo>
                  <a:cubicBezTo>
                    <a:pt x="469258" y="319640"/>
                    <a:pt x="469015" y="319883"/>
                    <a:pt x="468530" y="320369"/>
                  </a:cubicBezTo>
                  <a:cubicBezTo>
                    <a:pt x="468044" y="320855"/>
                    <a:pt x="467801" y="321098"/>
                    <a:pt x="467801" y="321098"/>
                  </a:cubicBezTo>
                  <a:cubicBezTo>
                    <a:pt x="459057" y="323041"/>
                    <a:pt x="449827" y="326927"/>
                    <a:pt x="440112" y="332756"/>
                  </a:cubicBezTo>
                  <a:lnTo>
                    <a:pt x="437197" y="335671"/>
                  </a:lnTo>
                  <a:cubicBezTo>
                    <a:pt x="433311" y="338586"/>
                    <a:pt x="430153" y="340772"/>
                    <a:pt x="427725" y="342229"/>
                  </a:cubicBezTo>
                  <a:cubicBezTo>
                    <a:pt x="425296" y="343686"/>
                    <a:pt x="423110" y="345387"/>
                    <a:pt x="421167" y="347330"/>
                  </a:cubicBezTo>
                  <a:cubicBezTo>
                    <a:pt x="419224" y="348301"/>
                    <a:pt x="416309" y="350244"/>
                    <a:pt x="412423" y="353159"/>
                  </a:cubicBezTo>
                  <a:lnTo>
                    <a:pt x="399307" y="364818"/>
                  </a:lnTo>
                  <a:lnTo>
                    <a:pt x="397849" y="364818"/>
                  </a:lnTo>
                  <a:cubicBezTo>
                    <a:pt x="394935" y="366761"/>
                    <a:pt x="392020" y="369675"/>
                    <a:pt x="389106" y="373561"/>
                  </a:cubicBezTo>
                  <a:cubicBezTo>
                    <a:pt x="389106" y="373561"/>
                    <a:pt x="388620" y="374533"/>
                    <a:pt x="387648" y="376476"/>
                  </a:cubicBezTo>
                  <a:lnTo>
                    <a:pt x="383276" y="376476"/>
                  </a:lnTo>
                  <a:lnTo>
                    <a:pt x="383276" y="379391"/>
                  </a:lnTo>
                  <a:cubicBezTo>
                    <a:pt x="384248" y="379391"/>
                    <a:pt x="384976" y="379148"/>
                    <a:pt x="385462" y="378662"/>
                  </a:cubicBezTo>
                  <a:cubicBezTo>
                    <a:pt x="385948" y="378176"/>
                    <a:pt x="386677" y="377448"/>
                    <a:pt x="387648" y="376476"/>
                  </a:cubicBezTo>
                  <a:lnTo>
                    <a:pt x="389106" y="376476"/>
                  </a:lnTo>
                  <a:lnTo>
                    <a:pt x="387648" y="379391"/>
                  </a:lnTo>
                  <a:cubicBezTo>
                    <a:pt x="385705" y="381334"/>
                    <a:pt x="381819" y="383763"/>
                    <a:pt x="375990" y="386677"/>
                  </a:cubicBezTo>
                  <a:cubicBezTo>
                    <a:pt x="370160" y="389592"/>
                    <a:pt x="364817" y="392507"/>
                    <a:pt x="359959" y="395421"/>
                  </a:cubicBezTo>
                  <a:lnTo>
                    <a:pt x="355587" y="398336"/>
                  </a:lnTo>
                  <a:cubicBezTo>
                    <a:pt x="351701" y="400279"/>
                    <a:pt x="345386" y="405623"/>
                    <a:pt x="336642" y="414367"/>
                  </a:cubicBezTo>
                  <a:lnTo>
                    <a:pt x="335184" y="414367"/>
                  </a:lnTo>
                  <a:cubicBezTo>
                    <a:pt x="335184" y="415338"/>
                    <a:pt x="336156" y="415824"/>
                    <a:pt x="338099" y="415824"/>
                  </a:cubicBezTo>
                  <a:lnTo>
                    <a:pt x="343928" y="415824"/>
                  </a:lnTo>
                  <a:cubicBezTo>
                    <a:pt x="346843" y="415824"/>
                    <a:pt x="349758" y="415338"/>
                    <a:pt x="352672" y="414367"/>
                  </a:cubicBezTo>
                  <a:cubicBezTo>
                    <a:pt x="358502" y="409509"/>
                    <a:pt x="366760" y="406108"/>
                    <a:pt x="377447" y="404165"/>
                  </a:cubicBezTo>
                  <a:cubicBezTo>
                    <a:pt x="392020" y="396393"/>
                    <a:pt x="400278" y="392021"/>
                    <a:pt x="402221" y="391049"/>
                  </a:cubicBezTo>
                  <a:lnTo>
                    <a:pt x="425539" y="379391"/>
                  </a:lnTo>
                  <a:cubicBezTo>
                    <a:pt x="432339" y="372590"/>
                    <a:pt x="435740" y="369190"/>
                    <a:pt x="435740" y="369190"/>
                  </a:cubicBezTo>
                  <a:lnTo>
                    <a:pt x="443026" y="363360"/>
                  </a:lnTo>
                  <a:lnTo>
                    <a:pt x="448856" y="360446"/>
                  </a:lnTo>
                  <a:lnTo>
                    <a:pt x="451770" y="360446"/>
                  </a:lnTo>
                  <a:cubicBezTo>
                    <a:pt x="452742" y="360446"/>
                    <a:pt x="453714" y="360203"/>
                    <a:pt x="454685" y="359717"/>
                  </a:cubicBezTo>
                  <a:cubicBezTo>
                    <a:pt x="455657" y="359231"/>
                    <a:pt x="456142" y="358503"/>
                    <a:pt x="456142" y="357531"/>
                  </a:cubicBezTo>
                  <a:cubicBezTo>
                    <a:pt x="459057" y="356559"/>
                    <a:pt x="461486" y="355102"/>
                    <a:pt x="463429" y="353159"/>
                  </a:cubicBezTo>
                  <a:cubicBezTo>
                    <a:pt x="465372" y="351216"/>
                    <a:pt x="466829" y="350244"/>
                    <a:pt x="467801" y="350244"/>
                  </a:cubicBezTo>
                  <a:lnTo>
                    <a:pt x="470424" y="349370"/>
                  </a:lnTo>
                  <a:lnTo>
                    <a:pt x="470716" y="350244"/>
                  </a:lnTo>
                  <a:lnTo>
                    <a:pt x="467801" y="353159"/>
                  </a:lnTo>
                  <a:cubicBezTo>
                    <a:pt x="461972" y="354131"/>
                    <a:pt x="458086" y="356559"/>
                    <a:pt x="456142" y="360446"/>
                  </a:cubicBezTo>
                  <a:cubicBezTo>
                    <a:pt x="461000" y="360446"/>
                    <a:pt x="464886" y="358503"/>
                    <a:pt x="467801" y="354616"/>
                  </a:cubicBezTo>
                  <a:lnTo>
                    <a:pt x="467801" y="353159"/>
                  </a:lnTo>
                  <a:lnTo>
                    <a:pt x="469258" y="353159"/>
                  </a:lnTo>
                  <a:cubicBezTo>
                    <a:pt x="472173" y="350244"/>
                    <a:pt x="474116" y="348787"/>
                    <a:pt x="475088" y="348787"/>
                  </a:cubicBezTo>
                  <a:lnTo>
                    <a:pt x="475088" y="342958"/>
                  </a:lnTo>
                  <a:lnTo>
                    <a:pt x="483832" y="341500"/>
                  </a:lnTo>
                  <a:lnTo>
                    <a:pt x="478002" y="342958"/>
                  </a:lnTo>
                  <a:lnTo>
                    <a:pt x="485289" y="341500"/>
                  </a:lnTo>
                  <a:lnTo>
                    <a:pt x="468746" y="359421"/>
                  </a:lnTo>
                  <a:lnTo>
                    <a:pt x="475088" y="355345"/>
                  </a:lnTo>
                  <a:cubicBezTo>
                    <a:pt x="478974" y="351945"/>
                    <a:pt x="482374" y="349273"/>
                    <a:pt x="485289" y="347330"/>
                  </a:cubicBezTo>
                  <a:lnTo>
                    <a:pt x="482374" y="350244"/>
                  </a:lnTo>
                  <a:lnTo>
                    <a:pt x="467801" y="363360"/>
                  </a:lnTo>
                  <a:cubicBezTo>
                    <a:pt x="466829" y="364332"/>
                    <a:pt x="465129" y="365303"/>
                    <a:pt x="462700" y="366275"/>
                  </a:cubicBezTo>
                  <a:cubicBezTo>
                    <a:pt x="460272" y="367246"/>
                    <a:pt x="458086" y="368218"/>
                    <a:pt x="456142" y="369190"/>
                  </a:cubicBezTo>
                  <a:lnTo>
                    <a:pt x="456142" y="373561"/>
                  </a:lnTo>
                  <a:cubicBezTo>
                    <a:pt x="454199" y="375505"/>
                    <a:pt x="453228" y="376476"/>
                    <a:pt x="453228" y="376476"/>
                  </a:cubicBezTo>
                  <a:cubicBezTo>
                    <a:pt x="450313" y="376476"/>
                    <a:pt x="449827" y="377448"/>
                    <a:pt x="451770" y="379391"/>
                  </a:cubicBezTo>
                  <a:lnTo>
                    <a:pt x="448856" y="380848"/>
                  </a:lnTo>
                  <a:lnTo>
                    <a:pt x="444484" y="382305"/>
                  </a:lnTo>
                  <a:lnTo>
                    <a:pt x="438655" y="386677"/>
                  </a:lnTo>
                  <a:lnTo>
                    <a:pt x="437960" y="391193"/>
                  </a:lnTo>
                  <a:lnTo>
                    <a:pt x="441023" y="389228"/>
                  </a:lnTo>
                  <a:cubicBezTo>
                    <a:pt x="446488" y="385584"/>
                    <a:pt x="453228" y="380848"/>
                    <a:pt x="461243" y="375019"/>
                  </a:cubicBezTo>
                  <a:cubicBezTo>
                    <a:pt x="477274" y="363360"/>
                    <a:pt x="482374" y="359960"/>
                    <a:pt x="476545" y="364818"/>
                  </a:cubicBezTo>
                  <a:lnTo>
                    <a:pt x="475088" y="366275"/>
                  </a:lnTo>
                  <a:lnTo>
                    <a:pt x="470716" y="376476"/>
                  </a:lnTo>
                  <a:cubicBezTo>
                    <a:pt x="467801" y="379391"/>
                    <a:pt x="466344" y="380848"/>
                    <a:pt x="466344" y="380848"/>
                  </a:cubicBezTo>
                  <a:cubicBezTo>
                    <a:pt x="459543" y="382791"/>
                    <a:pt x="455171" y="385220"/>
                    <a:pt x="453228" y="388135"/>
                  </a:cubicBezTo>
                  <a:lnTo>
                    <a:pt x="451770" y="392507"/>
                  </a:lnTo>
                  <a:cubicBezTo>
                    <a:pt x="452742" y="392507"/>
                    <a:pt x="454199" y="391049"/>
                    <a:pt x="456142" y="388135"/>
                  </a:cubicBezTo>
                  <a:lnTo>
                    <a:pt x="469258" y="382305"/>
                  </a:lnTo>
                  <a:cubicBezTo>
                    <a:pt x="467315" y="384248"/>
                    <a:pt x="465372" y="385949"/>
                    <a:pt x="463429" y="387406"/>
                  </a:cubicBezTo>
                  <a:cubicBezTo>
                    <a:pt x="461486" y="388863"/>
                    <a:pt x="459543" y="390564"/>
                    <a:pt x="457600" y="392507"/>
                  </a:cubicBezTo>
                  <a:lnTo>
                    <a:pt x="447398" y="396879"/>
                  </a:lnTo>
                  <a:lnTo>
                    <a:pt x="447398" y="398336"/>
                  </a:lnTo>
                  <a:lnTo>
                    <a:pt x="451770" y="398336"/>
                  </a:lnTo>
                  <a:cubicBezTo>
                    <a:pt x="452742" y="396393"/>
                    <a:pt x="458571" y="392507"/>
                    <a:pt x="469258" y="386677"/>
                  </a:cubicBezTo>
                  <a:cubicBezTo>
                    <a:pt x="465372" y="390564"/>
                    <a:pt x="461729" y="393721"/>
                    <a:pt x="458328" y="396150"/>
                  </a:cubicBezTo>
                  <a:cubicBezTo>
                    <a:pt x="454928" y="398579"/>
                    <a:pt x="452256" y="400279"/>
                    <a:pt x="450313" y="401251"/>
                  </a:cubicBezTo>
                  <a:cubicBezTo>
                    <a:pt x="445455" y="403194"/>
                    <a:pt x="442541" y="406108"/>
                    <a:pt x="441569" y="409995"/>
                  </a:cubicBezTo>
                  <a:cubicBezTo>
                    <a:pt x="439626" y="411938"/>
                    <a:pt x="437683" y="413638"/>
                    <a:pt x="435740" y="415095"/>
                  </a:cubicBezTo>
                  <a:cubicBezTo>
                    <a:pt x="433797" y="416553"/>
                    <a:pt x="432339" y="418739"/>
                    <a:pt x="431368" y="421653"/>
                  </a:cubicBezTo>
                  <a:lnTo>
                    <a:pt x="434283" y="421653"/>
                  </a:lnTo>
                  <a:lnTo>
                    <a:pt x="434283" y="423111"/>
                  </a:lnTo>
                  <a:cubicBezTo>
                    <a:pt x="432339" y="424082"/>
                    <a:pt x="431368" y="424568"/>
                    <a:pt x="431368" y="424568"/>
                  </a:cubicBezTo>
                  <a:cubicBezTo>
                    <a:pt x="430396" y="424568"/>
                    <a:pt x="429911" y="425539"/>
                    <a:pt x="429911" y="427483"/>
                  </a:cubicBezTo>
                  <a:lnTo>
                    <a:pt x="454685" y="407080"/>
                  </a:lnTo>
                  <a:cubicBezTo>
                    <a:pt x="454685" y="409023"/>
                    <a:pt x="455171" y="409995"/>
                    <a:pt x="456142" y="409995"/>
                  </a:cubicBezTo>
                  <a:cubicBezTo>
                    <a:pt x="455171" y="409995"/>
                    <a:pt x="454685" y="410480"/>
                    <a:pt x="454685" y="411452"/>
                  </a:cubicBezTo>
                  <a:cubicBezTo>
                    <a:pt x="454685" y="412423"/>
                    <a:pt x="454199" y="412909"/>
                    <a:pt x="453228" y="412909"/>
                  </a:cubicBezTo>
                  <a:cubicBezTo>
                    <a:pt x="452256" y="412909"/>
                    <a:pt x="451770" y="413881"/>
                    <a:pt x="451770" y="415824"/>
                  </a:cubicBezTo>
                  <a:lnTo>
                    <a:pt x="451770" y="417281"/>
                  </a:lnTo>
                  <a:lnTo>
                    <a:pt x="448856" y="418739"/>
                  </a:lnTo>
                  <a:cubicBezTo>
                    <a:pt x="448856" y="416795"/>
                    <a:pt x="447884" y="416310"/>
                    <a:pt x="445941" y="417281"/>
                  </a:cubicBezTo>
                  <a:lnTo>
                    <a:pt x="445941" y="418739"/>
                  </a:lnTo>
                  <a:cubicBezTo>
                    <a:pt x="445941" y="420682"/>
                    <a:pt x="445455" y="422139"/>
                    <a:pt x="444484" y="423111"/>
                  </a:cubicBezTo>
                  <a:lnTo>
                    <a:pt x="440112" y="426025"/>
                  </a:lnTo>
                  <a:cubicBezTo>
                    <a:pt x="440112" y="426025"/>
                    <a:pt x="439869" y="426268"/>
                    <a:pt x="439383" y="426754"/>
                  </a:cubicBezTo>
                  <a:cubicBezTo>
                    <a:pt x="438897" y="427240"/>
                    <a:pt x="438655" y="427968"/>
                    <a:pt x="438655" y="428940"/>
                  </a:cubicBezTo>
                  <a:lnTo>
                    <a:pt x="435740" y="434769"/>
                  </a:lnTo>
                  <a:lnTo>
                    <a:pt x="434283" y="434769"/>
                  </a:lnTo>
                  <a:cubicBezTo>
                    <a:pt x="431368" y="432826"/>
                    <a:pt x="430396" y="432826"/>
                    <a:pt x="431368" y="434769"/>
                  </a:cubicBezTo>
                  <a:lnTo>
                    <a:pt x="431368" y="436226"/>
                  </a:lnTo>
                  <a:lnTo>
                    <a:pt x="428453" y="436226"/>
                  </a:lnTo>
                  <a:lnTo>
                    <a:pt x="428453" y="439141"/>
                  </a:lnTo>
                  <a:lnTo>
                    <a:pt x="431368" y="440598"/>
                  </a:lnTo>
                  <a:cubicBezTo>
                    <a:pt x="431368" y="438655"/>
                    <a:pt x="431854" y="437684"/>
                    <a:pt x="432825" y="437684"/>
                  </a:cubicBezTo>
                  <a:lnTo>
                    <a:pt x="437197" y="434769"/>
                  </a:lnTo>
                  <a:cubicBezTo>
                    <a:pt x="440112" y="431854"/>
                    <a:pt x="442784" y="429426"/>
                    <a:pt x="445212" y="427483"/>
                  </a:cubicBezTo>
                  <a:cubicBezTo>
                    <a:pt x="447641" y="425539"/>
                    <a:pt x="450313" y="423596"/>
                    <a:pt x="453228" y="421653"/>
                  </a:cubicBezTo>
                  <a:lnTo>
                    <a:pt x="453228" y="423111"/>
                  </a:lnTo>
                  <a:cubicBezTo>
                    <a:pt x="451285" y="424082"/>
                    <a:pt x="448613" y="426268"/>
                    <a:pt x="445212" y="429669"/>
                  </a:cubicBezTo>
                  <a:cubicBezTo>
                    <a:pt x="441812" y="433069"/>
                    <a:pt x="439140" y="435255"/>
                    <a:pt x="437197" y="436226"/>
                  </a:cubicBezTo>
                  <a:lnTo>
                    <a:pt x="432825" y="442056"/>
                  </a:lnTo>
                  <a:lnTo>
                    <a:pt x="431368" y="446428"/>
                  </a:lnTo>
                  <a:cubicBezTo>
                    <a:pt x="428453" y="446428"/>
                    <a:pt x="426996" y="448371"/>
                    <a:pt x="426996" y="452257"/>
                  </a:cubicBezTo>
                  <a:cubicBezTo>
                    <a:pt x="427967" y="454200"/>
                    <a:pt x="427967" y="455657"/>
                    <a:pt x="426996" y="456629"/>
                  </a:cubicBezTo>
                  <a:cubicBezTo>
                    <a:pt x="426996" y="456629"/>
                    <a:pt x="425781" y="458086"/>
                    <a:pt x="423353" y="461001"/>
                  </a:cubicBezTo>
                  <a:cubicBezTo>
                    <a:pt x="420924" y="463916"/>
                    <a:pt x="420681" y="466830"/>
                    <a:pt x="422624" y="469745"/>
                  </a:cubicBezTo>
                  <a:cubicBezTo>
                    <a:pt x="422624" y="470716"/>
                    <a:pt x="423110" y="471688"/>
                    <a:pt x="424081" y="472660"/>
                  </a:cubicBezTo>
                  <a:cubicBezTo>
                    <a:pt x="425053" y="473631"/>
                    <a:pt x="425539" y="475088"/>
                    <a:pt x="425539" y="477031"/>
                  </a:cubicBezTo>
                  <a:cubicBezTo>
                    <a:pt x="425539" y="480918"/>
                    <a:pt x="426510" y="483832"/>
                    <a:pt x="428453" y="485775"/>
                  </a:cubicBezTo>
                  <a:lnTo>
                    <a:pt x="429911" y="487233"/>
                  </a:lnTo>
                  <a:cubicBezTo>
                    <a:pt x="430882" y="494034"/>
                    <a:pt x="434768" y="501320"/>
                    <a:pt x="441569" y="509093"/>
                  </a:cubicBezTo>
                  <a:cubicBezTo>
                    <a:pt x="441569" y="510064"/>
                    <a:pt x="442298" y="513222"/>
                    <a:pt x="443755" y="518565"/>
                  </a:cubicBezTo>
                  <a:cubicBezTo>
                    <a:pt x="445212" y="523909"/>
                    <a:pt x="444970" y="529981"/>
                    <a:pt x="443026" y="536782"/>
                  </a:cubicBezTo>
                  <a:lnTo>
                    <a:pt x="441569" y="548440"/>
                  </a:lnTo>
                  <a:cubicBezTo>
                    <a:pt x="440598" y="548440"/>
                    <a:pt x="440112" y="548926"/>
                    <a:pt x="440112" y="549898"/>
                  </a:cubicBezTo>
                  <a:cubicBezTo>
                    <a:pt x="440112" y="550869"/>
                    <a:pt x="440112" y="551841"/>
                    <a:pt x="440112" y="552812"/>
                  </a:cubicBezTo>
                  <a:lnTo>
                    <a:pt x="434283" y="564471"/>
                  </a:lnTo>
                  <a:cubicBezTo>
                    <a:pt x="434283" y="564471"/>
                    <a:pt x="434283" y="564714"/>
                    <a:pt x="434283" y="565200"/>
                  </a:cubicBezTo>
                  <a:cubicBezTo>
                    <a:pt x="434283" y="565685"/>
                    <a:pt x="434283" y="566414"/>
                    <a:pt x="434283" y="567386"/>
                  </a:cubicBezTo>
                  <a:cubicBezTo>
                    <a:pt x="432339" y="572243"/>
                    <a:pt x="429425" y="576615"/>
                    <a:pt x="425539" y="580502"/>
                  </a:cubicBezTo>
                  <a:lnTo>
                    <a:pt x="431368" y="577587"/>
                  </a:lnTo>
                  <a:cubicBezTo>
                    <a:pt x="439140" y="577587"/>
                    <a:pt x="445941" y="576615"/>
                    <a:pt x="451770" y="574672"/>
                  </a:cubicBezTo>
                  <a:cubicBezTo>
                    <a:pt x="451770" y="573701"/>
                    <a:pt x="452013" y="573215"/>
                    <a:pt x="452499" y="573215"/>
                  </a:cubicBezTo>
                  <a:cubicBezTo>
                    <a:pt x="452985" y="573215"/>
                    <a:pt x="453228" y="573701"/>
                    <a:pt x="453228" y="574672"/>
                  </a:cubicBezTo>
                  <a:cubicBezTo>
                    <a:pt x="458086" y="574672"/>
                    <a:pt x="464886" y="572243"/>
                    <a:pt x="473630" y="567386"/>
                  </a:cubicBezTo>
                  <a:cubicBezTo>
                    <a:pt x="481403" y="565443"/>
                    <a:pt x="504234" y="560099"/>
                    <a:pt x="542125" y="551355"/>
                  </a:cubicBezTo>
                  <a:cubicBezTo>
                    <a:pt x="548925" y="549412"/>
                    <a:pt x="556941" y="547469"/>
                    <a:pt x="566170" y="545526"/>
                  </a:cubicBezTo>
                  <a:cubicBezTo>
                    <a:pt x="575400" y="543583"/>
                    <a:pt x="584387" y="541640"/>
                    <a:pt x="593131" y="539697"/>
                  </a:cubicBezTo>
                  <a:cubicBezTo>
                    <a:pt x="591188" y="538725"/>
                    <a:pt x="589245" y="537510"/>
                    <a:pt x="587302" y="536053"/>
                  </a:cubicBezTo>
                  <a:cubicBezTo>
                    <a:pt x="585359" y="534596"/>
                    <a:pt x="583415" y="533867"/>
                    <a:pt x="581472" y="533867"/>
                  </a:cubicBezTo>
                  <a:cubicBezTo>
                    <a:pt x="574672" y="531924"/>
                    <a:pt x="570785" y="531438"/>
                    <a:pt x="569814" y="532410"/>
                  </a:cubicBezTo>
                  <a:cubicBezTo>
                    <a:pt x="567871" y="533381"/>
                    <a:pt x="564470" y="535325"/>
                    <a:pt x="559612" y="538239"/>
                  </a:cubicBezTo>
                  <a:cubicBezTo>
                    <a:pt x="559612" y="538239"/>
                    <a:pt x="557184" y="539697"/>
                    <a:pt x="552326" y="542611"/>
                  </a:cubicBezTo>
                  <a:lnTo>
                    <a:pt x="561070" y="533867"/>
                  </a:lnTo>
                  <a:cubicBezTo>
                    <a:pt x="560098" y="533867"/>
                    <a:pt x="558641" y="533867"/>
                    <a:pt x="556698" y="533867"/>
                  </a:cubicBezTo>
                  <a:cubicBezTo>
                    <a:pt x="554755" y="533867"/>
                    <a:pt x="554269" y="532896"/>
                    <a:pt x="555241" y="530953"/>
                  </a:cubicBezTo>
                  <a:lnTo>
                    <a:pt x="549411" y="532410"/>
                  </a:lnTo>
                  <a:lnTo>
                    <a:pt x="550504" y="531681"/>
                  </a:lnTo>
                  <a:cubicBezTo>
                    <a:pt x="551233" y="531195"/>
                    <a:pt x="552326" y="530467"/>
                    <a:pt x="553783" y="529495"/>
                  </a:cubicBezTo>
                  <a:lnTo>
                    <a:pt x="545039" y="529495"/>
                  </a:lnTo>
                  <a:cubicBezTo>
                    <a:pt x="544068" y="525609"/>
                    <a:pt x="541153" y="523180"/>
                    <a:pt x="536295" y="522209"/>
                  </a:cubicBezTo>
                  <a:lnTo>
                    <a:pt x="537753" y="522209"/>
                  </a:lnTo>
                  <a:cubicBezTo>
                    <a:pt x="538724" y="521237"/>
                    <a:pt x="538724" y="520751"/>
                    <a:pt x="537753" y="520751"/>
                  </a:cubicBezTo>
                  <a:cubicBezTo>
                    <a:pt x="537753" y="520751"/>
                    <a:pt x="536295" y="520751"/>
                    <a:pt x="533381" y="520751"/>
                  </a:cubicBezTo>
                  <a:lnTo>
                    <a:pt x="533381" y="519294"/>
                  </a:lnTo>
                  <a:cubicBezTo>
                    <a:pt x="531438" y="519294"/>
                    <a:pt x="529980" y="518808"/>
                    <a:pt x="529009" y="517837"/>
                  </a:cubicBezTo>
                  <a:cubicBezTo>
                    <a:pt x="528037" y="516865"/>
                    <a:pt x="527551" y="515408"/>
                    <a:pt x="527551" y="513465"/>
                  </a:cubicBezTo>
                  <a:lnTo>
                    <a:pt x="524637" y="509093"/>
                  </a:lnTo>
                  <a:cubicBezTo>
                    <a:pt x="521722" y="507150"/>
                    <a:pt x="520265" y="505206"/>
                    <a:pt x="520265" y="503263"/>
                  </a:cubicBezTo>
                  <a:cubicBezTo>
                    <a:pt x="520265" y="498406"/>
                    <a:pt x="518322" y="494034"/>
                    <a:pt x="514435" y="490147"/>
                  </a:cubicBezTo>
                  <a:lnTo>
                    <a:pt x="511521" y="482861"/>
                  </a:lnTo>
                  <a:lnTo>
                    <a:pt x="505691" y="478489"/>
                  </a:lnTo>
                  <a:cubicBezTo>
                    <a:pt x="505691" y="478489"/>
                    <a:pt x="504234" y="478489"/>
                    <a:pt x="501320" y="478489"/>
                  </a:cubicBezTo>
                  <a:lnTo>
                    <a:pt x="499862" y="475574"/>
                  </a:lnTo>
                  <a:cubicBezTo>
                    <a:pt x="496948" y="475574"/>
                    <a:pt x="495490" y="474117"/>
                    <a:pt x="495490" y="471202"/>
                  </a:cubicBezTo>
                  <a:cubicBezTo>
                    <a:pt x="494519" y="472174"/>
                    <a:pt x="492818" y="472174"/>
                    <a:pt x="490390" y="471202"/>
                  </a:cubicBezTo>
                  <a:cubicBezTo>
                    <a:pt x="487961" y="470231"/>
                    <a:pt x="486260" y="470231"/>
                    <a:pt x="485289" y="471202"/>
                  </a:cubicBezTo>
                  <a:lnTo>
                    <a:pt x="476545" y="469745"/>
                  </a:lnTo>
                  <a:cubicBezTo>
                    <a:pt x="474602" y="470716"/>
                    <a:pt x="473387" y="470959"/>
                    <a:pt x="472902" y="470474"/>
                  </a:cubicBezTo>
                  <a:cubicBezTo>
                    <a:pt x="472416" y="469988"/>
                    <a:pt x="471687" y="469745"/>
                    <a:pt x="470716" y="469745"/>
                  </a:cubicBezTo>
                  <a:cubicBezTo>
                    <a:pt x="473630" y="466830"/>
                    <a:pt x="475573" y="466344"/>
                    <a:pt x="476545" y="468288"/>
                  </a:cubicBezTo>
                  <a:lnTo>
                    <a:pt x="476545" y="463916"/>
                  </a:lnTo>
                  <a:lnTo>
                    <a:pt x="479460" y="465373"/>
                  </a:lnTo>
                  <a:cubicBezTo>
                    <a:pt x="477517" y="466344"/>
                    <a:pt x="478002" y="467316"/>
                    <a:pt x="480917" y="468288"/>
                  </a:cubicBezTo>
                  <a:cubicBezTo>
                    <a:pt x="483832" y="470231"/>
                    <a:pt x="486260" y="469745"/>
                    <a:pt x="488204" y="466830"/>
                  </a:cubicBezTo>
                  <a:cubicBezTo>
                    <a:pt x="487232" y="466830"/>
                    <a:pt x="486503" y="466344"/>
                    <a:pt x="486018" y="465373"/>
                  </a:cubicBezTo>
                  <a:cubicBezTo>
                    <a:pt x="485532" y="464401"/>
                    <a:pt x="485289" y="464401"/>
                    <a:pt x="485289" y="465373"/>
                  </a:cubicBezTo>
                  <a:lnTo>
                    <a:pt x="475088" y="446428"/>
                  </a:lnTo>
                  <a:cubicBezTo>
                    <a:pt x="474116" y="446428"/>
                    <a:pt x="473630" y="445942"/>
                    <a:pt x="473630" y="444970"/>
                  </a:cubicBezTo>
                  <a:cubicBezTo>
                    <a:pt x="473630" y="443999"/>
                    <a:pt x="473630" y="443027"/>
                    <a:pt x="473630" y="442056"/>
                  </a:cubicBezTo>
                  <a:cubicBezTo>
                    <a:pt x="473630" y="441084"/>
                    <a:pt x="473630" y="439870"/>
                    <a:pt x="473630" y="438412"/>
                  </a:cubicBezTo>
                  <a:lnTo>
                    <a:pt x="472173" y="434769"/>
                  </a:lnTo>
                  <a:lnTo>
                    <a:pt x="473630" y="436226"/>
                  </a:lnTo>
                  <a:cubicBezTo>
                    <a:pt x="474602" y="437198"/>
                    <a:pt x="475088" y="438655"/>
                    <a:pt x="475088" y="440598"/>
                  </a:cubicBezTo>
                  <a:cubicBezTo>
                    <a:pt x="478974" y="440598"/>
                    <a:pt x="479945" y="439627"/>
                    <a:pt x="478002" y="437684"/>
                  </a:cubicBezTo>
                  <a:lnTo>
                    <a:pt x="478002" y="434769"/>
                  </a:lnTo>
                  <a:cubicBezTo>
                    <a:pt x="476059" y="434769"/>
                    <a:pt x="475088" y="433798"/>
                    <a:pt x="475088" y="431854"/>
                  </a:cubicBezTo>
                  <a:lnTo>
                    <a:pt x="475088" y="424568"/>
                  </a:lnTo>
                  <a:cubicBezTo>
                    <a:pt x="477031" y="424568"/>
                    <a:pt x="478002" y="424082"/>
                    <a:pt x="478002" y="423111"/>
                  </a:cubicBezTo>
                  <a:lnTo>
                    <a:pt x="479460" y="420196"/>
                  </a:lnTo>
                  <a:lnTo>
                    <a:pt x="480917" y="415824"/>
                  </a:lnTo>
                  <a:cubicBezTo>
                    <a:pt x="481889" y="412909"/>
                    <a:pt x="480431" y="409995"/>
                    <a:pt x="476545" y="407080"/>
                  </a:cubicBezTo>
                  <a:cubicBezTo>
                    <a:pt x="477517" y="406108"/>
                    <a:pt x="478974" y="405380"/>
                    <a:pt x="480917" y="404894"/>
                  </a:cubicBezTo>
                  <a:cubicBezTo>
                    <a:pt x="482860" y="404408"/>
                    <a:pt x="483832" y="403194"/>
                    <a:pt x="483832" y="401251"/>
                  </a:cubicBezTo>
                  <a:cubicBezTo>
                    <a:pt x="484803" y="400279"/>
                    <a:pt x="485289" y="399308"/>
                    <a:pt x="485289" y="398336"/>
                  </a:cubicBezTo>
                  <a:cubicBezTo>
                    <a:pt x="485289" y="397364"/>
                    <a:pt x="485289" y="396879"/>
                    <a:pt x="485289" y="396879"/>
                  </a:cubicBezTo>
                  <a:cubicBezTo>
                    <a:pt x="484317" y="397850"/>
                    <a:pt x="483832" y="397850"/>
                    <a:pt x="483832" y="396879"/>
                  </a:cubicBezTo>
                  <a:cubicBezTo>
                    <a:pt x="483832" y="395907"/>
                    <a:pt x="483346" y="394936"/>
                    <a:pt x="482374" y="393964"/>
                  </a:cubicBezTo>
                  <a:lnTo>
                    <a:pt x="483832" y="388135"/>
                  </a:lnTo>
                  <a:cubicBezTo>
                    <a:pt x="483832" y="385220"/>
                    <a:pt x="484803" y="383277"/>
                    <a:pt x="486746" y="382305"/>
                  </a:cubicBezTo>
                  <a:cubicBezTo>
                    <a:pt x="489661" y="381334"/>
                    <a:pt x="491604" y="379391"/>
                    <a:pt x="492576" y="376476"/>
                  </a:cubicBezTo>
                  <a:cubicBezTo>
                    <a:pt x="493547" y="373561"/>
                    <a:pt x="494519" y="371618"/>
                    <a:pt x="495490" y="370647"/>
                  </a:cubicBezTo>
                  <a:cubicBezTo>
                    <a:pt x="495490" y="368704"/>
                    <a:pt x="494519" y="365789"/>
                    <a:pt x="492576" y="361903"/>
                  </a:cubicBezTo>
                  <a:cubicBezTo>
                    <a:pt x="492576" y="360931"/>
                    <a:pt x="491118" y="360446"/>
                    <a:pt x="488204" y="360446"/>
                  </a:cubicBezTo>
                  <a:cubicBezTo>
                    <a:pt x="489175" y="360446"/>
                    <a:pt x="490632" y="358017"/>
                    <a:pt x="492576" y="353159"/>
                  </a:cubicBezTo>
                  <a:cubicBezTo>
                    <a:pt x="491604" y="351216"/>
                    <a:pt x="490390" y="349273"/>
                    <a:pt x="488932" y="347330"/>
                  </a:cubicBezTo>
                  <a:cubicBezTo>
                    <a:pt x="487475" y="345387"/>
                    <a:pt x="487232" y="343443"/>
                    <a:pt x="488204" y="341500"/>
                  </a:cubicBezTo>
                  <a:cubicBezTo>
                    <a:pt x="488204" y="341500"/>
                    <a:pt x="487961" y="341257"/>
                    <a:pt x="487475" y="340772"/>
                  </a:cubicBezTo>
                  <a:cubicBezTo>
                    <a:pt x="486989" y="340286"/>
                    <a:pt x="486260" y="340043"/>
                    <a:pt x="485289" y="340043"/>
                  </a:cubicBezTo>
                  <a:cubicBezTo>
                    <a:pt x="486260" y="340043"/>
                    <a:pt x="487718" y="338586"/>
                    <a:pt x="489661" y="335671"/>
                  </a:cubicBezTo>
                  <a:lnTo>
                    <a:pt x="485289" y="324012"/>
                  </a:lnTo>
                  <a:cubicBezTo>
                    <a:pt x="484317" y="320126"/>
                    <a:pt x="485775" y="318183"/>
                    <a:pt x="489661" y="318183"/>
                  </a:cubicBezTo>
                  <a:cubicBezTo>
                    <a:pt x="493547" y="318183"/>
                    <a:pt x="496948" y="318669"/>
                    <a:pt x="499862" y="319640"/>
                  </a:cubicBezTo>
                  <a:lnTo>
                    <a:pt x="505691" y="319640"/>
                  </a:lnTo>
                  <a:cubicBezTo>
                    <a:pt x="505691" y="319640"/>
                    <a:pt x="502291" y="316240"/>
                    <a:pt x="495490" y="309439"/>
                  </a:cubicBezTo>
                  <a:cubicBezTo>
                    <a:pt x="498405" y="309439"/>
                    <a:pt x="499862" y="308953"/>
                    <a:pt x="499862" y="307982"/>
                  </a:cubicBezTo>
                  <a:lnTo>
                    <a:pt x="496948" y="306525"/>
                  </a:lnTo>
                  <a:lnTo>
                    <a:pt x="498405" y="306525"/>
                  </a:lnTo>
                  <a:cubicBezTo>
                    <a:pt x="499376" y="306525"/>
                    <a:pt x="500591" y="306767"/>
                    <a:pt x="502048" y="307253"/>
                  </a:cubicBezTo>
                  <a:cubicBezTo>
                    <a:pt x="503506" y="307739"/>
                    <a:pt x="504720" y="307496"/>
                    <a:pt x="505691" y="306525"/>
                  </a:cubicBezTo>
                  <a:cubicBezTo>
                    <a:pt x="506663" y="307496"/>
                    <a:pt x="508363" y="307739"/>
                    <a:pt x="510792" y="307253"/>
                  </a:cubicBezTo>
                  <a:cubicBezTo>
                    <a:pt x="513221" y="306767"/>
                    <a:pt x="514435" y="306525"/>
                    <a:pt x="514435" y="306525"/>
                  </a:cubicBezTo>
                  <a:cubicBezTo>
                    <a:pt x="516379" y="303610"/>
                    <a:pt x="518322" y="302638"/>
                    <a:pt x="520265" y="303610"/>
                  </a:cubicBezTo>
                  <a:cubicBezTo>
                    <a:pt x="522208" y="304581"/>
                    <a:pt x="524151" y="305067"/>
                    <a:pt x="526094" y="305067"/>
                  </a:cubicBezTo>
                  <a:lnTo>
                    <a:pt x="527551" y="305067"/>
                  </a:lnTo>
                  <a:cubicBezTo>
                    <a:pt x="527551" y="303124"/>
                    <a:pt x="527551" y="301910"/>
                    <a:pt x="527551" y="301424"/>
                  </a:cubicBezTo>
                  <a:cubicBezTo>
                    <a:pt x="527551" y="300938"/>
                    <a:pt x="526580" y="300695"/>
                    <a:pt x="524637" y="300695"/>
                  </a:cubicBezTo>
                  <a:lnTo>
                    <a:pt x="527551" y="299238"/>
                  </a:lnTo>
                  <a:cubicBezTo>
                    <a:pt x="530466" y="299238"/>
                    <a:pt x="532895" y="299724"/>
                    <a:pt x="534838" y="300695"/>
                  </a:cubicBezTo>
                  <a:cubicBezTo>
                    <a:pt x="536781" y="303610"/>
                    <a:pt x="538238" y="305067"/>
                    <a:pt x="539210" y="305067"/>
                  </a:cubicBezTo>
                  <a:cubicBezTo>
                    <a:pt x="541153" y="306039"/>
                    <a:pt x="543339" y="306525"/>
                    <a:pt x="545768" y="306525"/>
                  </a:cubicBezTo>
                  <a:cubicBezTo>
                    <a:pt x="548197" y="306525"/>
                    <a:pt x="550383" y="307010"/>
                    <a:pt x="552326" y="307982"/>
                  </a:cubicBezTo>
                  <a:cubicBezTo>
                    <a:pt x="552326" y="310896"/>
                    <a:pt x="554755" y="312354"/>
                    <a:pt x="559612" y="312354"/>
                  </a:cubicBezTo>
                  <a:lnTo>
                    <a:pt x="566899" y="321098"/>
                  </a:lnTo>
                  <a:cubicBezTo>
                    <a:pt x="567871" y="323041"/>
                    <a:pt x="569814" y="324498"/>
                    <a:pt x="572728" y="325470"/>
                  </a:cubicBezTo>
                  <a:lnTo>
                    <a:pt x="575643" y="322555"/>
                  </a:lnTo>
                  <a:cubicBezTo>
                    <a:pt x="575643" y="326441"/>
                    <a:pt x="576129" y="329356"/>
                    <a:pt x="577100" y="331299"/>
                  </a:cubicBezTo>
                  <a:lnTo>
                    <a:pt x="582930" y="341500"/>
                  </a:lnTo>
                  <a:lnTo>
                    <a:pt x="590216" y="341500"/>
                  </a:lnTo>
                  <a:cubicBezTo>
                    <a:pt x="598960" y="339557"/>
                    <a:pt x="606247" y="335185"/>
                    <a:pt x="612076" y="328384"/>
                  </a:cubicBezTo>
                  <a:cubicBezTo>
                    <a:pt x="618877" y="324498"/>
                    <a:pt x="625192" y="319398"/>
                    <a:pt x="631021" y="313082"/>
                  </a:cubicBezTo>
                  <a:cubicBezTo>
                    <a:pt x="636851" y="306767"/>
                    <a:pt x="641708" y="302153"/>
                    <a:pt x="645595" y="299238"/>
                  </a:cubicBezTo>
                  <a:cubicBezTo>
                    <a:pt x="647538" y="296323"/>
                    <a:pt x="651424" y="292194"/>
                    <a:pt x="657253" y="286851"/>
                  </a:cubicBezTo>
                  <a:cubicBezTo>
                    <a:pt x="663082" y="281507"/>
                    <a:pt x="667940" y="276892"/>
                    <a:pt x="671826" y="273006"/>
                  </a:cubicBezTo>
                  <a:cubicBezTo>
                    <a:pt x="674741" y="270091"/>
                    <a:pt x="678141" y="267177"/>
                    <a:pt x="682028" y="264262"/>
                  </a:cubicBezTo>
                  <a:lnTo>
                    <a:pt x="695143" y="254061"/>
                  </a:lnTo>
                  <a:lnTo>
                    <a:pt x="698058" y="252604"/>
                  </a:lnTo>
                  <a:cubicBezTo>
                    <a:pt x="684456" y="263291"/>
                    <a:pt x="676198" y="272034"/>
                    <a:pt x="673284" y="278835"/>
                  </a:cubicBezTo>
                  <a:cubicBezTo>
                    <a:pt x="675227" y="276892"/>
                    <a:pt x="677413" y="275192"/>
                    <a:pt x="679842" y="273735"/>
                  </a:cubicBezTo>
                  <a:cubicBezTo>
                    <a:pt x="682270" y="272277"/>
                    <a:pt x="684456" y="270577"/>
                    <a:pt x="686400" y="268634"/>
                  </a:cubicBezTo>
                  <a:cubicBezTo>
                    <a:pt x="686400" y="268634"/>
                    <a:pt x="686157" y="268877"/>
                    <a:pt x="685671" y="269363"/>
                  </a:cubicBezTo>
                  <a:cubicBezTo>
                    <a:pt x="685185" y="269848"/>
                    <a:pt x="684942" y="270091"/>
                    <a:pt x="684942" y="270091"/>
                  </a:cubicBezTo>
                  <a:lnTo>
                    <a:pt x="687857" y="270091"/>
                  </a:lnTo>
                  <a:cubicBezTo>
                    <a:pt x="683971" y="273978"/>
                    <a:pt x="682028" y="275921"/>
                    <a:pt x="682028" y="275921"/>
                  </a:cubicBezTo>
                  <a:lnTo>
                    <a:pt x="673284" y="281750"/>
                  </a:lnTo>
                  <a:lnTo>
                    <a:pt x="652881" y="306525"/>
                  </a:lnTo>
                  <a:lnTo>
                    <a:pt x="648509" y="312354"/>
                  </a:lnTo>
                  <a:cubicBezTo>
                    <a:pt x="646566" y="314297"/>
                    <a:pt x="645595" y="315754"/>
                    <a:pt x="645595" y="316726"/>
                  </a:cubicBezTo>
                  <a:cubicBezTo>
                    <a:pt x="644623" y="317697"/>
                    <a:pt x="644623" y="318669"/>
                    <a:pt x="645595" y="319640"/>
                  </a:cubicBezTo>
                  <a:cubicBezTo>
                    <a:pt x="642680" y="319640"/>
                    <a:pt x="641708" y="320612"/>
                    <a:pt x="642680" y="322555"/>
                  </a:cubicBezTo>
                  <a:cubicBezTo>
                    <a:pt x="642680" y="322555"/>
                    <a:pt x="642437" y="322798"/>
                    <a:pt x="641951" y="323284"/>
                  </a:cubicBezTo>
                  <a:cubicBezTo>
                    <a:pt x="641466" y="323770"/>
                    <a:pt x="641223" y="324012"/>
                    <a:pt x="641223" y="324012"/>
                  </a:cubicBezTo>
                  <a:lnTo>
                    <a:pt x="638308" y="328384"/>
                  </a:lnTo>
                  <a:lnTo>
                    <a:pt x="642680" y="328384"/>
                  </a:lnTo>
                  <a:cubicBezTo>
                    <a:pt x="643652" y="328384"/>
                    <a:pt x="645595" y="327413"/>
                    <a:pt x="648509" y="325470"/>
                  </a:cubicBezTo>
                  <a:cubicBezTo>
                    <a:pt x="648509" y="324498"/>
                    <a:pt x="649481" y="324012"/>
                    <a:pt x="651424" y="324012"/>
                  </a:cubicBezTo>
                  <a:lnTo>
                    <a:pt x="655796" y="318183"/>
                  </a:lnTo>
                  <a:lnTo>
                    <a:pt x="655796" y="316726"/>
                  </a:lnTo>
                  <a:cubicBezTo>
                    <a:pt x="655796" y="315754"/>
                    <a:pt x="655796" y="315026"/>
                    <a:pt x="655796" y="314540"/>
                  </a:cubicBezTo>
                  <a:cubicBezTo>
                    <a:pt x="655796" y="314054"/>
                    <a:pt x="655796" y="313325"/>
                    <a:pt x="655796" y="312354"/>
                  </a:cubicBezTo>
                  <a:cubicBezTo>
                    <a:pt x="664540" y="308468"/>
                    <a:pt x="669397" y="306039"/>
                    <a:pt x="670369" y="305067"/>
                  </a:cubicBezTo>
                  <a:cubicBezTo>
                    <a:pt x="675227" y="298266"/>
                    <a:pt x="678141" y="291951"/>
                    <a:pt x="679113" y="286122"/>
                  </a:cubicBezTo>
                  <a:cubicBezTo>
                    <a:pt x="681056" y="285150"/>
                    <a:pt x="683485" y="284665"/>
                    <a:pt x="686400" y="284665"/>
                  </a:cubicBezTo>
                  <a:lnTo>
                    <a:pt x="693686" y="283207"/>
                  </a:lnTo>
                  <a:lnTo>
                    <a:pt x="698058" y="280293"/>
                  </a:lnTo>
                  <a:lnTo>
                    <a:pt x="702430" y="280293"/>
                  </a:lnTo>
                  <a:cubicBezTo>
                    <a:pt x="706316" y="280293"/>
                    <a:pt x="709231" y="281750"/>
                    <a:pt x="711174" y="284665"/>
                  </a:cubicBezTo>
                  <a:cubicBezTo>
                    <a:pt x="711174" y="283693"/>
                    <a:pt x="710688" y="282236"/>
                    <a:pt x="709717" y="280293"/>
                  </a:cubicBezTo>
                  <a:cubicBezTo>
                    <a:pt x="706802" y="280293"/>
                    <a:pt x="704373" y="279807"/>
                    <a:pt x="702430" y="278835"/>
                  </a:cubicBezTo>
                  <a:cubicBezTo>
                    <a:pt x="703402" y="277864"/>
                    <a:pt x="705345" y="277378"/>
                    <a:pt x="708259" y="277378"/>
                  </a:cubicBezTo>
                  <a:lnTo>
                    <a:pt x="698058" y="271549"/>
                  </a:lnTo>
                  <a:cubicBezTo>
                    <a:pt x="698058" y="270577"/>
                    <a:pt x="696115" y="270091"/>
                    <a:pt x="692229" y="270091"/>
                  </a:cubicBezTo>
                  <a:lnTo>
                    <a:pt x="689314" y="274463"/>
                  </a:lnTo>
                  <a:lnTo>
                    <a:pt x="689314" y="270091"/>
                  </a:lnTo>
                  <a:cubicBezTo>
                    <a:pt x="689314" y="270091"/>
                    <a:pt x="690529" y="269848"/>
                    <a:pt x="692958" y="269363"/>
                  </a:cubicBezTo>
                  <a:cubicBezTo>
                    <a:pt x="695386" y="268877"/>
                    <a:pt x="697087" y="269120"/>
                    <a:pt x="698058" y="270091"/>
                  </a:cubicBezTo>
                  <a:cubicBezTo>
                    <a:pt x="699030" y="269120"/>
                    <a:pt x="699515" y="268148"/>
                    <a:pt x="699515" y="267177"/>
                  </a:cubicBezTo>
                  <a:cubicBezTo>
                    <a:pt x="699515" y="264262"/>
                    <a:pt x="700487" y="262805"/>
                    <a:pt x="702430" y="262805"/>
                  </a:cubicBezTo>
                  <a:cubicBezTo>
                    <a:pt x="706316" y="262805"/>
                    <a:pt x="708259" y="261833"/>
                    <a:pt x="708259" y="259890"/>
                  </a:cubicBezTo>
                  <a:cubicBezTo>
                    <a:pt x="705345" y="258919"/>
                    <a:pt x="700973" y="258433"/>
                    <a:pt x="695143" y="258433"/>
                  </a:cubicBezTo>
                  <a:lnTo>
                    <a:pt x="699515" y="258433"/>
                  </a:lnTo>
                  <a:lnTo>
                    <a:pt x="702430" y="256975"/>
                  </a:lnTo>
                  <a:cubicBezTo>
                    <a:pt x="705345" y="256004"/>
                    <a:pt x="710203" y="255032"/>
                    <a:pt x="717003" y="254061"/>
                  </a:cubicBezTo>
                  <a:lnTo>
                    <a:pt x="717003" y="251146"/>
                  </a:lnTo>
                  <a:cubicBezTo>
                    <a:pt x="717975" y="252118"/>
                    <a:pt x="719432" y="252604"/>
                    <a:pt x="721375" y="252604"/>
                  </a:cubicBezTo>
                  <a:cubicBezTo>
                    <a:pt x="720404" y="249689"/>
                    <a:pt x="716518" y="248232"/>
                    <a:pt x="709717" y="248232"/>
                  </a:cubicBezTo>
                  <a:lnTo>
                    <a:pt x="717003" y="245317"/>
                  </a:lnTo>
                  <a:lnTo>
                    <a:pt x="719918" y="243860"/>
                  </a:lnTo>
                  <a:lnTo>
                    <a:pt x="712631" y="243860"/>
                  </a:lnTo>
                  <a:cubicBezTo>
                    <a:pt x="706802" y="243860"/>
                    <a:pt x="702430" y="243374"/>
                    <a:pt x="699515" y="242402"/>
                  </a:cubicBezTo>
                  <a:lnTo>
                    <a:pt x="687857" y="243860"/>
                  </a:lnTo>
                  <a:lnTo>
                    <a:pt x="682028" y="238030"/>
                  </a:lnTo>
                  <a:lnTo>
                    <a:pt x="677656" y="239488"/>
                  </a:lnTo>
                  <a:lnTo>
                    <a:pt x="677656" y="240945"/>
                  </a:lnTo>
                  <a:cubicBezTo>
                    <a:pt x="675713" y="240945"/>
                    <a:pt x="674012" y="240216"/>
                    <a:pt x="672555" y="238759"/>
                  </a:cubicBezTo>
                  <a:cubicBezTo>
                    <a:pt x="671098" y="237302"/>
                    <a:pt x="670369" y="235601"/>
                    <a:pt x="670369" y="233658"/>
                  </a:cubicBezTo>
                  <a:cubicBezTo>
                    <a:pt x="670369" y="233658"/>
                    <a:pt x="670369" y="233173"/>
                    <a:pt x="670369" y="232201"/>
                  </a:cubicBezTo>
                  <a:cubicBezTo>
                    <a:pt x="669397" y="232201"/>
                    <a:pt x="667940" y="231958"/>
                    <a:pt x="665997" y="231472"/>
                  </a:cubicBezTo>
                  <a:close/>
                  <a:moveTo>
                    <a:pt x="798614" y="175365"/>
                  </a:moveTo>
                  <a:cubicBezTo>
                    <a:pt x="798614" y="175365"/>
                    <a:pt x="798614" y="175608"/>
                    <a:pt x="798614" y="176094"/>
                  </a:cubicBezTo>
                  <a:cubicBezTo>
                    <a:pt x="798614" y="176580"/>
                    <a:pt x="798614" y="176823"/>
                    <a:pt x="798614" y="176823"/>
                  </a:cubicBezTo>
                  <a:cubicBezTo>
                    <a:pt x="799585" y="176823"/>
                    <a:pt x="800557" y="177066"/>
                    <a:pt x="801528" y="177551"/>
                  </a:cubicBezTo>
                  <a:cubicBezTo>
                    <a:pt x="802500" y="178037"/>
                    <a:pt x="803471" y="177794"/>
                    <a:pt x="804443" y="176823"/>
                  </a:cubicBezTo>
                  <a:close/>
                  <a:moveTo>
                    <a:pt x="754347" y="122"/>
                  </a:moveTo>
                  <a:cubicBezTo>
                    <a:pt x="755683" y="365"/>
                    <a:pt x="756837" y="972"/>
                    <a:pt x="757809" y="1944"/>
                  </a:cubicBezTo>
                  <a:cubicBezTo>
                    <a:pt x="758780" y="2915"/>
                    <a:pt x="763152" y="4372"/>
                    <a:pt x="770924" y="6316"/>
                  </a:cubicBezTo>
                  <a:cubicBezTo>
                    <a:pt x="771896" y="6316"/>
                    <a:pt x="774811" y="7044"/>
                    <a:pt x="779668" y="8501"/>
                  </a:cubicBezTo>
                  <a:cubicBezTo>
                    <a:pt x="784526" y="9959"/>
                    <a:pt x="788412" y="13602"/>
                    <a:pt x="791327" y="19431"/>
                  </a:cubicBezTo>
                  <a:cubicBezTo>
                    <a:pt x="792299" y="19431"/>
                    <a:pt x="793270" y="20160"/>
                    <a:pt x="794242" y="21617"/>
                  </a:cubicBezTo>
                  <a:cubicBezTo>
                    <a:pt x="795213" y="23075"/>
                    <a:pt x="796185" y="24775"/>
                    <a:pt x="797156" y="26718"/>
                  </a:cubicBezTo>
                  <a:lnTo>
                    <a:pt x="797156" y="28175"/>
                  </a:lnTo>
                  <a:cubicBezTo>
                    <a:pt x="797156" y="30118"/>
                    <a:pt x="799585" y="33519"/>
                    <a:pt x="804443" y="38377"/>
                  </a:cubicBezTo>
                  <a:cubicBezTo>
                    <a:pt x="805415" y="39348"/>
                    <a:pt x="805900" y="40806"/>
                    <a:pt x="805900" y="42749"/>
                  </a:cubicBezTo>
                  <a:cubicBezTo>
                    <a:pt x="805900" y="44692"/>
                    <a:pt x="806386" y="46149"/>
                    <a:pt x="807357" y="47121"/>
                  </a:cubicBezTo>
                  <a:cubicBezTo>
                    <a:pt x="807357" y="50035"/>
                    <a:pt x="808815" y="52950"/>
                    <a:pt x="811729" y="55865"/>
                  </a:cubicBezTo>
                  <a:cubicBezTo>
                    <a:pt x="812701" y="57808"/>
                    <a:pt x="813915" y="59508"/>
                    <a:pt x="815373" y="60965"/>
                  </a:cubicBezTo>
                  <a:cubicBezTo>
                    <a:pt x="816830" y="62423"/>
                    <a:pt x="818045" y="63637"/>
                    <a:pt x="819016" y="64609"/>
                  </a:cubicBezTo>
                  <a:cubicBezTo>
                    <a:pt x="819988" y="65580"/>
                    <a:pt x="821202" y="67037"/>
                    <a:pt x="822659" y="68981"/>
                  </a:cubicBezTo>
                  <a:cubicBezTo>
                    <a:pt x="824117" y="70924"/>
                    <a:pt x="825331" y="71895"/>
                    <a:pt x="826303" y="71895"/>
                  </a:cubicBezTo>
                  <a:cubicBezTo>
                    <a:pt x="832132" y="75781"/>
                    <a:pt x="836018" y="81611"/>
                    <a:pt x="837961" y="89383"/>
                  </a:cubicBezTo>
                  <a:cubicBezTo>
                    <a:pt x="837961" y="97155"/>
                    <a:pt x="840876" y="103956"/>
                    <a:pt x="846705" y="109786"/>
                  </a:cubicBezTo>
                  <a:cubicBezTo>
                    <a:pt x="854478" y="123387"/>
                    <a:pt x="860307" y="134803"/>
                    <a:pt x="864193" y="144033"/>
                  </a:cubicBezTo>
                  <a:cubicBezTo>
                    <a:pt x="868079" y="153262"/>
                    <a:pt x="870023" y="163221"/>
                    <a:pt x="870023" y="173908"/>
                  </a:cubicBezTo>
                  <a:cubicBezTo>
                    <a:pt x="870023" y="191396"/>
                    <a:pt x="865165" y="206455"/>
                    <a:pt x="855449" y="219085"/>
                  </a:cubicBezTo>
                  <a:cubicBezTo>
                    <a:pt x="848648" y="233658"/>
                    <a:pt x="837476" y="244345"/>
                    <a:pt x="821931" y="251146"/>
                  </a:cubicBezTo>
                  <a:cubicBezTo>
                    <a:pt x="818045" y="254061"/>
                    <a:pt x="809787" y="255518"/>
                    <a:pt x="797156" y="255518"/>
                  </a:cubicBezTo>
                  <a:lnTo>
                    <a:pt x="779668" y="255518"/>
                  </a:lnTo>
                  <a:cubicBezTo>
                    <a:pt x="784526" y="261347"/>
                    <a:pt x="789870" y="265719"/>
                    <a:pt x="795699" y="268634"/>
                  </a:cubicBezTo>
                  <a:lnTo>
                    <a:pt x="801528" y="270091"/>
                  </a:lnTo>
                  <a:cubicBezTo>
                    <a:pt x="804443" y="273006"/>
                    <a:pt x="807357" y="274463"/>
                    <a:pt x="810272" y="274463"/>
                  </a:cubicBezTo>
                  <a:cubicBezTo>
                    <a:pt x="823874" y="275435"/>
                    <a:pt x="836504" y="279321"/>
                    <a:pt x="848163" y="286122"/>
                  </a:cubicBezTo>
                  <a:lnTo>
                    <a:pt x="853992" y="294866"/>
                  </a:lnTo>
                  <a:cubicBezTo>
                    <a:pt x="855935" y="295838"/>
                    <a:pt x="858121" y="296809"/>
                    <a:pt x="860550" y="297781"/>
                  </a:cubicBezTo>
                  <a:cubicBezTo>
                    <a:pt x="862979" y="298752"/>
                    <a:pt x="865165" y="299724"/>
                    <a:pt x="867108" y="300695"/>
                  </a:cubicBezTo>
                  <a:lnTo>
                    <a:pt x="870023" y="299238"/>
                  </a:lnTo>
                  <a:lnTo>
                    <a:pt x="874395" y="306525"/>
                  </a:lnTo>
                  <a:cubicBezTo>
                    <a:pt x="875366" y="307496"/>
                    <a:pt x="876823" y="309196"/>
                    <a:pt x="878767" y="311625"/>
                  </a:cubicBezTo>
                  <a:cubicBezTo>
                    <a:pt x="880709" y="314054"/>
                    <a:pt x="882167" y="316240"/>
                    <a:pt x="883139" y="318183"/>
                  </a:cubicBezTo>
                  <a:cubicBezTo>
                    <a:pt x="885081" y="319155"/>
                    <a:pt x="887025" y="319640"/>
                    <a:pt x="888968" y="319640"/>
                  </a:cubicBezTo>
                  <a:cubicBezTo>
                    <a:pt x="890911" y="319640"/>
                    <a:pt x="891882" y="320126"/>
                    <a:pt x="891882" y="321098"/>
                  </a:cubicBezTo>
                  <a:cubicBezTo>
                    <a:pt x="890911" y="322069"/>
                    <a:pt x="890668" y="322798"/>
                    <a:pt x="891154" y="323284"/>
                  </a:cubicBezTo>
                  <a:cubicBezTo>
                    <a:pt x="891639" y="323770"/>
                    <a:pt x="891397" y="324012"/>
                    <a:pt x="890425" y="324012"/>
                  </a:cubicBezTo>
                  <a:cubicBezTo>
                    <a:pt x="890425" y="325956"/>
                    <a:pt x="891397" y="327413"/>
                    <a:pt x="893340" y="328384"/>
                  </a:cubicBezTo>
                  <a:lnTo>
                    <a:pt x="891882" y="331299"/>
                  </a:lnTo>
                  <a:lnTo>
                    <a:pt x="893340" y="340043"/>
                  </a:lnTo>
                  <a:lnTo>
                    <a:pt x="903541" y="351702"/>
                  </a:lnTo>
                  <a:lnTo>
                    <a:pt x="903541" y="360446"/>
                  </a:lnTo>
                  <a:cubicBezTo>
                    <a:pt x="902569" y="362389"/>
                    <a:pt x="902569" y="364818"/>
                    <a:pt x="903541" y="367732"/>
                  </a:cubicBezTo>
                  <a:cubicBezTo>
                    <a:pt x="904513" y="370647"/>
                    <a:pt x="904998" y="372590"/>
                    <a:pt x="904998" y="373561"/>
                  </a:cubicBezTo>
                  <a:lnTo>
                    <a:pt x="904998" y="379391"/>
                  </a:lnTo>
                  <a:cubicBezTo>
                    <a:pt x="904998" y="380362"/>
                    <a:pt x="904513" y="381091"/>
                    <a:pt x="903541" y="381577"/>
                  </a:cubicBezTo>
                  <a:cubicBezTo>
                    <a:pt x="902569" y="382062"/>
                    <a:pt x="900626" y="382305"/>
                    <a:pt x="897712" y="382305"/>
                  </a:cubicBezTo>
                  <a:cubicBezTo>
                    <a:pt x="896740" y="383277"/>
                    <a:pt x="896254" y="386192"/>
                    <a:pt x="896254" y="391049"/>
                  </a:cubicBezTo>
                  <a:lnTo>
                    <a:pt x="894797" y="398336"/>
                  </a:lnTo>
                  <a:cubicBezTo>
                    <a:pt x="893825" y="401251"/>
                    <a:pt x="892125" y="404651"/>
                    <a:pt x="889696" y="408537"/>
                  </a:cubicBezTo>
                  <a:cubicBezTo>
                    <a:pt x="887267" y="412423"/>
                    <a:pt x="885567" y="414852"/>
                    <a:pt x="884596" y="415824"/>
                  </a:cubicBezTo>
                  <a:lnTo>
                    <a:pt x="881681" y="418739"/>
                  </a:lnTo>
                  <a:lnTo>
                    <a:pt x="875852" y="423111"/>
                  </a:lnTo>
                  <a:cubicBezTo>
                    <a:pt x="874880" y="424082"/>
                    <a:pt x="873423" y="425539"/>
                    <a:pt x="871480" y="427483"/>
                  </a:cubicBezTo>
                  <a:cubicBezTo>
                    <a:pt x="871480" y="429426"/>
                    <a:pt x="870023" y="432826"/>
                    <a:pt x="867108" y="437684"/>
                  </a:cubicBezTo>
                  <a:lnTo>
                    <a:pt x="865651" y="437684"/>
                  </a:lnTo>
                  <a:lnTo>
                    <a:pt x="851077" y="449342"/>
                  </a:lnTo>
                  <a:cubicBezTo>
                    <a:pt x="840390" y="461001"/>
                    <a:pt x="832132" y="468773"/>
                    <a:pt x="826303" y="472660"/>
                  </a:cubicBezTo>
                  <a:lnTo>
                    <a:pt x="823368" y="475061"/>
                  </a:lnTo>
                  <a:lnTo>
                    <a:pt x="835775" y="472660"/>
                  </a:lnTo>
                  <a:cubicBezTo>
                    <a:pt x="844033" y="470716"/>
                    <a:pt x="851563" y="469745"/>
                    <a:pt x="858364" y="469745"/>
                  </a:cubicBezTo>
                  <a:lnTo>
                    <a:pt x="867108" y="469745"/>
                  </a:lnTo>
                  <a:lnTo>
                    <a:pt x="880224" y="468288"/>
                  </a:lnTo>
                  <a:lnTo>
                    <a:pt x="871480" y="469745"/>
                  </a:lnTo>
                  <a:lnTo>
                    <a:pt x="890425" y="469745"/>
                  </a:lnTo>
                  <a:lnTo>
                    <a:pt x="891882" y="469745"/>
                  </a:lnTo>
                  <a:cubicBezTo>
                    <a:pt x="892854" y="469745"/>
                    <a:pt x="893583" y="469745"/>
                    <a:pt x="894068" y="469745"/>
                  </a:cubicBezTo>
                  <a:cubicBezTo>
                    <a:pt x="894554" y="469745"/>
                    <a:pt x="894797" y="469745"/>
                    <a:pt x="894797" y="469745"/>
                  </a:cubicBezTo>
                  <a:lnTo>
                    <a:pt x="893340" y="468288"/>
                  </a:lnTo>
                  <a:lnTo>
                    <a:pt x="890425" y="469745"/>
                  </a:lnTo>
                  <a:lnTo>
                    <a:pt x="890425" y="468288"/>
                  </a:lnTo>
                  <a:lnTo>
                    <a:pt x="890425" y="466830"/>
                  </a:lnTo>
                  <a:lnTo>
                    <a:pt x="891882" y="465373"/>
                  </a:lnTo>
                  <a:lnTo>
                    <a:pt x="896254" y="463916"/>
                  </a:lnTo>
                  <a:cubicBezTo>
                    <a:pt x="900141" y="463916"/>
                    <a:pt x="905727" y="462944"/>
                    <a:pt x="913014" y="461001"/>
                  </a:cubicBezTo>
                  <a:cubicBezTo>
                    <a:pt x="920300" y="459058"/>
                    <a:pt x="925401" y="458572"/>
                    <a:pt x="928315" y="459544"/>
                  </a:cubicBezTo>
                  <a:cubicBezTo>
                    <a:pt x="923458" y="460515"/>
                    <a:pt x="915685" y="462944"/>
                    <a:pt x="904998" y="466830"/>
                  </a:cubicBezTo>
                  <a:lnTo>
                    <a:pt x="935602" y="459544"/>
                  </a:lnTo>
                  <a:lnTo>
                    <a:pt x="945803" y="461001"/>
                  </a:lnTo>
                  <a:lnTo>
                    <a:pt x="948718" y="461001"/>
                  </a:lnTo>
                  <a:lnTo>
                    <a:pt x="951633" y="455172"/>
                  </a:lnTo>
                  <a:lnTo>
                    <a:pt x="979322" y="455172"/>
                  </a:lnTo>
                  <a:lnTo>
                    <a:pt x="990981" y="466830"/>
                  </a:lnTo>
                  <a:lnTo>
                    <a:pt x="1009926" y="468288"/>
                  </a:lnTo>
                  <a:lnTo>
                    <a:pt x="1018670" y="468288"/>
                  </a:lnTo>
                  <a:cubicBezTo>
                    <a:pt x="1020613" y="468288"/>
                    <a:pt x="1024499" y="469988"/>
                    <a:pt x="1030328" y="473388"/>
                  </a:cubicBezTo>
                  <a:cubicBezTo>
                    <a:pt x="1036158" y="476789"/>
                    <a:pt x="1039558" y="479946"/>
                    <a:pt x="1040530" y="482861"/>
                  </a:cubicBezTo>
                  <a:lnTo>
                    <a:pt x="1041987" y="482861"/>
                  </a:lnTo>
                  <a:cubicBezTo>
                    <a:pt x="1046845" y="482861"/>
                    <a:pt x="1050731" y="484318"/>
                    <a:pt x="1053645" y="487233"/>
                  </a:cubicBezTo>
                  <a:lnTo>
                    <a:pt x="1062389" y="490147"/>
                  </a:lnTo>
                  <a:lnTo>
                    <a:pt x="1063847" y="488690"/>
                  </a:lnTo>
                  <a:cubicBezTo>
                    <a:pt x="1068705" y="492576"/>
                    <a:pt x="1071133" y="496462"/>
                    <a:pt x="1071133" y="500349"/>
                  </a:cubicBezTo>
                  <a:cubicBezTo>
                    <a:pt x="1070162" y="500349"/>
                    <a:pt x="1067733" y="498891"/>
                    <a:pt x="1063847" y="495977"/>
                  </a:cubicBezTo>
                  <a:cubicBezTo>
                    <a:pt x="1062875" y="495977"/>
                    <a:pt x="1062147" y="496462"/>
                    <a:pt x="1061661" y="497434"/>
                  </a:cubicBezTo>
                  <a:cubicBezTo>
                    <a:pt x="1061175" y="498406"/>
                    <a:pt x="1061418" y="499377"/>
                    <a:pt x="1062389" y="500349"/>
                  </a:cubicBezTo>
                  <a:cubicBezTo>
                    <a:pt x="1063361" y="502292"/>
                    <a:pt x="1063361" y="504721"/>
                    <a:pt x="1062389" y="507635"/>
                  </a:cubicBezTo>
                  <a:lnTo>
                    <a:pt x="1063847" y="507635"/>
                  </a:lnTo>
                  <a:cubicBezTo>
                    <a:pt x="1066761" y="508607"/>
                    <a:pt x="1068947" y="509821"/>
                    <a:pt x="1070405" y="511279"/>
                  </a:cubicBezTo>
                  <a:cubicBezTo>
                    <a:pt x="1071862" y="512736"/>
                    <a:pt x="1072591" y="515408"/>
                    <a:pt x="1072591" y="519294"/>
                  </a:cubicBezTo>
                  <a:cubicBezTo>
                    <a:pt x="1073562" y="520265"/>
                    <a:pt x="1080363" y="523909"/>
                    <a:pt x="1092993" y="530224"/>
                  </a:cubicBezTo>
                  <a:cubicBezTo>
                    <a:pt x="1105623" y="536539"/>
                    <a:pt x="1112910" y="540182"/>
                    <a:pt x="1114853" y="541154"/>
                  </a:cubicBezTo>
                  <a:cubicBezTo>
                    <a:pt x="1114853" y="542125"/>
                    <a:pt x="1114853" y="543097"/>
                    <a:pt x="1114853" y="544068"/>
                  </a:cubicBezTo>
                  <a:cubicBezTo>
                    <a:pt x="1117768" y="545040"/>
                    <a:pt x="1119468" y="546983"/>
                    <a:pt x="1119954" y="549898"/>
                  </a:cubicBezTo>
                  <a:cubicBezTo>
                    <a:pt x="1120440" y="552812"/>
                    <a:pt x="1120683" y="554756"/>
                    <a:pt x="1120683" y="555727"/>
                  </a:cubicBezTo>
                  <a:cubicBezTo>
                    <a:pt x="1128455" y="560585"/>
                    <a:pt x="1133798" y="564957"/>
                    <a:pt x="1136713" y="568843"/>
                  </a:cubicBezTo>
                  <a:lnTo>
                    <a:pt x="1135256" y="571758"/>
                  </a:lnTo>
                  <a:cubicBezTo>
                    <a:pt x="1134284" y="573701"/>
                    <a:pt x="1133798" y="575644"/>
                    <a:pt x="1133798" y="577587"/>
                  </a:cubicBezTo>
                  <a:lnTo>
                    <a:pt x="1133798" y="584874"/>
                  </a:lnTo>
                  <a:cubicBezTo>
                    <a:pt x="1133798" y="589731"/>
                    <a:pt x="1131855" y="593618"/>
                    <a:pt x="1127969" y="596532"/>
                  </a:cubicBezTo>
                  <a:lnTo>
                    <a:pt x="1126512" y="602361"/>
                  </a:lnTo>
                  <a:cubicBezTo>
                    <a:pt x="1126512" y="603333"/>
                    <a:pt x="1124326" y="604305"/>
                    <a:pt x="1119954" y="605276"/>
                  </a:cubicBezTo>
                  <a:cubicBezTo>
                    <a:pt x="1115582" y="606248"/>
                    <a:pt x="1112910" y="607705"/>
                    <a:pt x="1111939" y="609648"/>
                  </a:cubicBezTo>
                  <a:cubicBezTo>
                    <a:pt x="1107081" y="614506"/>
                    <a:pt x="1103195" y="616935"/>
                    <a:pt x="1100280" y="616935"/>
                  </a:cubicBezTo>
                  <a:cubicBezTo>
                    <a:pt x="1100280" y="619849"/>
                    <a:pt x="1097851" y="620821"/>
                    <a:pt x="1092993" y="619849"/>
                  </a:cubicBezTo>
                  <a:cubicBezTo>
                    <a:pt x="1089107" y="622764"/>
                    <a:pt x="1084249" y="624707"/>
                    <a:pt x="1078420" y="625679"/>
                  </a:cubicBezTo>
                  <a:cubicBezTo>
                    <a:pt x="1075505" y="626650"/>
                    <a:pt x="1073077" y="627865"/>
                    <a:pt x="1071133" y="629322"/>
                  </a:cubicBezTo>
                  <a:cubicBezTo>
                    <a:pt x="1069190" y="630779"/>
                    <a:pt x="1067733" y="631994"/>
                    <a:pt x="1066761" y="632965"/>
                  </a:cubicBezTo>
                  <a:cubicBezTo>
                    <a:pt x="1063847" y="632965"/>
                    <a:pt x="1062389" y="633451"/>
                    <a:pt x="1062389" y="634423"/>
                  </a:cubicBezTo>
                  <a:cubicBezTo>
                    <a:pt x="1061418" y="633451"/>
                    <a:pt x="1061175" y="632237"/>
                    <a:pt x="1061661" y="630779"/>
                  </a:cubicBezTo>
                  <a:cubicBezTo>
                    <a:pt x="1062147" y="629322"/>
                    <a:pt x="1061904" y="628108"/>
                    <a:pt x="1060932" y="627136"/>
                  </a:cubicBezTo>
                  <a:cubicBezTo>
                    <a:pt x="1058989" y="626164"/>
                    <a:pt x="1056560" y="625679"/>
                    <a:pt x="1053645" y="625679"/>
                  </a:cubicBezTo>
                  <a:cubicBezTo>
                    <a:pt x="1048788" y="625679"/>
                    <a:pt x="1044416" y="628593"/>
                    <a:pt x="1040530" y="634423"/>
                  </a:cubicBezTo>
                  <a:cubicBezTo>
                    <a:pt x="1029843" y="640252"/>
                    <a:pt x="1024013" y="648996"/>
                    <a:pt x="1023042" y="660654"/>
                  </a:cubicBezTo>
                  <a:cubicBezTo>
                    <a:pt x="1020127" y="662598"/>
                    <a:pt x="1017698" y="665998"/>
                    <a:pt x="1015755" y="670856"/>
                  </a:cubicBezTo>
                  <a:lnTo>
                    <a:pt x="1008468" y="672313"/>
                  </a:lnTo>
                  <a:lnTo>
                    <a:pt x="998267" y="673770"/>
                  </a:lnTo>
                  <a:cubicBezTo>
                    <a:pt x="995353" y="673770"/>
                    <a:pt x="994381" y="672799"/>
                    <a:pt x="995353" y="670856"/>
                  </a:cubicBezTo>
                  <a:cubicBezTo>
                    <a:pt x="997295" y="670856"/>
                    <a:pt x="998753" y="667455"/>
                    <a:pt x="999724" y="660654"/>
                  </a:cubicBezTo>
                  <a:cubicBezTo>
                    <a:pt x="994867" y="662598"/>
                    <a:pt x="990252" y="665512"/>
                    <a:pt x="985880" y="669398"/>
                  </a:cubicBezTo>
                  <a:cubicBezTo>
                    <a:pt x="981508" y="673285"/>
                    <a:pt x="978350" y="675713"/>
                    <a:pt x="976407" y="676685"/>
                  </a:cubicBezTo>
                  <a:lnTo>
                    <a:pt x="973493" y="673770"/>
                  </a:lnTo>
                  <a:lnTo>
                    <a:pt x="970578" y="673770"/>
                  </a:lnTo>
                  <a:lnTo>
                    <a:pt x="932687" y="689801"/>
                  </a:lnTo>
                  <a:cubicBezTo>
                    <a:pt x="931716" y="689801"/>
                    <a:pt x="930501" y="689801"/>
                    <a:pt x="929044" y="689801"/>
                  </a:cubicBezTo>
                  <a:cubicBezTo>
                    <a:pt x="927587" y="689801"/>
                    <a:pt x="926858" y="688829"/>
                    <a:pt x="926858" y="686886"/>
                  </a:cubicBezTo>
                  <a:cubicBezTo>
                    <a:pt x="925887" y="685915"/>
                    <a:pt x="924915" y="686158"/>
                    <a:pt x="923944" y="687615"/>
                  </a:cubicBezTo>
                  <a:cubicBezTo>
                    <a:pt x="922972" y="689072"/>
                    <a:pt x="922486" y="690287"/>
                    <a:pt x="922486" y="691258"/>
                  </a:cubicBezTo>
                  <a:cubicBezTo>
                    <a:pt x="917629" y="690287"/>
                    <a:pt x="913985" y="690044"/>
                    <a:pt x="911556" y="690530"/>
                  </a:cubicBezTo>
                  <a:cubicBezTo>
                    <a:pt x="909127" y="691015"/>
                    <a:pt x="907427" y="691258"/>
                    <a:pt x="906456" y="691258"/>
                  </a:cubicBezTo>
                  <a:cubicBezTo>
                    <a:pt x="904513" y="692230"/>
                    <a:pt x="902084" y="692716"/>
                    <a:pt x="899169" y="692716"/>
                  </a:cubicBezTo>
                  <a:cubicBezTo>
                    <a:pt x="892368" y="692716"/>
                    <a:pt x="881195" y="689801"/>
                    <a:pt x="865651" y="683972"/>
                  </a:cubicBezTo>
                  <a:lnTo>
                    <a:pt x="864193" y="688343"/>
                  </a:lnTo>
                  <a:cubicBezTo>
                    <a:pt x="863222" y="690287"/>
                    <a:pt x="860793" y="691015"/>
                    <a:pt x="856907" y="690530"/>
                  </a:cubicBezTo>
                  <a:cubicBezTo>
                    <a:pt x="853020" y="690044"/>
                    <a:pt x="850591" y="689801"/>
                    <a:pt x="849620" y="689801"/>
                  </a:cubicBezTo>
                  <a:cubicBezTo>
                    <a:pt x="842819" y="683972"/>
                    <a:pt x="836018" y="681057"/>
                    <a:pt x="829217" y="681057"/>
                  </a:cubicBezTo>
                  <a:cubicBezTo>
                    <a:pt x="825331" y="681057"/>
                    <a:pt x="819988" y="682514"/>
                    <a:pt x="813187" y="685429"/>
                  </a:cubicBezTo>
                  <a:lnTo>
                    <a:pt x="808815" y="686886"/>
                  </a:lnTo>
                  <a:lnTo>
                    <a:pt x="807357" y="692716"/>
                  </a:lnTo>
                  <a:lnTo>
                    <a:pt x="808815" y="692716"/>
                  </a:lnTo>
                  <a:cubicBezTo>
                    <a:pt x="809787" y="692716"/>
                    <a:pt x="811001" y="692959"/>
                    <a:pt x="812458" y="693444"/>
                  </a:cubicBezTo>
                  <a:cubicBezTo>
                    <a:pt x="813915" y="693930"/>
                    <a:pt x="815130" y="694659"/>
                    <a:pt x="816101" y="695630"/>
                  </a:cubicBezTo>
                  <a:cubicBezTo>
                    <a:pt x="819016" y="698545"/>
                    <a:pt x="823874" y="700974"/>
                    <a:pt x="830675" y="702917"/>
                  </a:cubicBezTo>
                  <a:cubicBezTo>
                    <a:pt x="831646" y="702917"/>
                    <a:pt x="832132" y="703646"/>
                    <a:pt x="832132" y="705103"/>
                  </a:cubicBezTo>
                  <a:cubicBezTo>
                    <a:pt x="832132" y="706560"/>
                    <a:pt x="832132" y="708260"/>
                    <a:pt x="832132" y="710203"/>
                  </a:cubicBezTo>
                  <a:lnTo>
                    <a:pt x="832132" y="711661"/>
                  </a:lnTo>
                  <a:lnTo>
                    <a:pt x="845248" y="713118"/>
                  </a:lnTo>
                  <a:cubicBezTo>
                    <a:pt x="845248" y="713118"/>
                    <a:pt x="841848" y="711175"/>
                    <a:pt x="835047" y="707289"/>
                  </a:cubicBezTo>
                  <a:lnTo>
                    <a:pt x="840876" y="708746"/>
                  </a:lnTo>
                  <a:cubicBezTo>
                    <a:pt x="845734" y="709718"/>
                    <a:pt x="849134" y="712147"/>
                    <a:pt x="851077" y="716033"/>
                  </a:cubicBezTo>
                  <a:cubicBezTo>
                    <a:pt x="859821" y="717004"/>
                    <a:pt x="866136" y="719919"/>
                    <a:pt x="870023" y="724777"/>
                  </a:cubicBezTo>
                  <a:cubicBezTo>
                    <a:pt x="870994" y="728663"/>
                    <a:pt x="871480" y="732063"/>
                    <a:pt x="871480" y="734978"/>
                  </a:cubicBezTo>
                  <a:cubicBezTo>
                    <a:pt x="871480" y="737893"/>
                    <a:pt x="869537" y="740807"/>
                    <a:pt x="865651" y="743722"/>
                  </a:cubicBezTo>
                  <a:cubicBezTo>
                    <a:pt x="865651" y="743722"/>
                    <a:pt x="864679" y="743236"/>
                    <a:pt x="862736" y="742265"/>
                  </a:cubicBezTo>
                  <a:cubicBezTo>
                    <a:pt x="860793" y="741293"/>
                    <a:pt x="859335" y="742265"/>
                    <a:pt x="858364" y="745179"/>
                  </a:cubicBezTo>
                  <a:cubicBezTo>
                    <a:pt x="862250" y="746151"/>
                    <a:pt x="866136" y="746151"/>
                    <a:pt x="870023" y="745179"/>
                  </a:cubicBezTo>
                  <a:cubicBezTo>
                    <a:pt x="876823" y="745179"/>
                    <a:pt x="881681" y="745665"/>
                    <a:pt x="884596" y="746637"/>
                  </a:cubicBezTo>
                  <a:lnTo>
                    <a:pt x="870023" y="748094"/>
                  </a:lnTo>
                  <a:cubicBezTo>
                    <a:pt x="870994" y="749065"/>
                    <a:pt x="873909" y="749551"/>
                    <a:pt x="878767" y="749551"/>
                  </a:cubicBezTo>
                  <a:cubicBezTo>
                    <a:pt x="883624" y="749551"/>
                    <a:pt x="887025" y="750037"/>
                    <a:pt x="888968" y="751009"/>
                  </a:cubicBezTo>
                  <a:cubicBezTo>
                    <a:pt x="889939" y="751009"/>
                    <a:pt x="890425" y="751980"/>
                    <a:pt x="890425" y="753923"/>
                  </a:cubicBezTo>
                  <a:cubicBezTo>
                    <a:pt x="890425" y="755866"/>
                    <a:pt x="888968" y="756838"/>
                    <a:pt x="886053" y="756838"/>
                  </a:cubicBezTo>
                  <a:lnTo>
                    <a:pt x="884596" y="756838"/>
                  </a:lnTo>
                  <a:cubicBezTo>
                    <a:pt x="885567" y="756838"/>
                    <a:pt x="887510" y="757324"/>
                    <a:pt x="890425" y="758295"/>
                  </a:cubicBezTo>
                  <a:cubicBezTo>
                    <a:pt x="893340" y="759267"/>
                    <a:pt x="894311" y="761696"/>
                    <a:pt x="893340" y="765582"/>
                  </a:cubicBezTo>
                  <a:lnTo>
                    <a:pt x="887510" y="765582"/>
                  </a:lnTo>
                  <a:cubicBezTo>
                    <a:pt x="888482" y="767525"/>
                    <a:pt x="889696" y="768982"/>
                    <a:pt x="891154" y="769954"/>
                  </a:cubicBezTo>
                  <a:cubicBezTo>
                    <a:pt x="892611" y="770925"/>
                    <a:pt x="893340" y="771411"/>
                    <a:pt x="893340" y="771411"/>
                  </a:cubicBezTo>
                  <a:lnTo>
                    <a:pt x="887510" y="771411"/>
                  </a:lnTo>
                  <a:cubicBezTo>
                    <a:pt x="888482" y="771411"/>
                    <a:pt x="890668" y="771654"/>
                    <a:pt x="894068" y="772140"/>
                  </a:cubicBezTo>
                  <a:cubicBezTo>
                    <a:pt x="897469" y="772626"/>
                    <a:pt x="900141" y="774326"/>
                    <a:pt x="902084" y="777240"/>
                  </a:cubicBezTo>
                  <a:lnTo>
                    <a:pt x="887510" y="774326"/>
                  </a:lnTo>
                  <a:lnTo>
                    <a:pt x="870023" y="774326"/>
                  </a:lnTo>
                  <a:cubicBezTo>
                    <a:pt x="863222" y="772383"/>
                    <a:pt x="858364" y="771411"/>
                    <a:pt x="855449" y="771411"/>
                  </a:cubicBezTo>
                  <a:lnTo>
                    <a:pt x="843791" y="771411"/>
                  </a:lnTo>
                  <a:cubicBezTo>
                    <a:pt x="846705" y="774326"/>
                    <a:pt x="850591" y="775783"/>
                    <a:pt x="855449" y="775783"/>
                  </a:cubicBezTo>
                  <a:lnTo>
                    <a:pt x="859821" y="775783"/>
                  </a:lnTo>
                  <a:cubicBezTo>
                    <a:pt x="861764" y="775783"/>
                    <a:pt x="865165" y="776269"/>
                    <a:pt x="870023" y="777240"/>
                  </a:cubicBezTo>
                  <a:lnTo>
                    <a:pt x="888968" y="781612"/>
                  </a:lnTo>
                  <a:lnTo>
                    <a:pt x="886053" y="784527"/>
                  </a:lnTo>
                  <a:lnTo>
                    <a:pt x="881681" y="784527"/>
                  </a:lnTo>
                  <a:cubicBezTo>
                    <a:pt x="878767" y="784527"/>
                    <a:pt x="875366" y="785499"/>
                    <a:pt x="871480" y="787442"/>
                  </a:cubicBezTo>
                  <a:cubicBezTo>
                    <a:pt x="874395" y="789385"/>
                    <a:pt x="877309" y="789385"/>
                    <a:pt x="880224" y="787442"/>
                  </a:cubicBezTo>
                  <a:cubicBezTo>
                    <a:pt x="882167" y="791328"/>
                    <a:pt x="882167" y="794728"/>
                    <a:pt x="880224" y="797643"/>
                  </a:cubicBezTo>
                  <a:lnTo>
                    <a:pt x="874395" y="799100"/>
                  </a:lnTo>
                  <a:cubicBezTo>
                    <a:pt x="869537" y="797157"/>
                    <a:pt x="862736" y="796186"/>
                    <a:pt x="853992" y="796186"/>
                  </a:cubicBezTo>
                  <a:cubicBezTo>
                    <a:pt x="853992" y="797157"/>
                    <a:pt x="853020" y="797643"/>
                    <a:pt x="851077" y="797643"/>
                  </a:cubicBezTo>
                  <a:cubicBezTo>
                    <a:pt x="854963" y="798615"/>
                    <a:pt x="861764" y="799100"/>
                    <a:pt x="871480" y="799100"/>
                  </a:cubicBezTo>
                  <a:lnTo>
                    <a:pt x="874395" y="799100"/>
                  </a:lnTo>
                  <a:cubicBezTo>
                    <a:pt x="876337" y="799100"/>
                    <a:pt x="877552" y="799586"/>
                    <a:pt x="878038" y="800557"/>
                  </a:cubicBezTo>
                  <a:cubicBezTo>
                    <a:pt x="878523" y="801529"/>
                    <a:pt x="878281" y="803472"/>
                    <a:pt x="877309" y="806387"/>
                  </a:cubicBezTo>
                  <a:cubicBezTo>
                    <a:pt x="876337" y="806387"/>
                    <a:pt x="875123" y="806630"/>
                    <a:pt x="873666" y="807116"/>
                  </a:cubicBezTo>
                  <a:cubicBezTo>
                    <a:pt x="872209" y="807601"/>
                    <a:pt x="870508" y="807844"/>
                    <a:pt x="868565" y="807844"/>
                  </a:cubicBezTo>
                  <a:cubicBezTo>
                    <a:pt x="869537" y="808816"/>
                    <a:pt x="870265" y="809302"/>
                    <a:pt x="870751" y="809302"/>
                  </a:cubicBezTo>
                  <a:cubicBezTo>
                    <a:pt x="871237" y="809302"/>
                    <a:pt x="871966" y="809787"/>
                    <a:pt x="872937" y="810759"/>
                  </a:cubicBezTo>
                  <a:cubicBezTo>
                    <a:pt x="859335" y="806873"/>
                    <a:pt x="851077" y="804444"/>
                    <a:pt x="848163" y="803472"/>
                  </a:cubicBezTo>
                  <a:lnTo>
                    <a:pt x="851077" y="812216"/>
                  </a:lnTo>
                  <a:lnTo>
                    <a:pt x="856907" y="809302"/>
                  </a:lnTo>
                  <a:cubicBezTo>
                    <a:pt x="858850" y="809302"/>
                    <a:pt x="861036" y="809787"/>
                    <a:pt x="863465" y="810759"/>
                  </a:cubicBezTo>
                  <a:cubicBezTo>
                    <a:pt x="865893" y="811730"/>
                    <a:pt x="868565" y="812702"/>
                    <a:pt x="871480" y="813674"/>
                  </a:cubicBezTo>
                  <a:cubicBezTo>
                    <a:pt x="874395" y="816588"/>
                    <a:pt x="877309" y="818045"/>
                    <a:pt x="880224" y="818045"/>
                  </a:cubicBezTo>
                  <a:cubicBezTo>
                    <a:pt x="883139" y="817074"/>
                    <a:pt x="884596" y="817560"/>
                    <a:pt x="884596" y="819503"/>
                  </a:cubicBezTo>
                  <a:cubicBezTo>
                    <a:pt x="884596" y="820474"/>
                    <a:pt x="883381" y="821932"/>
                    <a:pt x="880953" y="823875"/>
                  </a:cubicBezTo>
                  <a:cubicBezTo>
                    <a:pt x="878523" y="825818"/>
                    <a:pt x="875366" y="826790"/>
                    <a:pt x="871480" y="826790"/>
                  </a:cubicBezTo>
                  <a:cubicBezTo>
                    <a:pt x="869537" y="826790"/>
                    <a:pt x="863222" y="825818"/>
                    <a:pt x="852535" y="823875"/>
                  </a:cubicBezTo>
                  <a:lnTo>
                    <a:pt x="839419" y="822418"/>
                  </a:lnTo>
                  <a:lnTo>
                    <a:pt x="835047" y="822418"/>
                  </a:lnTo>
                  <a:cubicBezTo>
                    <a:pt x="829217" y="822418"/>
                    <a:pt x="822902" y="823875"/>
                    <a:pt x="816101" y="826790"/>
                  </a:cubicBezTo>
                  <a:lnTo>
                    <a:pt x="772382" y="826790"/>
                  </a:lnTo>
                  <a:lnTo>
                    <a:pt x="768010" y="828247"/>
                  </a:lnTo>
                  <a:lnTo>
                    <a:pt x="778211" y="832619"/>
                  </a:lnTo>
                  <a:cubicBezTo>
                    <a:pt x="780154" y="833590"/>
                    <a:pt x="782826" y="835290"/>
                    <a:pt x="786226" y="837719"/>
                  </a:cubicBezTo>
                  <a:cubicBezTo>
                    <a:pt x="789627" y="840148"/>
                    <a:pt x="793270" y="841363"/>
                    <a:pt x="797156" y="841363"/>
                  </a:cubicBezTo>
                  <a:cubicBezTo>
                    <a:pt x="801043" y="841363"/>
                    <a:pt x="803957" y="842334"/>
                    <a:pt x="805900" y="844277"/>
                  </a:cubicBezTo>
                  <a:cubicBezTo>
                    <a:pt x="812701" y="850107"/>
                    <a:pt x="819502" y="853507"/>
                    <a:pt x="826303" y="854479"/>
                  </a:cubicBezTo>
                  <a:cubicBezTo>
                    <a:pt x="828246" y="854479"/>
                    <a:pt x="829703" y="855450"/>
                    <a:pt x="830675" y="857393"/>
                  </a:cubicBezTo>
                  <a:lnTo>
                    <a:pt x="832132" y="853021"/>
                  </a:lnTo>
                  <a:lnTo>
                    <a:pt x="832132" y="851564"/>
                  </a:lnTo>
                  <a:cubicBezTo>
                    <a:pt x="832132" y="849621"/>
                    <a:pt x="831403" y="847678"/>
                    <a:pt x="829946" y="845735"/>
                  </a:cubicBezTo>
                  <a:cubicBezTo>
                    <a:pt x="828489" y="843792"/>
                    <a:pt x="827274" y="842334"/>
                    <a:pt x="826303" y="841363"/>
                  </a:cubicBezTo>
                  <a:cubicBezTo>
                    <a:pt x="827274" y="841363"/>
                    <a:pt x="829460" y="842334"/>
                    <a:pt x="832861" y="844277"/>
                  </a:cubicBezTo>
                  <a:cubicBezTo>
                    <a:pt x="836261" y="846220"/>
                    <a:pt x="837476" y="849135"/>
                    <a:pt x="836504" y="853021"/>
                  </a:cubicBezTo>
                  <a:cubicBezTo>
                    <a:pt x="836504" y="853021"/>
                    <a:pt x="837961" y="854236"/>
                    <a:pt x="840876" y="856665"/>
                  </a:cubicBezTo>
                  <a:cubicBezTo>
                    <a:pt x="843791" y="859093"/>
                    <a:pt x="845734" y="860794"/>
                    <a:pt x="846705" y="861765"/>
                  </a:cubicBezTo>
                  <a:cubicBezTo>
                    <a:pt x="850591" y="862737"/>
                    <a:pt x="853020" y="866623"/>
                    <a:pt x="853992" y="873424"/>
                  </a:cubicBezTo>
                  <a:cubicBezTo>
                    <a:pt x="853992" y="874395"/>
                    <a:pt x="854478" y="874881"/>
                    <a:pt x="855449" y="874881"/>
                  </a:cubicBezTo>
                  <a:cubicBezTo>
                    <a:pt x="859335" y="875853"/>
                    <a:pt x="862493" y="877796"/>
                    <a:pt x="864922" y="880710"/>
                  </a:cubicBezTo>
                  <a:cubicBezTo>
                    <a:pt x="867351" y="883625"/>
                    <a:pt x="869051" y="886054"/>
                    <a:pt x="870023" y="887997"/>
                  </a:cubicBezTo>
                  <a:cubicBezTo>
                    <a:pt x="871966" y="888969"/>
                    <a:pt x="872937" y="891398"/>
                    <a:pt x="872937" y="895284"/>
                  </a:cubicBezTo>
                  <a:cubicBezTo>
                    <a:pt x="872937" y="896255"/>
                    <a:pt x="873909" y="897227"/>
                    <a:pt x="875852" y="898198"/>
                  </a:cubicBezTo>
                  <a:cubicBezTo>
                    <a:pt x="877795" y="899170"/>
                    <a:pt x="879252" y="899656"/>
                    <a:pt x="880224" y="899656"/>
                  </a:cubicBezTo>
                  <a:lnTo>
                    <a:pt x="880224" y="906942"/>
                  </a:lnTo>
                  <a:lnTo>
                    <a:pt x="880224" y="912772"/>
                  </a:lnTo>
                  <a:cubicBezTo>
                    <a:pt x="881195" y="914715"/>
                    <a:pt x="882895" y="917629"/>
                    <a:pt x="885324" y="921516"/>
                  </a:cubicBezTo>
                  <a:cubicBezTo>
                    <a:pt x="887753" y="925402"/>
                    <a:pt x="889453" y="928802"/>
                    <a:pt x="890425" y="931717"/>
                  </a:cubicBezTo>
                  <a:lnTo>
                    <a:pt x="893340" y="931717"/>
                  </a:lnTo>
                  <a:cubicBezTo>
                    <a:pt x="900141" y="941432"/>
                    <a:pt x="901598" y="950176"/>
                    <a:pt x="897712" y="957949"/>
                  </a:cubicBezTo>
                  <a:lnTo>
                    <a:pt x="899169" y="966693"/>
                  </a:lnTo>
                  <a:cubicBezTo>
                    <a:pt x="899169" y="969607"/>
                    <a:pt x="900141" y="972522"/>
                    <a:pt x="902084" y="975437"/>
                  </a:cubicBezTo>
                  <a:cubicBezTo>
                    <a:pt x="903055" y="977380"/>
                    <a:pt x="903541" y="978351"/>
                    <a:pt x="903541" y="978351"/>
                  </a:cubicBezTo>
                  <a:cubicBezTo>
                    <a:pt x="903541" y="979323"/>
                    <a:pt x="901598" y="982723"/>
                    <a:pt x="897712" y="988552"/>
                  </a:cubicBezTo>
                  <a:lnTo>
                    <a:pt x="888968" y="991467"/>
                  </a:lnTo>
                  <a:cubicBezTo>
                    <a:pt x="883139" y="991467"/>
                    <a:pt x="880224" y="991953"/>
                    <a:pt x="880224" y="992925"/>
                  </a:cubicBezTo>
                  <a:cubicBezTo>
                    <a:pt x="877309" y="995839"/>
                    <a:pt x="875852" y="997297"/>
                    <a:pt x="875852" y="997297"/>
                  </a:cubicBezTo>
                  <a:cubicBezTo>
                    <a:pt x="876823" y="1000211"/>
                    <a:pt x="877066" y="1002154"/>
                    <a:pt x="876581" y="1003126"/>
                  </a:cubicBezTo>
                  <a:cubicBezTo>
                    <a:pt x="876095" y="1004097"/>
                    <a:pt x="875852" y="1004583"/>
                    <a:pt x="875852" y="1004583"/>
                  </a:cubicBezTo>
                  <a:cubicBezTo>
                    <a:pt x="870994" y="1006526"/>
                    <a:pt x="864436" y="1009198"/>
                    <a:pt x="856178" y="1012598"/>
                  </a:cubicBezTo>
                  <a:cubicBezTo>
                    <a:pt x="847920" y="1015999"/>
                    <a:pt x="839419" y="1018185"/>
                    <a:pt x="830675" y="1019156"/>
                  </a:cubicBezTo>
                  <a:cubicBezTo>
                    <a:pt x="831646" y="1018185"/>
                    <a:pt x="832861" y="1017213"/>
                    <a:pt x="834318" y="1016242"/>
                  </a:cubicBezTo>
                  <a:cubicBezTo>
                    <a:pt x="835775" y="1015270"/>
                    <a:pt x="836504" y="1014299"/>
                    <a:pt x="836504" y="1013327"/>
                  </a:cubicBezTo>
                  <a:lnTo>
                    <a:pt x="832132" y="1013327"/>
                  </a:lnTo>
                  <a:cubicBezTo>
                    <a:pt x="828246" y="1014299"/>
                    <a:pt x="824117" y="1015270"/>
                    <a:pt x="819745" y="1016242"/>
                  </a:cubicBezTo>
                  <a:cubicBezTo>
                    <a:pt x="815373" y="1017213"/>
                    <a:pt x="811729" y="1018671"/>
                    <a:pt x="808815" y="1020614"/>
                  </a:cubicBezTo>
                  <a:cubicBezTo>
                    <a:pt x="804929" y="1023528"/>
                    <a:pt x="800557" y="1024986"/>
                    <a:pt x="795699" y="1024986"/>
                  </a:cubicBezTo>
                  <a:lnTo>
                    <a:pt x="792784" y="1024986"/>
                  </a:lnTo>
                  <a:cubicBezTo>
                    <a:pt x="791813" y="1026929"/>
                    <a:pt x="790113" y="1028872"/>
                    <a:pt x="787684" y="1030815"/>
                  </a:cubicBezTo>
                  <a:cubicBezTo>
                    <a:pt x="785255" y="1032758"/>
                    <a:pt x="783555" y="1034215"/>
                    <a:pt x="782583" y="1035187"/>
                  </a:cubicBezTo>
                  <a:lnTo>
                    <a:pt x="766553" y="1042474"/>
                  </a:lnTo>
                  <a:cubicBezTo>
                    <a:pt x="765581" y="1044417"/>
                    <a:pt x="762666" y="1046360"/>
                    <a:pt x="757809" y="1048303"/>
                  </a:cubicBezTo>
                  <a:lnTo>
                    <a:pt x="743235" y="1062876"/>
                  </a:lnTo>
                  <a:lnTo>
                    <a:pt x="740321" y="1065791"/>
                  </a:lnTo>
                  <a:cubicBezTo>
                    <a:pt x="734491" y="1068705"/>
                    <a:pt x="730605" y="1072592"/>
                    <a:pt x="728662" y="1077449"/>
                  </a:cubicBezTo>
                  <a:lnTo>
                    <a:pt x="722833" y="1078907"/>
                  </a:lnTo>
                  <a:lnTo>
                    <a:pt x="728662" y="1074535"/>
                  </a:lnTo>
                  <a:cubicBezTo>
                    <a:pt x="725747" y="1075506"/>
                    <a:pt x="722347" y="1075992"/>
                    <a:pt x="718461" y="1075992"/>
                  </a:cubicBezTo>
                  <a:cubicBezTo>
                    <a:pt x="716518" y="1075992"/>
                    <a:pt x="715546" y="1076964"/>
                    <a:pt x="715546" y="1078907"/>
                  </a:cubicBezTo>
                  <a:cubicBezTo>
                    <a:pt x="710688" y="1082793"/>
                    <a:pt x="705345" y="1086679"/>
                    <a:pt x="699515" y="1090565"/>
                  </a:cubicBezTo>
                  <a:cubicBezTo>
                    <a:pt x="693686" y="1094451"/>
                    <a:pt x="688829" y="1098338"/>
                    <a:pt x="684942" y="1102224"/>
                  </a:cubicBezTo>
                  <a:lnTo>
                    <a:pt x="665997" y="1113882"/>
                  </a:lnTo>
                  <a:cubicBezTo>
                    <a:pt x="661139" y="1116797"/>
                    <a:pt x="658710" y="1118740"/>
                    <a:pt x="658710" y="1119712"/>
                  </a:cubicBezTo>
                  <a:cubicBezTo>
                    <a:pt x="658710" y="1123598"/>
                    <a:pt x="665025" y="1127484"/>
                    <a:pt x="677656" y="1131370"/>
                  </a:cubicBezTo>
                  <a:cubicBezTo>
                    <a:pt x="681542" y="1132342"/>
                    <a:pt x="684942" y="1134042"/>
                    <a:pt x="687857" y="1136471"/>
                  </a:cubicBezTo>
                  <a:cubicBezTo>
                    <a:pt x="690772" y="1138900"/>
                    <a:pt x="693201" y="1140600"/>
                    <a:pt x="695143" y="1141572"/>
                  </a:cubicBezTo>
                  <a:lnTo>
                    <a:pt x="709717" y="1145944"/>
                  </a:lnTo>
                  <a:cubicBezTo>
                    <a:pt x="712631" y="1146915"/>
                    <a:pt x="714817" y="1148130"/>
                    <a:pt x="716275" y="1149587"/>
                  </a:cubicBezTo>
                  <a:cubicBezTo>
                    <a:pt x="717732" y="1151044"/>
                    <a:pt x="718461" y="1151773"/>
                    <a:pt x="718461" y="1151773"/>
                  </a:cubicBezTo>
                  <a:lnTo>
                    <a:pt x="730119" y="1160517"/>
                  </a:lnTo>
                  <a:lnTo>
                    <a:pt x="731577" y="1156145"/>
                  </a:lnTo>
                  <a:cubicBezTo>
                    <a:pt x="738377" y="1161003"/>
                    <a:pt x="747607" y="1165375"/>
                    <a:pt x="759266" y="1169261"/>
                  </a:cubicBezTo>
                  <a:cubicBezTo>
                    <a:pt x="770924" y="1173147"/>
                    <a:pt x="777725" y="1177519"/>
                    <a:pt x="779668" y="1182377"/>
                  </a:cubicBezTo>
                  <a:lnTo>
                    <a:pt x="782583" y="1182377"/>
                  </a:lnTo>
                  <a:cubicBezTo>
                    <a:pt x="785498" y="1180434"/>
                    <a:pt x="787927" y="1180434"/>
                    <a:pt x="789870" y="1182377"/>
                  </a:cubicBezTo>
                  <a:lnTo>
                    <a:pt x="788412" y="1188206"/>
                  </a:lnTo>
                  <a:lnTo>
                    <a:pt x="791327" y="1189663"/>
                  </a:lnTo>
                  <a:cubicBezTo>
                    <a:pt x="816587" y="1192578"/>
                    <a:pt x="832132" y="1198407"/>
                    <a:pt x="837961" y="1207151"/>
                  </a:cubicBezTo>
                  <a:cubicBezTo>
                    <a:pt x="848648" y="1208123"/>
                    <a:pt x="861036" y="1210066"/>
                    <a:pt x="875123" y="1212981"/>
                  </a:cubicBezTo>
                  <a:cubicBezTo>
                    <a:pt x="889211" y="1215895"/>
                    <a:pt x="900141" y="1218324"/>
                    <a:pt x="907913" y="1220267"/>
                  </a:cubicBezTo>
                  <a:lnTo>
                    <a:pt x="932687" y="1227554"/>
                  </a:lnTo>
                  <a:cubicBezTo>
                    <a:pt x="958919" y="1234355"/>
                    <a:pt x="976893" y="1238727"/>
                    <a:pt x="986609" y="1240670"/>
                  </a:cubicBezTo>
                  <a:cubicBezTo>
                    <a:pt x="1015755" y="1243584"/>
                    <a:pt x="1031786" y="1245527"/>
                    <a:pt x="1034700" y="1246499"/>
                  </a:cubicBezTo>
                  <a:cubicBezTo>
                    <a:pt x="1038587" y="1247471"/>
                    <a:pt x="1044173" y="1248442"/>
                    <a:pt x="1051459" y="1249414"/>
                  </a:cubicBezTo>
                  <a:cubicBezTo>
                    <a:pt x="1058746" y="1250385"/>
                    <a:pt x="1063361" y="1253786"/>
                    <a:pt x="1065304" y="1259615"/>
                  </a:cubicBezTo>
                  <a:lnTo>
                    <a:pt x="1071133" y="1258158"/>
                  </a:lnTo>
                  <a:cubicBezTo>
                    <a:pt x="1071133" y="1258158"/>
                    <a:pt x="1071133" y="1258401"/>
                    <a:pt x="1071133" y="1258886"/>
                  </a:cubicBezTo>
                  <a:cubicBezTo>
                    <a:pt x="1071133" y="1259372"/>
                    <a:pt x="1072105" y="1259129"/>
                    <a:pt x="1074048" y="1258158"/>
                  </a:cubicBezTo>
                  <a:cubicBezTo>
                    <a:pt x="1078906" y="1253300"/>
                    <a:pt x="1081820" y="1252085"/>
                    <a:pt x="1082792" y="1254514"/>
                  </a:cubicBezTo>
                  <a:cubicBezTo>
                    <a:pt x="1083764" y="1256943"/>
                    <a:pt x="1084249" y="1258158"/>
                    <a:pt x="1084249" y="1258158"/>
                  </a:cubicBezTo>
                  <a:lnTo>
                    <a:pt x="1088621" y="1261072"/>
                  </a:lnTo>
                  <a:cubicBezTo>
                    <a:pt x="1092508" y="1262044"/>
                    <a:pt x="1096151" y="1263258"/>
                    <a:pt x="1099551" y="1264716"/>
                  </a:cubicBezTo>
                  <a:cubicBezTo>
                    <a:pt x="1102952" y="1266173"/>
                    <a:pt x="1104166" y="1264959"/>
                    <a:pt x="1103195" y="1261072"/>
                  </a:cubicBezTo>
                  <a:lnTo>
                    <a:pt x="1113396" y="1258158"/>
                  </a:lnTo>
                  <a:lnTo>
                    <a:pt x="1141085" y="1262530"/>
                  </a:lnTo>
                  <a:lnTo>
                    <a:pt x="1120683" y="1266902"/>
                  </a:lnTo>
                  <a:cubicBezTo>
                    <a:pt x="1121654" y="1268845"/>
                    <a:pt x="1121654" y="1270302"/>
                    <a:pt x="1120683" y="1271274"/>
                  </a:cubicBezTo>
                  <a:lnTo>
                    <a:pt x="1141085" y="1269816"/>
                  </a:lnTo>
                  <a:cubicBezTo>
                    <a:pt x="1144000" y="1269816"/>
                    <a:pt x="1144000" y="1270302"/>
                    <a:pt x="1141085" y="1271274"/>
                  </a:cubicBezTo>
                  <a:cubicBezTo>
                    <a:pt x="1139142" y="1273217"/>
                    <a:pt x="1135256" y="1274188"/>
                    <a:pt x="1129426" y="1274188"/>
                  </a:cubicBezTo>
                  <a:cubicBezTo>
                    <a:pt x="1127483" y="1274188"/>
                    <a:pt x="1123354" y="1273703"/>
                    <a:pt x="1117039" y="1272731"/>
                  </a:cubicBezTo>
                  <a:cubicBezTo>
                    <a:pt x="1110724" y="1271759"/>
                    <a:pt x="1107081" y="1270788"/>
                    <a:pt x="1106109" y="1269816"/>
                  </a:cubicBezTo>
                  <a:cubicBezTo>
                    <a:pt x="1102223" y="1268845"/>
                    <a:pt x="1097608" y="1268116"/>
                    <a:pt x="1092265" y="1267630"/>
                  </a:cubicBezTo>
                  <a:cubicBezTo>
                    <a:pt x="1086921" y="1267144"/>
                    <a:pt x="1084249" y="1267873"/>
                    <a:pt x="1084249" y="1269816"/>
                  </a:cubicBezTo>
                  <a:cubicBezTo>
                    <a:pt x="1082306" y="1268845"/>
                    <a:pt x="1078906" y="1268359"/>
                    <a:pt x="1074048" y="1268359"/>
                  </a:cubicBezTo>
                  <a:cubicBezTo>
                    <a:pt x="1068219" y="1268359"/>
                    <a:pt x="1062389" y="1269816"/>
                    <a:pt x="1056560" y="1272731"/>
                  </a:cubicBezTo>
                  <a:cubicBezTo>
                    <a:pt x="1047816" y="1267873"/>
                    <a:pt x="1034700" y="1266416"/>
                    <a:pt x="1017213" y="1268359"/>
                  </a:cubicBezTo>
                  <a:lnTo>
                    <a:pt x="1014298" y="1269816"/>
                  </a:lnTo>
                  <a:cubicBezTo>
                    <a:pt x="1014298" y="1265930"/>
                    <a:pt x="1015755" y="1263987"/>
                    <a:pt x="1018670" y="1263987"/>
                  </a:cubicBezTo>
                  <a:lnTo>
                    <a:pt x="1014298" y="1262530"/>
                  </a:lnTo>
                  <a:lnTo>
                    <a:pt x="1009926" y="1262530"/>
                  </a:lnTo>
                  <a:lnTo>
                    <a:pt x="1014298" y="1269816"/>
                  </a:lnTo>
                  <a:lnTo>
                    <a:pt x="1008468" y="1271274"/>
                  </a:lnTo>
                  <a:lnTo>
                    <a:pt x="1008468" y="1261072"/>
                  </a:lnTo>
                  <a:lnTo>
                    <a:pt x="993895" y="1262530"/>
                  </a:lnTo>
                  <a:lnTo>
                    <a:pt x="989523" y="1262530"/>
                  </a:lnTo>
                  <a:cubicBezTo>
                    <a:pt x="992438" y="1262530"/>
                    <a:pt x="992438" y="1261558"/>
                    <a:pt x="989523" y="1259615"/>
                  </a:cubicBezTo>
                  <a:lnTo>
                    <a:pt x="989523" y="1256700"/>
                  </a:lnTo>
                  <a:lnTo>
                    <a:pt x="983694" y="1253786"/>
                  </a:lnTo>
                  <a:lnTo>
                    <a:pt x="976407" y="1261072"/>
                  </a:lnTo>
                  <a:lnTo>
                    <a:pt x="974950" y="1262530"/>
                  </a:lnTo>
                  <a:lnTo>
                    <a:pt x="971307" y="1259615"/>
                  </a:lnTo>
                  <a:cubicBezTo>
                    <a:pt x="969849" y="1258644"/>
                    <a:pt x="968149" y="1257672"/>
                    <a:pt x="966206" y="1256700"/>
                  </a:cubicBezTo>
                  <a:lnTo>
                    <a:pt x="966206" y="1259615"/>
                  </a:lnTo>
                  <a:lnTo>
                    <a:pt x="974950" y="1262530"/>
                  </a:lnTo>
                  <a:lnTo>
                    <a:pt x="971307" y="1266173"/>
                  </a:lnTo>
                  <a:cubicBezTo>
                    <a:pt x="968878" y="1267630"/>
                    <a:pt x="967663" y="1266902"/>
                    <a:pt x="967663" y="1263987"/>
                  </a:cubicBezTo>
                  <a:cubicBezTo>
                    <a:pt x="963777" y="1262044"/>
                    <a:pt x="960620" y="1261558"/>
                    <a:pt x="958191" y="1262530"/>
                  </a:cubicBezTo>
                  <a:cubicBezTo>
                    <a:pt x="955762" y="1263501"/>
                    <a:pt x="953576" y="1263987"/>
                    <a:pt x="951633" y="1263987"/>
                  </a:cubicBezTo>
                  <a:lnTo>
                    <a:pt x="954547" y="1263987"/>
                  </a:lnTo>
                  <a:lnTo>
                    <a:pt x="974950" y="1268359"/>
                  </a:lnTo>
                  <a:lnTo>
                    <a:pt x="980779" y="1266902"/>
                  </a:lnTo>
                  <a:lnTo>
                    <a:pt x="976407" y="1268359"/>
                  </a:lnTo>
                  <a:lnTo>
                    <a:pt x="989523" y="1269816"/>
                  </a:lnTo>
                  <a:cubicBezTo>
                    <a:pt x="997295" y="1271759"/>
                    <a:pt x="1004582" y="1273217"/>
                    <a:pt x="1011383" y="1274188"/>
                  </a:cubicBezTo>
                  <a:cubicBezTo>
                    <a:pt x="1018184" y="1275160"/>
                    <a:pt x="1023527" y="1276131"/>
                    <a:pt x="1027414" y="1277103"/>
                  </a:cubicBezTo>
                  <a:cubicBezTo>
                    <a:pt x="1036158" y="1278074"/>
                    <a:pt x="1045873" y="1278560"/>
                    <a:pt x="1056560" y="1278560"/>
                  </a:cubicBezTo>
                  <a:cubicBezTo>
                    <a:pt x="1060447" y="1279532"/>
                    <a:pt x="1064333" y="1280017"/>
                    <a:pt x="1068219" y="1280017"/>
                  </a:cubicBezTo>
                  <a:cubicBezTo>
                    <a:pt x="1080849" y="1280017"/>
                    <a:pt x="1089836" y="1280503"/>
                    <a:pt x="1095179" y="1281475"/>
                  </a:cubicBezTo>
                  <a:cubicBezTo>
                    <a:pt x="1100523" y="1282446"/>
                    <a:pt x="1104652" y="1282932"/>
                    <a:pt x="1107567" y="1282932"/>
                  </a:cubicBezTo>
                  <a:lnTo>
                    <a:pt x="1113396" y="1282932"/>
                  </a:lnTo>
                  <a:cubicBezTo>
                    <a:pt x="1118253" y="1284875"/>
                    <a:pt x="1128941" y="1286818"/>
                    <a:pt x="1145457" y="1288761"/>
                  </a:cubicBezTo>
                  <a:cubicBezTo>
                    <a:pt x="1161002" y="1288761"/>
                    <a:pt x="1177032" y="1290219"/>
                    <a:pt x="1193549" y="1293133"/>
                  </a:cubicBezTo>
                  <a:lnTo>
                    <a:pt x="1211037" y="1291676"/>
                  </a:lnTo>
                  <a:lnTo>
                    <a:pt x="1254756" y="1298963"/>
                  </a:lnTo>
                  <a:cubicBezTo>
                    <a:pt x="1254756" y="1297020"/>
                    <a:pt x="1254271" y="1295562"/>
                    <a:pt x="1253299" y="1294591"/>
                  </a:cubicBezTo>
                  <a:cubicBezTo>
                    <a:pt x="1252327" y="1293619"/>
                    <a:pt x="1250384" y="1292891"/>
                    <a:pt x="1247470" y="1292405"/>
                  </a:cubicBezTo>
                  <a:cubicBezTo>
                    <a:pt x="1244555" y="1291919"/>
                    <a:pt x="1240669" y="1291190"/>
                    <a:pt x="1235811" y="1290219"/>
                  </a:cubicBezTo>
                  <a:lnTo>
                    <a:pt x="1232897" y="1290219"/>
                  </a:lnTo>
                  <a:cubicBezTo>
                    <a:pt x="1228039" y="1290219"/>
                    <a:pt x="1223667" y="1289490"/>
                    <a:pt x="1219781" y="1288033"/>
                  </a:cubicBezTo>
                  <a:cubicBezTo>
                    <a:pt x="1215894" y="1286575"/>
                    <a:pt x="1212980" y="1285847"/>
                    <a:pt x="1211037" y="1285847"/>
                  </a:cubicBezTo>
                  <a:lnTo>
                    <a:pt x="1219781" y="1285847"/>
                  </a:lnTo>
                  <a:lnTo>
                    <a:pt x="1232897" y="1287304"/>
                  </a:lnTo>
                  <a:cubicBezTo>
                    <a:pt x="1232897" y="1287304"/>
                    <a:pt x="1232654" y="1286818"/>
                    <a:pt x="1232168" y="1285847"/>
                  </a:cubicBezTo>
                  <a:cubicBezTo>
                    <a:pt x="1231682" y="1284875"/>
                    <a:pt x="1228525" y="1284389"/>
                    <a:pt x="1222695" y="1284389"/>
                  </a:cubicBezTo>
                  <a:cubicBezTo>
                    <a:pt x="1218809" y="1282446"/>
                    <a:pt x="1213223" y="1280261"/>
                    <a:pt x="1205936" y="1277832"/>
                  </a:cubicBezTo>
                  <a:cubicBezTo>
                    <a:pt x="1198649" y="1275403"/>
                    <a:pt x="1191606" y="1273703"/>
                    <a:pt x="1184805" y="1272731"/>
                  </a:cubicBezTo>
                  <a:lnTo>
                    <a:pt x="1174118" y="1269816"/>
                  </a:lnTo>
                  <a:lnTo>
                    <a:pt x="1187719" y="1269816"/>
                  </a:lnTo>
                  <a:lnTo>
                    <a:pt x="1232897" y="1272731"/>
                  </a:lnTo>
                  <a:cubicBezTo>
                    <a:pt x="1243583" y="1274674"/>
                    <a:pt x="1249899" y="1274674"/>
                    <a:pt x="1251842" y="1272731"/>
                  </a:cubicBezTo>
                  <a:lnTo>
                    <a:pt x="1286817" y="1282932"/>
                  </a:lnTo>
                  <a:lnTo>
                    <a:pt x="1291189" y="1284389"/>
                  </a:lnTo>
                  <a:cubicBezTo>
                    <a:pt x="1288275" y="1283418"/>
                    <a:pt x="1286817" y="1283418"/>
                    <a:pt x="1286817" y="1284389"/>
                  </a:cubicBezTo>
                  <a:cubicBezTo>
                    <a:pt x="1286817" y="1285361"/>
                    <a:pt x="1286817" y="1285847"/>
                    <a:pt x="1286817" y="1285847"/>
                  </a:cubicBezTo>
                  <a:lnTo>
                    <a:pt x="1307220" y="1293133"/>
                  </a:lnTo>
                  <a:lnTo>
                    <a:pt x="1318879" y="1304792"/>
                  </a:lnTo>
                  <a:lnTo>
                    <a:pt x="1321793" y="1312079"/>
                  </a:lnTo>
                  <a:lnTo>
                    <a:pt x="1321793" y="1313536"/>
                  </a:lnTo>
                  <a:cubicBezTo>
                    <a:pt x="1321793" y="1314508"/>
                    <a:pt x="1323008" y="1315965"/>
                    <a:pt x="1325437" y="1317908"/>
                  </a:cubicBezTo>
                  <a:cubicBezTo>
                    <a:pt x="1327865" y="1319851"/>
                    <a:pt x="1328594" y="1321308"/>
                    <a:pt x="1327623" y="1322280"/>
                  </a:cubicBezTo>
                  <a:lnTo>
                    <a:pt x="1333452" y="1332481"/>
                  </a:lnTo>
                  <a:cubicBezTo>
                    <a:pt x="1324708" y="1339282"/>
                    <a:pt x="1319365" y="1339768"/>
                    <a:pt x="1317421" y="1333939"/>
                  </a:cubicBezTo>
                  <a:cubicBezTo>
                    <a:pt x="1310621" y="1332967"/>
                    <a:pt x="1306734" y="1331024"/>
                    <a:pt x="1305763" y="1328109"/>
                  </a:cubicBezTo>
                  <a:lnTo>
                    <a:pt x="1301391" y="1328109"/>
                  </a:lnTo>
                  <a:cubicBezTo>
                    <a:pt x="1302362" y="1329081"/>
                    <a:pt x="1302848" y="1330295"/>
                    <a:pt x="1302848" y="1331753"/>
                  </a:cubicBezTo>
                  <a:cubicBezTo>
                    <a:pt x="1302848" y="1333210"/>
                    <a:pt x="1303820" y="1335396"/>
                    <a:pt x="1305763" y="1338311"/>
                  </a:cubicBezTo>
                  <a:cubicBezTo>
                    <a:pt x="1304791" y="1338311"/>
                    <a:pt x="1303820" y="1339282"/>
                    <a:pt x="1302848" y="1341225"/>
                  </a:cubicBezTo>
                  <a:cubicBezTo>
                    <a:pt x="1301877" y="1343168"/>
                    <a:pt x="1299933" y="1344140"/>
                    <a:pt x="1297019" y="1344140"/>
                  </a:cubicBezTo>
                  <a:cubicBezTo>
                    <a:pt x="1303820" y="1348026"/>
                    <a:pt x="1307220" y="1351426"/>
                    <a:pt x="1307220" y="1354341"/>
                  </a:cubicBezTo>
                  <a:cubicBezTo>
                    <a:pt x="1307220" y="1354341"/>
                    <a:pt x="1307463" y="1355556"/>
                    <a:pt x="1307949" y="1357984"/>
                  </a:cubicBezTo>
                  <a:cubicBezTo>
                    <a:pt x="1308435" y="1360413"/>
                    <a:pt x="1310135" y="1363085"/>
                    <a:pt x="1313049" y="1366000"/>
                  </a:cubicBezTo>
                  <a:cubicBezTo>
                    <a:pt x="1317907" y="1366000"/>
                    <a:pt x="1321793" y="1366000"/>
                    <a:pt x="1324708" y="1366000"/>
                  </a:cubicBezTo>
                  <a:cubicBezTo>
                    <a:pt x="1327623" y="1366000"/>
                    <a:pt x="1327623" y="1366485"/>
                    <a:pt x="1324708" y="1367457"/>
                  </a:cubicBezTo>
                  <a:cubicBezTo>
                    <a:pt x="1327623" y="1366485"/>
                    <a:pt x="1329809" y="1366485"/>
                    <a:pt x="1331266" y="1367457"/>
                  </a:cubicBezTo>
                  <a:cubicBezTo>
                    <a:pt x="1332723" y="1368429"/>
                    <a:pt x="1335395" y="1368429"/>
                    <a:pt x="1339281" y="1367457"/>
                  </a:cubicBezTo>
                  <a:cubicBezTo>
                    <a:pt x="1339281" y="1366485"/>
                    <a:pt x="1341224" y="1367457"/>
                    <a:pt x="1345111" y="1370372"/>
                  </a:cubicBezTo>
                  <a:cubicBezTo>
                    <a:pt x="1348997" y="1373286"/>
                    <a:pt x="1351426" y="1375229"/>
                    <a:pt x="1352397" y="1376201"/>
                  </a:cubicBezTo>
                  <a:cubicBezTo>
                    <a:pt x="1364056" y="1378144"/>
                    <a:pt x="1369885" y="1382030"/>
                    <a:pt x="1369885" y="1387860"/>
                  </a:cubicBezTo>
                  <a:cubicBezTo>
                    <a:pt x="1347539" y="1379116"/>
                    <a:pt x="1322765" y="1371829"/>
                    <a:pt x="1295561" y="1366000"/>
                  </a:cubicBezTo>
                  <a:lnTo>
                    <a:pt x="1295561" y="1368914"/>
                  </a:lnTo>
                  <a:cubicBezTo>
                    <a:pt x="1300419" y="1376687"/>
                    <a:pt x="1306734" y="1381545"/>
                    <a:pt x="1314507" y="1383488"/>
                  </a:cubicBezTo>
                  <a:lnTo>
                    <a:pt x="1291189" y="1382030"/>
                  </a:lnTo>
                  <a:cubicBezTo>
                    <a:pt x="1290218" y="1382030"/>
                    <a:pt x="1289732" y="1382759"/>
                    <a:pt x="1289732" y="1384216"/>
                  </a:cubicBezTo>
                  <a:cubicBezTo>
                    <a:pt x="1289732" y="1385674"/>
                    <a:pt x="1290704" y="1387374"/>
                    <a:pt x="1292647" y="1389317"/>
                  </a:cubicBezTo>
                  <a:lnTo>
                    <a:pt x="1330537" y="1393689"/>
                  </a:lnTo>
                  <a:lnTo>
                    <a:pt x="1330537" y="1396604"/>
                  </a:lnTo>
                  <a:lnTo>
                    <a:pt x="1301391" y="1393689"/>
                  </a:lnTo>
                  <a:cubicBezTo>
                    <a:pt x="1302362" y="1393689"/>
                    <a:pt x="1302605" y="1394418"/>
                    <a:pt x="1302119" y="1395875"/>
                  </a:cubicBezTo>
                  <a:cubicBezTo>
                    <a:pt x="1301634" y="1397332"/>
                    <a:pt x="1302362" y="1398061"/>
                    <a:pt x="1304305" y="1398061"/>
                  </a:cubicBezTo>
                  <a:cubicBezTo>
                    <a:pt x="1307220" y="1399032"/>
                    <a:pt x="1309406" y="1400733"/>
                    <a:pt x="1310863" y="1403161"/>
                  </a:cubicBezTo>
                  <a:cubicBezTo>
                    <a:pt x="1312321" y="1405590"/>
                    <a:pt x="1311592" y="1406805"/>
                    <a:pt x="1308677" y="1406805"/>
                  </a:cubicBezTo>
                  <a:cubicBezTo>
                    <a:pt x="1304791" y="1404862"/>
                    <a:pt x="1300176" y="1402918"/>
                    <a:pt x="1294833" y="1400976"/>
                  </a:cubicBezTo>
                  <a:cubicBezTo>
                    <a:pt x="1289489" y="1399032"/>
                    <a:pt x="1285846" y="1398061"/>
                    <a:pt x="1283903" y="1398061"/>
                  </a:cubicBezTo>
                  <a:lnTo>
                    <a:pt x="1278074" y="1398061"/>
                  </a:lnTo>
                  <a:cubicBezTo>
                    <a:pt x="1285846" y="1405833"/>
                    <a:pt x="1292404" y="1412877"/>
                    <a:pt x="1297747" y="1419192"/>
                  </a:cubicBezTo>
                  <a:cubicBezTo>
                    <a:pt x="1303091" y="1425507"/>
                    <a:pt x="1303820" y="1429636"/>
                    <a:pt x="1299933" y="1431579"/>
                  </a:cubicBezTo>
                  <a:cubicBezTo>
                    <a:pt x="1297990" y="1430608"/>
                    <a:pt x="1282445" y="1430122"/>
                    <a:pt x="1253299" y="1430122"/>
                  </a:cubicBezTo>
                  <a:cubicBezTo>
                    <a:pt x="1246498" y="1429151"/>
                    <a:pt x="1239697" y="1428665"/>
                    <a:pt x="1232897" y="1428665"/>
                  </a:cubicBezTo>
                  <a:cubicBezTo>
                    <a:pt x="1226096" y="1428665"/>
                    <a:pt x="1221238" y="1428179"/>
                    <a:pt x="1218323" y="1427207"/>
                  </a:cubicBezTo>
                  <a:lnTo>
                    <a:pt x="1221238" y="1424293"/>
                  </a:lnTo>
                  <a:lnTo>
                    <a:pt x="1228525" y="1419921"/>
                  </a:lnTo>
                  <a:cubicBezTo>
                    <a:pt x="1226581" y="1419921"/>
                    <a:pt x="1224153" y="1419678"/>
                    <a:pt x="1221238" y="1419192"/>
                  </a:cubicBezTo>
                  <a:cubicBezTo>
                    <a:pt x="1218323" y="1418706"/>
                    <a:pt x="1216866" y="1417492"/>
                    <a:pt x="1216866" y="1415549"/>
                  </a:cubicBezTo>
                  <a:lnTo>
                    <a:pt x="1219781" y="1412634"/>
                  </a:lnTo>
                  <a:lnTo>
                    <a:pt x="1202293" y="1412634"/>
                  </a:lnTo>
                  <a:lnTo>
                    <a:pt x="1200835" y="1408262"/>
                  </a:lnTo>
                  <a:lnTo>
                    <a:pt x="1190634" y="1408262"/>
                  </a:lnTo>
                  <a:lnTo>
                    <a:pt x="1200835" y="1400976"/>
                  </a:lnTo>
                  <a:cubicBezTo>
                    <a:pt x="1201807" y="1400004"/>
                    <a:pt x="1200350" y="1398789"/>
                    <a:pt x="1196463" y="1397332"/>
                  </a:cubicBezTo>
                  <a:cubicBezTo>
                    <a:pt x="1192577" y="1395875"/>
                    <a:pt x="1188205" y="1394661"/>
                    <a:pt x="1183347" y="1393689"/>
                  </a:cubicBezTo>
                  <a:lnTo>
                    <a:pt x="1190634" y="1393689"/>
                  </a:lnTo>
                  <a:lnTo>
                    <a:pt x="1167317" y="1389317"/>
                  </a:lnTo>
                  <a:cubicBezTo>
                    <a:pt x="1168288" y="1392232"/>
                    <a:pt x="1172175" y="1393689"/>
                    <a:pt x="1178975" y="1393689"/>
                  </a:cubicBezTo>
                  <a:lnTo>
                    <a:pt x="1176061" y="1396604"/>
                  </a:lnTo>
                  <a:cubicBezTo>
                    <a:pt x="1172175" y="1395632"/>
                    <a:pt x="1167074" y="1395146"/>
                    <a:pt x="1160759" y="1395146"/>
                  </a:cubicBezTo>
                  <a:cubicBezTo>
                    <a:pt x="1154444" y="1395146"/>
                    <a:pt x="1149829" y="1394661"/>
                    <a:pt x="1146914" y="1393689"/>
                  </a:cubicBezTo>
                  <a:cubicBezTo>
                    <a:pt x="1154687" y="1393689"/>
                    <a:pt x="1160030" y="1391746"/>
                    <a:pt x="1162945" y="1387860"/>
                  </a:cubicBezTo>
                  <a:lnTo>
                    <a:pt x="1133798" y="1386402"/>
                  </a:lnTo>
                  <a:cubicBezTo>
                    <a:pt x="1131855" y="1385431"/>
                    <a:pt x="1131855" y="1384945"/>
                    <a:pt x="1133798" y="1384945"/>
                  </a:cubicBezTo>
                  <a:lnTo>
                    <a:pt x="1123597" y="1383488"/>
                  </a:lnTo>
                  <a:lnTo>
                    <a:pt x="1130884" y="1384945"/>
                  </a:lnTo>
                  <a:cubicBezTo>
                    <a:pt x="1128941" y="1385916"/>
                    <a:pt x="1126997" y="1386402"/>
                    <a:pt x="1125054" y="1386402"/>
                  </a:cubicBezTo>
                  <a:cubicBezTo>
                    <a:pt x="1121168" y="1386402"/>
                    <a:pt x="1117768" y="1385916"/>
                    <a:pt x="1114853" y="1384945"/>
                  </a:cubicBezTo>
                  <a:cubicBezTo>
                    <a:pt x="1111939" y="1383973"/>
                    <a:pt x="1108538" y="1383002"/>
                    <a:pt x="1104652" y="1382030"/>
                  </a:cubicBezTo>
                  <a:lnTo>
                    <a:pt x="1075505" y="1376201"/>
                  </a:lnTo>
                  <a:cubicBezTo>
                    <a:pt x="1076477" y="1381059"/>
                    <a:pt x="1081820" y="1383488"/>
                    <a:pt x="1091536" y="1383488"/>
                  </a:cubicBezTo>
                  <a:cubicBezTo>
                    <a:pt x="1097365" y="1383488"/>
                    <a:pt x="1101737" y="1383002"/>
                    <a:pt x="1104652" y="1382030"/>
                  </a:cubicBezTo>
                  <a:lnTo>
                    <a:pt x="1116311" y="1386402"/>
                  </a:lnTo>
                  <a:cubicBezTo>
                    <a:pt x="1117282" y="1387374"/>
                    <a:pt x="1120683" y="1388345"/>
                    <a:pt x="1126512" y="1389317"/>
                  </a:cubicBezTo>
                  <a:cubicBezTo>
                    <a:pt x="1131369" y="1389317"/>
                    <a:pt x="1135499" y="1389803"/>
                    <a:pt x="1138899" y="1390774"/>
                  </a:cubicBezTo>
                  <a:cubicBezTo>
                    <a:pt x="1142299" y="1391746"/>
                    <a:pt x="1144000" y="1392717"/>
                    <a:pt x="1144000" y="1393689"/>
                  </a:cubicBezTo>
                  <a:lnTo>
                    <a:pt x="1122140" y="1393689"/>
                  </a:lnTo>
                  <a:cubicBezTo>
                    <a:pt x="1110481" y="1389803"/>
                    <a:pt x="1099066" y="1387374"/>
                    <a:pt x="1087893" y="1386402"/>
                  </a:cubicBezTo>
                  <a:cubicBezTo>
                    <a:pt x="1076720" y="1385431"/>
                    <a:pt x="1069676" y="1384945"/>
                    <a:pt x="1066761" y="1384945"/>
                  </a:cubicBezTo>
                  <a:lnTo>
                    <a:pt x="1040530" y="1382030"/>
                  </a:lnTo>
                  <a:lnTo>
                    <a:pt x="1053645" y="1379116"/>
                  </a:lnTo>
                  <a:cubicBezTo>
                    <a:pt x="1055589" y="1379116"/>
                    <a:pt x="1058503" y="1379601"/>
                    <a:pt x="1062389" y="1380573"/>
                  </a:cubicBezTo>
                  <a:cubicBezTo>
                    <a:pt x="1066276" y="1381545"/>
                    <a:pt x="1068705" y="1382516"/>
                    <a:pt x="1069676" y="1383488"/>
                  </a:cubicBezTo>
                  <a:cubicBezTo>
                    <a:pt x="1069676" y="1383488"/>
                    <a:pt x="1069190" y="1382273"/>
                    <a:pt x="1068219" y="1379844"/>
                  </a:cubicBezTo>
                  <a:cubicBezTo>
                    <a:pt x="1067247" y="1377416"/>
                    <a:pt x="1062389" y="1376201"/>
                    <a:pt x="1053645" y="1376201"/>
                  </a:cubicBezTo>
                  <a:cubicBezTo>
                    <a:pt x="1052674" y="1377172"/>
                    <a:pt x="1051703" y="1375715"/>
                    <a:pt x="1050731" y="1371829"/>
                  </a:cubicBezTo>
                  <a:lnTo>
                    <a:pt x="1053645" y="1371829"/>
                  </a:lnTo>
                  <a:lnTo>
                    <a:pt x="1043444" y="1366000"/>
                  </a:lnTo>
                  <a:cubicBezTo>
                    <a:pt x="1050245" y="1367943"/>
                    <a:pt x="1059961" y="1368914"/>
                    <a:pt x="1072591" y="1368914"/>
                  </a:cubicBezTo>
                  <a:cubicBezTo>
                    <a:pt x="1074534" y="1368914"/>
                    <a:pt x="1079392" y="1369400"/>
                    <a:pt x="1087164" y="1370372"/>
                  </a:cubicBezTo>
                  <a:cubicBezTo>
                    <a:pt x="1094936" y="1371343"/>
                    <a:pt x="1101737" y="1373286"/>
                    <a:pt x="1107567" y="1376201"/>
                  </a:cubicBezTo>
                  <a:cubicBezTo>
                    <a:pt x="1108538" y="1376201"/>
                    <a:pt x="1109510" y="1376930"/>
                    <a:pt x="1110481" y="1378387"/>
                  </a:cubicBezTo>
                  <a:cubicBezTo>
                    <a:pt x="1111453" y="1379844"/>
                    <a:pt x="1112424" y="1380816"/>
                    <a:pt x="1113396" y="1381302"/>
                  </a:cubicBezTo>
                  <a:cubicBezTo>
                    <a:pt x="1114367" y="1381787"/>
                    <a:pt x="1115825" y="1382030"/>
                    <a:pt x="1117768" y="1382030"/>
                  </a:cubicBezTo>
                  <a:cubicBezTo>
                    <a:pt x="1116796" y="1378144"/>
                    <a:pt x="1115825" y="1376201"/>
                    <a:pt x="1114853" y="1376201"/>
                  </a:cubicBezTo>
                  <a:cubicBezTo>
                    <a:pt x="1122625" y="1379116"/>
                    <a:pt x="1129912" y="1380573"/>
                    <a:pt x="1136713" y="1380573"/>
                  </a:cubicBezTo>
                  <a:cubicBezTo>
                    <a:pt x="1143514" y="1380573"/>
                    <a:pt x="1149343" y="1379601"/>
                    <a:pt x="1154201" y="1377658"/>
                  </a:cubicBezTo>
                  <a:cubicBezTo>
                    <a:pt x="1156144" y="1376687"/>
                    <a:pt x="1158087" y="1376201"/>
                    <a:pt x="1160030" y="1376201"/>
                  </a:cubicBezTo>
                  <a:cubicBezTo>
                    <a:pt x="1161973" y="1376201"/>
                    <a:pt x="1165374" y="1377658"/>
                    <a:pt x="1170232" y="1380573"/>
                  </a:cubicBezTo>
                  <a:lnTo>
                    <a:pt x="1196463" y="1383488"/>
                  </a:lnTo>
                  <a:cubicBezTo>
                    <a:pt x="1195492" y="1379601"/>
                    <a:pt x="1191606" y="1377416"/>
                    <a:pt x="1184805" y="1376930"/>
                  </a:cubicBezTo>
                  <a:cubicBezTo>
                    <a:pt x="1178004" y="1376444"/>
                    <a:pt x="1173146" y="1376201"/>
                    <a:pt x="1170232" y="1376201"/>
                  </a:cubicBezTo>
                  <a:cubicBezTo>
                    <a:pt x="1126512" y="1368429"/>
                    <a:pt x="1092508" y="1364057"/>
                    <a:pt x="1068219" y="1363085"/>
                  </a:cubicBezTo>
                  <a:cubicBezTo>
                    <a:pt x="1049759" y="1359199"/>
                    <a:pt x="1023527" y="1355799"/>
                    <a:pt x="989523" y="1352884"/>
                  </a:cubicBezTo>
                  <a:lnTo>
                    <a:pt x="894797" y="1344140"/>
                  </a:lnTo>
                  <a:lnTo>
                    <a:pt x="890425" y="1342683"/>
                  </a:lnTo>
                  <a:lnTo>
                    <a:pt x="890425" y="1345597"/>
                  </a:lnTo>
                  <a:cubicBezTo>
                    <a:pt x="892368" y="1345597"/>
                    <a:pt x="896254" y="1347055"/>
                    <a:pt x="902084" y="1349969"/>
                  </a:cubicBezTo>
                  <a:lnTo>
                    <a:pt x="1008468" y="1358713"/>
                  </a:lnTo>
                  <a:lnTo>
                    <a:pt x="982237" y="1364542"/>
                  </a:lnTo>
                  <a:lnTo>
                    <a:pt x="958919" y="1364542"/>
                  </a:lnTo>
                  <a:lnTo>
                    <a:pt x="957462" y="1368914"/>
                  </a:lnTo>
                  <a:lnTo>
                    <a:pt x="1002639" y="1368914"/>
                  </a:lnTo>
                  <a:cubicBezTo>
                    <a:pt x="1005554" y="1371829"/>
                    <a:pt x="1009683" y="1373772"/>
                    <a:pt x="1015026" y="1374744"/>
                  </a:cubicBezTo>
                  <a:cubicBezTo>
                    <a:pt x="1020370" y="1375715"/>
                    <a:pt x="1022070" y="1376201"/>
                    <a:pt x="1020127" y="1376201"/>
                  </a:cubicBezTo>
                  <a:lnTo>
                    <a:pt x="1018670" y="1376201"/>
                  </a:lnTo>
                  <a:cubicBezTo>
                    <a:pt x="1015755" y="1376201"/>
                    <a:pt x="1009926" y="1376201"/>
                    <a:pt x="1001182" y="1376201"/>
                  </a:cubicBezTo>
                  <a:cubicBezTo>
                    <a:pt x="992438" y="1376201"/>
                    <a:pt x="984180" y="1376201"/>
                    <a:pt x="976407" y="1376201"/>
                  </a:cubicBezTo>
                  <a:cubicBezTo>
                    <a:pt x="972521" y="1372315"/>
                    <a:pt x="968635" y="1370615"/>
                    <a:pt x="964749" y="1371100"/>
                  </a:cubicBezTo>
                  <a:cubicBezTo>
                    <a:pt x="960862" y="1371586"/>
                    <a:pt x="958919" y="1371829"/>
                    <a:pt x="958919" y="1371829"/>
                  </a:cubicBezTo>
                  <a:lnTo>
                    <a:pt x="915200" y="1366000"/>
                  </a:lnTo>
                  <a:lnTo>
                    <a:pt x="907913" y="1366000"/>
                  </a:lnTo>
                  <a:cubicBezTo>
                    <a:pt x="920543" y="1372801"/>
                    <a:pt x="938031" y="1378144"/>
                    <a:pt x="960377" y="1382030"/>
                  </a:cubicBezTo>
                  <a:cubicBezTo>
                    <a:pt x="967178" y="1382030"/>
                    <a:pt x="978350" y="1383973"/>
                    <a:pt x="993895" y="1387860"/>
                  </a:cubicBezTo>
                  <a:lnTo>
                    <a:pt x="999724" y="1383488"/>
                  </a:lnTo>
                  <a:lnTo>
                    <a:pt x="1005554" y="1383488"/>
                  </a:lnTo>
                  <a:cubicBezTo>
                    <a:pt x="1007497" y="1383488"/>
                    <a:pt x="1010897" y="1383973"/>
                    <a:pt x="1015755" y="1384945"/>
                  </a:cubicBezTo>
                  <a:cubicBezTo>
                    <a:pt x="1020613" y="1385916"/>
                    <a:pt x="1023527" y="1386402"/>
                    <a:pt x="1024499" y="1386402"/>
                  </a:cubicBezTo>
                  <a:cubicBezTo>
                    <a:pt x="1030328" y="1388345"/>
                    <a:pt x="1044416" y="1389317"/>
                    <a:pt x="1066761" y="1389317"/>
                  </a:cubicBezTo>
                  <a:cubicBezTo>
                    <a:pt x="1072591" y="1392232"/>
                    <a:pt x="1085221" y="1393689"/>
                    <a:pt x="1104652" y="1393689"/>
                  </a:cubicBezTo>
                  <a:lnTo>
                    <a:pt x="1115980" y="1399353"/>
                  </a:lnTo>
                  <a:lnTo>
                    <a:pt x="1094451" y="1398061"/>
                  </a:lnTo>
                  <a:lnTo>
                    <a:pt x="1068219" y="1396604"/>
                  </a:lnTo>
                  <a:cubicBezTo>
                    <a:pt x="1059475" y="1395632"/>
                    <a:pt x="1051217" y="1394175"/>
                    <a:pt x="1043444" y="1392232"/>
                  </a:cubicBezTo>
                  <a:cubicBezTo>
                    <a:pt x="1035672" y="1390289"/>
                    <a:pt x="1029357" y="1389317"/>
                    <a:pt x="1024499" y="1389317"/>
                  </a:cubicBezTo>
                  <a:lnTo>
                    <a:pt x="1018670" y="1393689"/>
                  </a:lnTo>
                  <a:lnTo>
                    <a:pt x="1008468" y="1389317"/>
                  </a:lnTo>
                  <a:lnTo>
                    <a:pt x="998267" y="1389317"/>
                  </a:lnTo>
                  <a:cubicBezTo>
                    <a:pt x="984665" y="1389317"/>
                    <a:pt x="972035" y="1388345"/>
                    <a:pt x="960377" y="1386402"/>
                  </a:cubicBezTo>
                  <a:cubicBezTo>
                    <a:pt x="958434" y="1384459"/>
                    <a:pt x="947747" y="1383488"/>
                    <a:pt x="928315" y="1383488"/>
                  </a:cubicBezTo>
                  <a:cubicBezTo>
                    <a:pt x="925401" y="1380573"/>
                    <a:pt x="922001" y="1379116"/>
                    <a:pt x="918114" y="1379116"/>
                  </a:cubicBezTo>
                  <a:cubicBezTo>
                    <a:pt x="914228" y="1379116"/>
                    <a:pt x="911313" y="1378630"/>
                    <a:pt x="909370" y="1377658"/>
                  </a:cubicBezTo>
                  <a:lnTo>
                    <a:pt x="884596" y="1370372"/>
                  </a:lnTo>
                  <a:lnTo>
                    <a:pt x="884596" y="1377658"/>
                  </a:lnTo>
                  <a:cubicBezTo>
                    <a:pt x="886539" y="1377658"/>
                    <a:pt x="887996" y="1378144"/>
                    <a:pt x="888968" y="1379116"/>
                  </a:cubicBezTo>
                  <a:cubicBezTo>
                    <a:pt x="889939" y="1380087"/>
                    <a:pt x="890425" y="1381059"/>
                    <a:pt x="890425" y="1382030"/>
                  </a:cubicBezTo>
                  <a:lnTo>
                    <a:pt x="883139" y="1380573"/>
                  </a:lnTo>
                  <a:lnTo>
                    <a:pt x="907913" y="1386402"/>
                  </a:lnTo>
                  <a:cubicBezTo>
                    <a:pt x="907913" y="1387374"/>
                    <a:pt x="908642" y="1389317"/>
                    <a:pt x="910099" y="1392232"/>
                  </a:cubicBezTo>
                  <a:cubicBezTo>
                    <a:pt x="911556" y="1395146"/>
                    <a:pt x="912771" y="1397575"/>
                    <a:pt x="913742" y="1399518"/>
                  </a:cubicBezTo>
                  <a:cubicBezTo>
                    <a:pt x="913742" y="1399518"/>
                    <a:pt x="913499" y="1400490"/>
                    <a:pt x="913014" y="1402433"/>
                  </a:cubicBezTo>
                  <a:cubicBezTo>
                    <a:pt x="912528" y="1404376"/>
                    <a:pt x="913257" y="1407776"/>
                    <a:pt x="915200" y="1412634"/>
                  </a:cubicBezTo>
                  <a:cubicBezTo>
                    <a:pt x="916171" y="1413606"/>
                    <a:pt x="916900" y="1413606"/>
                    <a:pt x="917385" y="1412634"/>
                  </a:cubicBezTo>
                  <a:cubicBezTo>
                    <a:pt x="917871" y="1411663"/>
                    <a:pt x="918600" y="1411177"/>
                    <a:pt x="919571" y="1411177"/>
                  </a:cubicBezTo>
                  <a:cubicBezTo>
                    <a:pt x="921515" y="1411177"/>
                    <a:pt x="924915" y="1412148"/>
                    <a:pt x="929773" y="1414091"/>
                  </a:cubicBezTo>
                  <a:cubicBezTo>
                    <a:pt x="934631" y="1416035"/>
                    <a:pt x="938517" y="1417978"/>
                    <a:pt x="941431" y="1419921"/>
                  </a:cubicBezTo>
                  <a:cubicBezTo>
                    <a:pt x="941431" y="1419921"/>
                    <a:pt x="941189" y="1420163"/>
                    <a:pt x="940703" y="1420649"/>
                  </a:cubicBezTo>
                  <a:cubicBezTo>
                    <a:pt x="940217" y="1421135"/>
                    <a:pt x="939974" y="1421378"/>
                    <a:pt x="939974" y="1421378"/>
                  </a:cubicBezTo>
                  <a:cubicBezTo>
                    <a:pt x="939003" y="1421378"/>
                    <a:pt x="937302" y="1420892"/>
                    <a:pt x="934874" y="1419921"/>
                  </a:cubicBezTo>
                  <a:cubicBezTo>
                    <a:pt x="932445" y="1418949"/>
                    <a:pt x="928315" y="1418463"/>
                    <a:pt x="922486" y="1418463"/>
                  </a:cubicBezTo>
                  <a:lnTo>
                    <a:pt x="891882" y="1418463"/>
                  </a:lnTo>
                  <a:cubicBezTo>
                    <a:pt x="887996" y="1416520"/>
                    <a:pt x="883624" y="1415306"/>
                    <a:pt x="878767" y="1414820"/>
                  </a:cubicBezTo>
                  <a:cubicBezTo>
                    <a:pt x="873909" y="1414334"/>
                    <a:pt x="870508" y="1415063"/>
                    <a:pt x="868565" y="1417006"/>
                  </a:cubicBezTo>
                  <a:lnTo>
                    <a:pt x="878767" y="1421378"/>
                  </a:lnTo>
                  <a:cubicBezTo>
                    <a:pt x="878767" y="1422350"/>
                    <a:pt x="879009" y="1422593"/>
                    <a:pt x="879495" y="1422107"/>
                  </a:cubicBezTo>
                  <a:cubicBezTo>
                    <a:pt x="879981" y="1421621"/>
                    <a:pt x="880224" y="1420892"/>
                    <a:pt x="880224" y="1419921"/>
                  </a:cubicBezTo>
                  <a:cubicBezTo>
                    <a:pt x="881195" y="1422835"/>
                    <a:pt x="883139" y="1425264"/>
                    <a:pt x="886053" y="1427207"/>
                  </a:cubicBezTo>
                  <a:cubicBezTo>
                    <a:pt x="888968" y="1429151"/>
                    <a:pt x="891397" y="1430122"/>
                    <a:pt x="893340" y="1430122"/>
                  </a:cubicBezTo>
                  <a:lnTo>
                    <a:pt x="919571" y="1431579"/>
                  </a:lnTo>
                  <a:lnTo>
                    <a:pt x="935602" y="1437409"/>
                  </a:lnTo>
                  <a:cubicBezTo>
                    <a:pt x="936574" y="1437409"/>
                    <a:pt x="937545" y="1437166"/>
                    <a:pt x="938517" y="1436680"/>
                  </a:cubicBezTo>
                  <a:cubicBezTo>
                    <a:pt x="939488" y="1436194"/>
                    <a:pt x="939488" y="1437409"/>
                    <a:pt x="938517" y="1440323"/>
                  </a:cubicBezTo>
                  <a:cubicBezTo>
                    <a:pt x="937545" y="1439352"/>
                    <a:pt x="935359" y="1438623"/>
                    <a:pt x="931959" y="1438137"/>
                  </a:cubicBezTo>
                  <a:cubicBezTo>
                    <a:pt x="928558" y="1437652"/>
                    <a:pt x="925887" y="1437894"/>
                    <a:pt x="923944" y="1438866"/>
                  </a:cubicBezTo>
                  <a:lnTo>
                    <a:pt x="891882" y="1434494"/>
                  </a:lnTo>
                  <a:cubicBezTo>
                    <a:pt x="885081" y="1433522"/>
                    <a:pt x="875852" y="1431579"/>
                    <a:pt x="864193" y="1428665"/>
                  </a:cubicBezTo>
                  <a:cubicBezTo>
                    <a:pt x="848648" y="1422835"/>
                    <a:pt x="836990" y="1419921"/>
                    <a:pt x="829217" y="1419921"/>
                  </a:cubicBezTo>
                  <a:lnTo>
                    <a:pt x="826303" y="1418463"/>
                  </a:lnTo>
                  <a:cubicBezTo>
                    <a:pt x="822417" y="1418463"/>
                    <a:pt x="818530" y="1418221"/>
                    <a:pt x="814644" y="1417735"/>
                  </a:cubicBezTo>
                  <a:cubicBezTo>
                    <a:pt x="810758" y="1417249"/>
                    <a:pt x="807843" y="1416520"/>
                    <a:pt x="805900" y="1415549"/>
                  </a:cubicBezTo>
                  <a:cubicBezTo>
                    <a:pt x="801043" y="1415549"/>
                    <a:pt x="798128" y="1415063"/>
                    <a:pt x="797156" y="1414091"/>
                  </a:cubicBezTo>
                  <a:lnTo>
                    <a:pt x="797156" y="1417006"/>
                  </a:lnTo>
                  <a:cubicBezTo>
                    <a:pt x="790355" y="1413120"/>
                    <a:pt x="785983" y="1411177"/>
                    <a:pt x="784040" y="1411177"/>
                  </a:cubicBezTo>
                  <a:cubicBezTo>
                    <a:pt x="783069" y="1412148"/>
                    <a:pt x="781611" y="1412148"/>
                    <a:pt x="779668" y="1411177"/>
                  </a:cubicBezTo>
                  <a:cubicBezTo>
                    <a:pt x="777725" y="1410205"/>
                    <a:pt x="776754" y="1410205"/>
                    <a:pt x="776754" y="1411177"/>
                  </a:cubicBezTo>
                  <a:lnTo>
                    <a:pt x="775296" y="1415549"/>
                  </a:lnTo>
                  <a:lnTo>
                    <a:pt x="775296" y="1412634"/>
                  </a:lnTo>
                  <a:cubicBezTo>
                    <a:pt x="774325" y="1411663"/>
                    <a:pt x="772625" y="1410934"/>
                    <a:pt x="770196" y="1410448"/>
                  </a:cubicBezTo>
                  <a:cubicBezTo>
                    <a:pt x="767767" y="1409962"/>
                    <a:pt x="765095" y="1410205"/>
                    <a:pt x="762181" y="1411177"/>
                  </a:cubicBezTo>
                  <a:lnTo>
                    <a:pt x="754894" y="1409719"/>
                  </a:lnTo>
                  <a:cubicBezTo>
                    <a:pt x="753922" y="1409719"/>
                    <a:pt x="753194" y="1409234"/>
                    <a:pt x="752708" y="1408262"/>
                  </a:cubicBezTo>
                  <a:cubicBezTo>
                    <a:pt x="752222" y="1407291"/>
                    <a:pt x="751008" y="1406805"/>
                    <a:pt x="749065" y="1406805"/>
                  </a:cubicBezTo>
                  <a:cubicBezTo>
                    <a:pt x="748093" y="1407776"/>
                    <a:pt x="747364" y="1408019"/>
                    <a:pt x="746879" y="1407533"/>
                  </a:cubicBezTo>
                  <a:cubicBezTo>
                    <a:pt x="746393" y="1407048"/>
                    <a:pt x="746150" y="1407291"/>
                    <a:pt x="746150" y="1408262"/>
                  </a:cubicBezTo>
                  <a:cubicBezTo>
                    <a:pt x="744207" y="1407291"/>
                    <a:pt x="742749" y="1408262"/>
                    <a:pt x="741778" y="1411177"/>
                  </a:cubicBezTo>
                  <a:lnTo>
                    <a:pt x="741778" y="1408262"/>
                  </a:lnTo>
                  <a:cubicBezTo>
                    <a:pt x="742749" y="1407291"/>
                    <a:pt x="743235" y="1404862"/>
                    <a:pt x="743235" y="1400976"/>
                  </a:cubicBezTo>
                  <a:cubicBezTo>
                    <a:pt x="742264" y="1400004"/>
                    <a:pt x="740806" y="1398304"/>
                    <a:pt x="738863" y="1395875"/>
                  </a:cubicBezTo>
                  <a:cubicBezTo>
                    <a:pt x="736920" y="1393446"/>
                    <a:pt x="733520" y="1391260"/>
                    <a:pt x="728662" y="1389317"/>
                  </a:cubicBezTo>
                  <a:cubicBezTo>
                    <a:pt x="727690" y="1387374"/>
                    <a:pt x="725990" y="1386159"/>
                    <a:pt x="723561" y="1385674"/>
                  </a:cubicBezTo>
                  <a:cubicBezTo>
                    <a:pt x="721132" y="1385188"/>
                    <a:pt x="718946" y="1384945"/>
                    <a:pt x="717003" y="1384945"/>
                  </a:cubicBezTo>
                  <a:cubicBezTo>
                    <a:pt x="714089" y="1383002"/>
                    <a:pt x="710931" y="1380816"/>
                    <a:pt x="707531" y="1378387"/>
                  </a:cubicBezTo>
                  <a:cubicBezTo>
                    <a:pt x="704130" y="1375958"/>
                    <a:pt x="701944" y="1373286"/>
                    <a:pt x="700973" y="1370372"/>
                  </a:cubicBezTo>
                  <a:cubicBezTo>
                    <a:pt x="700973" y="1369400"/>
                    <a:pt x="700730" y="1368429"/>
                    <a:pt x="700244" y="1367457"/>
                  </a:cubicBezTo>
                  <a:cubicBezTo>
                    <a:pt x="699758" y="1366485"/>
                    <a:pt x="700001" y="1366000"/>
                    <a:pt x="700973" y="1366000"/>
                  </a:cubicBezTo>
                  <a:cubicBezTo>
                    <a:pt x="699030" y="1364057"/>
                    <a:pt x="698058" y="1359685"/>
                    <a:pt x="698058" y="1352884"/>
                  </a:cubicBezTo>
                  <a:cubicBezTo>
                    <a:pt x="695143" y="1350941"/>
                    <a:pt x="692229" y="1347783"/>
                    <a:pt x="689314" y="1343411"/>
                  </a:cubicBezTo>
                  <a:cubicBezTo>
                    <a:pt x="686400" y="1339039"/>
                    <a:pt x="683971" y="1335882"/>
                    <a:pt x="682028" y="1333939"/>
                  </a:cubicBezTo>
                  <a:lnTo>
                    <a:pt x="664540" y="1316451"/>
                  </a:lnTo>
                  <a:cubicBezTo>
                    <a:pt x="658710" y="1308678"/>
                    <a:pt x="653367" y="1302849"/>
                    <a:pt x="648509" y="1298963"/>
                  </a:cubicBezTo>
                  <a:cubicBezTo>
                    <a:pt x="646566" y="1295077"/>
                    <a:pt x="642437" y="1291190"/>
                    <a:pt x="636122" y="1287304"/>
                  </a:cubicBezTo>
                  <a:cubicBezTo>
                    <a:pt x="629807" y="1283418"/>
                    <a:pt x="625678" y="1280989"/>
                    <a:pt x="623735" y="1280017"/>
                  </a:cubicBezTo>
                  <a:cubicBezTo>
                    <a:pt x="621792" y="1278074"/>
                    <a:pt x="619363" y="1275888"/>
                    <a:pt x="616448" y="1273460"/>
                  </a:cubicBezTo>
                  <a:cubicBezTo>
                    <a:pt x="613534" y="1271031"/>
                    <a:pt x="610619" y="1269330"/>
                    <a:pt x="607704" y="1268359"/>
                  </a:cubicBezTo>
                  <a:lnTo>
                    <a:pt x="607704" y="1266902"/>
                  </a:lnTo>
                  <a:cubicBezTo>
                    <a:pt x="593131" y="1257186"/>
                    <a:pt x="582930" y="1250385"/>
                    <a:pt x="577100" y="1246499"/>
                  </a:cubicBezTo>
                  <a:cubicBezTo>
                    <a:pt x="571271" y="1244556"/>
                    <a:pt x="564956" y="1238727"/>
                    <a:pt x="558155" y="1229011"/>
                  </a:cubicBezTo>
                  <a:cubicBezTo>
                    <a:pt x="558155" y="1228040"/>
                    <a:pt x="556698" y="1228040"/>
                    <a:pt x="553783" y="1229011"/>
                  </a:cubicBezTo>
                  <a:cubicBezTo>
                    <a:pt x="550869" y="1230954"/>
                    <a:pt x="547468" y="1232897"/>
                    <a:pt x="543582" y="1234840"/>
                  </a:cubicBezTo>
                  <a:cubicBezTo>
                    <a:pt x="539696" y="1236784"/>
                    <a:pt x="537267" y="1239698"/>
                    <a:pt x="536295" y="1243584"/>
                  </a:cubicBezTo>
                  <a:cubicBezTo>
                    <a:pt x="535324" y="1244556"/>
                    <a:pt x="533624" y="1245042"/>
                    <a:pt x="531195" y="1245042"/>
                  </a:cubicBezTo>
                  <a:cubicBezTo>
                    <a:pt x="528766" y="1245042"/>
                    <a:pt x="527551" y="1245527"/>
                    <a:pt x="527551" y="1246499"/>
                  </a:cubicBezTo>
                  <a:cubicBezTo>
                    <a:pt x="527551" y="1247471"/>
                    <a:pt x="526823" y="1247956"/>
                    <a:pt x="525365" y="1247956"/>
                  </a:cubicBezTo>
                  <a:cubicBezTo>
                    <a:pt x="523908" y="1247956"/>
                    <a:pt x="522694" y="1247956"/>
                    <a:pt x="521722" y="1247956"/>
                  </a:cubicBezTo>
                  <a:cubicBezTo>
                    <a:pt x="518807" y="1252814"/>
                    <a:pt x="517350" y="1256214"/>
                    <a:pt x="517350" y="1258158"/>
                  </a:cubicBezTo>
                  <a:cubicBezTo>
                    <a:pt x="517350" y="1259129"/>
                    <a:pt x="517593" y="1260101"/>
                    <a:pt x="518079" y="1261072"/>
                  </a:cubicBezTo>
                  <a:cubicBezTo>
                    <a:pt x="518565" y="1262044"/>
                    <a:pt x="518807" y="1263016"/>
                    <a:pt x="518807" y="1263987"/>
                  </a:cubicBezTo>
                  <a:lnTo>
                    <a:pt x="517350" y="1262530"/>
                  </a:lnTo>
                  <a:cubicBezTo>
                    <a:pt x="511521" y="1270302"/>
                    <a:pt x="508120" y="1276617"/>
                    <a:pt x="507149" y="1281475"/>
                  </a:cubicBezTo>
                  <a:lnTo>
                    <a:pt x="498405" y="1300420"/>
                  </a:lnTo>
                  <a:lnTo>
                    <a:pt x="495490" y="1303335"/>
                  </a:lnTo>
                  <a:lnTo>
                    <a:pt x="485289" y="1304792"/>
                  </a:lnTo>
                  <a:lnTo>
                    <a:pt x="483832" y="1309164"/>
                  </a:lnTo>
                  <a:cubicBezTo>
                    <a:pt x="480917" y="1309164"/>
                    <a:pt x="478974" y="1309650"/>
                    <a:pt x="478002" y="1310621"/>
                  </a:cubicBezTo>
                  <a:cubicBezTo>
                    <a:pt x="477031" y="1313536"/>
                    <a:pt x="476788" y="1314750"/>
                    <a:pt x="477274" y="1314265"/>
                  </a:cubicBezTo>
                  <a:cubicBezTo>
                    <a:pt x="477759" y="1313779"/>
                    <a:pt x="478974" y="1313050"/>
                    <a:pt x="480917" y="1312079"/>
                  </a:cubicBezTo>
                  <a:cubicBezTo>
                    <a:pt x="481889" y="1314993"/>
                    <a:pt x="480917" y="1317422"/>
                    <a:pt x="478002" y="1319365"/>
                  </a:cubicBezTo>
                  <a:lnTo>
                    <a:pt x="478002" y="1320823"/>
                  </a:lnTo>
                  <a:cubicBezTo>
                    <a:pt x="478002" y="1323737"/>
                    <a:pt x="475573" y="1326166"/>
                    <a:pt x="470716" y="1328109"/>
                  </a:cubicBezTo>
                  <a:cubicBezTo>
                    <a:pt x="473630" y="1329081"/>
                    <a:pt x="475088" y="1330052"/>
                    <a:pt x="475088" y="1331024"/>
                  </a:cubicBezTo>
                  <a:cubicBezTo>
                    <a:pt x="474116" y="1334910"/>
                    <a:pt x="471687" y="1338796"/>
                    <a:pt x="467801" y="1342683"/>
                  </a:cubicBezTo>
                  <a:cubicBezTo>
                    <a:pt x="470716" y="1343654"/>
                    <a:pt x="473145" y="1345111"/>
                    <a:pt x="475088" y="1347055"/>
                  </a:cubicBezTo>
                  <a:cubicBezTo>
                    <a:pt x="475088" y="1348026"/>
                    <a:pt x="474602" y="1348269"/>
                    <a:pt x="473630" y="1347783"/>
                  </a:cubicBezTo>
                  <a:cubicBezTo>
                    <a:pt x="472659" y="1347297"/>
                    <a:pt x="471687" y="1347055"/>
                    <a:pt x="470716" y="1347055"/>
                  </a:cubicBezTo>
                  <a:cubicBezTo>
                    <a:pt x="468773" y="1348998"/>
                    <a:pt x="466344" y="1349483"/>
                    <a:pt x="463429" y="1348512"/>
                  </a:cubicBezTo>
                  <a:cubicBezTo>
                    <a:pt x="459543" y="1348512"/>
                    <a:pt x="456385" y="1349483"/>
                    <a:pt x="453956" y="1351426"/>
                  </a:cubicBezTo>
                  <a:cubicBezTo>
                    <a:pt x="451528" y="1353370"/>
                    <a:pt x="449827" y="1354827"/>
                    <a:pt x="448856" y="1355799"/>
                  </a:cubicBezTo>
                  <a:cubicBezTo>
                    <a:pt x="447884" y="1353855"/>
                    <a:pt x="446427" y="1352155"/>
                    <a:pt x="444484" y="1350698"/>
                  </a:cubicBezTo>
                  <a:cubicBezTo>
                    <a:pt x="442541" y="1349240"/>
                    <a:pt x="441569" y="1348026"/>
                    <a:pt x="441569" y="1347055"/>
                  </a:cubicBezTo>
                  <a:cubicBezTo>
                    <a:pt x="440598" y="1347055"/>
                    <a:pt x="439140" y="1346812"/>
                    <a:pt x="437197" y="1346326"/>
                  </a:cubicBezTo>
                  <a:cubicBezTo>
                    <a:pt x="435254" y="1345840"/>
                    <a:pt x="433797" y="1346569"/>
                    <a:pt x="432825" y="1348512"/>
                  </a:cubicBezTo>
                  <a:cubicBezTo>
                    <a:pt x="429911" y="1346569"/>
                    <a:pt x="426510" y="1345597"/>
                    <a:pt x="422624" y="1345597"/>
                  </a:cubicBezTo>
                  <a:cubicBezTo>
                    <a:pt x="421652" y="1345597"/>
                    <a:pt x="420438" y="1345840"/>
                    <a:pt x="418981" y="1346326"/>
                  </a:cubicBezTo>
                  <a:cubicBezTo>
                    <a:pt x="417523" y="1346812"/>
                    <a:pt x="414366" y="1347055"/>
                    <a:pt x="409508" y="1347055"/>
                  </a:cubicBezTo>
                  <a:cubicBezTo>
                    <a:pt x="408537" y="1344140"/>
                    <a:pt x="405622" y="1342925"/>
                    <a:pt x="400764" y="1343411"/>
                  </a:cubicBezTo>
                  <a:cubicBezTo>
                    <a:pt x="395906" y="1343897"/>
                    <a:pt x="392506" y="1344140"/>
                    <a:pt x="390563" y="1344140"/>
                  </a:cubicBezTo>
                  <a:cubicBezTo>
                    <a:pt x="389591" y="1343168"/>
                    <a:pt x="387891" y="1342925"/>
                    <a:pt x="385462" y="1343411"/>
                  </a:cubicBezTo>
                  <a:cubicBezTo>
                    <a:pt x="383033" y="1343897"/>
                    <a:pt x="380847" y="1344140"/>
                    <a:pt x="378904" y="1344140"/>
                  </a:cubicBezTo>
                  <a:cubicBezTo>
                    <a:pt x="380847" y="1342197"/>
                    <a:pt x="383762" y="1341225"/>
                    <a:pt x="387648" y="1341225"/>
                  </a:cubicBezTo>
                  <a:cubicBezTo>
                    <a:pt x="386677" y="1341225"/>
                    <a:pt x="385948" y="1340497"/>
                    <a:pt x="385462" y="1339039"/>
                  </a:cubicBezTo>
                  <a:cubicBezTo>
                    <a:pt x="384976" y="1337582"/>
                    <a:pt x="385219" y="1335882"/>
                    <a:pt x="386191" y="1333939"/>
                  </a:cubicBezTo>
                  <a:lnTo>
                    <a:pt x="384734" y="1333939"/>
                  </a:lnTo>
                  <a:lnTo>
                    <a:pt x="383276" y="1338311"/>
                  </a:lnTo>
                  <a:lnTo>
                    <a:pt x="367246" y="1338311"/>
                  </a:lnTo>
                  <a:cubicBezTo>
                    <a:pt x="370160" y="1342197"/>
                    <a:pt x="368703" y="1344140"/>
                    <a:pt x="362874" y="1344140"/>
                  </a:cubicBezTo>
                  <a:cubicBezTo>
                    <a:pt x="355101" y="1344140"/>
                    <a:pt x="347815" y="1346569"/>
                    <a:pt x="341014" y="1351426"/>
                  </a:cubicBezTo>
                  <a:lnTo>
                    <a:pt x="338099" y="1351426"/>
                  </a:lnTo>
                  <a:lnTo>
                    <a:pt x="335184" y="1348512"/>
                  </a:lnTo>
                  <a:lnTo>
                    <a:pt x="332270" y="1348512"/>
                  </a:lnTo>
                  <a:cubicBezTo>
                    <a:pt x="330327" y="1348512"/>
                    <a:pt x="327898" y="1349483"/>
                    <a:pt x="324983" y="1351426"/>
                  </a:cubicBezTo>
                  <a:cubicBezTo>
                    <a:pt x="322069" y="1353370"/>
                    <a:pt x="319640" y="1354341"/>
                    <a:pt x="317697" y="1354341"/>
                  </a:cubicBezTo>
                  <a:lnTo>
                    <a:pt x="311867" y="1354341"/>
                  </a:lnTo>
                  <a:lnTo>
                    <a:pt x="322069" y="1347055"/>
                  </a:lnTo>
                  <a:cubicBezTo>
                    <a:pt x="319154" y="1346083"/>
                    <a:pt x="316725" y="1344140"/>
                    <a:pt x="314782" y="1341225"/>
                  </a:cubicBezTo>
                  <a:cubicBezTo>
                    <a:pt x="304095" y="1349969"/>
                    <a:pt x="295351" y="1355313"/>
                    <a:pt x="288550" y="1357256"/>
                  </a:cubicBezTo>
                  <a:lnTo>
                    <a:pt x="275434" y="1360170"/>
                  </a:lnTo>
                  <a:cubicBezTo>
                    <a:pt x="273491" y="1360170"/>
                    <a:pt x="269119" y="1362113"/>
                    <a:pt x="262318" y="1366000"/>
                  </a:cubicBezTo>
                  <a:lnTo>
                    <a:pt x="260861" y="1360170"/>
                  </a:lnTo>
                  <a:cubicBezTo>
                    <a:pt x="265719" y="1357256"/>
                    <a:pt x="272034" y="1355799"/>
                    <a:pt x="279806" y="1355799"/>
                  </a:cubicBezTo>
                  <a:cubicBezTo>
                    <a:pt x="280778" y="1354827"/>
                    <a:pt x="283207" y="1353612"/>
                    <a:pt x="287093" y="1352155"/>
                  </a:cubicBezTo>
                  <a:cubicBezTo>
                    <a:pt x="290979" y="1350698"/>
                    <a:pt x="292922" y="1348026"/>
                    <a:pt x="292922" y="1344140"/>
                  </a:cubicBezTo>
                  <a:lnTo>
                    <a:pt x="279806" y="1351426"/>
                  </a:lnTo>
                  <a:cubicBezTo>
                    <a:pt x="279806" y="1351426"/>
                    <a:pt x="279563" y="1351184"/>
                    <a:pt x="279077" y="1350698"/>
                  </a:cubicBezTo>
                  <a:cubicBezTo>
                    <a:pt x="278592" y="1350212"/>
                    <a:pt x="278349" y="1349969"/>
                    <a:pt x="278349" y="1349969"/>
                  </a:cubicBezTo>
                  <a:cubicBezTo>
                    <a:pt x="280292" y="1346083"/>
                    <a:pt x="281263" y="1344140"/>
                    <a:pt x="281263" y="1344140"/>
                  </a:cubicBezTo>
                  <a:cubicBezTo>
                    <a:pt x="279320" y="1343168"/>
                    <a:pt x="277620" y="1343168"/>
                    <a:pt x="276163" y="1344140"/>
                  </a:cubicBezTo>
                  <a:cubicBezTo>
                    <a:pt x="274705" y="1345111"/>
                    <a:pt x="273491" y="1346083"/>
                    <a:pt x="272519" y="1347055"/>
                  </a:cubicBezTo>
                  <a:cubicBezTo>
                    <a:pt x="271548" y="1347055"/>
                    <a:pt x="270819" y="1348269"/>
                    <a:pt x="270333" y="1350698"/>
                  </a:cubicBezTo>
                  <a:cubicBezTo>
                    <a:pt x="269848" y="1353127"/>
                    <a:pt x="268633" y="1354341"/>
                    <a:pt x="266690" y="1354341"/>
                  </a:cubicBezTo>
                  <a:lnTo>
                    <a:pt x="266690" y="1348512"/>
                  </a:lnTo>
                  <a:cubicBezTo>
                    <a:pt x="265719" y="1348512"/>
                    <a:pt x="264504" y="1348269"/>
                    <a:pt x="263047" y="1347783"/>
                  </a:cubicBezTo>
                  <a:cubicBezTo>
                    <a:pt x="261590" y="1347297"/>
                    <a:pt x="260861" y="1347540"/>
                    <a:pt x="260861" y="1348512"/>
                  </a:cubicBezTo>
                  <a:cubicBezTo>
                    <a:pt x="255032" y="1348512"/>
                    <a:pt x="250660" y="1350455"/>
                    <a:pt x="247745" y="1354341"/>
                  </a:cubicBezTo>
                  <a:cubicBezTo>
                    <a:pt x="245802" y="1354341"/>
                    <a:pt x="242887" y="1354341"/>
                    <a:pt x="239001" y="1354341"/>
                  </a:cubicBezTo>
                  <a:cubicBezTo>
                    <a:pt x="239001" y="1355313"/>
                    <a:pt x="238029" y="1355799"/>
                    <a:pt x="236086" y="1355799"/>
                  </a:cubicBezTo>
                  <a:lnTo>
                    <a:pt x="227342" y="1355799"/>
                  </a:lnTo>
                  <a:lnTo>
                    <a:pt x="227342" y="1361628"/>
                  </a:lnTo>
                  <a:cubicBezTo>
                    <a:pt x="227342" y="1370372"/>
                    <a:pt x="224428" y="1373772"/>
                    <a:pt x="218598" y="1371829"/>
                  </a:cubicBezTo>
                  <a:lnTo>
                    <a:pt x="221513" y="1364542"/>
                  </a:lnTo>
                  <a:lnTo>
                    <a:pt x="220056" y="1361628"/>
                  </a:lnTo>
                  <a:lnTo>
                    <a:pt x="215684" y="1361628"/>
                  </a:lnTo>
                  <a:cubicBezTo>
                    <a:pt x="209855" y="1361628"/>
                    <a:pt x="203539" y="1360170"/>
                    <a:pt x="196739" y="1357256"/>
                  </a:cubicBezTo>
                  <a:lnTo>
                    <a:pt x="196739" y="1366000"/>
                  </a:lnTo>
                  <a:cubicBezTo>
                    <a:pt x="193824" y="1366000"/>
                    <a:pt x="191638" y="1365514"/>
                    <a:pt x="190181" y="1364542"/>
                  </a:cubicBezTo>
                  <a:cubicBezTo>
                    <a:pt x="188723" y="1363571"/>
                    <a:pt x="188480" y="1362113"/>
                    <a:pt x="189452" y="1360170"/>
                  </a:cubicBezTo>
                  <a:cubicBezTo>
                    <a:pt x="186537" y="1360170"/>
                    <a:pt x="184351" y="1359199"/>
                    <a:pt x="182894" y="1357256"/>
                  </a:cubicBezTo>
                  <a:cubicBezTo>
                    <a:pt x="181437" y="1355313"/>
                    <a:pt x="180222" y="1354341"/>
                    <a:pt x="179251" y="1354341"/>
                  </a:cubicBezTo>
                  <a:lnTo>
                    <a:pt x="169049" y="1352884"/>
                  </a:lnTo>
                  <a:lnTo>
                    <a:pt x="169049" y="1349969"/>
                  </a:lnTo>
                  <a:cubicBezTo>
                    <a:pt x="170021" y="1347055"/>
                    <a:pt x="169535" y="1345354"/>
                    <a:pt x="167592" y="1344868"/>
                  </a:cubicBezTo>
                  <a:cubicBezTo>
                    <a:pt x="165649" y="1344383"/>
                    <a:pt x="164192" y="1344140"/>
                    <a:pt x="163220" y="1344140"/>
                  </a:cubicBezTo>
                  <a:cubicBezTo>
                    <a:pt x="164192" y="1342197"/>
                    <a:pt x="164677" y="1341711"/>
                    <a:pt x="164677" y="1342683"/>
                  </a:cubicBezTo>
                  <a:cubicBezTo>
                    <a:pt x="171478" y="1346569"/>
                    <a:pt x="176336" y="1348512"/>
                    <a:pt x="179251" y="1348512"/>
                  </a:cubicBezTo>
                  <a:lnTo>
                    <a:pt x="196739" y="1354341"/>
                  </a:lnTo>
                  <a:cubicBezTo>
                    <a:pt x="189938" y="1348512"/>
                    <a:pt x="181194" y="1340254"/>
                    <a:pt x="170507" y="1329567"/>
                  </a:cubicBezTo>
                  <a:lnTo>
                    <a:pt x="173421" y="1331024"/>
                  </a:lnTo>
                  <a:cubicBezTo>
                    <a:pt x="176336" y="1332967"/>
                    <a:pt x="178765" y="1333939"/>
                    <a:pt x="180708" y="1333939"/>
                  </a:cubicBezTo>
                  <a:cubicBezTo>
                    <a:pt x="181680" y="1333939"/>
                    <a:pt x="183137" y="1334424"/>
                    <a:pt x="185080" y="1335396"/>
                  </a:cubicBezTo>
                  <a:cubicBezTo>
                    <a:pt x="189938" y="1339282"/>
                    <a:pt x="195281" y="1341225"/>
                    <a:pt x="201111" y="1341225"/>
                  </a:cubicBezTo>
                  <a:cubicBezTo>
                    <a:pt x="201111" y="1340254"/>
                    <a:pt x="200139" y="1339768"/>
                    <a:pt x="198196" y="1339768"/>
                  </a:cubicBezTo>
                  <a:cubicBezTo>
                    <a:pt x="196253" y="1339768"/>
                    <a:pt x="194796" y="1339282"/>
                    <a:pt x="193824" y="1338311"/>
                  </a:cubicBezTo>
                  <a:cubicBezTo>
                    <a:pt x="193824" y="1334424"/>
                    <a:pt x="192852" y="1331510"/>
                    <a:pt x="190909" y="1329567"/>
                  </a:cubicBezTo>
                  <a:lnTo>
                    <a:pt x="185080" y="1325195"/>
                  </a:lnTo>
                  <a:lnTo>
                    <a:pt x="180708" y="1319365"/>
                  </a:lnTo>
                  <a:lnTo>
                    <a:pt x="180708" y="1317908"/>
                  </a:lnTo>
                  <a:cubicBezTo>
                    <a:pt x="178765" y="1318880"/>
                    <a:pt x="176822" y="1318394"/>
                    <a:pt x="174879" y="1316451"/>
                  </a:cubicBezTo>
                  <a:lnTo>
                    <a:pt x="179251" y="1316451"/>
                  </a:lnTo>
                  <a:lnTo>
                    <a:pt x="177793" y="1313536"/>
                  </a:lnTo>
                  <a:cubicBezTo>
                    <a:pt x="177793" y="1312565"/>
                    <a:pt x="177551" y="1311350"/>
                    <a:pt x="177065" y="1309893"/>
                  </a:cubicBezTo>
                  <a:cubicBezTo>
                    <a:pt x="176579" y="1308435"/>
                    <a:pt x="175850" y="1307707"/>
                    <a:pt x="174879" y="1307707"/>
                  </a:cubicBezTo>
                  <a:cubicBezTo>
                    <a:pt x="168078" y="1307707"/>
                    <a:pt x="164192" y="1306249"/>
                    <a:pt x="163220" y="1303335"/>
                  </a:cubicBezTo>
                  <a:lnTo>
                    <a:pt x="164677" y="1300420"/>
                  </a:lnTo>
                  <a:lnTo>
                    <a:pt x="153019" y="1288761"/>
                  </a:lnTo>
                  <a:lnTo>
                    <a:pt x="153019" y="1287304"/>
                  </a:lnTo>
                  <a:lnTo>
                    <a:pt x="166135" y="1294591"/>
                  </a:lnTo>
                  <a:cubicBezTo>
                    <a:pt x="166135" y="1291676"/>
                    <a:pt x="165649" y="1289733"/>
                    <a:pt x="164677" y="1288761"/>
                  </a:cubicBezTo>
                  <a:cubicBezTo>
                    <a:pt x="157877" y="1283904"/>
                    <a:pt x="153019" y="1280989"/>
                    <a:pt x="150104" y="1280017"/>
                  </a:cubicBezTo>
                  <a:lnTo>
                    <a:pt x="145732" y="1281475"/>
                  </a:lnTo>
                  <a:cubicBezTo>
                    <a:pt x="140874" y="1281475"/>
                    <a:pt x="139903" y="1280017"/>
                    <a:pt x="142818" y="1277103"/>
                  </a:cubicBezTo>
                  <a:lnTo>
                    <a:pt x="150104" y="1274188"/>
                  </a:lnTo>
                  <a:cubicBezTo>
                    <a:pt x="150104" y="1270302"/>
                    <a:pt x="153019" y="1266902"/>
                    <a:pt x="158848" y="1263987"/>
                  </a:cubicBezTo>
                  <a:cubicBezTo>
                    <a:pt x="158848" y="1263987"/>
                    <a:pt x="160305" y="1263016"/>
                    <a:pt x="163220" y="1261072"/>
                  </a:cubicBezTo>
                  <a:lnTo>
                    <a:pt x="161763" y="1258158"/>
                  </a:lnTo>
                  <a:lnTo>
                    <a:pt x="166135" y="1258158"/>
                  </a:lnTo>
                  <a:cubicBezTo>
                    <a:pt x="167106" y="1258158"/>
                    <a:pt x="168564" y="1258158"/>
                    <a:pt x="170507" y="1258158"/>
                  </a:cubicBezTo>
                  <a:cubicBezTo>
                    <a:pt x="173421" y="1258158"/>
                    <a:pt x="175607" y="1257429"/>
                    <a:pt x="177065" y="1255972"/>
                  </a:cubicBezTo>
                  <a:cubicBezTo>
                    <a:pt x="178522" y="1254514"/>
                    <a:pt x="180708" y="1253300"/>
                    <a:pt x="183623" y="1252328"/>
                  </a:cubicBezTo>
                  <a:cubicBezTo>
                    <a:pt x="178765" y="1248442"/>
                    <a:pt x="175850" y="1245527"/>
                    <a:pt x="174879" y="1243584"/>
                  </a:cubicBezTo>
                  <a:cubicBezTo>
                    <a:pt x="175850" y="1244556"/>
                    <a:pt x="177308" y="1245527"/>
                    <a:pt x="179251" y="1246499"/>
                  </a:cubicBezTo>
                  <a:cubicBezTo>
                    <a:pt x="181194" y="1247471"/>
                    <a:pt x="183137" y="1248928"/>
                    <a:pt x="185080" y="1250871"/>
                  </a:cubicBezTo>
                  <a:lnTo>
                    <a:pt x="186537" y="1246499"/>
                  </a:lnTo>
                  <a:lnTo>
                    <a:pt x="193824" y="1246499"/>
                  </a:lnTo>
                  <a:lnTo>
                    <a:pt x="186537" y="1237755"/>
                  </a:lnTo>
                  <a:lnTo>
                    <a:pt x="187995" y="1237755"/>
                  </a:lnTo>
                  <a:lnTo>
                    <a:pt x="196739" y="1242127"/>
                  </a:lnTo>
                  <a:lnTo>
                    <a:pt x="202568" y="1240670"/>
                  </a:lnTo>
                  <a:lnTo>
                    <a:pt x="202568" y="1237755"/>
                  </a:lnTo>
                  <a:lnTo>
                    <a:pt x="206940" y="1239212"/>
                  </a:lnTo>
                  <a:cubicBezTo>
                    <a:pt x="204997" y="1235326"/>
                    <a:pt x="200625" y="1230711"/>
                    <a:pt x="193824" y="1225368"/>
                  </a:cubicBezTo>
                  <a:cubicBezTo>
                    <a:pt x="187023" y="1220024"/>
                    <a:pt x="182651" y="1215895"/>
                    <a:pt x="180708" y="1212981"/>
                  </a:cubicBezTo>
                  <a:cubicBezTo>
                    <a:pt x="183623" y="1214924"/>
                    <a:pt x="190909" y="1219539"/>
                    <a:pt x="202568" y="1226825"/>
                  </a:cubicBezTo>
                  <a:cubicBezTo>
                    <a:pt x="214226" y="1234112"/>
                    <a:pt x="226371" y="1239698"/>
                    <a:pt x="239001" y="1243584"/>
                  </a:cubicBezTo>
                  <a:cubicBezTo>
                    <a:pt x="238029" y="1240670"/>
                    <a:pt x="237058" y="1238727"/>
                    <a:pt x="236086" y="1237755"/>
                  </a:cubicBezTo>
                  <a:cubicBezTo>
                    <a:pt x="239973" y="1237755"/>
                    <a:pt x="242401" y="1238241"/>
                    <a:pt x="243373" y="1239212"/>
                  </a:cubicBezTo>
                  <a:lnTo>
                    <a:pt x="244830" y="1240670"/>
                  </a:lnTo>
                  <a:cubicBezTo>
                    <a:pt x="247745" y="1239698"/>
                    <a:pt x="249931" y="1239455"/>
                    <a:pt x="251388" y="1239941"/>
                  </a:cubicBezTo>
                  <a:cubicBezTo>
                    <a:pt x="252846" y="1240427"/>
                    <a:pt x="253574" y="1240670"/>
                    <a:pt x="253574" y="1240670"/>
                  </a:cubicBezTo>
                  <a:lnTo>
                    <a:pt x="250660" y="1240670"/>
                  </a:lnTo>
                  <a:lnTo>
                    <a:pt x="250660" y="1242127"/>
                  </a:lnTo>
                  <a:cubicBezTo>
                    <a:pt x="251631" y="1242127"/>
                    <a:pt x="254060" y="1241156"/>
                    <a:pt x="257946" y="1239212"/>
                  </a:cubicBezTo>
                  <a:lnTo>
                    <a:pt x="259404" y="1239212"/>
                  </a:lnTo>
                  <a:lnTo>
                    <a:pt x="249202" y="1233383"/>
                  </a:lnTo>
                  <a:cubicBezTo>
                    <a:pt x="253088" y="1234355"/>
                    <a:pt x="256003" y="1235326"/>
                    <a:pt x="257946" y="1236298"/>
                  </a:cubicBezTo>
                  <a:cubicBezTo>
                    <a:pt x="259889" y="1237269"/>
                    <a:pt x="260861" y="1237755"/>
                    <a:pt x="260861" y="1237755"/>
                  </a:cubicBezTo>
                  <a:cubicBezTo>
                    <a:pt x="262804" y="1236784"/>
                    <a:pt x="263290" y="1234840"/>
                    <a:pt x="262318" y="1231926"/>
                  </a:cubicBezTo>
                  <a:cubicBezTo>
                    <a:pt x="261347" y="1229011"/>
                    <a:pt x="260861" y="1227068"/>
                    <a:pt x="260861" y="1226097"/>
                  </a:cubicBezTo>
                  <a:lnTo>
                    <a:pt x="260861" y="1215895"/>
                  </a:lnTo>
                  <a:cubicBezTo>
                    <a:pt x="259889" y="1214924"/>
                    <a:pt x="258432" y="1213709"/>
                    <a:pt x="256489" y="1212252"/>
                  </a:cubicBezTo>
                  <a:cubicBezTo>
                    <a:pt x="254546" y="1210795"/>
                    <a:pt x="252603" y="1210066"/>
                    <a:pt x="250660" y="1210066"/>
                  </a:cubicBezTo>
                  <a:lnTo>
                    <a:pt x="249202" y="1210066"/>
                  </a:lnTo>
                  <a:cubicBezTo>
                    <a:pt x="249202" y="1209094"/>
                    <a:pt x="249445" y="1207637"/>
                    <a:pt x="249931" y="1205694"/>
                  </a:cubicBezTo>
                  <a:cubicBezTo>
                    <a:pt x="250417" y="1203751"/>
                    <a:pt x="253088" y="1201808"/>
                    <a:pt x="257946" y="1199865"/>
                  </a:cubicBezTo>
                  <a:cubicBezTo>
                    <a:pt x="256975" y="1198893"/>
                    <a:pt x="255760" y="1197679"/>
                    <a:pt x="254303" y="1196221"/>
                  </a:cubicBezTo>
                  <a:cubicBezTo>
                    <a:pt x="252846" y="1194764"/>
                    <a:pt x="251631" y="1194035"/>
                    <a:pt x="250660" y="1194035"/>
                  </a:cubicBezTo>
                  <a:cubicBezTo>
                    <a:pt x="249688" y="1194035"/>
                    <a:pt x="248717" y="1195007"/>
                    <a:pt x="247745" y="1196950"/>
                  </a:cubicBezTo>
                  <a:cubicBezTo>
                    <a:pt x="246773" y="1198893"/>
                    <a:pt x="245802" y="1199865"/>
                    <a:pt x="244830" y="1199865"/>
                  </a:cubicBezTo>
                  <a:cubicBezTo>
                    <a:pt x="240944" y="1199865"/>
                    <a:pt x="237058" y="1200350"/>
                    <a:pt x="233172" y="1201322"/>
                  </a:cubicBezTo>
                  <a:cubicBezTo>
                    <a:pt x="229286" y="1202294"/>
                    <a:pt x="224428" y="1202779"/>
                    <a:pt x="218598" y="1202779"/>
                  </a:cubicBezTo>
                  <a:lnTo>
                    <a:pt x="212769" y="1202779"/>
                  </a:lnTo>
                  <a:cubicBezTo>
                    <a:pt x="208883" y="1202779"/>
                    <a:pt x="204997" y="1200836"/>
                    <a:pt x="201111" y="1196950"/>
                  </a:cubicBezTo>
                  <a:cubicBezTo>
                    <a:pt x="200139" y="1195007"/>
                    <a:pt x="197710" y="1193307"/>
                    <a:pt x="193824" y="1191849"/>
                  </a:cubicBezTo>
                  <a:cubicBezTo>
                    <a:pt x="189938" y="1190392"/>
                    <a:pt x="187023" y="1189178"/>
                    <a:pt x="185080" y="1188206"/>
                  </a:cubicBezTo>
                  <a:cubicBezTo>
                    <a:pt x="185080" y="1188206"/>
                    <a:pt x="184594" y="1186749"/>
                    <a:pt x="183623" y="1183834"/>
                  </a:cubicBezTo>
                  <a:cubicBezTo>
                    <a:pt x="185566" y="1185777"/>
                    <a:pt x="190424" y="1186749"/>
                    <a:pt x="198196" y="1186749"/>
                  </a:cubicBezTo>
                  <a:cubicBezTo>
                    <a:pt x="203054" y="1186749"/>
                    <a:pt x="205483" y="1184806"/>
                    <a:pt x="205483" y="1180920"/>
                  </a:cubicBezTo>
                  <a:cubicBezTo>
                    <a:pt x="220056" y="1180920"/>
                    <a:pt x="226371" y="1180434"/>
                    <a:pt x="224428" y="1179462"/>
                  </a:cubicBezTo>
                  <a:lnTo>
                    <a:pt x="222970" y="1179462"/>
                  </a:lnTo>
                  <a:lnTo>
                    <a:pt x="193824" y="1180920"/>
                  </a:lnTo>
                  <a:cubicBezTo>
                    <a:pt x="183137" y="1180920"/>
                    <a:pt x="177793" y="1179948"/>
                    <a:pt x="177793" y="1178005"/>
                  </a:cubicBezTo>
                  <a:cubicBezTo>
                    <a:pt x="175850" y="1178976"/>
                    <a:pt x="174393" y="1179219"/>
                    <a:pt x="173421" y="1178733"/>
                  </a:cubicBezTo>
                  <a:cubicBezTo>
                    <a:pt x="172450" y="1178248"/>
                    <a:pt x="171964" y="1177033"/>
                    <a:pt x="171964" y="1175090"/>
                  </a:cubicBezTo>
                  <a:lnTo>
                    <a:pt x="171964" y="1167804"/>
                  </a:lnTo>
                  <a:lnTo>
                    <a:pt x="185080" y="1172176"/>
                  </a:lnTo>
                  <a:lnTo>
                    <a:pt x="171964" y="1160517"/>
                  </a:lnTo>
                  <a:cubicBezTo>
                    <a:pt x="171964" y="1158574"/>
                    <a:pt x="171235" y="1158088"/>
                    <a:pt x="169778" y="1159060"/>
                  </a:cubicBezTo>
                  <a:cubicBezTo>
                    <a:pt x="168321" y="1160031"/>
                    <a:pt x="166621" y="1159545"/>
                    <a:pt x="164677" y="1157602"/>
                  </a:cubicBezTo>
                  <a:cubicBezTo>
                    <a:pt x="164677" y="1155659"/>
                    <a:pt x="162249" y="1154202"/>
                    <a:pt x="157391" y="1153230"/>
                  </a:cubicBezTo>
                  <a:cubicBezTo>
                    <a:pt x="150590" y="1153230"/>
                    <a:pt x="146218" y="1152259"/>
                    <a:pt x="144275" y="1150316"/>
                  </a:cubicBezTo>
                  <a:cubicBezTo>
                    <a:pt x="141360" y="1149344"/>
                    <a:pt x="139903" y="1146429"/>
                    <a:pt x="139903" y="1141572"/>
                  </a:cubicBezTo>
                  <a:cubicBezTo>
                    <a:pt x="138931" y="1138657"/>
                    <a:pt x="136988" y="1135742"/>
                    <a:pt x="134074" y="1132828"/>
                  </a:cubicBezTo>
                  <a:cubicBezTo>
                    <a:pt x="131159" y="1129913"/>
                    <a:pt x="128730" y="1126998"/>
                    <a:pt x="126787" y="1124084"/>
                  </a:cubicBezTo>
                  <a:cubicBezTo>
                    <a:pt x="123872" y="1121169"/>
                    <a:pt x="123387" y="1118740"/>
                    <a:pt x="125330" y="1116797"/>
                  </a:cubicBezTo>
                  <a:lnTo>
                    <a:pt x="125330" y="1112425"/>
                  </a:lnTo>
                  <a:cubicBezTo>
                    <a:pt x="127273" y="1109510"/>
                    <a:pt x="125815" y="1106110"/>
                    <a:pt x="120958" y="1102224"/>
                  </a:cubicBezTo>
                  <a:lnTo>
                    <a:pt x="116586" y="1097852"/>
                  </a:lnTo>
                  <a:cubicBezTo>
                    <a:pt x="117557" y="1097852"/>
                    <a:pt x="119015" y="1098338"/>
                    <a:pt x="120958" y="1099309"/>
                  </a:cubicBezTo>
                  <a:cubicBezTo>
                    <a:pt x="122901" y="1100281"/>
                    <a:pt x="124358" y="1099795"/>
                    <a:pt x="125330" y="1097852"/>
                  </a:cubicBezTo>
                  <a:cubicBezTo>
                    <a:pt x="124358" y="1097852"/>
                    <a:pt x="123872" y="1097123"/>
                    <a:pt x="123872" y="1095666"/>
                  </a:cubicBezTo>
                  <a:cubicBezTo>
                    <a:pt x="123872" y="1094209"/>
                    <a:pt x="123387" y="1092994"/>
                    <a:pt x="122415" y="1092022"/>
                  </a:cubicBezTo>
                  <a:cubicBezTo>
                    <a:pt x="122415" y="1090080"/>
                    <a:pt x="122901" y="1087651"/>
                    <a:pt x="123872" y="1084736"/>
                  </a:cubicBezTo>
                  <a:cubicBezTo>
                    <a:pt x="124844" y="1081821"/>
                    <a:pt x="124844" y="1079393"/>
                    <a:pt x="123872" y="1077449"/>
                  </a:cubicBezTo>
                  <a:lnTo>
                    <a:pt x="119500" y="1065791"/>
                  </a:lnTo>
                  <a:lnTo>
                    <a:pt x="112214" y="1045388"/>
                  </a:lnTo>
                  <a:cubicBezTo>
                    <a:pt x="113185" y="1043445"/>
                    <a:pt x="116100" y="1042474"/>
                    <a:pt x="120958" y="1042474"/>
                  </a:cubicBezTo>
                  <a:lnTo>
                    <a:pt x="120958" y="1039559"/>
                  </a:lnTo>
                  <a:cubicBezTo>
                    <a:pt x="126787" y="1037616"/>
                    <a:pt x="128244" y="1033244"/>
                    <a:pt x="125330" y="1026443"/>
                  </a:cubicBezTo>
                  <a:cubicBezTo>
                    <a:pt x="127273" y="1024500"/>
                    <a:pt x="129702" y="1023528"/>
                    <a:pt x="132616" y="1023528"/>
                  </a:cubicBezTo>
                  <a:cubicBezTo>
                    <a:pt x="135531" y="1024500"/>
                    <a:pt x="138446" y="1026443"/>
                    <a:pt x="141360" y="1029358"/>
                  </a:cubicBezTo>
                  <a:cubicBezTo>
                    <a:pt x="140389" y="1027414"/>
                    <a:pt x="139903" y="1024986"/>
                    <a:pt x="139903" y="1022071"/>
                  </a:cubicBezTo>
                  <a:cubicBezTo>
                    <a:pt x="138931" y="1021099"/>
                    <a:pt x="137960" y="1019156"/>
                    <a:pt x="136988" y="1016242"/>
                  </a:cubicBezTo>
                  <a:cubicBezTo>
                    <a:pt x="136017" y="1013327"/>
                    <a:pt x="136017" y="1010412"/>
                    <a:pt x="136988" y="1007498"/>
                  </a:cubicBezTo>
                  <a:lnTo>
                    <a:pt x="138446" y="1004583"/>
                  </a:lnTo>
                  <a:cubicBezTo>
                    <a:pt x="138446" y="1001668"/>
                    <a:pt x="136502" y="997782"/>
                    <a:pt x="132616" y="992925"/>
                  </a:cubicBezTo>
                  <a:cubicBezTo>
                    <a:pt x="132616" y="991953"/>
                    <a:pt x="131645" y="990253"/>
                    <a:pt x="129702" y="987824"/>
                  </a:cubicBezTo>
                  <a:cubicBezTo>
                    <a:pt x="127759" y="985395"/>
                    <a:pt x="126301" y="983209"/>
                    <a:pt x="125330" y="981266"/>
                  </a:cubicBezTo>
                  <a:cubicBezTo>
                    <a:pt x="124358" y="977380"/>
                    <a:pt x="122901" y="972522"/>
                    <a:pt x="120958" y="966693"/>
                  </a:cubicBezTo>
                  <a:cubicBezTo>
                    <a:pt x="120958" y="963778"/>
                    <a:pt x="119258" y="961106"/>
                    <a:pt x="115857" y="958677"/>
                  </a:cubicBezTo>
                  <a:cubicBezTo>
                    <a:pt x="112457" y="956248"/>
                    <a:pt x="110756" y="954548"/>
                    <a:pt x="110756" y="953577"/>
                  </a:cubicBezTo>
                  <a:cubicBezTo>
                    <a:pt x="110756" y="952605"/>
                    <a:pt x="110999" y="951876"/>
                    <a:pt x="111485" y="951391"/>
                  </a:cubicBezTo>
                  <a:cubicBezTo>
                    <a:pt x="111971" y="950905"/>
                    <a:pt x="112700" y="950662"/>
                    <a:pt x="113671" y="950662"/>
                  </a:cubicBezTo>
                  <a:lnTo>
                    <a:pt x="113671" y="949205"/>
                  </a:lnTo>
                  <a:lnTo>
                    <a:pt x="118043" y="949205"/>
                  </a:lnTo>
                  <a:cubicBezTo>
                    <a:pt x="119986" y="951148"/>
                    <a:pt x="121686" y="954548"/>
                    <a:pt x="123144" y="959406"/>
                  </a:cubicBezTo>
                  <a:cubicBezTo>
                    <a:pt x="124601" y="964264"/>
                    <a:pt x="125815" y="967664"/>
                    <a:pt x="126787" y="969607"/>
                  </a:cubicBezTo>
                  <a:cubicBezTo>
                    <a:pt x="130673" y="971550"/>
                    <a:pt x="137960" y="979323"/>
                    <a:pt x="148647" y="992925"/>
                  </a:cubicBezTo>
                  <a:cubicBezTo>
                    <a:pt x="151562" y="990981"/>
                    <a:pt x="152533" y="989524"/>
                    <a:pt x="151562" y="988552"/>
                  </a:cubicBezTo>
                  <a:cubicBezTo>
                    <a:pt x="150590" y="987581"/>
                    <a:pt x="150104" y="987095"/>
                    <a:pt x="150104" y="987095"/>
                  </a:cubicBezTo>
                  <a:cubicBezTo>
                    <a:pt x="150104" y="983209"/>
                    <a:pt x="151562" y="979809"/>
                    <a:pt x="154476" y="976894"/>
                  </a:cubicBezTo>
                  <a:cubicBezTo>
                    <a:pt x="159334" y="986609"/>
                    <a:pt x="161763" y="991467"/>
                    <a:pt x="161763" y="991467"/>
                  </a:cubicBezTo>
                  <a:cubicBezTo>
                    <a:pt x="162734" y="998268"/>
                    <a:pt x="168078" y="1007984"/>
                    <a:pt x="177793" y="1020614"/>
                  </a:cubicBezTo>
                  <a:cubicBezTo>
                    <a:pt x="178765" y="1022557"/>
                    <a:pt x="185080" y="1024014"/>
                    <a:pt x="196739" y="1024986"/>
                  </a:cubicBezTo>
                  <a:lnTo>
                    <a:pt x="195281" y="1022071"/>
                  </a:lnTo>
                  <a:lnTo>
                    <a:pt x="196739" y="1022071"/>
                  </a:lnTo>
                  <a:lnTo>
                    <a:pt x="199653" y="1023528"/>
                  </a:lnTo>
                  <a:lnTo>
                    <a:pt x="204025" y="1022071"/>
                  </a:lnTo>
                  <a:cubicBezTo>
                    <a:pt x="217627" y="993896"/>
                    <a:pt x="231229" y="970093"/>
                    <a:pt x="244830" y="950662"/>
                  </a:cubicBezTo>
                  <a:cubicBezTo>
                    <a:pt x="248717" y="948719"/>
                    <a:pt x="250660" y="943375"/>
                    <a:pt x="250660" y="934631"/>
                  </a:cubicBezTo>
                  <a:cubicBezTo>
                    <a:pt x="251631" y="933660"/>
                    <a:pt x="251874" y="932688"/>
                    <a:pt x="251388" y="931717"/>
                  </a:cubicBezTo>
                  <a:cubicBezTo>
                    <a:pt x="250902" y="930745"/>
                    <a:pt x="250660" y="929774"/>
                    <a:pt x="250660" y="928802"/>
                  </a:cubicBezTo>
                  <a:cubicBezTo>
                    <a:pt x="236086" y="922973"/>
                    <a:pt x="228314" y="919572"/>
                    <a:pt x="227342" y="918601"/>
                  </a:cubicBezTo>
                  <a:cubicBezTo>
                    <a:pt x="227342" y="918601"/>
                    <a:pt x="225399" y="917143"/>
                    <a:pt x="221513" y="914229"/>
                  </a:cubicBezTo>
                  <a:cubicBezTo>
                    <a:pt x="220542" y="913257"/>
                    <a:pt x="219570" y="911557"/>
                    <a:pt x="218598" y="909128"/>
                  </a:cubicBezTo>
                  <a:cubicBezTo>
                    <a:pt x="217627" y="906699"/>
                    <a:pt x="216170" y="905485"/>
                    <a:pt x="214226" y="905485"/>
                  </a:cubicBezTo>
                  <a:cubicBezTo>
                    <a:pt x="213255" y="902570"/>
                    <a:pt x="211798" y="899656"/>
                    <a:pt x="209855" y="896741"/>
                  </a:cubicBezTo>
                  <a:cubicBezTo>
                    <a:pt x="207911" y="893826"/>
                    <a:pt x="206454" y="891883"/>
                    <a:pt x="205483" y="890912"/>
                  </a:cubicBezTo>
                  <a:lnTo>
                    <a:pt x="199653" y="885082"/>
                  </a:lnTo>
                  <a:cubicBezTo>
                    <a:pt x="189938" y="883139"/>
                    <a:pt x="181680" y="875367"/>
                    <a:pt x="174879" y="861765"/>
                  </a:cubicBezTo>
                  <a:cubicBezTo>
                    <a:pt x="173907" y="859822"/>
                    <a:pt x="171721" y="856422"/>
                    <a:pt x="168321" y="851564"/>
                  </a:cubicBezTo>
                  <a:lnTo>
                    <a:pt x="166584" y="848421"/>
                  </a:lnTo>
                  <a:lnTo>
                    <a:pt x="163220" y="863223"/>
                  </a:lnTo>
                  <a:lnTo>
                    <a:pt x="155933" y="873424"/>
                  </a:lnTo>
                  <a:cubicBezTo>
                    <a:pt x="152047" y="874395"/>
                    <a:pt x="147675" y="876096"/>
                    <a:pt x="142818" y="878525"/>
                  </a:cubicBezTo>
                  <a:cubicBezTo>
                    <a:pt x="137960" y="880953"/>
                    <a:pt x="134559" y="882168"/>
                    <a:pt x="132616" y="882168"/>
                  </a:cubicBezTo>
                  <a:cubicBezTo>
                    <a:pt x="131645" y="882168"/>
                    <a:pt x="130916" y="882168"/>
                    <a:pt x="130430" y="882168"/>
                  </a:cubicBezTo>
                  <a:cubicBezTo>
                    <a:pt x="129945" y="882168"/>
                    <a:pt x="129702" y="882653"/>
                    <a:pt x="129702" y="883625"/>
                  </a:cubicBezTo>
                  <a:cubicBezTo>
                    <a:pt x="126787" y="885568"/>
                    <a:pt x="123872" y="886054"/>
                    <a:pt x="120958" y="885082"/>
                  </a:cubicBezTo>
                  <a:cubicBezTo>
                    <a:pt x="117072" y="885082"/>
                    <a:pt x="110756" y="883139"/>
                    <a:pt x="102013" y="879253"/>
                  </a:cubicBezTo>
                  <a:cubicBezTo>
                    <a:pt x="101041" y="878282"/>
                    <a:pt x="100555" y="877067"/>
                    <a:pt x="100555" y="875610"/>
                  </a:cubicBezTo>
                  <a:cubicBezTo>
                    <a:pt x="100555" y="874153"/>
                    <a:pt x="99584" y="872938"/>
                    <a:pt x="97641" y="871966"/>
                  </a:cubicBezTo>
                  <a:cubicBezTo>
                    <a:pt x="86953" y="871966"/>
                    <a:pt x="79181" y="870995"/>
                    <a:pt x="74323" y="869052"/>
                  </a:cubicBezTo>
                  <a:cubicBezTo>
                    <a:pt x="70437" y="869052"/>
                    <a:pt x="68008" y="868080"/>
                    <a:pt x="67037" y="866137"/>
                  </a:cubicBezTo>
                  <a:cubicBezTo>
                    <a:pt x="65094" y="864194"/>
                    <a:pt x="62422" y="861765"/>
                    <a:pt x="59021" y="858851"/>
                  </a:cubicBezTo>
                  <a:cubicBezTo>
                    <a:pt x="55621" y="855936"/>
                    <a:pt x="53435" y="852535"/>
                    <a:pt x="52463" y="848649"/>
                  </a:cubicBezTo>
                  <a:lnTo>
                    <a:pt x="49549" y="842820"/>
                  </a:lnTo>
                  <a:lnTo>
                    <a:pt x="46634" y="848649"/>
                  </a:lnTo>
                  <a:cubicBezTo>
                    <a:pt x="45663" y="847678"/>
                    <a:pt x="40805" y="844277"/>
                    <a:pt x="32061" y="838448"/>
                  </a:cubicBezTo>
                  <a:lnTo>
                    <a:pt x="29146" y="818045"/>
                  </a:lnTo>
                  <a:cubicBezTo>
                    <a:pt x="29146" y="812216"/>
                    <a:pt x="28175" y="806873"/>
                    <a:pt x="26232" y="802015"/>
                  </a:cubicBezTo>
                  <a:cubicBezTo>
                    <a:pt x="15545" y="787442"/>
                    <a:pt x="8258" y="771897"/>
                    <a:pt x="4372" y="755381"/>
                  </a:cubicBezTo>
                  <a:cubicBezTo>
                    <a:pt x="4372" y="754409"/>
                    <a:pt x="4129" y="752952"/>
                    <a:pt x="3643" y="751009"/>
                  </a:cubicBezTo>
                  <a:cubicBezTo>
                    <a:pt x="3157" y="749065"/>
                    <a:pt x="2914" y="747122"/>
                    <a:pt x="2914" y="745179"/>
                  </a:cubicBezTo>
                  <a:cubicBezTo>
                    <a:pt x="971" y="742265"/>
                    <a:pt x="0" y="736921"/>
                    <a:pt x="0" y="729149"/>
                  </a:cubicBezTo>
                  <a:cubicBezTo>
                    <a:pt x="971" y="723319"/>
                    <a:pt x="2914" y="717490"/>
                    <a:pt x="5829" y="711661"/>
                  </a:cubicBezTo>
                  <a:lnTo>
                    <a:pt x="13116" y="713118"/>
                  </a:lnTo>
                  <a:cubicBezTo>
                    <a:pt x="14087" y="713118"/>
                    <a:pt x="14573" y="713118"/>
                    <a:pt x="14573" y="713118"/>
                  </a:cubicBezTo>
                  <a:lnTo>
                    <a:pt x="16030" y="702917"/>
                  </a:lnTo>
                  <a:lnTo>
                    <a:pt x="14573" y="695630"/>
                  </a:lnTo>
                  <a:cubicBezTo>
                    <a:pt x="14573" y="689801"/>
                    <a:pt x="16030" y="684457"/>
                    <a:pt x="18945" y="679600"/>
                  </a:cubicBezTo>
                  <a:cubicBezTo>
                    <a:pt x="18945" y="676685"/>
                    <a:pt x="19431" y="674742"/>
                    <a:pt x="20402" y="673770"/>
                  </a:cubicBezTo>
                  <a:cubicBezTo>
                    <a:pt x="23317" y="677657"/>
                    <a:pt x="23803" y="681057"/>
                    <a:pt x="21860" y="683972"/>
                  </a:cubicBezTo>
                  <a:cubicBezTo>
                    <a:pt x="23803" y="687858"/>
                    <a:pt x="24774" y="691015"/>
                    <a:pt x="24774" y="693444"/>
                  </a:cubicBezTo>
                  <a:cubicBezTo>
                    <a:pt x="24774" y="695873"/>
                    <a:pt x="24774" y="698059"/>
                    <a:pt x="24774" y="700002"/>
                  </a:cubicBezTo>
                  <a:cubicBezTo>
                    <a:pt x="24774" y="700974"/>
                    <a:pt x="28660" y="702431"/>
                    <a:pt x="36433" y="704374"/>
                  </a:cubicBezTo>
                  <a:cubicBezTo>
                    <a:pt x="39348" y="704374"/>
                    <a:pt x="42262" y="703403"/>
                    <a:pt x="45177" y="701459"/>
                  </a:cubicBezTo>
                  <a:cubicBezTo>
                    <a:pt x="50035" y="698545"/>
                    <a:pt x="53435" y="691744"/>
                    <a:pt x="55378" y="681057"/>
                  </a:cubicBezTo>
                  <a:cubicBezTo>
                    <a:pt x="52463" y="678142"/>
                    <a:pt x="52463" y="676685"/>
                    <a:pt x="55378" y="676685"/>
                  </a:cubicBezTo>
                  <a:cubicBezTo>
                    <a:pt x="59264" y="672799"/>
                    <a:pt x="62908" y="668184"/>
                    <a:pt x="66308" y="662840"/>
                  </a:cubicBezTo>
                  <a:cubicBezTo>
                    <a:pt x="69708" y="657497"/>
                    <a:pt x="71894" y="653854"/>
                    <a:pt x="72866" y="651910"/>
                  </a:cubicBezTo>
                  <a:cubicBezTo>
                    <a:pt x="76752" y="647053"/>
                    <a:pt x="80638" y="644624"/>
                    <a:pt x="84525" y="644624"/>
                  </a:cubicBezTo>
                  <a:cubicBezTo>
                    <a:pt x="87439" y="640738"/>
                    <a:pt x="88897" y="638309"/>
                    <a:pt x="88897" y="637337"/>
                  </a:cubicBezTo>
                  <a:cubicBezTo>
                    <a:pt x="91811" y="634423"/>
                    <a:pt x="93997" y="630293"/>
                    <a:pt x="95455" y="624950"/>
                  </a:cubicBezTo>
                  <a:cubicBezTo>
                    <a:pt x="96912" y="619606"/>
                    <a:pt x="98126" y="615477"/>
                    <a:pt x="99098" y="612563"/>
                  </a:cubicBezTo>
                  <a:lnTo>
                    <a:pt x="99098" y="599447"/>
                  </a:lnTo>
                  <a:cubicBezTo>
                    <a:pt x="99098" y="596532"/>
                    <a:pt x="98126" y="594103"/>
                    <a:pt x="96183" y="592160"/>
                  </a:cubicBezTo>
                  <a:lnTo>
                    <a:pt x="93269" y="592160"/>
                  </a:lnTo>
                  <a:cubicBezTo>
                    <a:pt x="89382" y="586331"/>
                    <a:pt x="87439" y="582445"/>
                    <a:pt x="87439" y="580502"/>
                  </a:cubicBezTo>
                  <a:cubicBezTo>
                    <a:pt x="87439" y="577587"/>
                    <a:pt x="88897" y="574672"/>
                    <a:pt x="91811" y="571758"/>
                  </a:cubicBezTo>
                  <a:cubicBezTo>
                    <a:pt x="95697" y="563014"/>
                    <a:pt x="100069" y="557184"/>
                    <a:pt x="104927" y="554270"/>
                  </a:cubicBezTo>
                  <a:lnTo>
                    <a:pt x="120958" y="526581"/>
                  </a:lnTo>
                  <a:lnTo>
                    <a:pt x="125330" y="517837"/>
                  </a:lnTo>
                  <a:lnTo>
                    <a:pt x="123872" y="503263"/>
                  </a:lnTo>
                  <a:lnTo>
                    <a:pt x="120958" y="498891"/>
                  </a:lnTo>
                  <a:cubicBezTo>
                    <a:pt x="118043" y="495005"/>
                    <a:pt x="117557" y="491605"/>
                    <a:pt x="119500" y="488690"/>
                  </a:cubicBezTo>
                  <a:lnTo>
                    <a:pt x="131159" y="481404"/>
                  </a:lnTo>
                  <a:cubicBezTo>
                    <a:pt x="131159" y="479460"/>
                    <a:pt x="131645" y="478489"/>
                    <a:pt x="132616" y="478489"/>
                  </a:cubicBezTo>
                  <a:cubicBezTo>
                    <a:pt x="138446" y="478489"/>
                    <a:pt x="141846" y="477517"/>
                    <a:pt x="142818" y="475574"/>
                  </a:cubicBezTo>
                  <a:cubicBezTo>
                    <a:pt x="148647" y="477517"/>
                    <a:pt x="155448" y="478003"/>
                    <a:pt x="163220" y="477031"/>
                  </a:cubicBezTo>
                  <a:lnTo>
                    <a:pt x="169049" y="475574"/>
                  </a:lnTo>
                  <a:cubicBezTo>
                    <a:pt x="170993" y="475574"/>
                    <a:pt x="174150" y="477760"/>
                    <a:pt x="178522" y="482132"/>
                  </a:cubicBezTo>
                  <a:cubicBezTo>
                    <a:pt x="182894" y="486504"/>
                    <a:pt x="186052" y="489176"/>
                    <a:pt x="187995" y="490147"/>
                  </a:cubicBezTo>
                  <a:cubicBezTo>
                    <a:pt x="197710" y="495005"/>
                    <a:pt x="202568" y="501320"/>
                    <a:pt x="202568" y="509093"/>
                  </a:cubicBezTo>
                  <a:lnTo>
                    <a:pt x="202568" y="513465"/>
                  </a:lnTo>
                  <a:cubicBezTo>
                    <a:pt x="202568" y="520265"/>
                    <a:pt x="204997" y="525609"/>
                    <a:pt x="209855" y="529495"/>
                  </a:cubicBezTo>
                  <a:cubicBezTo>
                    <a:pt x="211798" y="531438"/>
                    <a:pt x="213984" y="533624"/>
                    <a:pt x="216413" y="536053"/>
                  </a:cubicBezTo>
                  <a:cubicBezTo>
                    <a:pt x="218841" y="538482"/>
                    <a:pt x="221027" y="541154"/>
                    <a:pt x="222970" y="544068"/>
                  </a:cubicBezTo>
                  <a:cubicBezTo>
                    <a:pt x="224914" y="548926"/>
                    <a:pt x="228071" y="553541"/>
                    <a:pt x="232443" y="557913"/>
                  </a:cubicBezTo>
                  <a:cubicBezTo>
                    <a:pt x="236815" y="562285"/>
                    <a:pt x="239487" y="564471"/>
                    <a:pt x="240458" y="564471"/>
                  </a:cubicBezTo>
                  <a:cubicBezTo>
                    <a:pt x="241430" y="567386"/>
                    <a:pt x="243130" y="570543"/>
                    <a:pt x="245559" y="573944"/>
                  </a:cubicBezTo>
                  <a:cubicBezTo>
                    <a:pt x="247988" y="577344"/>
                    <a:pt x="249688" y="580016"/>
                    <a:pt x="250660" y="581959"/>
                  </a:cubicBezTo>
                  <a:lnTo>
                    <a:pt x="260861" y="596532"/>
                  </a:lnTo>
                  <a:lnTo>
                    <a:pt x="272519" y="611105"/>
                  </a:lnTo>
                  <a:lnTo>
                    <a:pt x="282721" y="673770"/>
                  </a:lnTo>
                  <a:cubicBezTo>
                    <a:pt x="281749" y="678628"/>
                    <a:pt x="279563" y="682757"/>
                    <a:pt x="276163" y="686158"/>
                  </a:cubicBezTo>
                  <a:cubicBezTo>
                    <a:pt x="272762" y="689558"/>
                    <a:pt x="271062" y="691744"/>
                    <a:pt x="271062" y="692716"/>
                  </a:cubicBezTo>
                  <a:lnTo>
                    <a:pt x="260861" y="708746"/>
                  </a:lnTo>
                  <a:cubicBezTo>
                    <a:pt x="258918" y="712632"/>
                    <a:pt x="256003" y="715061"/>
                    <a:pt x="252117" y="716033"/>
                  </a:cubicBezTo>
                  <a:cubicBezTo>
                    <a:pt x="250174" y="717004"/>
                    <a:pt x="244345" y="721376"/>
                    <a:pt x="234629" y="729149"/>
                  </a:cubicBezTo>
                  <a:cubicBezTo>
                    <a:pt x="232686" y="733035"/>
                    <a:pt x="230014" y="737164"/>
                    <a:pt x="226614" y="741536"/>
                  </a:cubicBezTo>
                  <a:cubicBezTo>
                    <a:pt x="223213" y="745908"/>
                    <a:pt x="220056" y="751009"/>
                    <a:pt x="217141" y="756838"/>
                  </a:cubicBezTo>
                  <a:lnTo>
                    <a:pt x="195281" y="787442"/>
                  </a:lnTo>
                  <a:cubicBezTo>
                    <a:pt x="191881" y="793271"/>
                    <a:pt x="188723" y="798250"/>
                    <a:pt x="185809" y="802379"/>
                  </a:cubicBezTo>
                  <a:lnTo>
                    <a:pt x="184115" y="804457"/>
                  </a:lnTo>
                  <a:lnTo>
                    <a:pt x="185809" y="803837"/>
                  </a:lnTo>
                  <a:cubicBezTo>
                    <a:pt x="188723" y="802136"/>
                    <a:pt x="190909" y="800072"/>
                    <a:pt x="192367" y="797643"/>
                  </a:cubicBezTo>
                  <a:cubicBezTo>
                    <a:pt x="195281" y="792785"/>
                    <a:pt x="196739" y="789871"/>
                    <a:pt x="196739" y="788899"/>
                  </a:cubicBezTo>
                  <a:cubicBezTo>
                    <a:pt x="202568" y="788899"/>
                    <a:pt x="206454" y="787928"/>
                    <a:pt x="208397" y="785984"/>
                  </a:cubicBezTo>
                  <a:cubicBezTo>
                    <a:pt x="210340" y="783070"/>
                    <a:pt x="213255" y="781612"/>
                    <a:pt x="217141" y="781612"/>
                  </a:cubicBezTo>
                  <a:cubicBezTo>
                    <a:pt x="224914" y="781612"/>
                    <a:pt x="229286" y="782098"/>
                    <a:pt x="230257" y="783070"/>
                  </a:cubicBezTo>
                  <a:cubicBezTo>
                    <a:pt x="247745" y="785013"/>
                    <a:pt x="257460" y="785984"/>
                    <a:pt x="259404" y="785984"/>
                  </a:cubicBezTo>
                  <a:lnTo>
                    <a:pt x="262318" y="785984"/>
                  </a:lnTo>
                  <a:cubicBezTo>
                    <a:pt x="279806" y="785984"/>
                    <a:pt x="295837" y="784527"/>
                    <a:pt x="310410" y="781612"/>
                  </a:cubicBezTo>
                  <a:cubicBezTo>
                    <a:pt x="324983" y="778698"/>
                    <a:pt x="333241" y="776755"/>
                    <a:pt x="335184" y="775783"/>
                  </a:cubicBezTo>
                  <a:cubicBezTo>
                    <a:pt x="345872" y="771897"/>
                    <a:pt x="354130" y="769954"/>
                    <a:pt x="359959" y="769954"/>
                  </a:cubicBezTo>
                  <a:lnTo>
                    <a:pt x="364331" y="769954"/>
                  </a:lnTo>
                  <a:cubicBezTo>
                    <a:pt x="370160" y="769954"/>
                    <a:pt x="373561" y="768496"/>
                    <a:pt x="374532" y="765582"/>
                  </a:cubicBezTo>
                  <a:cubicBezTo>
                    <a:pt x="383276" y="753923"/>
                    <a:pt x="389106" y="741779"/>
                    <a:pt x="392020" y="729149"/>
                  </a:cubicBezTo>
                  <a:lnTo>
                    <a:pt x="387648" y="726234"/>
                  </a:lnTo>
                  <a:lnTo>
                    <a:pt x="386191" y="727691"/>
                  </a:lnTo>
                  <a:lnTo>
                    <a:pt x="384734" y="727691"/>
                  </a:lnTo>
                  <a:cubicBezTo>
                    <a:pt x="383762" y="727691"/>
                    <a:pt x="381576" y="727206"/>
                    <a:pt x="378176" y="726234"/>
                  </a:cubicBezTo>
                  <a:cubicBezTo>
                    <a:pt x="374775" y="725262"/>
                    <a:pt x="371132" y="725748"/>
                    <a:pt x="367246" y="727691"/>
                  </a:cubicBezTo>
                  <a:cubicBezTo>
                    <a:pt x="361416" y="727691"/>
                    <a:pt x="358016" y="726720"/>
                    <a:pt x="357044" y="724777"/>
                  </a:cubicBezTo>
                  <a:cubicBezTo>
                    <a:pt x="356073" y="723805"/>
                    <a:pt x="354616" y="722834"/>
                    <a:pt x="352672" y="721862"/>
                  </a:cubicBezTo>
                  <a:cubicBezTo>
                    <a:pt x="350729" y="720891"/>
                    <a:pt x="348786" y="720405"/>
                    <a:pt x="346843" y="720405"/>
                  </a:cubicBezTo>
                  <a:cubicBezTo>
                    <a:pt x="345872" y="717490"/>
                    <a:pt x="344414" y="716033"/>
                    <a:pt x="342471" y="716033"/>
                  </a:cubicBezTo>
                  <a:cubicBezTo>
                    <a:pt x="340528" y="714090"/>
                    <a:pt x="337856" y="712632"/>
                    <a:pt x="334456" y="711661"/>
                  </a:cubicBezTo>
                  <a:cubicBezTo>
                    <a:pt x="331055" y="710689"/>
                    <a:pt x="327412" y="708260"/>
                    <a:pt x="323526" y="704374"/>
                  </a:cubicBezTo>
                  <a:cubicBezTo>
                    <a:pt x="320611" y="703403"/>
                    <a:pt x="317454" y="701702"/>
                    <a:pt x="314053" y="699274"/>
                  </a:cubicBezTo>
                  <a:cubicBezTo>
                    <a:pt x="310653" y="696845"/>
                    <a:pt x="307981" y="694659"/>
                    <a:pt x="306038" y="692716"/>
                  </a:cubicBezTo>
                  <a:lnTo>
                    <a:pt x="292922" y="673770"/>
                  </a:lnTo>
                  <a:cubicBezTo>
                    <a:pt x="290979" y="671827"/>
                    <a:pt x="290007" y="667455"/>
                    <a:pt x="290007" y="660654"/>
                  </a:cubicBezTo>
                  <a:lnTo>
                    <a:pt x="290007" y="650453"/>
                  </a:lnTo>
                  <a:lnTo>
                    <a:pt x="291465" y="646081"/>
                  </a:lnTo>
                  <a:lnTo>
                    <a:pt x="279806" y="616935"/>
                  </a:lnTo>
                  <a:cubicBezTo>
                    <a:pt x="275920" y="625679"/>
                    <a:pt x="273977" y="624707"/>
                    <a:pt x="273977" y="614020"/>
                  </a:cubicBezTo>
                  <a:cubicBezTo>
                    <a:pt x="275920" y="609162"/>
                    <a:pt x="279806" y="604790"/>
                    <a:pt x="285635" y="600904"/>
                  </a:cubicBezTo>
                  <a:cubicBezTo>
                    <a:pt x="285635" y="600904"/>
                    <a:pt x="285878" y="600661"/>
                    <a:pt x="286364" y="600175"/>
                  </a:cubicBezTo>
                  <a:cubicBezTo>
                    <a:pt x="286850" y="599690"/>
                    <a:pt x="287093" y="599447"/>
                    <a:pt x="287093" y="599447"/>
                  </a:cubicBezTo>
                  <a:lnTo>
                    <a:pt x="285635" y="596532"/>
                  </a:lnTo>
                  <a:cubicBezTo>
                    <a:pt x="284664" y="592646"/>
                    <a:pt x="287579" y="590703"/>
                    <a:pt x="294379" y="590703"/>
                  </a:cubicBezTo>
                  <a:lnTo>
                    <a:pt x="292922" y="577587"/>
                  </a:lnTo>
                  <a:cubicBezTo>
                    <a:pt x="297780" y="575644"/>
                    <a:pt x="300694" y="575401"/>
                    <a:pt x="301666" y="576858"/>
                  </a:cubicBezTo>
                  <a:cubicBezTo>
                    <a:pt x="302638" y="578316"/>
                    <a:pt x="303123" y="579044"/>
                    <a:pt x="303123" y="579044"/>
                  </a:cubicBezTo>
                  <a:lnTo>
                    <a:pt x="313325" y="593618"/>
                  </a:lnTo>
                  <a:cubicBezTo>
                    <a:pt x="315268" y="596532"/>
                    <a:pt x="320125" y="597990"/>
                    <a:pt x="327898" y="597990"/>
                  </a:cubicBezTo>
                  <a:cubicBezTo>
                    <a:pt x="323040" y="593132"/>
                    <a:pt x="320125" y="589731"/>
                    <a:pt x="319154" y="587788"/>
                  </a:cubicBezTo>
                  <a:lnTo>
                    <a:pt x="327898" y="589246"/>
                  </a:lnTo>
                  <a:cubicBezTo>
                    <a:pt x="329841" y="586331"/>
                    <a:pt x="330084" y="583659"/>
                    <a:pt x="328627" y="581230"/>
                  </a:cubicBezTo>
                  <a:cubicBezTo>
                    <a:pt x="327169" y="578801"/>
                    <a:pt x="326926" y="576615"/>
                    <a:pt x="327898" y="574672"/>
                  </a:cubicBezTo>
                  <a:lnTo>
                    <a:pt x="330812" y="574672"/>
                  </a:lnTo>
                  <a:lnTo>
                    <a:pt x="326441" y="571758"/>
                  </a:lnTo>
                  <a:cubicBezTo>
                    <a:pt x="325469" y="570786"/>
                    <a:pt x="321583" y="567386"/>
                    <a:pt x="314782" y="561556"/>
                  </a:cubicBezTo>
                  <a:lnTo>
                    <a:pt x="313325" y="554270"/>
                  </a:lnTo>
                  <a:cubicBezTo>
                    <a:pt x="311381" y="553298"/>
                    <a:pt x="308953" y="552812"/>
                    <a:pt x="306038" y="552812"/>
                  </a:cubicBezTo>
                  <a:cubicBezTo>
                    <a:pt x="303123" y="552812"/>
                    <a:pt x="300694" y="552812"/>
                    <a:pt x="298751" y="552812"/>
                  </a:cubicBezTo>
                  <a:cubicBezTo>
                    <a:pt x="298751" y="550869"/>
                    <a:pt x="297780" y="549412"/>
                    <a:pt x="295837" y="548440"/>
                  </a:cubicBezTo>
                  <a:cubicBezTo>
                    <a:pt x="292922" y="546497"/>
                    <a:pt x="291951" y="544068"/>
                    <a:pt x="292922" y="541154"/>
                  </a:cubicBezTo>
                  <a:cubicBezTo>
                    <a:pt x="292922" y="540182"/>
                    <a:pt x="290493" y="539697"/>
                    <a:pt x="285635" y="539697"/>
                  </a:cubicBezTo>
                  <a:lnTo>
                    <a:pt x="282721" y="539697"/>
                  </a:lnTo>
                  <a:cubicBezTo>
                    <a:pt x="282721" y="537753"/>
                    <a:pt x="281749" y="535810"/>
                    <a:pt x="279806" y="533867"/>
                  </a:cubicBezTo>
                  <a:cubicBezTo>
                    <a:pt x="277863" y="531924"/>
                    <a:pt x="276892" y="529981"/>
                    <a:pt x="276892" y="528038"/>
                  </a:cubicBezTo>
                  <a:cubicBezTo>
                    <a:pt x="276892" y="525123"/>
                    <a:pt x="275920" y="522209"/>
                    <a:pt x="273977" y="519294"/>
                  </a:cubicBezTo>
                  <a:cubicBezTo>
                    <a:pt x="273005" y="519294"/>
                    <a:pt x="272034" y="516379"/>
                    <a:pt x="271062" y="510550"/>
                  </a:cubicBezTo>
                  <a:cubicBezTo>
                    <a:pt x="271062" y="508607"/>
                    <a:pt x="270576" y="507150"/>
                    <a:pt x="269605" y="506178"/>
                  </a:cubicBezTo>
                  <a:cubicBezTo>
                    <a:pt x="267662" y="503263"/>
                    <a:pt x="267176" y="501320"/>
                    <a:pt x="268148" y="500349"/>
                  </a:cubicBezTo>
                  <a:lnTo>
                    <a:pt x="265233" y="500349"/>
                  </a:lnTo>
                  <a:cubicBezTo>
                    <a:pt x="262318" y="500349"/>
                    <a:pt x="260375" y="498406"/>
                    <a:pt x="259404" y="494519"/>
                  </a:cubicBezTo>
                  <a:cubicBezTo>
                    <a:pt x="259404" y="487719"/>
                    <a:pt x="259889" y="482375"/>
                    <a:pt x="260861" y="478489"/>
                  </a:cubicBezTo>
                  <a:cubicBezTo>
                    <a:pt x="260861" y="474603"/>
                    <a:pt x="261832" y="471202"/>
                    <a:pt x="263776" y="468288"/>
                  </a:cubicBezTo>
                  <a:cubicBezTo>
                    <a:pt x="265719" y="462458"/>
                    <a:pt x="266690" y="458572"/>
                    <a:pt x="266690" y="456629"/>
                  </a:cubicBezTo>
                  <a:cubicBezTo>
                    <a:pt x="266690" y="454686"/>
                    <a:pt x="266204" y="452743"/>
                    <a:pt x="265233" y="450800"/>
                  </a:cubicBezTo>
                  <a:cubicBezTo>
                    <a:pt x="264261" y="448857"/>
                    <a:pt x="263290" y="447399"/>
                    <a:pt x="262318" y="446428"/>
                  </a:cubicBezTo>
                  <a:cubicBezTo>
                    <a:pt x="262318" y="445456"/>
                    <a:pt x="262075" y="444727"/>
                    <a:pt x="261590" y="444242"/>
                  </a:cubicBezTo>
                  <a:cubicBezTo>
                    <a:pt x="261104" y="443756"/>
                    <a:pt x="260861" y="443027"/>
                    <a:pt x="260861" y="442056"/>
                  </a:cubicBezTo>
                  <a:cubicBezTo>
                    <a:pt x="261832" y="440113"/>
                    <a:pt x="261590" y="438655"/>
                    <a:pt x="260132" y="437684"/>
                  </a:cubicBezTo>
                  <a:cubicBezTo>
                    <a:pt x="258675" y="436712"/>
                    <a:pt x="257460" y="435741"/>
                    <a:pt x="256489" y="434769"/>
                  </a:cubicBezTo>
                  <a:lnTo>
                    <a:pt x="255032" y="433312"/>
                  </a:lnTo>
                  <a:lnTo>
                    <a:pt x="260861" y="434769"/>
                  </a:lnTo>
                  <a:cubicBezTo>
                    <a:pt x="260861" y="432826"/>
                    <a:pt x="260618" y="430640"/>
                    <a:pt x="260132" y="428211"/>
                  </a:cubicBezTo>
                  <a:cubicBezTo>
                    <a:pt x="259646" y="425782"/>
                    <a:pt x="259889" y="424568"/>
                    <a:pt x="260861" y="424568"/>
                  </a:cubicBezTo>
                  <a:cubicBezTo>
                    <a:pt x="260861" y="423596"/>
                    <a:pt x="260132" y="422868"/>
                    <a:pt x="258675" y="422382"/>
                  </a:cubicBezTo>
                  <a:cubicBezTo>
                    <a:pt x="257218" y="421896"/>
                    <a:pt x="256489" y="421167"/>
                    <a:pt x="256489" y="420196"/>
                  </a:cubicBezTo>
                  <a:lnTo>
                    <a:pt x="260861" y="420196"/>
                  </a:lnTo>
                  <a:lnTo>
                    <a:pt x="256489" y="411452"/>
                  </a:lnTo>
                  <a:lnTo>
                    <a:pt x="260861" y="409995"/>
                  </a:lnTo>
                  <a:lnTo>
                    <a:pt x="259404" y="409995"/>
                  </a:lnTo>
                  <a:cubicBezTo>
                    <a:pt x="252603" y="412909"/>
                    <a:pt x="247259" y="414367"/>
                    <a:pt x="243373" y="414367"/>
                  </a:cubicBezTo>
                  <a:cubicBezTo>
                    <a:pt x="230743" y="416310"/>
                    <a:pt x="211798" y="417281"/>
                    <a:pt x="186537" y="417281"/>
                  </a:cubicBezTo>
                  <a:lnTo>
                    <a:pt x="185080" y="417281"/>
                  </a:lnTo>
                  <a:cubicBezTo>
                    <a:pt x="181194" y="417281"/>
                    <a:pt x="178522" y="417038"/>
                    <a:pt x="177065" y="416553"/>
                  </a:cubicBezTo>
                  <a:cubicBezTo>
                    <a:pt x="175607" y="416067"/>
                    <a:pt x="173907" y="415338"/>
                    <a:pt x="171964" y="414367"/>
                  </a:cubicBezTo>
                  <a:lnTo>
                    <a:pt x="183623" y="409995"/>
                  </a:lnTo>
                  <a:cubicBezTo>
                    <a:pt x="178765" y="400279"/>
                    <a:pt x="170507" y="394450"/>
                    <a:pt x="158848" y="392507"/>
                  </a:cubicBezTo>
                  <a:lnTo>
                    <a:pt x="158848" y="389592"/>
                  </a:lnTo>
                  <a:cubicBezTo>
                    <a:pt x="149133" y="387649"/>
                    <a:pt x="144275" y="385220"/>
                    <a:pt x="144275" y="382305"/>
                  </a:cubicBezTo>
                  <a:cubicBezTo>
                    <a:pt x="144275" y="381334"/>
                    <a:pt x="143789" y="380605"/>
                    <a:pt x="142818" y="380119"/>
                  </a:cubicBezTo>
                  <a:cubicBezTo>
                    <a:pt x="141846" y="379634"/>
                    <a:pt x="141360" y="378905"/>
                    <a:pt x="141360" y="377933"/>
                  </a:cubicBezTo>
                  <a:lnTo>
                    <a:pt x="132616" y="379391"/>
                  </a:lnTo>
                  <a:cubicBezTo>
                    <a:pt x="136502" y="379391"/>
                    <a:pt x="139417" y="380362"/>
                    <a:pt x="141360" y="382305"/>
                  </a:cubicBezTo>
                  <a:cubicBezTo>
                    <a:pt x="135531" y="384248"/>
                    <a:pt x="131645" y="383763"/>
                    <a:pt x="129702" y="380848"/>
                  </a:cubicBezTo>
                  <a:cubicBezTo>
                    <a:pt x="121929" y="378905"/>
                    <a:pt x="115614" y="375990"/>
                    <a:pt x="110756" y="372104"/>
                  </a:cubicBezTo>
                  <a:lnTo>
                    <a:pt x="109299" y="376476"/>
                  </a:lnTo>
                  <a:lnTo>
                    <a:pt x="107842" y="376476"/>
                  </a:lnTo>
                  <a:cubicBezTo>
                    <a:pt x="103956" y="376476"/>
                    <a:pt x="100555" y="375505"/>
                    <a:pt x="97641" y="373561"/>
                  </a:cubicBezTo>
                  <a:cubicBezTo>
                    <a:pt x="96669" y="372590"/>
                    <a:pt x="94969" y="372347"/>
                    <a:pt x="92540" y="372833"/>
                  </a:cubicBezTo>
                  <a:cubicBezTo>
                    <a:pt x="90111" y="373319"/>
                    <a:pt x="88411" y="373561"/>
                    <a:pt x="87439" y="373561"/>
                  </a:cubicBezTo>
                  <a:cubicBezTo>
                    <a:pt x="81610" y="370647"/>
                    <a:pt x="77724" y="368704"/>
                    <a:pt x="75781" y="367732"/>
                  </a:cubicBezTo>
                  <a:cubicBezTo>
                    <a:pt x="73838" y="367732"/>
                    <a:pt x="72137" y="367975"/>
                    <a:pt x="70680" y="368461"/>
                  </a:cubicBezTo>
                  <a:cubicBezTo>
                    <a:pt x="69223" y="368947"/>
                    <a:pt x="67522" y="369675"/>
                    <a:pt x="65579" y="370647"/>
                  </a:cubicBezTo>
                  <a:cubicBezTo>
                    <a:pt x="64608" y="369675"/>
                    <a:pt x="62908" y="368704"/>
                    <a:pt x="60479" y="367732"/>
                  </a:cubicBezTo>
                  <a:cubicBezTo>
                    <a:pt x="58050" y="366761"/>
                    <a:pt x="56835" y="365303"/>
                    <a:pt x="56835" y="363360"/>
                  </a:cubicBezTo>
                  <a:lnTo>
                    <a:pt x="49549" y="363360"/>
                  </a:lnTo>
                  <a:cubicBezTo>
                    <a:pt x="47606" y="361417"/>
                    <a:pt x="45906" y="360203"/>
                    <a:pt x="44448" y="359717"/>
                  </a:cubicBezTo>
                  <a:cubicBezTo>
                    <a:pt x="42991" y="359231"/>
                    <a:pt x="40319" y="359474"/>
                    <a:pt x="36433" y="360446"/>
                  </a:cubicBezTo>
                  <a:lnTo>
                    <a:pt x="18945" y="360446"/>
                  </a:lnTo>
                  <a:cubicBezTo>
                    <a:pt x="17002" y="359474"/>
                    <a:pt x="18945" y="357531"/>
                    <a:pt x="24774" y="354616"/>
                  </a:cubicBezTo>
                  <a:cubicBezTo>
                    <a:pt x="32547" y="350730"/>
                    <a:pt x="38376" y="343929"/>
                    <a:pt x="42262" y="334214"/>
                  </a:cubicBezTo>
                  <a:lnTo>
                    <a:pt x="39348" y="328384"/>
                  </a:lnTo>
                  <a:lnTo>
                    <a:pt x="46634" y="328384"/>
                  </a:lnTo>
                  <a:cubicBezTo>
                    <a:pt x="53435" y="328384"/>
                    <a:pt x="56835" y="327413"/>
                    <a:pt x="56835" y="325470"/>
                  </a:cubicBezTo>
                  <a:cubicBezTo>
                    <a:pt x="60722" y="324498"/>
                    <a:pt x="62665" y="321584"/>
                    <a:pt x="62665" y="316726"/>
                  </a:cubicBezTo>
                  <a:lnTo>
                    <a:pt x="65579" y="316726"/>
                  </a:lnTo>
                  <a:cubicBezTo>
                    <a:pt x="67522" y="316726"/>
                    <a:pt x="69223" y="317697"/>
                    <a:pt x="70680" y="319640"/>
                  </a:cubicBezTo>
                  <a:cubicBezTo>
                    <a:pt x="72137" y="321584"/>
                    <a:pt x="73838" y="323041"/>
                    <a:pt x="75781" y="324012"/>
                  </a:cubicBezTo>
                  <a:cubicBezTo>
                    <a:pt x="78695" y="324012"/>
                    <a:pt x="81124" y="323527"/>
                    <a:pt x="83067" y="322555"/>
                  </a:cubicBezTo>
                  <a:cubicBezTo>
                    <a:pt x="83067" y="321584"/>
                    <a:pt x="83310" y="320612"/>
                    <a:pt x="83796" y="319640"/>
                  </a:cubicBezTo>
                  <a:cubicBezTo>
                    <a:pt x="84282" y="318669"/>
                    <a:pt x="84039" y="318183"/>
                    <a:pt x="83067" y="318183"/>
                  </a:cubicBezTo>
                  <a:cubicBezTo>
                    <a:pt x="82096" y="313325"/>
                    <a:pt x="79667" y="307496"/>
                    <a:pt x="75781" y="300695"/>
                  </a:cubicBezTo>
                  <a:cubicBezTo>
                    <a:pt x="71894" y="293894"/>
                    <a:pt x="69951" y="289037"/>
                    <a:pt x="69951" y="286122"/>
                  </a:cubicBezTo>
                  <a:cubicBezTo>
                    <a:pt x="69951" y="286122"/>
                    <a:pt x="68980" y="284665"/>
                    <a:pt x="67037" y="281750"/>
                  </a:cubicBezTo>
                  <a:cubicBezTo>
                    <a:pt x="69951" y="283693"/>
                    <a:pt x="73352" y="286122"/>
                    <a:pt x="77238" y="289037"/>
                  </a:cubicBezTo>
                  <a:lnTo>
                    <a:pt x="88897" y="307982"/>
                  </a:lnTo>
                  <a:cubicBezTo>
                    <a:pt x="89868" y="310896"/>
                    <a:pt x="91325" y="312840"/>
                    <a:pt x="93269" y="313811"/>
                  </a:cubicBezTo>
                  <a:cubicBezTo>
                    <a:pt x="95212" y="314783"/>
                    <a:pt x="98126" y="316240"/>
                    <a:pt x="102013" y="318183"/>
                  </a:cubicBezTo>
                  <a:lnTo>
                    <a:pt x="110756" y="315268"/>
                  </a:lnTo>
                  <a:cubicBezTo>
                    <a:pt x="110756" y="311382"/>
                    <a:pt x="108328" y="307496"/>
                    <a:pt x="103470" y="303610"/>
                  </a:cubicBezTo>
                  <a:cubicBezTo>
                    <a:pt x="98612" y="299724"/>
                    <a:pt x="95212" y="296809"/>
                    <a:pt x="93269" y="294866"/>
                  </a:cubicBezTo>
                  <a:cubicBezTo>
                    <a:pt x="97155" y="295838"/>
                    <a:pt x="103956" y="299724"/>
                    <a:pt x="113671" y="306525"/>
                  </a:cubicBezTo>
                  <a:lnTo>
                    <a:pt x="116586" y="306525"/>
                  </a:lnTo>
                  <a:cubicBezTo>
                    <a:pt x="113671" y="300695"/>
                    <a:pt x="112214" y="295838"/>
                    <a:pt x="112214" y="291951"/>
                  </a:cubicBezTo>
                  <a:cubicBezTo>
                    <a:pt x="114157" y="290008"/>
                    <a:pt x="115128" y="288551"/>
                    <a:pt x="115128" y="287579"/>
                  </a:cubicBezTo>
                  <a:cubicBezTo>
                    <a:pt x="115128" y="286608"/>
                    <a:pt x="114400" y="285393"/>
                    <a:pt x="112942" y="283936"/>
                  </a:cubicBezTo>
                  <a:cubicBezTo>
                    <a:pt x="111485" y="282479"/>
                    <a:pt x="111242" y="280293"/>
                    <a:pt x="112214" y="277378"/>
                  </a:cubicBezTo>
                  <a:cubicBezTo>
                    <a:pt x="118043" y="284179"/>
                    <a:pt x="128244" y="294866"/>
                    <a:pt x="142818" y="309439"/>
                  </a:cubicBezTo>
                  <a:cubicBezTo>
                    <a:pt x="149618" y="307496"/>
                    <a:pt x="154962" y="306525"/>
                    <a:pt x="158848" y="306525"/>
                  </a:cubicBezTo>
                  <a:cubicBezTo>
                    <a:pt x="170507" y="299724"/>
                    <a:pt x="181437" y="294623"/>
                    <a:pt x="191638" y="291223"/>
                  </a:cubicBezTo>
                  <a:cubicBezTo>
                    <a:pt x="201839" y="287822"/>
                    <a:pt x="210340" y="284665"/>
                    <a:pt x="217141" y="281750"/>
                  </a:cubicBezTo>
                  <a:cubicBezTo>
                    <a:pt x="259889" y="266205"/>
                    <a:pt x="292436" y="252604"/>
                    <a:pt x="314782" y="240945"/>
                  </a:cubicBezTo>
                  <a:cubicBezTo>
                    <a:pt x="328384" y="234144"/>
                    <a:pt x="338585" y="227829"/>
                    <a:pt x="345386" y="222000"/>
                  </a:cubicBezTo>
                  <a:lnTo>
                    <a:pt x="421167" y="172451"/>
                  </a:lnTo>
                  <a:cubicBezTo>
                    <a:pt x="434768" y="162735"/>
                    <a:pt x="452256" y="150591"/>
                    <a:pt x="473630" y="136017"/>
                  </a:cubicBezTo>
                  <a:cubicBezTo>
                    <a:pt x="479460" y="132131"/>
                    <a:pt x="486503" y="127759"/>
                    <a:pt x="494762" y="122902"/>
                  </a:cubicBezTo>
                  <a:cubicBezTo>
                    <a:pt x="503020" y="118044"/>
                    <a:pt x="510063" y="113672"/>
                    <a:pt x="515893" y="109786"/>
                  </a:cubicBezTo>
                  <a:cubicBezTo>
                    <a:pt x="517836" y="106871"/>
                    <a:pt x="521479" y="103471"/>
                    <a:pt x="526823" y="99584"/>
                  </a:cubicBezTo>
                  <a:cubicBezTo>
                    <a:pt x="532166" y="95698"/>
                    <a:pt x="536295" y="91326"/>
                    <a:pt x="539210" y="86468"/>
                  </a:cubicBezTo>
                  <a:lnTo>
                    <a:pt x="549411" y="71895"/>
                  </a:lnTo>
                  <a:cubicBezTo>
                    <a:pt x="553297" y="68009"/>
                    <a:pt x="556212" y="66066"/>
                    <a:pt x="558155" y="66066"/>
                  </a:cubicBezTo>
                  <a:lnTo>
                    <a:pt x="559612" y="64609"/>
                  </a:lnTo>
                  <a:cubicBezTo>
                    <a:pt x="561556" y="62665"/>
                    <a:pt x="563499" y="61694"/>
                    <a:pt x="565442" y="61694"/>
                  </a:cubicBezTo>
                  <a:cubicBezTo>
                    <a:pt x="568356" y="61694"/>
                    <a:pt x="570300" y="60722"/>
                    <a:pt x="571271" y="58779"/>
                  </a:cubicBezTo>
                  <a:lnTo>
                    <a:pt x="572728" y="54407"/>
                  </a:lnTo>
                  <a:cubicBezTo>
                    <a:pt x="576615" y="46635"/>
                    <a:pt x="580501" y="44206"/>
                    <a:pt x="584387" y="47121"/>
                  </a:cubicBezTo>
                  <a:cubicBezTo>
                    <a:pt x="586330" y="43234"/>
                    <a:pt x="587302" y="38377"/>
                    <a:pt x="587302" y="32547"/>
                  </a:cubicBezTo>
                  <a:cubicBezTo>
                    <a:pt x="590216" y="33519"/>
                    <a:pt x="592888" y="33762"/>
                    <a:pt x="595317" y="33276"/>
                  </a:cubicBezTo>
                  <a:cubicBezTo>
                    <a:pt x="597746" y="32790"/>
                    <a:pt x="599932" y="32547"/>
                    <a:pt x="601875" y="32547"/>
                  </a:cubicBezTo>
                  <a:cubicBezTo>
                    <a:pt x="601875" y="30604"/>
                    <a:pt x="602361" y="28661"/>
                    <a:pt x="603332" y="26718"/>
                  </a:cubicBezTo>
                  <a:cubicBezTo>
                    <a:pt x="604304" y="24775"/>
                    <a:pt x="604790" y="22832"/>
                    <a:pt x="604790" y="20889"/>
                  </a:cubicBezTo>
                  <a:cubicBezTo>
                    <a:pt x="609647" y="19917"/>
                    <a:pt x="613048" y="20403"/>
                    <a:pt x="614991" y="22346"/>
                  </a:cubicBezTo>
                  <a:lnTo>
                    <a:pt x="623735" y="31090"/>
                  </a:lnTo>
                  <a:lnTo>
                    <a:pt x="623735" y="29633"/>
                  </a:lnTo>
                  <a:cubicBezTo>
                    <a:pt x="625678" y="25746"/>
                    <a:pt x="627621" y="23560"/>
                    <a:pt x="629564" y="23075"/>
                  </a:cubicBezTo>
                  <a:cubicBezTo>
                    <a:pt x="631507" y="22589"/>
                    <a:pt x="634422" y="23318"/>
                    <a:pt x="638308" y="25261"/>
                  </a:cubicBezTo>
                  <a:cubicBezTo>
                    <a:pt x="641223" y="24289"/>
                    <a:pt x="643166" y="22346"/>
                    <a:pt x="644137" y="19431"/>
                  </a:cubicBezTo>
                  <a:cubicBezTo>
                    <a:pt x="645109" y="16517"/>
                    <a:pt x="645595" y="14574"/>
                    <a:pt x="645595" y="13602"/>
                  </a:cubicBezTo>
                  <a:cubicBezTo>
                    <a:pt x="646566" y="11659"/>
                    <a:pt x="647052" y="10687"/>
                    <a:pt x="647052" y="10687"/>
                  </a:cubicBezTo>
                  <a:cubicBezTo>
                    <a:pt x="648995" y="10687"/>
                    <a:pt x="649966" y="11659"/>
                    <a:pt x="649966" y="13602"/>
                  </a:cubicBezTo>
                  <a:cubicBezTo>
                    <a:pt x="650938" y="15545"/>
                    <a:pt x="651909" y="17488"/>
                    <a:pt x="652881" y="19431"/>
                  </a:cubicBezTo>
                  <a:cubicBezTo>
                    <a:pt x="653853" y="21374"/>
                    <a:pt x="654824" y="23318"/>
                    <a:pt x="655796" y="25261"/>
                  </a:cubicBezTo>
                  <a:cubicBezTo>
                    <a:pt x="656767" y="23318"/>
                    <a:pt x="658225" y="21617"/>
                    <a:pt x="660168" y="20160"/>
                  </a:cubicBezTo>
                  <a:cubicBezTo>
                    <a:pt x="662111" y="18703"/>
                    <a:pt x="664054" y="16031"/>
                    <a:pt x="665997" y="12145"/>
                  </a:cubicBezTo>
                  <a:cubicBezTo>
                    <a:pt x="669883" y="13116"/>
                    <a:pt x="671826" y="17488"/>
                    <a:pt x="671826" y="25261"/>
                  </a:cubicBezTo>
                  <a:lnTo>
                    <a:pt x="674741" y="25261"/>
                  </a:lnTo>
                  <a:cubicBezTo>
                    <a:pt x="679599" y="18460"/>
                    <a:pt x="687371" y="14574"/>
                    <a:pt x="698058" y="13602"/>
                  </a:cubicBezTo>
                  <a:cubicBezTo>
                    <a:pt x="698058" y="13602"/>
                    <a:pt x="698544" y="13602"/>
                    <a:pt x="699515" y="13602"/>
                  </a:cubicBezTo>
                  <a:lnTo>
                    <a:pt x="718461" y="6316"/>
                  </a:lnTo>
                  <a:cubicBezTo>
                    <a:pt x="719432" y="5344"/>
                    <a:pt x="721861" y="4858"/>
                    <a:pt x="725747" y="4858"/>
                  </a:cubicBezTo>
                  <a:cubicBezTo>
                    <a:pt x="729634" y="4858"/>
                    <a:pt x="733034" y="4372"/>
                    <a:pt x="735949" y="3401"/>
                  </a:cubicBezTo>
                  <a:lnTo>
                    <a:pt x="741778" y="1944"/>
                  </a:lnTo>
                  <a:cubicBezTo>
                    <a:pt x="743721" y="1944"/>
                    <a:pt x="746393" y="1458"/>
                    <a:pt x="749793" y="486"/>
                  </a:cubicBezTo>
                  <a:cubicBezTo>
                    <a:pt x="751493" y="0"/>
                    <a:pt x="753011" y="-121"/>
                    <a:pt x="754347" y="1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F6C5E5-F57C-50E0-216B-946E6BF74927}"/>
              </a:ext>
            </a:extLst>
          </p:cNvPr>
          <p:cNvGrpSpPr/>
          <p:nvPr/>
        </p:nvGrpSpPr>
        <p:grpSpPr>
          <a:xfrm>
            <a:off x="7801122" y="5553844"/>
            <a:ext cx="3490307" cy="265600"/>
            <a:chOff x="4289813" y="5868701"/>
            <a:chExt cx="1884178" cy="26560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A5FEB8-441E-5C85-9AAC-F459792B72D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FB36F42-AECE-66C5-4D5B-DCDB831EF1FC}"/>
                </a:ext>
              </a:extLst>
            </p:cNvPr>
            <p:cNvSpPr txBox="1"/>
            <p:nvPr/>
          </p:nvSpPr>
          <p:spPr>
            <a:xfrm>
              <a:off x="5154169" y="5872691"/>
              <a:ext cx="1019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12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id="{59FA6B10-6069-7198-7DCF-F893A059451E}"/>
              </a:ext>
            </a:extLst>
          </p:cNvPr>
          <p:cNvSpPr/>
          <p:nvPr/>
        </p:nvSpPr>
        <p:spPr>
          <a:xfrm>
            <a:off x="7549972" y="468218"/>
            <a:ext cx="3679747" cy="3679747"/>
          </a:xfrm>
          <a:prstGeom prst="ellipse">
            <a:avLst/>
          </a:prstGeom>
          <a:noFill/>
          <a:ln w="152400"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8" name="图形 5">
            <a:extLst>
              <a:ext uri="{FF2B5EF4-FFF2-40B4-BE49-F238E27FC236}">
                <a16:creationId xmlns:a16="http://schemas.microsoft.com/office/drawing/2014/main" id="{A4296AE9-433B-4A93-7FDA-629102C636B7}"/>
              </a:ext>
            </a:extLst>
          </p:cNvPr>
          <p:cNvSpPr/>
          <p:nvPr/>
        </p:nvSpPr>
        <p:spPr>
          <a:xfrm>
            <a:off x="4594963" y="1705772"/>
            <a:ext cx="4240837" cy="6539248"/>
          </a:xfrm>
          <a:custGeom>
            <a:avLst/>
            <a:gdLst>
              <a:gd name="connsiteX0" fmla="*/ 380495 w 4240837"/>
              <a:gd name="connsiteY0" fmla="*/ 6539249 h 6539248"/>
              <a:gd name="connsiteX1" fmla="*/ 881644 w 4240837"/>
              <a:gd name="connsiteY1" fmla="*/ 5510671 h 6539248"/>
              <a:gd name="connsiteX2" fmla="*/ 979679 w 4240837"/>
              <a:gd name="connsiteY2" fmla="*/ 5403101 h 6539248"/>
              <a:gd name="connsiteX3" fmla="*/ 1010274 w 4240837"/>
              <a:gd name="connsiteY3" fmla="*/ 5303301 h 6539248"/>
              <a:gd name="connsiteX4" fmla="*/ 1020586 w 4240837"/>
              <a:gd name="connsiteY4" fmla="*/ 5106830 h 6539248"/>
              <a:gd name="connsiteX5" fmla="*/ 1020676 w 4240837"/>
              <a:gd name="connsiteY5" fmla="*/ 5094544 h 6539248"/>
              <a:gd name="connsiteX6" fmla="*/ 1009159 w 4240837"/>
              <a:gd name="connsiteY6" fmla="*/ 4992529 h 6539248"/>
              <a:gd name="connsiteX7" fmla="*/ 1004074 w 4240837"/>
              <a:gd name="connsiteY7" fmla="*/ 4938613 h 6539248"/>
              <a:gd name="connsiteX8" fmla="*/ 984518 w 4240837"/>
              <a:gd name="connsiteY8" fmla="*/ 4804927 h 6539248"/>
              <a:gd name="connsiteX9" fmla="*/ 978702 w 4240837"/>
              <a:gd name="connsiteY9" fmla="*/ 4741611 h 6539248"/>
              <a:gd name="connsiteX10" fmla="*/ 945091 w 4240837"/>
              <a:gd name="connsiteY10" fmla="*/ 4599800 h 6539248"/>
              <a:gd name="connsiteX11" fmla="*/ 907196 w 4240837"/>
              <a:gd name="connsiteY11" fmla="*/ 4488878 h 6539248"/>
              <a:gd name="connsiteX12" fmla="*/ 894604 w 4240837"/>
              <a:gd name="connsiteY12" fmla="*/ 4454944 h 6539248"/>
              <a:gd name="connsiteX13" fmla="*/ 836286 w 4240837"/>
              <a:gd name="connsiteY13" fmla="*/ 4368663 h 6539248"/>
              <a:gd name="connsiteX14" fmla="*/ 775848 w 4240837"/>
              <a:gd name="connsiteY14" fmla="*/ 4264342 h 6539248"/>
              <a:gd name="connsiteX15" fmla="*/ 706953 w 4240837"/>
              <a:gd name="connsiteY15" fmla="*/ 4081820 h 6539248"/>
              <a:gd name="connsiteX16" fmla="*/ 663753 w 4240837"/>
              <a:gd name="connsiteY16" fmla="*/ 4026254 h 6539248"/>
              <a:gd name="connsiteX17" fmla="*/ 645578 w 4240837"/>
              <a:gd name="connsiteY17" fmla="*/ 3968733 h 6539248"/>
              <a:gd name="connsiteX18" fmla="*/ 643686 w 4240837"/>
              <a:gd name="connsiteY18" fmla="*/ 3956031 h 6539248"/>
              <a:gd name="connsiteX19" fmla="*/ 568783 w 4240837"/>
              <a:gd name="connsiteY19" fmla="*/ 3651381 h 6539248"/>
              <a:gd name="connsiteX20" fmla="*/ 563282 w 4240837"/>
              <a:gd name="connsiteY20" fmla="*/ 3578133 h 6539248"/>
              <a:gd name="connsiteX21" fmla="*/ 562551 w 4240837"/>
              <a:gd name="connsiteY21" fmla="*/ 3502450 h 6539248"/>
              <a:gd name="connsiteX22" fmla="*/ 519335 w 4240837"/>
              <a:gd name="connsiteY22" fmla="*/ 3284813 h 6539248"/>
              <a:gd name="connsiteX23" fmla="*/ 514896 w 4240837"/>
              <a:gd name="connsiteY23" fmla="*/ 3190722 h 6539248"/>
              <a:gd name="connsiteX24" fmla="*/ 470397 w 4240837"/>
              <a:gd name="connsiteY24" fmla="*/ 3069215 h 6539248"/>
              <a:gd name="connsiteX25" fmla="*/ 430532 w 4240837"/>
              <a:gd name="connsiteY25" fmla="*/ 2979865 h 6539248"/>
              <a:gd name="connsiteX26" fmla="*/ 347039 w 4240837"/>
              <a:gd name="connsiteY26" fmla="*/ 2745471 h 6539248"/>
              <a:gd name="connsiteX27" fmla="*/ 334859 w 4240837"/>
              <a:gd name="connsiteY27" fmla="*/ 2667695 h 6539248"/>
              <a:gd name="connsiteX28" fmla="*/ 291447 w 4240837"/>
              <a:gd name="connsiteY28" fmla="*/ 2582567 h 6539248"/>
              <a:gd name="connsiteX29" fmla="*/ 260112 w 4240837"/>
              <a:gd name="connsiteY29" fmla="*/ 2487793 h 6539248"/>
              <a:gd name="connsiteX30" fmla="*/ 214276 w 4240837"/>
              <a:gd name="connsiteY30" fmla="*/ 2239095 h 6539248"/>
              <a:gd name="connsiteX31" fmla="*/ 230812 w 4240837"/>
              <a:gd name="connsiteY31" fmla="*/ 2178893 h 6539248"/>
              <a:gd name="connsiteX32" fmla="*/ 212568 w 4240837"/>
              <a:gd name="connsiteY32" fmla="*/ 2113027 h 6539248"/>
              <a:gd name="connsiteX33" fmla="*/ 203384 w 4240837"/>
              <a:gd name="connsiteY33" fmla="*/ 2054521 h 6539248"/>
              <a:gd name="connsiteX34" fmla="*/ 188634 w 4240837"/>
              <a:gd name="connsiteY34" fmla="*/ 2045693 h 6539248"/>
              <a:gd name="connsiteX35" fmla="*/ 122392 w 4240837"/>
              <a:gd name="connsiteY35" fmla="*/ 2030085 h 6539248"/>
              <a:gd name="connsiteX36" fmla="*/ 92071 w 4240837"/>
              <a:gd name="connsiteY36" fmla="*/ 1964677 h 6539248"/>
              <a:gd name="connsiteX37" fmla="*/ 102292 w 4240837"/>
              <a:gd name="connsiteY37" fmla="*/ 1929843 h 6539248"/>
              <a:gd name="connsiteX38" fmla="*/ 119617 w 4240837"/>
              <a:gd name="connsiteY38" fmla="*/ 1903159 h 6539248"/>
              <a:gd name="connsiteX39" fmla="*/ 124955 w 4240837"/>
              <a:gd name="connsiteY39" fmla="*/ 1851005 h 6539248"/>
              <a:gd name="connsiteX40" fmla="*/ 136852 w 4240837"/>
              <a:gd name="connsiteY40" fmla="*/ 1783238 h 6539248"/>
              <a:gd name="connsiteX41" fmla="*/ 163021 w 4240837"/>
              <a:gd name="connsiteY41" fmla="*/ 1727148 h 6539248"/>
              <a:gd name="connsiteX42" fmla="*/ 175756 w 4240837"/>
              <a:gd name="connsiteY42" fmla="*/ 1671687 h 6539248"/>
              <a:gd name="connsiteX43" fmla="*/ 172156 w 4240837"/>
              <a:gd name="connsiteY43" fmla="*/ 1655020 h 6539248"/>
              <a:gd name="connsiteX44" fmla="*/ 17131 w 4240837"/>
              <a:gd name="connsiteY44" fmla="*/ 1289584 h 6539248"/>
              <a:gd name="connsiteX45" fmla="*/ 37534 w 4240837"/>
              <a:gd name="connsiteY45" fmla="*/ 1253373 h 6539248"/>
              <a:gd name="connsiteX46" fmla="*/ 103204 w 4240837"/>
              <a:gd name="connsiteY46" fmla="*/ 1132447 h 6539248"/>
              <a:gd name="connsiteX47" fmla="*/ 429666 w 4240837"/>
              <a:gd name="connsiteY47" fmla="*/ 947162 h 6539248"/>
              <a:gd name="connsiteX48" fmla="*/ 510695 w 4240837"/>
              <a:gd name="connsiteY48" fmla="*/ 957764 h 6539248"/>
              <a:gd name="connsiteX49" fmla="*/ 521460 w 4240837"/>
              <a:gd name="connsiteY49" fmla="*/ 998708 h 6539248"/>
              <a:gd name="connsiteX50" fmla="*/ 537714 w 4240837"/>
              <a:gd name="connsiteY50" fmla="*/ 1007176 h 6539248"/>
              <a:gd name="connsiteX51" fmla="*/ 716688 w 4240837"/>
              <a:gd name="connsiteY51" fmla="*/ 1112515 h 6539248"/>
              <a:gd name="connsiteX52" fmla="*/ 721670 w 4240837"/>
              <a:gd name="connsiteY52" fmla="*/ 1131838 h 6539248"/>
              <a:gd name="connsiteX53" fmla="*/ 844297 w 4240837"/>
              <a:gd name="connsiteY53" fmla="*/ 1225087 h 6539248"/>
              <a:gd name="connsiteX54" fmla="*/ 859680 w 4240837"/>
              <a:gd name="connsiteY54" fmla="*/ 1296802 h 6539248"/>
              <a:gd name="connsiteX55" fmla="*/ 866673 w 4240837"/>
              <a:gd name="connsiteY55" fmla="*/ 1404360 h 6539248"/>
              <a:gd name="connsiteX56" fmla="*/ 908287 w 4240837"/>
              <a:gd name="connsiteY56" fmla="*/ 1460699 h 6539248"/>
              <a:gd name="connsiteX57" fmla="*/ 934182 w 4240837"/>
              <a:gd name="connsiteY57" fmla="*/ 1503335 h 6539248"/>
              <a:gd name="connsiteX58" fmla="*/ 944755 w 4240837"/>
              <a:gd name="connsiteY58" fmla="*/ 1570231 h 6539248"/>
              <a:gd name="connsiteX59" fmla="*/ 929053 w 4240837"/>
              <a:gd name="connsiteY59" fmla="*/ 1630833 h 6539248"/>
              <a:gd name="connsiteX60" fmla="*/ 943615 w 4240837"/>
              <a:gd name="connsiteY60" fmla="*/ 1647696 h 6539248"/>
              <a:gd name="connsiteX61" fmla="*/ 983247 w 4240837"/>
              <a:gd name="connsiteY61" fmla="*/ 1623701 h 6539248"/>
              <a:gd name="connsiteX62" fmla="*/ 1048398 w 4240837"/>
              <a:gd name="connsiteY62" fmla="*/ 1587380 h 6539248"/>
              <a:gd name="connsiteX63" fmla="*/ 1095039 w 4240837"/>
              <a:gd name="connsiteY63" fmla="*/ 1602502 h 6539248"/>
              <a:gd name="connsiteX64" fmla="*/ 1113341 w 4240837"/>
              <a:gd name="connsiteY64" fmla="*/ 1645583 h 6539248"/>
              <a:gd name="connsiteX65" fmla="*/ 1252475 w 4240837"/>
              <a:gd name="connsiteY65" fmla="*/ 1690385 h 6539248"/>
              <a:gd name="connsiteX66" fmla="*/ 1353514 w 4240837"/>
              <a:gd name="connsiteY66" fmla="*/ 1685705 h 6539248"/>
              <a:gd name="connsiteX67" fmla="*/ 1373945 w 4240837"/>
              <a:gd name="connsiteY67" fmla="*/ 1689212 h 6539248"/>
              <a:gd name="connsiteX68" fmla="*/ 1465469 w 4240837"/>
              <a:gd name="connsiteY68" fmla="*/ 1675529 h 6539248"/>
              <a:gd name="connsiteX69" fmla="*/ 1547148 w 4240837"/>
              <a:gd name="connsiteY69" fmla="*/ 1625614 h 6539248"/>
              <a:gd name="connsiteX70" fmla="*/ 1615172 w 4240837"/>
              <a:gd name="connsiteY70" fmla="*/ 1569953 h 6539248"/>
              <a:gd name="connsiteX71" fmla="*/ 1630605 w 4240837"/>
              <a:gd name="connsiteY71" fmla="*/ 1533166 h 6539248"/>
              <a:gd name="connsiteX72" fmla="*/ 1670065 w 4240837"/>
              <a:gd name="connsiteY72" fmla="*/ 1435576 h 6539248"/>
              <a:gd name="connsiteX73" fmla="*/ 1619022 w 4240837"/>
              <a:gd name="connsiteY73" fmla="*/ 1399218 h 6539248"/>
              <a:gd name="connsiteX74" fmla="*/ 1603324 w 4240837"/>
              <a:gd name="connsiteY74" fmla="*/ 1410167 h 6539248"/>
              <a:gd name="connsiteX75" fmla="*/ 1589963 w 4240837"/>
              <a:gd name="connsiteY75" fmla="*/ 1468812 h 6539248"/>
              <a:gd name="connsiteX76" fmla="*/ 1587985 w 4240837"/>
              <a:gd name="connsiteY76" fmla="*/ 1539979 h 6539248"/>
              <a:gd name="connsiteX77" fmla="*/ 1528957 w 4240837"/>
              <a:gd name="connsiteY77" fmla="*/ 1566030 h 6539248"/>
              <a:gd name="connsiteX78" fmla="*/ 1508109 w 4240837"/>
              <a:gd name="connsiteY78" fmla="*/ 1347019 h 6539248"/>
              <a:gd name="connsiteX79" fmla="*/ 1538855 w 4240837"/>
              <a:gd name="connsiteY79" fmla="*/ 1267919 h 6539248"/>
              <a:gd name="connsiteX80" fmla="*/ 1581601 w 4240837"/>
              <a:gd name="connsiteY80" fmla="*/ 1142844 h 6539248"/>
              <a:gd name="connsiteX81" fmla="*/ 1619312 w 4240837"/>
              <a:gd name="connsiteY81" fmla="*/ 1083526 h 6539248"/>
              <a:gd name="connsiteX82" fmla="*/ 1643695 w 4240837"/>
              <a:gd name="connsiteY82" fmla="*/ 1033709 h 6539248"/>
              <a:gd name="connsiteX83" fmla="*/ 1571474 w 4240837"/>
              <a:gd name="connsiteY83" fmla="*/ 866277 h 6539248"/>
              <a:gd name="connsiteX84" fmla="*/ 1553311 w 4240837"/>
              <a:gd name="connsiteY84" fmla="*/ 759745 h 6539248"/>
              <a:gd name="connsiteX85" fmla="*/ 1532749 w 4240837"/>
              <a:gd name="connsiteY85" fmla="*/ 746924 h 6539248"/>
              <a:gd name="connsiteX86" fmla="*/ 1488356 w 4240837"/>
              <a:gd name="connsiteY86" fmla="*/ 820134 h 6539248"/>
              <a:gd name="connsiteX87" fmla="*/ 1455726 w 4240837"/>
              <a:gd name="connsiteY87" fmla="*/ 845269 h 6539248"/>
              <a:gd name="connsiteX88" fmla="*/ 1470770 w 4240837"/>
              <a:gd name="connsiteY88" fmla="*/ 803966 h 6539248"/>
              <a:gd name="connsiteX89" fmla="*/ 1419543 w 4240837"/>
              <a:gd name="connsiteY89" fmla="*/ 805143 h 6539248"/>
              <a:gd name="connsiteX90" fmla="*/ 1428245 w 4240837"/>
              <a:gd name="connsiteY90" fmla="*/ 788525 h 6539248"/>
              <a:gd name="connsiteX91" fmla="*/ 1438348 w 4240837"/>
              <a:gd name="connsiteY91" fmla="*/ 752543 h 6539248"/>
              <a:gd name="connsiteX92" fmla="*/ 1451332 w 4240837"/>
              <a:gd name="connsiteY92" fmla="*/ 724678 h 6539248"/>
              <a:gd name="connsiteX93" fmla="*/ 1390685 w 4240837"/>
              <a:gd name="connsiteY93" fmla="*/ 655857 h 6539248"/>
              <a:gd name="connsiteX94" fmla="*/ 1364626 w 4240837"/>
              <a:gd name="connsiteY94" fmla="*/ 606576 h 6539248"/>
              <a:gd name="connsiteX95" fmla="*/ 1352418 w 4240837"/>
              <a:gd name="connsiteY95" fmla="*/ 585405 h 6539248"/>
              <a:gd name="connsiteX96" fmla="*/ 1241542 w 4240837"/>
              <a:gd name="connsiteY96" fmla="*/ 404387 h 6539248"/>
              <a:gd name="connsiteX97" fmla="*/ 1270355 w 4240837"/>
              <a:gd name="connsiteY97" fmla="*/ 236170 h 6539248"/>
              <a:gd name="connsiteX98" fmla="*/ 1425833 w 4240837"/>
              <a:gd name="connsiteY98" fmla="*/ 75228 h 6539248"/>
              <a:gd name="connsiteX99" fmla="*/ 1674528 w 4240837"/>
              <a:gd name="connsiteY99" fmla="*/ 129 h 6539248"/>
              <a:gd name="connsiteX100" fmla="*/ 1756934 w 4240837"/>
              <a:gd name="connsiteY100" fmla="*/ 33957 h 6539248"/>
              <a:gd name="connsiteX101" fmla="*/ 1781391 w 4240837"/>
              <a:gd name="connsiteY101" fmla="*/ 52610 h 6539248"/>
              <a:gd name="connsiteX102" fmla="*/ 1823642 w 4240837"/>
              <a:gd name="connsiteY102" fmla="*/ 113748 h 6539248"/>
              <a:gd name="connsiteX103" fmla="*/ 1865546 w 4240837"/>
              <a:gd name="connsiteY103" fmla="*/ 200797 h 6539248"/>
              <a:gd name="connsiteX104" fmla="*/ 1845463 w 4240837"/>
              <a:gd name="connsiteY104" fmla="*/ 295415 h 6539248"/>
              <a:gd name="connsiteX105" fmla="*/ 1837448 w 4240837"/>
              <a:gd name="connsiteY105" fmla="*/ 314347 h 6539248"/>
              <a:gd name="connsiteX106" fmla="*/ 1830271 w 4240837"/>
              <a:gd name="connsiteY106" fmla="*/ 348269 h 6539248"/>
              <a:gd name="connsiteX107" fmla="*/ 1855084 w 4240837"/>
              <a:gd name="connsiteY107" fmla="*/ 390786 h 6539248"/>
              <a:gd name="connsiteX108" fmla="*/ 1870173 w 4240837"/>
              <a:gd name="connsiteY108" fmla="*/ 386821 h 6539248"/>
              <a:gd name="connsiteX109" fmla="*/ 1929884 w 4240837"/>
              <a:gd name="connsiteY109" fmla="*/ 344423 h 6539248"/>
              <a:gd name="connsiteX110" fmla="*/ 2008816 w 4240837"/>
              <a:gd name="connsiteY110" fmla="*/ 334696 h 6539248"/>
              <a:gd name="connsiteX111" fmla="*/ 2098539 w 4240837"/>
              <a:gd name="connsiteY111" fmla="*/ 342126 h 6539248"/>
              <a:gd name="connsiteX112" fmla="*/ 2248107 w 4240837"/>
              <a:gd name="connsiteY112" fmla="*/ 396401 h 6539248"/>
              <a:gd name="connsiteX113" fmla="*/ 2328400 w 4240837"/>
              <a:gd name="connsiteY113" fmla="*/ 411871 h 6539248"/>
              <a:gd name="connsiteX114" fmla="*/ 2408620 w 4240837"/>
              <a:gd name="connsiteY114" fmla="*/ 497608 h 6539248"/>
              <a:gd name="connsiteX115" fmla="*/ 2523363 w 4240837"/>
              <a:gd name="connsiteY115" fmla="*/ 562109 h 6539248"/>
              <a:gd name="connsiteX116" fmla="*/ 2729356 w 4240837"/>
              <a:gd name="connsiteY116" fmla="*/ 696980 h 6539248"/>
              <a:gd name="connsiteX117" fmla="*/ 2761047 w 4240837"/>
              <a:gd name="connsiteY117" fmla="*/ 821463 h 6539248"/>
              <a:gd name="connsiteX118" fmla="*/ 2988358 w 4240837"/>
              <a:gd name="connsiteY118" fmla="*/ 950755 h 6539248"/>
              <a:gd name="connsiteX119" fmla="*/ 3186774 w 4240837"/>
              <a:gd name="connsiteY119" fmla="*/ 1091087 h 6539248"/>
              <a:gd name="connsiteX120" fmla="*/ 3237339 w 4240837"/>
              <a:gd name="connsiteY120" fmla="*/ 1165025 h 6539248"/>
              <a:gd name="connsiteX121" fmla="*/ 3170757 w 4240837"/>
              <a:gd name="connsiteY121" fmla="*/ 1511897 h 6539248"/>
              <a:gd name="connsiteX122" fmla="*/ 3300197 w 4240837"/>
              <a:gd name="connsiteY122" fmla="*/ 1675128 h 6539248"/>
              <a:gd name="connsiteX123" fmla="*/ 3637326 w 4240837"/>
              <a:gd name="connsiteY123" fmla="*/ 1773686 h 6539248"/>
              <a:gd name="connsiteX124" fmla="*/ 3812144 w 4240837"/>
              <a:gd name="connsiteY124" fmla="*/ 1902574 h 6539248"/>
              <a:gd name="connsiteX125" fmla="*/ 3869223 w 4240837"/>
              <a:gd name="connsiteY125" fmla="*/ 1937792 h 6539248"/>
              <a:gd name="connsiteX126" fmla="*/ 3896855 w 4240837"/>
              <a:gd name="connsiteY126" fmla="*/ 1946498 h 6539248"/>
              <a:gd name="connsiteX127" fmla="*/ 3913612 w 4240837"/>
              <a:gd name="connsiteY127" fmla="*/ 1970063 h 6539248"/>
              <a:gd name="connsiteX128" fmla="*/ 4057242 w 4240837"/>
              <a:gd name="connsiteY128" fmla="*/ 1957030 h 6539248"/>
              <a:gd name="connsiteX129" fmla="*/ 4218372 w 4240837"/>
              <a:gd name="connsiteY129" fmla="*/ 2163301 h 6539248"/>
              <a:gd name="connsiteX130" fmla="*/ 4101708 w 4240837"/>
              <a:gd name="connsiteY130" fmla="*/ 2443163 h 6539248"/>
              <a:gd name="connsiteX131" fmla="*/ 3969955 w 4240837"/>
              <a:gd name="connsiteY131" fmla="*/ 2247543 h 6539248"/>
              <a:gd name="connsiteX132" fmla="*/ 3893524 w 4240837"/>
              <a:gd name="connsiteY132" fmla="*/ 2193990 h 6539248"/>
              <a:gd name="connsiteX133" fmla="*/ 3803124 w 4240837"/>
              <a:gd name="connsiteY133" fmla="*/ 2114948 h 6539248"/>
              <a:gd name="connsiteX134" fmla="*/ 3779550 w 4240837"/>
              <a:gd name="connsiteY134" fmla="*/ 2127932 h 6539248"/>
              <a:gd name="connsiteX135" fmla="*/ 3875770 w 4240837"/>
              <a:gd name="connsiteY135" fmla="*/ 2291028 h 6539248"/>
              <a:gd name="connsiteX136" fmla="*/ 3874233 w 4240837"/>
              <a:gd name="connsiteY136" fmla="*/ 2571266 h 6539248"/>
              <a:gd name="connsiteX137" fmla="*/ 3798971 w 4240837"/>
              <a:gd name="connsiteY137" fmla="*/ 2521887 h 6539248"/>
              <a:gd name="connsiteX138" fmla="*/ 3707336 w 4240837"/>
              <a:gd name="connsiteY138" fmla="*/ 2420660 h 6539248"/>
              <a:gd name="connsiteX139" fmla="*/ 3695860 w 4240837"/>
              <a:gd name="connsiteY139" fmla="*/ 2410144 h 6539248"/>
              <a:gd name="connsiteX140" fmla="*/ 3605578 w 4240837"/>
              <a:gd name="connsiteY140" fmla="*/ 2370153 h 6539248"/>
              <a:gd name="connsiteX141" fmla="*/ 3557560 w 4240837"/>
              <a:gd name="connsiteY141" fmla="*/ 2409053 h 6539248"/>
              <a:gd name="connsiteX142" fmla="*/ 3554446 w 4240837"/>
              <a:gd name="connsiteY142" fmla="*/ 2345872 h 6539248"/>
              <a:gd name="connsiteX143" fmla="*/ 3431766 w 4240837"/>
              <a:gd name="connsiteY143" fmla="*/ 2295115 h 6539248"/>
              <a:gd name="connsiteX144" fmla="*/ 3406606 w 4240837"/>
              <a:gd name="connsiteY144" fmla="*/ 2291351 h 6539248"/>
              <a:gd name="connsiteX145" fmla="*/ 3236337 w 4240837"/>
              <a:gd name="connsiteY145" fmla="*/ 2245932 h 6539248"/>
              <a:gd name="connsiteX146" fmla="*/ 2987859 w 4240837"/>
              <a:gd name="connsiteY146" fmla="*/ 2170261 h 6539248"/>
              <a:gd name="connsiteX147" fmla="*/ 2672396 w 4240837"/>
              <a:gd name="connsiteY147" fmla="*/ 1918109 h 6539248"/>
              <a:gd name="connsiteX148" fmla="*/ 2606742 w 4240837"/>
              <a:gd name="connsiteY148" fmla="*/ 1895165 h 6539248"/>
              <a:gd name="connsiteX149" fmla="*/ 2564740 w 4240837"/>
              <a:gd name="connsiteY149" fmla="*/ 1822428 h 6539248"/>
              <a:gd name="connsiteX150" fmla="*/ 2531761 w 4240837"/>
              <a:gd name="connsiteY150" fmla="*/ 1775730 h 6539248"/>
              <a:gd name="connsiteX151" fmla="*/ 2454979 w 4240837"/>
              <a:gd name="connsiteY151" fmla="*/ 1652335 h 6539248"/>
              <a:gd name="connsiteX152" fmla="*/ 2322903 w 4240837"/>
              <a:gd name="connsiteY152" fmla="*/ 1586616 h 6539248"/>
              <a:gd name="connsiteX153" fmla="*/ 2225808 w 4240837"/>
              <a:gd name="connsiteY153" fmla="*/ 1531045 h 6539248"/>
              <a:gd name="connsiteX154" fmla="*/ 2206521 w 4240837"/>
              <a:gd name="connsiteY154" fmla="*/ 1549690 h 6539248"/>
              <a:gd name="connsiteX155" fmla="*/ 2195311 w 4240837"/>
              <a:gd name="connsiteY155" fmla="*/ 1692388 h 6539248"/>
              <a:gd name="connsiteX156" fmla="*/ 2026538 w 4240837"/>
              <a:gd name="connsiteY156" fmla="*/ 1922323 h 6539248"/>
              <a:gd name="connsiteX157" fmla="*/ 1783267 w 4240837"/>
              <a:gd name="connsiteY157" fmla="*/ 2051100 h 6539248"/>
              <a:gd name="connsiteX158" fmla="*/ 1669125 w 4240837"/>
              <a:gd name="connsiteY158" fmla="*/ 2208046 h 6539248"/>
              <a:gd name="connsiteX159" fmla="*/ 1573509 w 4240837"/>
              <a:gd name="connsiteY159" fmla="*/ 2299918 h 6539248"/>
              <a:gd name="connsiteX160" fmla="*/ 1693238 w 4240837"/>
              <a:gd name="connsiteY160" fmla="*/ 2471666 h 6539248"/>
              <a:gd name="connsiteX161" fmla="*/ 1853338 w 4240837"/>
              <a:gd name="connsiteY161" fmla="*/ 2688412 h 6539248"/>
              <a:gd name="connsiteX162" fmla="*/ 1952236 w 4240837"/>
              <a:gd name="connsiteY162" fmla="*/ 2819045 h 6539248"/>
              <a:gd name="connsiteX163" fmla="*/ 2053553 w 4240837"/>
              <a:gd name="connsiteY163" fmla="*/ 2978263 h 6539248"/>
              <a:gd name="connsiteX164" fmla="*/ 2097353 w 4240837"/>
              <a:gd name="connsiteY164" fmla="*/ 3074303 h 6539248"/>
              <a:gd name="connsiteX165" fmla="*/ 2153586 w 4240837"/>
              <a:gd name="connsiteY165" fmla="*/ 3183112 h 6539248"/>
              <a:gd name="connsiteX166" fmla="*/ 2301875 w 4240837"/>
              <a:gd name="connsiteY166" fmla="*/ 3307835 h 6539248"/>
              <a:gd name="connsiteX167" fmla="*/ 2222019 w 4240837"/>
              <a:gd name="connsiteY167" fmla="*/ 3383718 h 6539248"/>
              <a:gd name="connsiteX168" fmla="*/ 2095616 w 4240837"/>
              <a:gd name="connsiteY168" fmla="*/ 3413958 h 6539248"/>
              <a:gd name="connsiteX169" fmla="*/ 2107857 w 4240837"/>
              <a:gd name="connsiteY169" fmla="*/ 3426236 h 6539248"/>
              <a:gd name="connsiteX170" fmla="*/ 2086269 w 4240837"/>
              <a:gd name="connsiteY170" fmla="*/ 3457702 h 6539248"/>
              <a:gd name="connsiteX171" fmla="*/ 2019324 w 4240837"/>
              <a:gd name="connsiteY171" fmla="*/ 3470085 h 6539248"/>
              <a:gd name="connsiteX172" fmla="*/ 1847760 w 4240837"/>
              <a:gd name="connsiteY172" fmla="*/ 3484394 h 6539248"/>
              <a:gd name="connsiteX173" fmla="*/ 1823242 w 4240837"/>
              <a:gd name="connsiteY173" fmla="*/ 3590738 h 6539248"/>
              <a:gd name="connsiteX174" fmla="*/ 1819702 w 4240837"/>
              <a:gd name="connsiteY174" fmla="*/ 3669875 h 6539248"/>
              <a:gd name="connsiteX175" fmla="*/ 1782159 w 4240837"/>
              <a:gd name="connsiteY175" fmla="*/ 3758133 h 6539248"/>
              <a:gd name="connsiteX176" fmla="*/ 1815558 w 4240837"/>
              <a:gd name="connsiteY176" fmla="*/ 3942241 h 6539248"/>
              <a:gd name="connsiteX177" fmla="*/ 1823883 w 4240837"/>
              <a:gd name="connsiteY177" fmla="*/ 4047530 h 6539248"/>
              <a:gd name="connsiteX178" fmla="*/ 1843231 w 4240837"/>
              <a:gd name="connsiteY178" fmla="*/ 4122437 h 6539248"/>
              <a:gd name="connsiteX179" fmla="*/ 1890976 w 4240837"/>
              <a:gd name="connsiteY179" fmla="*/ 4331476 h 6539248"/>
              <a:gd name="connsiteX180" fmla="*/ 1897826 w 4240837"/>
              <a:gd name="connsiteY180" fmla="*/ 4364731 h 6539248"/>
              <a:gd name="connsiteX181" fmla="*/ 1907594 w 4240837"/>
              <a:gd name="connsiteY181" fmla="*/ 4459403 h 6539248"/>
              <a:gd name="connsiteX182" fmla="*/ 1941847 w 4240837"/>
              <a:gd name="connsiteY182" fmla="*/ 4987322 h 6539248"/>
              <a:gd name="connsiteX183" fmla="*/ 1997095 w 4240837"/>
              <a:gd name="connsiteY183" fmla="*/ 5558195 h 6539248"/>
              <a:gd name="connsiteX184" fmla="*/ 1977804 w 4240837"/>
              <a:gd name="connsiteY184" fmla="*/ 5960618 h 6539248"/>
              <a:gd name="connsiteX185" fmla="*/ 1976496 w 4240837"/>
              <a:gd name="connsiteY185" fmla="*/ 6539216 h 6539248"/>
              <a:gd name="connsiteX186" fmla="*/ 1332792 w 4240837"/>
              <a:gd name="connsiteY186" fmla="*/ 6539216 h 6539248"/>
              <a:gd name="connsiteX187" fmla="*/ 1299508 w 4240837"/>
              <a:gd name="connsiteY187" fmla="*/ 6242900 h 6539248"/>
              <a:gd name="connsiteX188" fmla="*/ 1312247 w 4240837"/>
              <a:gd name="connsiteY188" fmla="*/ 6050696 h 6539248"/>
              <a:gd name="connsiteX189" fmla="*/ 1306762 w 4240837"/>
              <a:gd name="connsiteY189" fmla="*/ 5881126 h 6539248"/>
              <a:gd name="connsiteX190" fmla="*/ 1276874 w 4240837"/>
              <a:gd name="connsiteY190" fmla="*/ 5872416 h 6539248"/>
              <a:gd name="connsiteX191" fmla="*/ 1259639 w 4240837"/>
              <a:gd name="connsiteY191" fmla="*/ 5919164 h 6539248"/>
              <a:gd name="connsiteX192" fmla="*/ 1205674 w 4240837"/>
              <a:gd name="connsiteY192" fmla="*/ 6049453 h 6539248"/>
              <a:gd name="connsiteX193" fmla="*/ 1148857 w 4240837"/>
              <a:gd name="connsiteY193" fmla="*/ 6087491 h 6539248"/>
              <a:gd name="connsiteX194" fmla="*/ 1092480 w 4240837"/>
              <a:gd name="connsiteY194" fmla="*/ 6147391 h 6539248"/>
              <a:gd name="connsiteX195" fmla="*/ 984767 w 4240837"/>
              <a:gd name="connsiteY195" fmla="*/ 6417828 h 6539248"/>
              <a:gd name="connsiteX196" fmla="*/ 939115 w 4240837"/>
              <a:gd name="connsiteY196" fmla="*/ 6539216 h 6539248"/>
              <a:gd name="connsiteX197" fmla="*/ 380503 w 4240837"/>
              <a:gd name="connsiteY197" fmla="*/ 6539232 h 6539248"/>
              <a:gd name="connsiteX198" fmla="*/ 3742673 w 4240837"/>
              <a:gd name="connsiteY198" fmla="*/ 2109749 h 6539248"/>
              <a:gd name="connsiteX199" fmla="*/ 3745440 w 4240837"/>
              <a:gd name="connsiteY199" fmla="*/ 2090634 h 6539248"/>
              <a:gd name="connsiteX200" fmla="*/ 3696048 w 4240837"/>
              <a:gd name="connsiteY200" fmla="*/ 2060787 h 6539248"/>
              <a:gd name="connsiteX201" fmla="*/ 3527034 w 4240837"/>
              <a:gd name="connsiteY201" fmla="*/ 1993903 h 6539248"/>
              <a:gd name="connsiteX202" fmla="*/ 2999728 w 4240837"/>
              <a:gd name="connsiteY202" fmla="*/ 1779960 h 6539248"/>
              <a:gd name="connsiteX203" fmla="*/ 2985828 w 4240837"/>
              <a:gd name="connsiteY203" fmla="*/ 1790210 h 6539248"/>
              <a:gd name="connsiteX204" fmla="*/ 3345154 w 4240837"/>
              <a:gd name="connsiteY204" fmla="*/ 2027044 h 6539248"/>
              <a:gd name="connsiteX205" fmla="*/ 3458818 w 4240837"/>
              <a:gd name="connsiteY205" fmla="*/ 2079840 h 6539248"/>
              <a:gd name="connsiteX206" fmla="*/ 3484276 w 4240837"/>
              <a:gd name="connsiteY206" fmla="*/ 2090585 h 6539248"/>
              <a:gd name="connsiteX207" fmla="*/ 3742652 w 4240837"/>
              <a:gd name="connsiteY207" fmla="*/ 2109749 h 6539248"/>
              <a:gd name="connsiteX208" fmla="*/ 1481413 w 4240837"/>
              <a:gd name="connsiteY208" fmla="*/ 790013 h 6539248"/>
              <a:gd name="connsiteX209" fmla="*/ 1504075 w 4240837"/>
              <a:gd name="connsiteY209" fmla="*/ 741790 h 6539248"/>
              <a:gd name="connsiteX210" fmla="*/ 1481413 w 4240837"/>
              <a:gd name="connsiteY210" fmla="*/ 790013 h 653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4240837" h="6539248">
                <a:moveTo>
                  <a:pt x="380495" y="6539249"/>
                </a:moveTo>
                <a:cubicBezTo>
                  <a:pt x="456174" y="6364088"/>
                  <a:pt x="673198" y="5726179"/>
                  <a:pt x="881644" y="5510671"/>
                </a:cubicBezTo>
                <a:cubicBezTo>
                  <a:pt x="942634" y="5447621"/>
                  <a:pt x="939778" y="5411827"/>
                  <a:pt x="979679" y="5403101"/>
                </a:cubicBezTo>
                <a:cubicBezTo>
                  <a:pt x="1011725" y="5396092"/>
                  <a:pt x="1018808" y="5335805"/>
                  <a:pt x="1010274" y="5303301"/>
                </a:cubicBezTo>
                <a:cubicBezTo>
                  <a:pt x="998042" y="5256701"/>
                  <a:pt x="1005476" y="5134315"/>
                  <a:pt x="1020586" y="5106830"/>
                </a:cubicBezTo>
                <a:cubicBezTo>
                  <a:pt x="1022764" y="5102866"/>
                  <a:pt x="1023050" y="5099191"/>
                  <a:pt x="1020676" y="5094544"/>
                </a:cubicBezTo>
                <a:cubicBezTo>
                  <a:pt x="1004074" y="5062061"/>
                  <a:pt x="998602" y="5028114"/>
                  <a:pt x="1009159" y="4992529"/>
                </a:cubicBezTo>
                <a:cubicBezTo>
                  <a:pt x="1019155" y="4958847"/>
                  <a:pt x="1003625" y="4954540"/>
                  <a:pt x="1004074" y="4938613"/>
                </a:cubicBezTo>
                <a:cubicBezTo>
                  <a:pt x="1005362" y="4892916"/>
                  <a:pt x="991319" y="4849422"/>
                  <a:pt x="984518" y="4804927"/>
                </a:cubicBezTo>
                <a:cubicBezTo>
                  <a:pt x="981293" y="4783825"/>
                  <a:pt x="981988" y="4762647"/>
                  <a:pt x="978702" y="4741611"/>
                </a:cubicBezTo>
                <a:cubicBezTo>
                  <a:pt x="974018" y="4711633"/>
                  <a:pt x="944711" y="4615952"/>
                  <a:pt x="945091" y="4599800"/>
                </a:cubicBezTo>
                <a:cubicBezTo>
                  <a:pt x="946031" y="4559927"/>
                  <a:pt x="885232" y="4561169"/>
                  <a:pt x="907196" y="4488878"/>
                </a:cubicBezTo>
                <a:cubicBezTo>
                  <a:pt x="913792" y="4467172"/>
                  <a:pt x="913572" y="4464839"/>
                  <a:pt x="894604" y="4454944"/>
                </a:cubicBezTo>
                <a:cubicBezTo>
                  <a:pt x="840283" y="4426613"/>
                  <a:pt x="850534" y="4382996"/>
                  <a:pt x="836286" y="4368663"/>
                </a:cubicBezTo>
                <a:cubicBezTo>
                  <a:pt x="806970" y="4339159"/>
                  <a:pt x="791374" y="4301902"/>
                  <a:pt x="775848" y="4264342"/>
                </a:cubicBezTo>
                <a:cubicBezTo>
                  <a:pt x="733666" y="4162294"/>
                  <a:pt x="743679" y="4226349"/>
                  <a:pt x="706953" y="4081820"/>
                </a:cubicBezTo>
                <a:cubicBezTo>
                  <a:pt x="689673" y="4013817"/>
                  <a:pt x="678426" y="4054952"/>
                  <a:pt x="663753" y="4026254"/>
                </a:cubicBezTo>
                <a:cubicBezTo>
                  <a:pt x="654484" y="4008123"/>
                  <a:pt x="644397" y="3990255"/>
                  <a:pt x="645578" y="3968733"/>
                </a:cubicBezTo>
                <a:cubicBezTo>
                  <a:pt x="645811" y="3964466"/>
                  <a:pt x="646106" y="3958662"/>
                  <a:pt x="643686" y="3956031"/>
                </a:cubicBezTo>
                <a:cubicBezTo>
                  <a:pt x="611869" y="3921365"/>
                  <a:pt x="610365" y="3795803"/>
                  <a:pt x="568783" y="3651381"/>
                </a:cubicBezTo>
                <a:cubicBezTo>
                  <a:pt x="564488" y="3636459"/>
                  <a:pt x="556265" y="3593026"/>
                  <a:pt x="563282" y="3578133"/>
                </a:cubicBezTo>
                <a:cubicBezTo>
                  <a:pt x="577211" y="3548580"/>
                  <a:pt x="558026" y="3528129"/>
                  <a:pt x="562551" y="3502450"/>
                </a:cubicBezTo>
                <a:cubicBezTo>
                  <a:pt x="573614" y="3439657"/>
                  <a:pt x="526491" y="3301504"/>
                  <a:pt x="519335" y="3284813"/>
                </a:cubicBezTo>
                <a:cubicBezTo>
                  <a:pt x="503592" y="3248111"/>
                  <a:pt x="525674" y="3219576"/>
                  <a:pt x="514896" y="3190722"/>
                </a:cubicBezTo>
                <a:cubicBezTo>
                  <a:pt x="499803" y="3150314"/>
                  <a:pt x="486222" y="3109325"/>
                  <a:pt x="470397" y="3069215"/>
                </a:cubicBezTo>
                <a:cubicBezTo>
                  <a:pt x="458442" y="3038910"/>
                  <a:pt x="440966" y="3011037"/>
                  <a:pt x="430532" y="2979865"/>
                </a:cubicBezTo>
                <a:cubicBezTo>
                  <a:pt x="395094" y="2873991"/>
                  <a:pt x="347039" y="2745471"/>
                  <a:pt x="347039" y="2745471"/>
                </a:cubicBezTo>
                <a:cubicBezTo>
                  <a:pt x="335521" y="2689507"/>
                  <a:pt x="355969" y="2682972"/>
                  <a:pt x="334859" y="2667695"/>
                </a:cubicBezTo>
                <a:cubicBezTo>
                  <a:pt x="305118" y="2646173"/>
                  <a:pt x="324797" y="2612950"/>
                  <a:pt x="291447" y="2582567"/>
                </a:cubicBezTo>
                <a:cubicBezTo>
                  <a:pt x="275888" y="2568393"/>
                  <a:pt x="261146" y="2494398"/>
                  <a:pt x="260112" y="2487793"/>
                </a:cubicBezTo>
                <a:cubicBezTo>
                  <a:pt x="243895" y="2384110"/>
                  <a:pt x="200720" y="2291531"/>
                  <a:pt x="214276" y="2239095"/>
                </a:cubicBezTo>
                <a:cubicBezTo>
                  <a:pt x="222941" y="2205581"/>
                  <a:pt x="244512" y="2196704"/>
                  <a:pt x="230812" y="2178893"/>
                </a:cubicBezTo>
                <a:cubicBezTo>
                  <a:pt x="214893" y="2158200"/>
                  <a:pt x="226505" y="2145919"/>
                  <a:pt x="212568" y="2113027"/>
                </a:cubicBezTo>
                <a:cubicBezTo>
                  <a:pt x="204557" y="2094120"/>
                  <a:pt x="197569" y="2076113"/>
                  <a:pt x="203384" y="2054521"/>
                </a:cubicBezTo>
                <a:cubicBezTo>
                  <a:pt x="206658" y="2042366"/>
                  <a:pt x="201231" y="2039988"/>
                  <a:pt x="188634" y="2045693"/>
                </a:cubicBezTo>
                <a:cubicBezTo>
                  <a:pt x="156327" y="2060329"/>
                  <a:pt x="144830" y="2057382"/>
                  <a:pt x="122392" y="2030085"/>
                </a:cubicBezTo>
                <a:cubicBezTo>
                  <a:pt x="106575" y="2010839"/>
                  <a:pt x="89778" y="1992611"/>
                  <a:pt x="92071" y="1964677"/>
                </a:cubicBezTo>
                <a:cubicBezTo>
                  <a:pt x="93105" y="1952088"/>
                  <a:pt x="93877" y="1940347"/>
                  <a:pt x="102292" y="1929843"/>
                </a:cubicBezTo>
                <a:cubicBezTo>
                  <a:pt x="108893" y="1921599"/>
                  <a:pt x="112567" y="1910883"/>
                  <a:pt x="119617" y="1903159"/>
                </a:cubicBezTo>
                <a:cubicBezTo>
                  <a:pt x="134682" y="1886655"/>
                  <a:pt x="141793" y="1871730"/>
                  <a:pt x="124955" y="1851005"/>
                </a:cubicBezTo>
                <a:cubicBezTo>
                  <a:pt x="108598" y="1830876"/>
                  <a:pt x="136639" y="1797015"/>
                  <a:pt x="136852" y="1783238"/>
                </a:cubicBezTo>
                <a:cubicBezTo>
                  <a:pt x="137203" y="1760547"/>
                  <a:pt x="148038" y="1742899"/>
                  <a:pt x="163021" y="1727148"/>
                </a:cubicBezTo>
                <a:cubicBezTo>
                  <a:pt x="184355" y="1704722"/>
                  <a:pt x="152616" y="1695167"/>
                  <a:pt x="175756" y="1671687"/>
                </a:cubicBezTo>
                <a:cubicBezTo>
                  <a:pt x="182549" y="1664796"/>
                  <a:pt x="180166" y="1659005"/>
                  <a:pt x="172156" y="1655020"/>
                </a:cubicBezTo>
                <a:cubicBezTo>
                  <a:pt x="14037" y="1576390"/>
                  <a:pt x="-28186" y="1354752"/>
                  <a:pt x="17131" y="1289584"/>
                </a:cubicBezTo>
                <a:cubicBezTo>
                  <a:pt x="25089" y="1278145"/>
                  <a:pt x="15080" y="1256561"/>
                  <a:pt x="37534" y="1253373"/>
                </a:cubicBezTo>
                <a:cubicBezTo>
                  <a:pt x="46570" y="1219312"/>
                  <a:pt x="49088" y="1180576"/>
                  <a:pt x="103204" y="1132447"/>
                </a:cubicBezTo>
                <a:cubicBezTo>
                  <a:pt x="234393" y="1015767"/>
                  <a:pt x="389499" y="946549"/>
                  <a:pt x="429666" y="947162"/>
                </a:cubicBezTo>
                <a:cubicBezTo>
                  <a:pt x="457090" y="947579"/>
                  <a:pt x="484227" y="950677"/>
                  <a:pt x="510695" y="957764"/>
                </a:cubicBezTo>
                <a:cubicBezTo>
                  <a:pt x="549100" y="968051"/>
                  <a:pt x="525183" y="983635"/>
                  <a:pt x="521460" y="998708"/>
                </a:cubicBezTo>
                <a:cubicBezTo>
                  <a:pt x="525960" y="1003306"/>
                  <a:pt x="531567" y="1005844"/>
                  <a:pt x="537714" y="1007176"/>
                </a:cubicBezTo>
                <a:cubicBezTo>
                  <a:pt x="614493" y="1023786"/>
                  <a:pt x="707096" y="1108350"/>
                  <a:pt x="716688" y="1112515"/>
                </a:cubicBezTo>
                <a:cubicBezTo>
                  <a:pt x="724453" y="1115887"/>
                  <a:pt x="721507" y="1125037"/>
                  <a:pt x="721670" y="1131838"/>
                </a:cubicBezTo>
                <a:cubicBezTo>
                  <a:pt x="723272" y="1198350"/>
                  <a:pt x="765871" y="1190585"/>
                  <a:pt x="844297" y="1225087"/>
                </a:cubicBezTo>
                <a:cubicBezTo>
                  <a:pt x="883683" y="1242416"/>
                  <a:pt x="882527" y="1280830"/>
                  <a:pt x="859680" y="1296802"/>
                </a:cubicBezTo>
                <a:cubicBezTo>
                  <a:pt x="840402" y="1310281"/>
                  <a:pt x="847432" y="1321561"/>
                  <a:pt x="866673" y="1404360"/>
                </a:cubicBezTo>
                <a:cubicBezTo>
                  <a:pt x="874488" y="1437975"/>
                  <a:pt x="906223" y="1421660"/>
                  <a:pt x="908287" y="1460699"/>
                </a:cubicBezTo>
                <a:cubicBezTo>
                  <a:pt x="909272" y="1479340"/>
                  <a:pt x="916698" y="1492831"/>
                  <a:pt x="934182" y="1503335"/>
                </a:cubicBezTo>
                <a:cubicBezTo>
                  <a:pt x="958402" y="1517885"/>
                  <a:pt x="963053" y="1547532"/>
                  <a:pt x="944755" y="1570231"/>
                </a:cubicBezTo>
                <a:cubicBezTo>
                  <a:pt x="929715" y="1588888"/>
                  <a:pt x="934338" y="1610750"/>
                  <a:pt x="929053" y="1630833"/>
                </a:cubicBezTo>
                <a:cubicBezTo>
                  <a:pt x="926720" y="1639702"/>
                  <a:pt x="936757" y="1643805"/>
                  <a:pt x="943615" y="1647696"/>
                </a:cubicBezTo>
                <a:cubicBezTo>
                  <a:pt x="961304" y="1657730"/>
                  <a:pt x="974215" y="1641876"/>
                  <a:pt x="983247" y="1623701"/>
                </a:cubicBezTo>
                <a:cubicBezTo>
                  <a:pt x="990792" y="1608522"/>
                  <a:pt x="1019965" y="1572663"/>
                  <a:pt x="1048398" y="1587380"/>
                </a:cubicBezTo>
                <a:cubicBezTo>
                  <a:pt x="1063307" y="1595096"/>
                  <a:pt x="1085230" y="1587241"/>
                  <a:pt x="1095039" y="1602502"/>
                </a:cubicBezTo>
                <a:cubicBezTo>
                  <a:pt x="1103172" y="1615151"/>
                  <a:pt x="1107901" y="1630984"/>
                  <a:pt x="1113341" y="1645583"/>
                </a:cubicBezTo>
                <a:cubicBezTo>
                  <a:pt x="1132934" y="1698146"/>
                  <a:pt x="1172320" y="1665176"/>
                  <a:pt x="1252475" y="1690385"/>
                </a:cubicBezTo>
                <a:cubicBezTo>
                  <a:pt x="1318615" y="1711188"/>
                  <a:pt x="1323102" y="1662871"/>
                  <a:pt x="1353514" y="1685705"/>
                </a:cubicBezTo>
                <a:cubicBezTo>
                  <a:pt x="1359207" y="1689980"/>
                  <a:pt x="1366862" y="1691064"/>
                  <a:pt x="1373945" y="1689212"/>
                </a:cubicBezTo>
                <a:cubicBezTo>
                  <a:pt x="1403939" y="1681381"/>
                  <a:pt x="1435323" y="1683821"/>
                  <a:pt x="1465469" y="1675529"/>
                </a:cubicBezTo>
                <a:cubicBezTo>
                  <a:pt x="1525654" y="1658976"/>
                  <a:pt x="1497074" y="1616541"/>
                  <a:pt x="1547148" y="1625614"/>
                </a:cubicBezTo>
                <a:cubicBezTo>
                  <a:pt x="1585688" y="1632599"/>
                  <a:pt x="1615491" y="1609622"/>
                  <a:pt x="1615172" y="1569953"/>
                </a:cubicBezTo>
                <a:cubicBezTo>
                  <a:pt x="1615045" y="1553908"/>
                  <a:pt x="1618809" y="1543077"/>
                  <a:pt x="1630605" y="1533166"/>
                </a:cubicBezTo>
                <a:cubicBezTo>
                  <a:pt x="1638873" y="1526222"/>
                  <a:pt x="1639277" y="1525495"/>
                  <a:pt x="1670065" y="1435576"/>
                </a:cubicBezTo>
                <a:cubicBezTo>
                  <a:pt x="1676375" y="1417152"/>
                  <a:pt x="1668459" y="1416658"/>
                  <a:pt x="1619022" y="1399218"/>
                </a:cubicBezTo>
                <a:cubicBezTo>
                  <a:pt x="1609123" y="1395724"/>
                  <a:pt x="1602568" y="1399868"/>
                  <a:pt x="1603324" y="1410167"/>
                </a:cubicBezTo>
                <a:cubicBezTo>
                  <a:pt x="1605261" y="1436582"/>
                  <a:pt x="1586191" y="1456518"/>
                  <a:pt x="1589963" y="1468812"/>
                </a:cubicBezTo>
                <a:cubicBezTo>
                  <a:pt x="1597287" y="1492701"/>
                  <a:pt x="1589534" y="1516413"/>
                  <a:pt x="1587985" y="1539979"/>
                </a:cubicBezTo>
                <a:cubicBezTo>
                  <a:pt x="1586122" y="1568367"/>
                  <a:pt x="1551133" y="1583645"/>
                  <a:pt x="1528957" y="1566030"/>
                </a:cubicBezTo>
                <a:cubicBezTo>
                  <a:pt x="1367111" y="1437469"/>
                  <a:pt x="1492080" y="1390309"/>
                  <a:pt x="1508109" y="1347019"/>
                </a:cubicBezTo>
                <a:cubicBezTo>
                  <a:pt x="1522520" y="1308107"/>
                  <a:pt x="1496489" y="1321749"/>
                  <a:pt x="1538855" y="1267919"/>
                </a:cubicBezTo>
                <a:cubicBezTo>
                  <a:pt x="1591145" y="1201477"/>
                  <a:pt x="1560937" y="1180420"/>
                  <a:pt x="1581601" y="1142844"/>
                </a:cubicBezTo>
                <a:cubicBezTo>
                  <a:pt x="1610684" y="1089967"/>
                  <a:pt x="1603083" y="1092010"/>
                  <a:pt x="1619312" y="1083526"/>
                </a:cubicBezTo>
                <a:cubicBezTo>
                  <a:pt x="1630122" y="1077873"/>
                  <a:pt x="1649703" y="1082365"/>
                  <a:pt x="1643695" y="1033709"/>
                </a:cubicBezTo>
                <a:cubicBezTo>
                  <a:pt x="1636833" y="978154"/>
                  <a:pt x="1621278" y="985041"/>
                  <a:pt x="1571474" y="866277"/>
                </a:cubicBezTo>
                <a:cubicBezTo>
                  <a:pt x="1543907" y="800545"/>
                  <a:pt x="1584017" y="779599"/>
                  <a:pt x="1553311" y="759745"/>
                </a:cubicBezTo>
                <a:cubicBezTo>
                  <a:pt x="1547499" y="755985"/>
                  <a:pt x="1542922" y="750316"/>
                  <a:pt x="1532749" y="746924"/>
                </a:cubicBezTo>
                <a:cubicBezTo>
                  <a:pt x="1526525" y="776657"/>
                  <a:pt x="1502751" y="795289"/>
                  <a:pt x="1488356" y="820134"/>
                </a:cubicBezTo>
                <a:cubicBezTo>
                  <a:pt x="1482087" y="830948"/>
                  <a:pt x="1466470" y="852491"/>
                  <a:pt x="1455726" y="845269"/>
                </a:cubicBezTo>
                <a:cubicBezTo>
                  <a:pt x="1447678" y="839862"/>
                  <a:pt x="1448909" y="834222"/>
                  <a:pt x="1470770" y="803966"/>
                </a:cubicBezTo>
                <a:cubicBezTo>
                  <a:pt x="1439982" y="779464"/>
                  <a:pt x="1431911" y="820878"/>
                  <a:pt x="1419543" y="805143"/>
                </a:cubicBezTo>
                <a:cubicBezTo>
                  <a:pt x="1413842" y="797889"/>
                  <a:pt x="1424051" y="793724"/>
                  <a:pt x="1428245" y="788525"/>
                </a:cubicBezTo>
                <a:cubicBezTo>
                  <a:pt x="1436517" y="778267"/>
                  <a:pt x="1431821" y="764371"/>
                  <a:pt x="1438348" y="752543"/>
                </a:cubicBezTo>
                <a:cubicBezTo>
                  <a:pt x="1443101" y="743932"/>
                  <a:pt x="1443681" y="733306"/>
                  <a:pt x="1451332" y="724678"/>
                </a:cubicBezTo>
                <a:cubicBezTo>
                  <a:pt x="1477685" y="694957"/>
                  <a:pt x="1408631" y="702714"/>
                  <a:pt x="1390685" y="655857"/>
                </a:cubicBezTo>
                <a:cubicBezTo>
                  <a:pt x="1380778" y="629990"/>
                  <a:pt x="1360298" y="633701"/>
                  <a:pt x="1364626" y="606576"/>
                </a:cubicBezTo>
                <a:cubicBezTo>
                  <a:pt x="1366245" y="596444"/>
                  <a:pt x="1360425" y="591164"/>
                  <a:pt x="1352418" y="585405"/>
                </a:cubicBezTo>
                <a:cubicBezTo>
                  <a:pt x="1290251" y="540673"/>
                  <a:pt x="1248759" y="482931"/>
                  <a:pt x="1241542" y="404387"/>
                </a:cubicBezTo>
                <a:cubicBezTo>
                  <a:pt x="1238816" y="374703"/>
                  <a:pt x="1210427" y="323011"/>
                  <a:pt x="1270355" y="236170"/>
                </a:cubicBezTo>
                <a:cubicBezTo>
                  <a:pt x="1352328" y="117389"/>
                  <a:pt x="1368975" y="118235"/>
                  <a:pt x="1425833" y="75228"/>
                </a:cubicBezTo>
                <a:cubicBezTo>
                  <a:pt x="1508534" y="12676"/>
                  <a:pt x="1567203" y="4167"/>
                  <a:pt x="1674528" y="129"/>
                </a:cubicBezTo>
                <a:cubicBezTo>
                  <a:pt x="1700493" y="-848"/>
                  <a:pt x="1675051" y="3088"/>
                  <a:pt x="1756934" y="33957"/>
                </a:cubicBezTo>
                <a:cubicBezTo>
                  <a:pt x="1767266" y="37852"/>
                  <a:pt x="1774811" y="43173"/>
                  <a:pt x="1781391" y="52610"/>
                </a:cubicBezTo>
                <a:cubicBezTo>
                  <a:pt x="1795556" y="72927"/>
                  <a:pt x="1810858" y="92369"/>
                  <a:pt x="1823642" y="113748"/>
                </a:cubicBezTo>
                <a:cubicBezTo>
                  <a:pt x="1842402" y="145128"/>
                  <a:pt x="1874607" y="139459"/>
                  <a:pt x="1865546" y="200797"/>
                </a:cubicBezTo>
                <a:cubicBezTo>
                  <a:pt x="1856457" y="262327"/>
                  <a:pt x="1863711" y="270554"/>
                  <a:pt x="1845463" y="295415"/>
                </a:cubicBezTo>
                <a:cubicBezTo>
                  <a:pt x="1841184" y="301244"/>
                  <a:pt x="1836054" y="306810"/>
                  <a:pt x="1837448" y="314347"/>
                </a:cubicBezTo>
                <a:cubicBezTo>
                  <a:pt x="1839823" y="327196"/>
                  <a:pt x="1820512" y="337385"/>
                  <a:pt x="1830271" y="348269"/>
                </a:cubicBezTo>
                <a:cubicBezTo>
                  <a:pt x="1845553" y="365312"/>
                  <a:pt x="1831040" y="394382"/>
                  <a:pt x="1855084" y="390786"/>
                </a:cubicBezTo>
                <a:cubicBezTo>
                  <a:pt x="1860258" y="390013"/>
                  <a:pt x="1866687" y="389911"/>
                  <a:pt x="1870173" y="386821"/>
                </a:cubicBezTo>
                <a:cubicBezTo>
                  <a:pt x="1888556" y="370543"/>
                  <a:pt x="1916327" y="367739"/>
                  <a:pt x="1929884" y="344423"/>
                </a:cubicBezTo>
                <a:cubicBezTo>
                  <a:pt x="1937923" y="330592"/>
                  <a:pt x="1990752" y="330408"/>
                  <a:pt x="2008816" y="334696"/>
                </a:cubicBezTo>
                <a:cubicBezTo>
                  <a:pt x="2032619" y="340344"/>
                  <a:pt x="2063950" y="332697"/>
                  <a:pt x="2098539" y="342126"/>
                </a:cubicBezTo>
                <a:cubicBezTo>
                  <a:pt x="2227860" y="377376"/>
                  <a:pt x="2235073" y="376142"/>
                  <a:pt x="2248107" y="396401"/>
                </a:cubicBezTo>
                <a:cubicBezTo>
                  <a:pt x="2268039" y="427377"/>
                  <a:pt x="2282801" y="406995"/>
                  <a:pt x="2328400" y="411871"/>
                </a:cubicBezTo>
                <a:cubicBezTo>
                  <a:pt x="2381838" y="417584"/>
                  <a:pt x="2386002" y="457073"/>
                  <a:pt x="2408620" y="497608"/>
                </a:cubicBezTo>
                <a:cubicBezTo>
                  <a:pt x="2446776" y="565984"/>
                  <a:pt x="2494083" y="537174"/>
                  <a:pt x="2523363" y="562109"/>
                </a:cubicBezTo>
                <a:cubicBezTo>
                  <a:pt x="2612934" y="638389"/>
                  <a:pt x="2706232" y="590342"/>
                  <a:pt x="2729356" y="696980"/>
                </a:cubicBezTo>
                <a:cubicBezTo>
                  <a:pt x="2750392" y="793986"/>
                  <a:pt x="2715930" y="804518"/>
                  <a:pt x="2761047" y="821463"/>
                </a:cubicBezTo>
                <a:cubicBezTo>
                  <a:pt x="2903312" y="874896"/>
                  <a:pt x="2945579" y="928530"/>
                  <a:pt x="2988358" y="950755"/>
                </a:cubicBezTo>
                <a:cubicBezTo>
                  <a:pt x="3101527" y="1009555"/>
                  <a:pt x="3125351" y="1037861"/>
                  <a:pt x="3186774" y="1091087"/>
                </a:cubicBezTo>
                <a:cubicBezTo>
                  <a:pt x="3229160" y="1127812"/>
                  <a:pt x="3255881" y="1114064"/>
                  <a:pt x="3237339" y="1165025"/>
                </a:cubicBezTo>
                <a:cubicBezTo>
                  <a:pt x="3120262" y="1486848"/>
                  <a:pt x="3080373" y="1377198"/>
                  <a:pt x="3170757" y="1511897"/>
                </a:cubicBezTo>
                <a:cubicBezTo>
                  <a:pt x="3259523" y="1644190"/>
                  <a:pt x="3246248" y="1626260"/>
                  <a:pt x="3300197" y="1675128"/>
                </a:cubicBezTo>
                <a:cubicBezTo>
                  <a:pt x="3364914" y="1733760"/>
                  <a:pt x="3502258" y="1700284"/>
                  <a:pt x="3637326" y="1773686"/>
                </a:cubicBezTo>
                <a:cubicBezTo>
                  <a:pt x="3645868" y="1778329"/>
                  <a:pt x="3804611" y="1896436"/>
                  <a:pt x="3812144" y="1902574"/>
                </a:cubicBezTo>
                <a:cubicBezTo>
                  <a:pt x="3847002" y="1930987"/>
                  <a:pt x="3859013" y="1916985"/>
                  <a:pt x="3869223" y="1937792"/>
                </a:cubicBezTo>
                <a:cubicBezTo>
                  <a:pt x="3875312" y="1950196"/>
                  <a:pt x="3888910" y="1942226"/>
                  <a:pt x="3896855" y="1946498"/>
                </a:cubicBezTo>
                <a:cubicBezTo>
                  <a:pt x="3904473" y="1950589"/>
                  <a:pt x="3900076" y="1967010"/>
                  <a:pt x="3913612" y="1970063"/>
                </a:cubicBezTo>
                <a:cubicBezTo>
                  <a:pt x="3958953" y="1980281"/>
                  <a:pt x="3969166" y="1967439"/>
                  <a:pt x="4057242" y="1957030"/>
                </a:cubicBezTo>
                <a:cubicBezTo>
                  <a:pt x="4167157" y="1944037"/>
                  <a:pt x="4145002" y="1960091"/>
                  <a:pt x="4218372" y="2163301"/>
                </a:cubicBezTo>
                <a:cubicBezTo>
                  <a:pt x="4295649" y="2377329"/>
                  <a:pt x="4152861" y="2553292"/>
                  <a:pt x="4101708" y="2443163"/>
                </a:cubicBezTo>
                <a:cubicBezTo>
                  <a:pt x="4068942" y="2372625"/>
                  <a:pt x="4083656" y="2381482"/>
                  <a:pt x="3969955" y="2247543"/>
                </a:cubicBezTo>
                <a:cubicBezTo>
                  <a:pt x="3946136" y="2219485"/>
                  <a:pt x="3938118" y="2220069"/>
                  <a:pt x="3893524" y="2193990"/>
                </a:cubicBezTo>
                <a:cubicBezTo>
                  <a:pt x="3847705" y="2167192"/>
                  <a:pt x="3845731" y="2127973"/>
                  <a:pt x="3803124" y="2114948"/>
                </a:cubicBezTo>
                <a:cubicBezTo>
                  <a:pt x="3787127" y="2110060"/>
                  <a:pt x="3771245" y="2115393"/>
                  <a:pt x="3779550" y="2127932"/>
                </a:cubicBezTo>
                <a:cubicBezTo>
                  <a:pt x="3825631" y="2197517"/>
                  <a:pt x="3818989" y="2242323"/>
                  <a:pt x="3875770" y="2291028"/>
                </a:cubicBezTo>
                <a:cubicBezTo>
                  <a:pt x="4002786" y="2399976"/>
                  <a:pt x="3916648" y="2576702"/>
                  <a:pt x="3874233" y="2571266"/>
                </a:cubicBezTo>
                <a:cubicBezTo>
                  <a:pt x="3841186" y="2567032"/>
                  <a:pt x="3811747" y="2556242"/>
                  <a:pt x="3798971" y="2521887"/>
                </a:cubicBezTo>
                <a:cubicBezTo>
                  <a:pt x="3781961" y="2476137"/>
                  <a:pt x="3722454" y="2450042"/>
                  <a:pt x="3707336" y="2420660"/>
                </a:cubicBezTo>
                <a:cubicBezTo>
                  <a:pt x="3704905" y="2415935"/>
                  <a:pt x="3701239" y="2412102"/>
                  <a:pt x="3695860" y="2410144"/>
                </a:cubicBezTo>
                <a:cubicBezTo>
                  <a:pt x="3642030" y="2390567"/>
                  <a:pt x="3631825" y="2331502"/>
                  <a:pt x="3605578" y="2370153"/>
                </a:cubicBezTo>
                <a:cubicBezTo>
                  <a:pt x="3595401" y="2385136"/>
                  <a:pt x="3587967" y="2418976"/>
                  <a:pt x="3557560" y="2409053"/>
                </a:cubicBezTo>
                <a:cubicBezTo>
                  <a:pt x="3533287" y="2401128"/>
                  <a:pt x="3545282" y="2360070"/>
                  <a:pt x="3554446" y="2345872"/>
                </a:cubicBezTo>
                <a:cubicBezTo>
                  <a:pt x="3573319" y="2316633"/>
                  <a:pt x="3459149" y="2273425"/>
                  <a:pt x="3431766" y="2295115"/>
                </a:cubicBezTo>
                <a:cubicBezTo>
                  <a:pt x="3422116" y="2302758"/>
                  <a:pt x="3413914" y="2300367"/>
                  <a:pt x="3406606" y="2291351"/>
                </a:cubicBezTo>
                <a:cubicBezTo>
                  <a:pt x="3394742" y="2276703"/>
                  <a:pt x="3383670" y="2281003"/>
                  <a:pt x="3236337" y="2245932"/>
                </a:cubicBezTo>
                <a:cubicBezTo>
                  <a:pt x="3135932" y="2222031"/>
                  <a:pt x="3116960" y="2204547"/>
                  <a:pt x="2987859" y="2170261"/>
                </a:cubicBezTo>
                <a:cubicBezTo>
                  <a:pt x="2848476" y="2133245"/>
                  <a:pt x="2799023" y="2059826"/>
                  <a:pt x="2672396" y="1918109"/>
                </a:cubicBezTo>
                <a:cubicBezTo>
                  <a:pt x="2642209" y="1884326"/>
                  <a:pt x="2629600" y="1933918"/>
                  <a:pt x="2606742" y="1895165"/>
                </a:cubicBezTo>
                <a:cubicBezTo>
                  <a:pt x="2586323" y="1860552"/>
                  <a:pt x="2562099" y="1864385"/>
                  <a:pt x="2564740" y="1822428"/>
                </a:cubicBezTo>
                <a:cubicBezTo>
                  <a:pt x="2566444" y="1795364"/>
                  <a:pt x="2551191" y="1817499"/>
                  <a:pt x="2531761" y="1775730"/>
                </a:cubicBezTo>
                <a:cubicBezTo>
                  <a:pt x="2494104" y="1694783"/>
                  <a:pt x="2501591" y="1768169"/>
                  <a:pt x="2454979" y="1652335"/>
                </a:cubicBezTo>
                <a:cubicBezTo>
                  <a:pt x="2444201" y="1625553"/>
                  <a:pt x="2374963" y="1659614"/>
                  <a:pt x="2322903" y="1586616"/>
                </a:cubicBezTo>
                <a:cubicBezTo>
                  <a:pt x="2298397" y="1552256"/>
                  <a:pt x="2260033" y="1546118"/>
                  <a:pt x="2225808" y="1531045"/>
                </a:cubicBezTo>
                <a:cubicBezTo>
                  <a:pt x="2212068" y="1524996"/>
                  <a:pt x="2206440" y="1544033"/>
                  <a:pt x="2206521" y="1549690"/>
                </a:cubicBezTo>
                <a:cubicBezTo>
                  <a:pt x="2207216" y="1597606"/>
                  <a:pt x="2197800" y="1644717"/>
                  <a:pt x="2195311" y="1692388"/>
                </a:cubicBezTo>
                <a:cubicBezTo>
                  <a:pt x="2187104" y="1849574"/>
                  <a:pt x="2189658" y="1812660"/>
                  <a:pt x="2026538" y="1922323"/>
                </a:cubicBezTo>
                <a:cubicBezTo>
                  <a:pt x="1937134" y="1982426"/>
                  <a:pt x="1808304" y="2039109"/>
                  <a:pt x="1783267" y="2051100"/>
                </a:cubicBezTo>
                <a:cubicBezTo>
                  <a:pt x="1730095" y="2076571"/>
                  <a:pt x="1769387" y="2131900"/>
                  <a:pt x="1669125" y="2208046"/>
                </a:cubicBezTo>
                <a:cubicBezTo>
                  <a:pt x="1568944" y="2284125"/>
                  <a:pt x="1552964" y="2269702"/>
                  <a:pt x="1573509" y="2299918"/>
                </a:cubicBezTo>
                <a:cubicBezTo>
                  <a:pt x="1576292" y="2304013"/>
                  <a:pt x="1681974" y="2459319"/>
                  <a:pt x="1693238" y="2471666"/>
                </a:cubicBezTo>
                <a:cubicBezTo>
                  <a:pt x="1749769" y="2533637"/>
                  <a:pt x="1752929" y="2592053"/>
                  <a:pt x="1853338" y="2688412"/>
                </a:cubicBezTo>
                <a:cubicBezTo>
                  <a:pt x="1913998" y="2746623"/>
                  <a:pt x="1947062" y="2804438"/>
                  <a:pt x="1952236" y="2819045"/>
                </a:cubicBezTo>
                <a:cubicBezTo>
                  <a:pt x="1993862" y="2936510"/>
                  <a:pt x="2038116" y="2940961"/>
                  <a:pt x="2053553" y="2978263"/>
                </a:cubicBezTo>
                <a:cubicBezTo>
                  <a:pt x="2075279" y="3030760"/>
                  <a:pt x="2090234" y="3031373"/>
                  <a:pt x="2097353" y="3074303"/>
                </a:cubicBezTo>
                <a:cubicBezTo>
                  <a:pt x="2104408" y="3116837"/>
                  <a:pt x="2125725" y="3152140"/>
                  <a:pt x="2153586" y="3183112"/>
                </a:cubicBezTo>
                <a:cubicBezTo>
                  <a:pt x="2194216" y="3228281"/>
                  <a:pt x="2251605" y="3198982"/>
                  <a:pt x="2301875" y="3307835"/>
                </a:cubicBezTo>
                <a:cubicBezTo>
                  <a:pt x="2323855" y="3355432"/>
                  <a:pt x="2269469" y="3383424"/>
                  <a:pt x="2222019" y="3383718"/>
                </a:cubicBezTo>
                <a:cubicBezTo>
                  <a:pt x="2190468" y="3383915"/>
                  <a:pt x="2117408" y="3391214"/>
                  <a:pt x="2095616" y="3413958"/>
                </a:cubicBezTo>
                <a:cubicBezTo>
                  <a:pt x="2095261" y="3422721"/>
                  <a:pt x="2105413" y="3420142"/>
                  <a:pt x="2107857" y="3426236"/>
                </a:cubicBezTo>
                <a:cubicBezTo>
                  <a:pt x="2114895" y="3443806"/>
                  <a:pt x="2105760" y="3458225"/>
                  <a:pt x="2086269" y="3457702"/>
                </a:cubicBezTo>
                <a:cubicBezTo>
                  <a:pt x="2045428" y="3456610"/>
                  <a:pt x="2048080" y="3470061"/>
                  <a:pt x="2019324" y="3470085"/>
                </a:cubicBezTo>
                <a:cubicBezTo>
                  <a:pt x="1961722" y="3470130"/>
                  <a:pt x="1904900" y="3479056"/>
                  <a:pt x="1847760" y="3484394"/>
                </a:cubicBezTo>
                <a:cubicBezTo>
                  <a:pt x="1830002" y="3486053"/>
                  <a:pt x="1832110" y="3486781"/>
                  <a:pt x="1823242" y="3590738"/>
                </a:cubicBezTo>
                <a:cubicBezTo>
                  <a:pt x="1820781" y="3619576"/>
                  <a:pt x="1867083" y="3643705"/>
                  <a:pt x="1819702" y="3669875"/>
                </a:cubicBezTo>
                <a:cubicBezTo>
                  <a:pt x="1787803" y="3687494"/>
                  <a:pt x="1808009" y="3705133"/>
                  <a:pt x="1782159" y="3758133"/>
                </a:cubicBezTo>
                <a:cubicBezTo>
                  <a:pt x="1747706" y="3828773"/>
                  <a:pt x="1814160" y="3825961"/>
                  <a:pt x="1815558" y="3942241"/>
                </a:cubicBezTo>
                <a:cubicBezTo>
                  <a:pt x="1816633" y="4031428"/>
                  <a:pt x="1826090" y="3993087"/>
                  <a:pt x="1823883" y="4047530"/>
                </a:cubicBezTo>
                <a:cubicBezTo>
                  <a:pt x="1821885" y="4096824"/>
                  <a:pt x="1839103" y="4108975"/>
                  <a:pt x="1843231" y="4122437"/>
                </a:cubicBezTo>
                <a:cubicBezTo>
                  <a:pt x="1854516" y="4159232"/>
                  <a:pt x="1904822" y="4288121"/>
                  <a:pt x="1890976" y="4331476"/>
                </a:cubicBezTo>
                <a:cubicBezTo>
                  <a:pt x="1887207" y="4343279"/>
                  <a:pt x="1895520" y="4353639"/>
                  <a:pt x="1897826" y="4364731"/>
                </a:cubicBezTo>
                <a:cubicBezTo>
                  <a:pt x="1904312" y="4396001"/>
                  <a:pt x="1900670" y="4428133"/>
                  <a:pt x="1907594" y="4459403"/>
                </a:cubicBezTo>
                <a:cubicBezTo>
                  <a:pt x="1947560" y="4639832"/>
                  <a:pt x="1912919" y="4793017"/>
                  <a:pt x="1941847" y="4987322"/>
                </a:cubicBezTo>
                <a:cubicBezTo>
                  <a:pt x="1950151" y="5043117"/>
                  <a:pt x="2012294" y="5269059"/>
                  <a:pt x="1997095" y="5558195"/>
                </a:cubicBezTo>
                <a:cubicBezTo>
                  <a:pt x="1994970" y="5598624"/>
                  <a:pt x="1946808" y="5808148"/>
                  <a:pt x="1977804" y="5960618"/>
                </a:cubicBezTo>
                <a:cubicBezTo>
                  <a:pt x="2007137" y="6104910"/>
                  <a:pt x="2022982" y="6250551"/>
                  <a:pt x="1976496" y="6539216"/>
                </a:cubicBezTo>
                <a:lnTo>
                  <a:pt x="1332792" y="6539216"/>
                </a:lnTo>
                <a:cubicBezTo>
                  <a:pt x="1303542" y="6462208"/>
                  <a:pt x="1308859" y="6330386"/>
                  <a:pt x="1299508" y="6242900"/>
                </a:cubicBezTo>
                <a:cubicBezTo>
                  <a:pt x="1288963" y="6144280"/>
                  <a:pt x="1312251" y="6076877"/>
                  <a:pt x="1312247" y="6050696"/>
                </a:cubicBezTo>
                <a:cubicBezTo>
                  <a:pt x="1312231" y="5929982"/>
                  <a:pt x="1306762" y="5881126"/>
                  <a:pt x="1306762" y="5881126"/>
                </a:cubicBezTo>
                <a:cubicBezTo>
                  <a:pt x="1308127" y="5863258"/>
                  <a:pt x="1280667" y="5859387"/>
                  <a:pt x="1276874" y="5872416"/>
                </a:cubicBezTo>
                <a:cubicBezTo>
                  <a:pt x="1272194" y="5888495"/>
                  <a:pt x="1259010" y="5901471"/>
                  <a:pt x="1259639" y="5919164"/>
                </a:cubicBezTo>
                <a:cubicBezTo>
                  <a:pt x="1261041" y="5958415"/>
                  <a:pt x="1200778" y="6037691"/>
                  <a:pt x="1205674" y="6049453"/>
                </a:cubicBezTo>
                <a:cubicBezTo>
                  <a:pt x="1214784" y="6071343"/>
                  <a:pt x="1173293" y="6090291"/>
                  <a:pt x="1148857" y="6087491"/>
                </a:cubicBezTo>
                <a:cubicBezTo>
                  <a:pt x="1100912" y="6081994"/>
                  <a:pt x="1106985" y="6123469"/>
                  <a:pt x="1092480" y="6147391"/>
                </a:cubicBezTo>
                <a:cubicBezTo>
                  <a:pt x="1073492" y="6178697"/>
                  <a:pt x="986288" y="6413733"/>
                  <a:pt x="984767" y="6417828"/>
                </a:cubicBezTo>
                <a:cubicBezTo>
                  <a:pt x="969719" y="6458354"/>
                  <a:pt x="948704" y="6496642"/>
                  <a:pt x="939115" y="6539216"/>
                </a:cubicBezTo>
                <a:cubicBezTo>
                  <a:pt x="752899" y="6539232"/>
                  <a:pt x="566699" y="6539232"/>
                  <a:pt x="380503" y="6539232"/>
                </a:cubicBezTo>
                <a:close/>
                <a:moveTo>
                  <a:pt x="3742673" y="2109749"/>
                </a:moveTo>
                <a:cubicBezTo>
                  <a:pt x="3760300" y="2108739"/>
                  <a:pt x="3752093" y="2092465"/>
                  <a:pt x="3745440" y="2090634"/>
                </a:cubicBezTo>
                <a:cubicBezTo>
                  <a:pt x="3726035" y="2085292"/>
                  <a:pt x="3713087" y="2069835"/>
                  <a:pt x="3696048" y="2060787"/>
                </a:cubicBezTo>
                <a:cubicBezTo>
                  <a:pt x="3663928" y="2043731"/>
                  <a:pt x="3531133" y="1995476"/>
                  <a:pt x="3527034" y="1993903"/>
                </a:cubicBezTo>
                <a:cubicBezTo>
                  <a:pt x="3273946" y="1896840"/>
                  <a:pt x="3291614" y="2028287"/>
                  <a:pt x="2999728" y="1779960"/>
                </a:cubicBezTo>
                <a:cubicBezTo>
                  <a:pt x="2987941" y="1769930"/>
                  <a:pt x="2980785" y="1779004"/>
                  <a:pt x="2985828" y="1790210"/>
                </a:cubicBezTo>
                <a:cubicBezTo>
                  <a:pt x="3100142" y="2044181"/>
                  <a:pt x="3126184" y="1911549"/>
                  <a:pt x="3345154" y="2027044"/>
                </a:cubicBezTo>
                <a:cubicBezTo>
                  <a:pt x="3447587" y="2081070"/>
                  <a:pt x="3447403" y="2085488"/>
                  <a:pt x="3458818" y="2079840"/>
                </a:cubicBezTo>
                <a:cubicBezTo>
                  <a:pt x="3471851" y="2073391"/>
                  <a:pt x="3479175" y="2080061"/>
                  <a:pt x="3484276" y="2090585"/>
                </a:cubicBezTo>
                <a:cubicBezTo>
                  <a:pt x="3529956" y="2184876"/>
                  <a:pt x="3669846" y="2113922"/>
                  <a:pt x="3742652" y="2109749"/>
                </a:cubicBezTo>
                <a:close/>
                <a:moveTo>
                  <a:pt x="1481413" y="790013"/>
                </a:moveTo>
                <a:cubicBezTo>
                  <a:pt x="1500012" y="775680"/>
                  <a:pt x="1507340" y="760145"/>
                  <a:pt x="1504075" y="741790"/>
                </a:cubicBezTo>
                <a:cubicBezTo>
                  <a:pt x="1496236" y="758032"/>
                  <a:pt x="1482038" y="767959"/>
                  <a:pt x="1481413" y="790013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>
              <a:solidFill>
                <a:srgbClr val="000000"/>
              </a:soli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54F0D3F-B315-052D-57B5-B9EB288503EE}"/>
              </a:ext>
            </a:extLst>
          </p:cNvPr>
          <p:cNvSpPr/>
          <p:nvPr/>
        </p:nvSpPr>
        <p:spPr>
          <a:xfrm>
            <a:off x="6692201" y="1092228"/>
            <a:ext cx="3514725" cy="29545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我在家常说：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我回来了！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知道了，知道了。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烦不烦啊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吃什么啊今天？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走了啊！</a:t>
            </a:r>
          </a:p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AB8A5C9-50DB-16D5-F379-F773E314AF25}"/>
              </a:ext>
            </a:extLst>
          </p:cNvPr>
          <p:cNvSpPr/>
          <p:nvPr/>
        </p:nvSpPr>
        <p:spPr>
          <a:xfrm>
            <a:off x="2105980" y="3327053"/>
            <a:ext cx="1733550" cy="21235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父母常说：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好好学习啊。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累不累啊？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早睡啊。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图形 5">
            <a:extLst>
              <a:ext uri="{FF2B5EF4-FFF2-40B4-BE49-F238E27FC236}">
                <a16:creationId xmlns:a16="http://schemas.microsoft.com/office/drawing/2014/main" id="{D7EDF78C-85B0-57A8-E63F-DCBDA2F7F881}"/>
              </a:ext>
            </a:extLst>
          </p:cNvPr>
          <p:cNvSpPr/>
          <p:nvPr/>
        </p:nvSpPr>
        <p:spPr>
          <a:xfrm>
            <a:off x="4463445" y="1555413"/>
            <a:ext cx="4240837" cy="6539248"/>
          </a:xfrm>
          <a:custGeom>
            <a:avLst/>
            <a:gdLst>
              <a:gd name="connsiteX0" fmla="*/ 380495 w 4240837"/>
              <a:gd name="connsiteY0" fmla="*/ 6539249 h 6539248"/>
              <a:gd name="connsiteX1" fmla="*/ 881644 w 4240837"/>
              <a:gd name="connsiteY1" fmla="*/ 5510671 h 6539248"/>
              <a:gd name="connsiteX2" fmla="*/ 979679 w 4240837"/>
              <a:gd name="connsiteY2" fmla="*/ 5403101 h 6539248"/>
              <a:gd name="connsiteX3" fmla="*/ 1010274 w 4240837"/>
              <a:gd name="connsiteY3" fmla="*/ 5303301 h 6539248"/>
              <a:gd name="connsiteX4" fmla="*/ 1020586 w 4240837"/>
              <a:gd name="connsiteY4" fmla="*/ 5106830 h 6539248"/>
              <a:gd name="connsiteX5" fmla="*/ 1020676 w 4240837"/>
              <a:gd name="connsiteY5" fmla="*/ 5094544 h 6539248"/>
              <a:gd name="connsiteX6" fmla="*/ 1009159 w 4240837"/>
              <a:gd name="connsiteY6" fmla="*/ 4992529 h 6539248"/>
              <a:gd name="connsiteX7" fmla="*/ 1004074 w 4240837"/>
              <a:gd name="connsiteY7" fmla="*/ 4938613 h 6539248"/>
              <a:gd name="connsiteX8" fmla="*/ 984518 w 4240837"/>
              <a:gd name="connsiteY8" fmla="*/ 4804927 h 6539248"/>
              <a:gd name="connsiteX9" fmla="*/ 978702 w 4240837"/>
              <a:gd name="connsiteY9" fmla="*/ 4741611 h 6539248"/>
              <a:gd name="connsiteX10" fmla="*/ 945091 w 4240837"/>
              <a:gd name="connsiteY10" fmla="*/ 4599800 h 6539248"/>
              <a:gd name="connsiteX11" fmla="*/ 907196 w 4240837"/>
              <a:gd name="connsiteY11" fmla="*/ 4488878 h 6539248"/>
              <a:gd name="connsiteX12" fmla="*/ 894604 w 4240837"/>
              <a:gd name="connsiteY12" fmla="*/ 4454944 h 6539248"/>
              <a:gd name="connsiteX13" fmla="*/ 836286 w 4240837"/>
              <a:gd name="connsiteY13" fmla="*/ 4368663 h 6539248"/>
              <a:gd name="connsiteX14" fmla="*/ 775848 w 4240837"/>
              <a:gd name="connsiteY14" fmla="*/ 4264342 h 6539248"/>
              <a:gd name="connsiteX15" fmla="*/ 706953 w 4240837"/>
              <a:gd name="connsiteY15" fmla="*/ 4081820 h 6539248"/>
              <a:gd name="connsiteX16" fmla="*/ 663753 w 4240837"/>
              <a:gd name="connsiteY16" fmla="*/ 4026254 h 6539248"/>
              <a:gd name="connsiteX17" fmla="*/ 645578 w 4240837"/>
              <a:gd name="connsiteY17" fmla="*/ 3968733 h 6539248"/>
              <a:gd name="connsiteX18" fmla="*/ 643686 w 4240837"/>
              <a:gd name="connsiteY18" fmla="*/ 3956031 h 6539248"/>
              <a:gd name="connsiteX19" fmla="*/ 568783 w 4240837"/>
              <a:gd name="connsiteY19" fmla="*/ 3651381 h 6539248"/>
              <a:gd name="connsiteX20" fmla="*/ 563282 w 4240837"/>
              <a:gd name="connsiteY20" fmla="*/ 3578133 h 6539248"/>
              <a:gd name="connsiteX21" fmla="*/ 562551 w 4240837"/>
              <a:gd name="connsiteY21" fmla="*/ 3502450 h 6539248"/>
              <a:gd name="connsiteX22" fmla="*/ 519335 w 4240837"/>
              <a:gd name="connsiteY22" fmla="*/ 3284813 h 6539248"/>
              <a:gd name="connsiteX23" fmla="*/ 514896 w 4240837"/>
              <a:gd name="connsiteY23" fmla="*/ 3190722 h 6539248"/>
              <a:gd name="connsiteX24" fmla="*/ 470397 w 4240837"/>
              <a:gd name="connsiteY24" fmla="*/ 3069215 h 6539248"/>
              <a:gd name="connsiteX25" fmla="*/ 430532 w 4240837"/>
              <a:gd name="connsiteY25" fmla="*/ 2979865 h 6539248"/>
              <a:gd name="connsiteX26" fmla="*/ 347039 w 4240837"/>
              <a:gd name="connsiteY26" fmla="*/ 2745471 h 6539248"/>
              <a:gd name="connsiteX27" fmla="*/ 334859 w 4240837"/>
              <a:gd name="connsiteY27" fmla="*/ 2667695 h 6539248"/>
              <a:gd name="connsiteX28" fmla="*/ 291447 w 4240837"/>
              <a:gd name="connsiteY28" fmla="*/ 2582567 h 6539248"/>
              <a:gd name="connsiteX29" fmla="*/ 260112 w 4240837"/>
              <a:gd name="connsiteY29" fmla="*/ 2487793 h 6539248"/>
              <a:gd name="connsiteX30" fmla="*/ 214276 w 4240837"/>
              <a:gd name="connsiteY30" fmla="*/ 2239095 h 6539248"/>
              <a:gd name="connsiteX31" fmla="*/ 230812 w 4240837"/>
              <a:gd name="connsiteY31" fmla="*/ 2178893 h 6539248"/>
              <a:gd name="connsiteX32" fmla="*/ 212568 w 4240837"/>
              <a:gd name="connsiteY32" fmla="*/ 2113027 h 6539248"/>
              <a:gd name="connsiteX33" fmla="*/ 203384 w 4240837"/>
              <a:gd name="connsiteY33" fmla="*/ 2054521 h 6539248"/>
              <a:gd name="connsiteX34" fmla="*/ 188634 w 4240837"/>
              <a:gd name="connsiteY34" fmla="*/ 2045693 h 6539248"/>
              <a:gd name="connsiteX35" fmla="*/ 122392 w 4240837"/>
              <a:gd name="connsiteY35" fmla="*/ 2030085 h 6539248"/>
              <a:gd name="connsiteX36" fmla="*/ 92071 w 4240837"/>
              <a:gd name="connsiteY36" fmla="*/ 1964677 h 6539248"/>
              <a:gd name="connsiteX37" fmla="*/ 102292 w 4240837"/>
              <a:gd name="connsiteY37" fmla="*/ 1929843 h 6539248"/>
              <a:gd name="connsiteX38" fmla="*/ 119617 w 4240837"/>
              <a:gd name="connsiteY38" fmla="*/ 1903159 h 6539248"/>
              <a:gd name="connsiteX39" fmla="*/ 124955 w 4240837"/>
              <a:gd name="connsiteY39" fmla="*/ 1851005 h 6539248"/>
              <a:gd name="connsiteX40" fmla="*/ 136852 w 4240837"/>
              <a:gd name="connsiteY40" fmla="*/ 1783238 h 6539248"/>
              <a:gd name="connsiteX41" fmla="*/ 163021 w 4240837"/>
              <a:gd name="connsiteY41" fmla="*/ 1727148 h 6539248"/>
              <a:gd name="connsiteX42" fmla="*/ 175756 w 4240837"/>
              <a:gd name="connsiteY42" fmla="*/ 1671687 h 6539248"/>
              <a:gd name="connsiteX43" fmla="*/ 172156 w 4240837"/>
              <a:gd name="connsiteY43" fmla="*/ 1655020 h 6539248"/>
              <a:gd name="connsiteX44" fmla="*/ 17131 w 4240837"/>
              <a:gd name="connsiteY44" fmla="*/ 1289584 h 6539248"/>
              <a:gd name="connsiteX45" fmla="*/ 37534 w 4240837"/>
              <a:gd name="connsiteY45" fmla="*/ 1253373 h 6539248"/>
              <a:gd name="connsiteX46" fmla="*/ 103204 w 4240837"/>
              <a:gd name="connsiteY46" fmla="*/ 1132447 h 6539248"/>
              <a:gd name="connsiteX47" fmla="*/ 429666 w 4240837"/>
              <a:gd name="connsiteY47" fmla="*/ 947162 h 6539248"/>
              <a:gd name="connsiteX48" fmla="*/ 510695 w 4240837"/>
              <a:gd name="connsiteY48" fmla="*/ 957764 h 6539248"/>
              <a:gd name="connsiteX49" fmla="*/ 521460 w 4240837"/>
              <a:gd name="connsiteY49" fmla="*/ 998708 h 6539248"/>
              <a:gd name="connsiteX50" fmla="*/ 537714 w 4240837"/>
              <a:gd name="connsiteY50" fmla="*/ 1007176 h 6539248"/>
              <a:gd name="connsiteX51" fmla="*/ 716688 w 4240837"/>
              <a:gd name="connsiteY51" fmla="*/ 1112515 h 6539248"/>
              <a:gd name="connsiteX52" fmla="*/ 721670 w 4240837"/>
              <a:gd name="connsiteY52" fmla="*/ 1131838 h 6539248"/>
              <a:gd name="connsiteX53" fmla="*/ 844297 w 4240837"/>
              <a:gd name="connsiteY53" fmla="*/ 1225087 h 6539248"/>
              <a:gd name="connsiteX54" fmla="*/ 859680 w 4240837"/>
              <a:gd name="connsiteY54" fmla="*/ 1296802 h 6539248"/>
              <a:gd name="connsiteX55" fmla="*/ 866673 w 4240837"/>
              <a:gd name="connsiteY55" fmla="*/ 1404360 h 6539248"/>
              <a:gd name="connsiteX56" fmla="*/ 908287 w 4240837"/>
              <a:gd name="connsiteY56" fmla="*/ 1460699 h 6539248"/>
              <a:gd name="connsiteX57" fmla="*/ 934182 w 4240837"/>
              <a:gd name="connsiteY57" fmla="*/ 1503335 h 6539248"/>
              <a:gd name="connsiteX58" fmla="*/ 944755 w 4240837"/>
              <a:gd name="connsiteY58" fmla="*/ 1570231 h 6539248"/>
              <a:gd name="connsiteX59" fmla="*/ 929053 w 4240837"/>
              <a:gd name="connsiteY59" fmla="*/ 1630833 h 6539248"/>
              <a:gd name="connsiteX60" fmla="*/ 943615 w 4240837"/>
              <a:gd name="connsiteY60" fmla="*/ 1647696 h 6539248"/>
              <a:gd name="connsiteX61" fmla="*/ 983247 w 4240837"/>
              <a:gd name="connsiteY61" fmla="*/ 1623701 h 6539248"/>
              <a:gd name="connsiteX62" fmla="*/ 1048398 w 4240837"/>
              <a:gd name="connsiteY62" fmla="*/ 1587380 h 6539248"/>
              <a:gd name="connsiteX63" fmla="*/ 1095039 w 4240837"/>
              <a:gd name="connsiteY63" fmla="*/ 1602502 h 6539248"/>
              <a:gd name="connsiteX64" fmla="*/ 1113341 w 4240837"/>
              <a:gd name="connsiteY64" fmla="*/ 1645583 h 6539248"/>
              <a:gd name="connsiteX65" fmla="*/ 1252475 w 4240837"/>
              <a:gd name="connsiteY65" fmla="*/ 1690385 h 6539248"/>
              <a:gd name="connsiteX66" fmla="*/ 1353514 w 4240837"/>
              <a:gd name="connsiteY66" fmla="*/ 1685705 h 6539248"/>
              <a:gd name="connsiteX67" fmla="*/ 1373945 w 4240837"/>
              <a:gd name="connsiteY67" fmla="*/ 1689212 h 6539248"/>
              <a:gd name="connsiteX68" fmla="*/ 1465469 w 4240837"/>
              <a:gd name="connsiteY68" fmla="*/ 1675529 h 6539248"/>
              <a:gd name="connsiteX69" fmla="*/ 1547148 w 4240837"/>
              <a:gd name="connsiteY69" fmla="*/ 1625614 h 6539248"/>
              <a:gd name="connsiteX70" fmla="*/ 1615172 w 4240837"/>
              <a:gd name="connsiteY70" fmla="*/ 1569953 h 6539248"/>
              <a:gd name="connsiteX71" fmla="*/ 1630605 w 4240837"/>
              <a:gd name="connsiteY71" fmla="*/ 1533166 h 6539248"/>
              <a:gd name="connsiteX72" fmla="*/ 1670065 w 4240837"/>
              <a:gd name="connsiteY72" fmla="*/ 1435576 h 6539248"/>
              <a:gd name="connsiteX73" fmla="*/ 1619022 w 4240837"/>
              <a:gd name="connsiteY73" fmla="*/ 1399218 h 6539248"/>
              <a:gd name="connsiteX74" fmla="*/ 1603324 w 4240837"/>
              <a:gd name="connsiteY74" fmla="*/ 1410167 h 6539248"/>
              <a:gd name="connsiteX75" fmla="*/ 1589963 w 4240837"/>
              <a:gd name="connsiteY75" fmla="*/ 1468812 h 6539248"/>
              <a:gd name="connsiteX76" fmla="*/ 1587985 w 4240837"/>
              <a:gd name="connsiteY76" fmla="*/ 1539979 h 6539248"/>
              <a:gd name="connsiteX77" fmla="*/ 1528957 w 4240837"/>
              <a:gd name="connsiteY77" fmla="*/ 1566030 h 6539248"/>
              <a:gd name="connsiteX78" fmla="*/ 1508109 w 4240837"/>
              <a:gd name="connsiteY78" fmla="*/ 1347019 h 6539248"/>
              <a:gd name="connsiteX79" fmla="*/ 1538855 w 4240837"/>
              <a:gd name="connsiteY79" fmla="*/ 1267919 h 6539248"/>
              <a:gd name="connsiteX80" fmla="*/ 1581601 w 4240837"/>
              <a:gd name="connsiteY80" fmla="*/ 1142844 h 6539248"/>
              <a:gd name="connsiteX81" fmla="*/ 1619312 w 4240837"/>
              <a:gd name="connsiteY81" fmla="*/ 1083526 h 6539248"/>
              <a:gd name="connsiteX82" fmla="*/ 1643695 w 4240837"/>
              <a:gd name="connsiteY82" fmla="*/ 1033709 h 6539248"/>
              <a:gd name="connsiteX83" fmla="*/ 1571474 w 4240837"/>
              <a:gd name="connsiteY83" fmla="*/ 866277 h 6539248"/>
              <a:gd name="connsiteX84" fmla="*/ 1553311 w 4240837"/>
              <a:gd name="connsiteY84" fmla="*/ 759745 h 6539248"/>
              <a:gd name="connsiteX85" fmla="*/ 1532749 w 4240837"/>
              <a:gd name="connsiteY85" fmla="*/ 746924 h 6539248"/>
              <a:gd name="connsiteX86" fmla="*/ 1488356 w 4240837"/>
              <a:gd name="connsiteY86" fmla="*/ 820134 h 6539248"/>
              <a:gd name="connsiteX87" fmla="*/ 1455726 w 4240837"/>
              <a:gd name="connsiteY87" fmla="*/ 845269 h 6539248"/>
              <a:gd name="connsiteX88" fmla="*/ 1470770 w 4240837"/>
              <a:gd name="connsiteY88" fmla="*/ 803966 h 6539248"/>
              <a:gd name="connsiteX89" fmla="*/ 1419543 w 4240837"/>
              <a:gd name="connsiteY89" fmla="*/ 805143 h 6539248"/>
              <a:gd name="connsiteX90" fmla="*/ 1428245 w 4240837"/>
              <a:gd name="connsiteY90" fmla="*/ 788525 h 6539248"/>
              <a:gd name="connsiteX91" fmla="*/ 1438348 w 4240837"/>
              <a:gd name="connsiteY91" fmla="*/ 752543 h 6539248"/>
              <a:gd name="connsiteX92" fmla="*/ 1451332 w 4240837"/>
              <a:gd name="connsiteY92" fmla="*/ 724678 h 6539248"/>
              <a:gd name="connsiteX93" fmla="*/ 1390685 w 4240837"/>
              <a:gd name="connsiteY93" fmla="*/ 655857 h 6539248"/>
              <a:gd name="connsiteX94" fmla="*/ 1364626 w 4240837"/>
              <a:gd name="connsiteY94" fmla="*/ 606576 h 6539248"/>
              <a:gd name="connsiteX95" fmla="*/ 1352418 w 4240837"/>
              <a:gd name="connsiteY95" fmla="*/ 585405 h 6539248"/>
              <a:gd name="connsiteX96" fmla="*/ 1241542 w 4240837"/>
              <a:gd name="connsiteY96" fmla="*/ 404387 h 6539248"/>
              <a:gd name="connsiteX97" fmla="*/ 1270355 w 4240837"/>
              <a:gd name="connsiteY97" fmla="*/ 236170 h 6539248"/>
              <a:gd name="connsiteX98" fmla="*/ 1425833 w 4240837"/>
              <a:gd name="connsiteY98" fmla="*/ 75228 h 6539248"/>
              <a:gd name="connsiteX99" fmla="*/ 1674528 w 4240837"/>
              <a:gd name="connsiteY99" fmla="*/ 129 h 6539248"/>
              <a:gd name="connsiteX100" fmla="*/ 1756934 w 4240837"/>
              <a:gd name="connsiteY100" fmla="*/ 33957 h 6539248"/>
              <a:gd name="connsiteX101" fmla="*/ 1781391 w 4240837"/>
              <a:gd name="connsiteY101" fmla="*/ 52610 h 6539248"/>
              <a:gd name="connsiteX102" fmla="*/ 1823642 w 4240837"/>
              <a:gd name="connsiteY102" fmla="*/ 113748 h 6539248"/>
              <a:gd name="connsiteX103" fmla="*/ 1865546 w 4240837"/>
              <a:gd name="connsiteY103" fmla="*/ 200797 h 6539248"/>
              <a:gd name="connsiteX104" fmla="*/ 1845463 w 4240837"/>
              <a:gd name="connsiteY104" fmla="*/ 295415 h 6539248"/>
              <a:gd name="connsiteX105" fmla="*/ 1837448 w 4240837"/>
              <a:gd name="connsiteY105" fmla="*/ 314347 h 6539248"/>
              <a:gd name="connsiteX106" fmla="*/ 1830271 w 4240837"/>
              <a:gd name="connsiteY106" fmla="*/ 348269 h 6539248"/>
              <a:gd name="connsiteX107" fmla="*/ 1855084 w 4240837"/>
              <a:gd name="connsiteY107" fmla="*/ 390786 h 6539248"/>
              <a:gd name="connsiteX108" fmla="*/ 1870173 w 4240837"/>
              <a:gd name="connsiteY108" fmla="*/ 386821 h 6539248"/>
              <a:gd name="connsiteX109" fmla="*/ 1929884 w 4240837"/>
              <a:gd name="connsiteY109" fmla="*/ 344423 h 6539248"/>
              <a:gd name="connsiteX110" fmla="*/ 2008816 w 4240837"/>
              <a:gd name="connsiteY110" fmla="*/ 334696 h 6539248"/>
              <a:gd name="connsiteX111" fmla="*/ 2098539 w 4240837"/>
              <a:gd name="connsiteY111" fmla="*/ 342126 h 6539248"/>
              <a:gd name="connsiteX112" fmla="*/ 2248107 w 4240837"/>
              <a:gd name="connsiteY112" fmla="*/ 396401 h 6539248"/>
              <a:gd name="connsiteX113" fmla="*/ 2328400 w 4240837"/>
              <a:gd name="connsiteY113" fmla="*/ 411871 h 6539248"/>
              <a:gd name="connsiteX114" fmla="*/ 2408620 w 4240837"/>
              <a:gd name="connsiteY114" fmla="*/ 497608 h 6539248"/>
              <a:gd name="connsiteX115" fmla="*/ 2523363 w 4240837"/>
              <a:gd name="connsiteY115" fmla="*/ 562109 h 6539248"/>
              <a:gd name="connsiteX116" fmla="*/ 2729356 w 4240837"/>
              <a:gd name="connsiteY116" fmla="*/ 696980 h 6539248"/>
              <a:gd name="connsiteX117" fmla="*/ 2761047 w 4240837"/>
              <a:gd name="connsiteY117" fmla="*/ 821463 h 6539248"/>
              <a:gd name="connsiteX118" fmla="*/ 2988358 w 4240837"/>
              <a:gd name="connsiteY118" fmla="*/ 950755 h 6539248"/>
              <a:gd name="connsiteX119" fmla="*/ 3186774 w 4240837"/>
              <a:gd name="connsiteY119" fmla="*/ 1091087 h 6539248"/>
              <a:gd name="connsiteX120" fmla="*/ 3237339 w 4240837"/>
              <a:gd name="connsiteY120" fmla="*/ 1165025 h 6539248"/>
              <a:gd name="connsiteX121" fmla="*/ 3170757 w 4240837"/>
              <a:gd name="connsiteY121" fmla="*/ 1511897 h 6539248"/>
              <a:gd name="connsiteX122" fmla="*/ 3300197 w 4240837"/>
              <a:gd name="connsiteY122" fmla="*/ 1675128 h 6539248"/>
              <a:gd name="connsiteX123" fmla="*/ 3637326 w 4240837"/>
              <a:gd name="connsiteY123" fmla="*/ 1773686 h 6539248"/>
              <a:gd name="connsiteX124" fmla="*/ 3812144 w 4240837"/>
              <a:gd name="connsiteY124" fmla="*/ 1902574 h 6539248"/>
              <a:gd name="connsiteX125" fmla="*/ 3869223 w 4240837"/>
              <a:gd name="connsiteY125" fmla="*/ 1937792 h 6539248"/>
              <a:gd name="connsiteX126" fmla="*/ 3896855 w 4240837"/>
              <a:gd name="connsiteY126" fmla="*/ 1946498 h 6539248"/>
              <a:gd name="connsiteX127" fmla="*/ 3913612 w 4240837"/>
              <a:gd name="connsiteY127" fmla="*/ 1970063 h 6539248"/>
              <a:gd name="connsiteX128" fmla="*/ 4057242 w 4240837"/>
              <a:gd name="connsiteY128" fmla="*/ 1957030 h 6539248"/>
              <a:gd name="connsiteX129" fmla="*/ 4218372 w 4240837"/>
              <a:gd name="connsiteY129" fmla="*/ 2163301 h 6539248"/>
              <a:gd name="connsiteX130" fmla="*/ 4101708 w 4240837"/>
              <a:gd name="connsiteY130" fmla="*/ 2443163 h 6539248"/>
              <a:gd name="connsiteX131" fmla="*/ 3969955 w 4240837"/>
              <a:gd name="connsiteY131" fmla="*/ 2247543 h 6539248"/>
              <a:gd name="connsiteX132" fmla="*/ 3893524 w 4240837"/>
              <a:gd name="connsiteY132" fmla="*/ 2193990 h 6539248"/>
              <a:gd name="connsiteX133" fmla="*/ 3803124 w 4240837"/>
              <a:gd name="connsiteY133" fmla="*/ 2114948 h 6539248"/>
              <a:gd name="connsiteX134" fmla="*/ 3779550 w 4240837"/>
              <a:gd name="connsiteY134" fmla="*/ 2127932 h 6539248"/>
              <a:gd name="connsiteX135" fmla="*/ 3875770 w 4240837"/>
              <a:gd name="connsiteY135" fmla="*/ 2291028 h 6539248"/>
              <a:gd name="connsiteX136" fmla="*/ 3874233 w 4240837"/>
              <a:gd name="connsiteY136" fmla="*/ 2571266 h 6539248"/>
              <a:gd name="connsiteX137" fmla="*/ 3798971 w 4240837"/>
              <a:gd name="connsiteY137" fmla="*/ 2521887 h 6539248"/>
              <a:gd name="connsiteX138" fmla="*/ 3707336 w 4240837"/>
              <a:gd name="connsiteY138" fmla="*/ 2420660 h 6539248"/>
              <a:gd name="connsiteX139" fmla="*/ 3695860 w 4240837"/>
              <a:gd name="connsiteY139" fmla="*/ 2410144 h 6539248"/>
              <a:gd name="connsiteX140" fmla="*/ 3605578 w 4240837"/>
              <a:gd name="connsiteY140" fmla="*/ 2370153 h 6539248"/>
              <a:gd name="connsiteX141" fmla="*/ 3557560 w 4240837"/>
              <a:gd name="connsiteY141" fmla="*/ 2409053 h 6539248"/>
              <a:gd name="connsiteX142" fmla="*/ 3554446 w 4240837"/>
              <a:gd name="connsiteY142" fmla="*/ 2345872 h 6539248"/>
              <a:gd name="connsiteX143" fmla="*/ 3431766 w 4240837"/>
              <a:gd name="connsiteY143" fmla="*/ 2295115 h 6539248"/>
              <a:gd name="connsiteX144" fmla="*/ 3406606 w 4240837"/>
              <a:gd name="connsiteY144" fmla="*/ 2291351 h 6539248"/>
              <a:gd name="connsiteX145" fmla="*/ 3236337 w 4240837"/>
              <a:gd name="connsiteY145" fmla="*/ 2245932 h 6539248"/>
              <a:gd name="connsiteX146" fmla="*/ 2987859 w 4240837"/>
              <a:gd name="connsiteY146" fmla="*/ 2170261 h 6539248"/>
              <a:gd name="connsiteX147" fmla="*/ 2672396 w 4240837"/>
              <a:gd name="connsiteY147" fmla="*/ 1918109 h 6539248"/>
              <a:gd name="connsiteX148" fmla="*/ 2606742 w 4240837"/>
              <a:gd name="connsiteY148" fmla="*/ 1895165 h 6539248"/>
              <a:gd name="connsiteX149" fmla="*/ 2564740 w 4240837"/>
              <a:gd name="connsiteY149" fmla="*/ 1822428 h 6539248"/>
              <a:gd name="connsiteX150" fmla="*/ 2531761 w 4240837"/>
              <a:gd name="connsiteY150" fmla="*/ 1775730 h 6539248"/>
              <a:gd name="connsiteX151" fmla="*/ 2454979 w 4240837"/>
              <a:gd name="connsiteY151" fmla="*/ 1652335 h 6539248"/>
              <a:gd name="connsiteX152" fmla="*/ 2322903 w 4240837"/>
              <a:gd name="connsiteY152" fmla="*/ 1586616 h 6539248"/>
              <a:gd name="connsiteX153" fmla="*/ 2225808 w 4240837"/>
              <a:gd name="connsiteY153" fmla="*/ 1531045 h 6539248"/>
              <a:gd name="connsiteX154" fmla="*/ 2206521 w 4240837"/>
              <a:gd name="connsiteY154" fmla="*/ 1549690 h 6539248"/>
              <a:gd name="connsiteX155" fmla="*/ 2195311 w 4240837"/>
              <a:gd name="connsiteY155" fmla="*/ 1692388 h 6539248"/>
              <a:gd name="connsiteX156" fmla="*/ 2026538 w 4240837"/>
              <a:gd name="connsiteY156" fmla="*/ 1922323 h 6539248"/>
              <a:gd name="connsiteX157" fmla="*/ 1783267 w 4240837"/>
              <a:gd name="connsiteY157" fmla="*/ 2051100 h 6539248"/>
              <a:gd name="connsiteX158" fmla="*/ 1669125 w 4240837"/>
              <a:gd name="connsiteY158" fmla="*/ 2208046 h 6539248"/>
              <a:gd name="connsiteX159" fmla="*/ 1573509 w 4240837"/>
              <a:gd name="connsiteY159" fmla="*/ 2299918 h 6539248"/>
              <a:gd name="connsiteX160" fmla="*/ 1693238 w 4240837"/>
              <a:gd name="connsiteY160" fmla="*/ 2471666 h 6539248"/>
              <a:gd name="connsiteX161" fmla="*/ 1853338 w 4240837"/>
              <a:gd name="connsiteY161" fmla="*/ 2688412 h 6539248"/>
              <a:gd name="connsiteX162" fmla="*/ 1952236 w 4240837"/>
              <a:gd name="connsiteY162" fmla="*/ 2819045 h 6539248"/>
              <a:gd name="connsiteX163" fmla="*/ 2053553 w 4240837"/>
              <a:gd name="connsiteY163" fmla="*/ 2978263 h 6539248"/>
              <a:gd name="connsiteX164" fmla="*/ 2097353 w 4240837"/>
              <a:gd name="connsiteY164" fmla="*/ 3074303 h 6539248"/>
              <a:gd name="connsiteX165" fmla="*/ 2153586 w 4240837"/>
              <a:gd name="connsiteY165" fmla="*/ 3183112 h 6539248"/>
              <a:gd name="connsiteX166" fmla="*/ 2301875 w 4240837"/>
              <a:gd name="connsiteY166" fmla="*/ 3307835 h 6539248"/>
              <a:gd name="connsiteX167" fmla="*/ 2222019 w 4240837"/>
              <a:gd name="connsiteY167" fmla="*/ 3383718 h 6539248"/>
              <a:gd name="connsiteX168" fmla="*/ 2095616 w 4240837"/>
              <a:gd name="connsiteY168" fmla="*/ 3413958 h 6539248"/>
              <a:gd name="connsiteX169" fmla="*/ 2107857 w 4240837"/>
              <a:gd name="connsiteY169" fmla="*/ 3426236 h 6539248"/>
              <a:gd name="connsiteX170" fmla="*/ 2086269 w 4240837"/>
              <a:gd name="connsiteY170" fmla="*/ 3457702 h 6539248"/>
              <a:gd name="connsiteX171" fmla="*/ 2019324 w 4240837"/>
              <a:gd name="connsiteY171" fmla="*/ 3470085 h 6539248"/>
              <a:gd name="connsiteX172" fmla="*/ 1847760 w 4240837"/>
              <a:gd name="connsiteY172" fmla="*/ 3484394 h 6539248"/>
              <a:gd name="connsiteX173" fmla="*/ 1823242 w 4240837"/>
              <a:gd name="connsiteY173" fmla="*/ 3590738 h 6539248"/>
              <a:gd name="connsiteX174" fmla="*/ 1819702 w 4240837"/>
              <a:gd name="connsiteY174" fmla="*/ 3669875 h 6539248"/>
              <a:gd name="connsiteX175" fmla="*/ 1782159 w 4240837"/>
              <a:gd name="connsiteY175" fmla="*/ 3758133 h 6539248"/>
              <a:gd name="connsiteX176" fmla="*/ 1815558 w 4240837"/>
              <a:gd name="connsiteY176" fmla="*/ 3942241 h 6539248"/>
              <a:gd name="connsiteX177" fmla="*/ 1823883 w 4240837"/>
              <a:gd name="connsiteY177" fmla="*/ 4047530 h 6539248"/>
              <a:gd name="connsiteX178" fmla="*/ 1843231 w 4240837"/>
              <a:gd name="connsiteY178" fmla="*/ 4122437 h 6539248"/>
              <a:gd name="connsiteX179" fmla="*/ 1890976 w 4240837"/>
              <a:gd name="connsiteY179" fmla="*/ 4331476 h 6539248"/>
              <a:gd name="connsiteX180" fmla="*/ 1897826 w 4240837"/>
              <a:gd name="connsiteY180" fmla="*/ 4364731 h 6539248"/>
              <a:gd name="connsiteX181" fmla="*/ 1907594 w 4240837"/>
              <a:gd name="connsiteY181" fmla="*/ 4459403 h 6539248"/>
              <a:gd name="connsiteX182" fmla="*/ 1941847 w 4240837"/>
              <a:gd name="connsiteY182" fmla="*/ 4987322 h 6539248"/>
              <a:gd name="connsiteX183" fmla="*/ 1997095 w 4240837"/>
              <a:gd name="connsiteY183" fmla="*/ 5558195 h 6539248"/>
              <a:gd name="connsiteX184" fmla="*/ 1977804 w 4240837"/>
              <a:gd name="connsiteY184" fmla="*/ 5960618 h 6539248"/>
              <a:gd name="connsiteX185" fmla="*/ 1976496 w 4240837"/>
              <a:gd name="connsiteY185" fmla="*/ 6539216 h 6539248"/>
              <a:gd name="connsiteX186" fmla="*/ 1332792 w 4240837"/>
              <a:gd name="connsiteY186" fmla="*/ 6539216 h 6539248"/>
              <a:gd name="connsiteX187" fmla="*/ 1299508 w 4240837"/>
              <a:gd name="connsiteY187" fmla="*/ 6242900 h 6539248"/>
              <a:gd name="connsiteX188" fmla="*/ 1312247 w 4240837"/>
              <a:gd name="connsiteY188" fmla="*/ 6050696 h 6539248"/>
              <a:gd name="connsiteX189" fmla="*/ 1306762 w 4240837"/>
              <a:gd name="connsiteY189" fmla="*/ 5881126 h 6539248"/>
              <a:gd name="connsiteX190" fmla="*/ 1276874 w 4240837"/>
              <a:gd name="connsiteY190" fmla="*/ 5872416 h 6539248"/>
              <a:gd name="connsiteX191" fmla="*/ 1259639 w 4240837"/>
              <a:gd name="connsiteY191" fmla="*/ 5919164 h 6539248"/>
              <a:gd name="connsiteX192" fmla="*/ 1205674 w 4240837"/>
              <a:gd name="connsiteY192" fmla="*/ 6049453 h 6539248"/>
              <a:gd name="connsiteX193" fmla="*/ 1148857 w 4240837"/>
              <a:gd name="connsiteY193" fmla="*/ 6087491 h 6539248"/>
              <a:gd name="connsiteX194" fmla="*/ 1092480 w 4240837"/>
              <a:gd name="connsiteY194" fmla="*/ 6147391 h 6539248"/>
              <a:gd name="connsiteX195" fmla="*/ 984767 w 4240837"/>
              <a:gd name="connsiteY195" fmla="*/ 6417828 h 6539248"/>
              <a:gd name="connsiteX196" fmla="*/ 939115 w 4240837"/>
              <a:gd name="connsiteY196" fmla="*/ 6539216 h 6539248"/>
              <a:gd name="connsiteX197" fmla="*/ 380503 w 4240837"/>
              <a:gd name="connsiteY197" fmla="*/ 6539232 h 6539248"/>
              <a:gd name="connsiteX198" fmla="*/ 3742673 w 4240837"/>
              <a:gd name="connsiteY198" fmla="*/ 2109749 h 6539248"/>
              <a:gd name="connsiteX199" fmla="*/ 3745440 w 4240837"/>
              <a:gd name="connsiteY199" fmla="*/ 2090634 h 6539248"/>
              <a:gd name="connsiteX200" fmla="*/ 3696048 w 4240837"/>
              <a:gd name="connsiteY200" fmla="*/ 2060787 h 6539248"/>
              <a:gd name="connsiteX201" fmla="*/ 3527034 w 4240837"/>
              <a:gd name="connsiteY201" fmla="*/ 1993903 h 6539248"/>
              <a:gd name="connsiteX202" fmla="*/ 2999728 w 4240837"/>
              <a:gd name="connsiteY202" fmla="*/ 1779960 h 6539248"/>
              <a:gd name="connsiteX203" fmla="*/ 2985828 w 4240837"/>
              <a:gd name="connsiteY203" fmla="*/ 1790210 h 6539248"/>
              <a:gd name="connsiteX204" fmla="*/ 3345154 w 4240837"/>
              <a:gd name="connsiteY204" fmla="*/ 2027044 h 6539248"/>
              <a:gd name="connsiteX205" fmla="*/ 3458818 w 4240837"/>
              <a:gd name="connsiteY205" fmla="*/ 2079840 h 6539248"/>
              <a:gd name="connsiteX206" fmla="*/ 3484276 w 4240837"/>
              <a:gd name="connsiteY206" fmla="*/ 2090585 h 6539248"/>
              <a:gd name="connsiteX207" fmla="*/ 3742652 w 4240837"/>
              <a:gd name="connsiteY207" fmla="*/ 2109749 h 6539248"/>
              <a:gd name="connsiteX208" fmla="*/ 1481413 w 4240837"/>
              <a:gd name="connsiteY208" fmla="*/ 790013 h 6539248"/>
              <a:gd name="connsiteX209" fmla="*/ 1504075 w 4240837"/>
              <a:gd name="connsiteY209" fmla="*/ 741790 h 6539248"/>
              <a:gd name="connsiteX210" fmla="*/ 1481413 w 4240837"/>
              <a:gd name="connsiteY210" fmla="*/ 790013 h 653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4240837" h="6539248">
                <a:moveTo>
                  <a:pt x="380495" y="6539249"/>
                </a:moveTo>
                <a:cubicBezTo>
                  <a:pt x="456174" y="6364088"/>
                  <a:pt x="673198" y="5726179"/>
                  <a:pt x="881644" y="5510671"/>
                </a:cubicBezTo>
                <a:cubicBezTo>
                  <a:pt x="942634" y="5447621"/>
                  <a:pt x="939778" y="5411827"/>
                  <a:pt x="979679" y="5403101"/>
                </a:cubicBezTo>
                <a:cubicBezTo>
                  <a:pt x="1011725" y="5396092"/>
                  <a:pt x="1018808" y="5335805"/>
                  <a:pt x="1010274" y="5303301"/>
                </a:cubicBezTo>
                <a:cubicBezTo>
                  <a:pt x="998042" y="5256701"/>
                  <a:pt x="1005476" y="5134315"/>
                  <a:pt x="1020586" y="5106830"/>
                </a:cubicBezTo>
                <a:cubicBezTo>
                  <a:pt x="1022764" y="5102866"/>
                  <a:pt x="1023050" y="5099191"/>
                  <a:pt x="1020676" y="5094544"/>
                </a:cubicBezTo>
                <a:cubicBezTo>
                  <a:pt x="1004074" y="5062061"/>
                  <a:pt x="998602" y="5028114"/>
                  <a:pt x="1009159" y="4992529"/>
                </a:cubicBezTo>
                <a:cubicBezTo>
                  <a:pt x="1019155" y="4958847"/>
                  <a:pt x="1003625" y="4954540"/>
                  <a:pt x="1004074" y="4938613"/>
                </a:cubicBezTo>
                <a:cubicBezTo>
                  <a:pt x="1005362" y="4892916"/>
                  <a:pt x="991319" y="4849422"/>
                  <a:pt x="984518" y="4804927"/>
                </a:cubicBezTo>
                <a:cubicBezTo>
                  <a:pt x="981293" y="4783825"/>
                  <a:pt x="981988" y="4762647"/>
                  <a:pt x="978702" y="4741611"/>
                </a:cubicBezTo>
                <a:cubicBezTo>
                  <a:pt x="974018" y="4711633"/>
                  <a:pt x="944711" y="4615952"/>
                  <a:pt x="945091" y="4599800"/>
                </a:cubicBezTo>
                <a:cubicBezTo>
                  <a:pt x="946031" y="4559927"/>
                  <a:pt x="885232" y="4561169"/>
                  <a:pt x="907196" y="4488878"/>
                </a:cubicBezTo>
                <a:cubicBezTo>
                  <a:pt x="913792" y="4467172"/>
                  <a:pt x="913572" y="4464839"/>
                  <a:pt x="894604" y="4454944"/>
                </a:cubicBezTo>
                <a:cubicBezTo>
                  <a:pt x="840283" y="4426613"/>
                  <a:pt x="850534" y="4382996"/>
                  <a:pt x="836286" y="4368663"/>
                </a:cubicBezTo>
                <a:cubicBezTo>
                  <a:pt x="806970" y="4339159"/>
                  <a:pt x="791374" y="4301902"/>
                  <a:pt x="775848" y="4264342"/>
                </a:cubicBezTo>
                <a:cubicBezTo>
                  <a:pt x="733666" y="4162294"/>
                  <a:pt x="743679" y="4226349"/>
                  <a:pt x="706953" y="4081820"/>
                </a:cubicBezTo>
                <a:cubicBezTo>
                  <a:pt x="689673" y="4013817"/>
                  <a:pt x="678426" y="4054952"/>
                  <a:pt x="663753" y="4026254"/>
                </a:cubicBezTo>
                <a:cubicBezTo>
                  <a:pt x="654484" y="4008123"/>
                  <a:pt x="644397" y="3990255"/>
                  <a:pt x="645578" y="3968733"/>
                </a:cubicBezTo>
                <a:cubicBezTo>
                  <a:pt x="645811" y="3964466"/>
                  <a:pt x="646106" y="3958662"/>
                  <a:pt x="643686" y="3956031"/>
                </a:cubicBezTo>
                <a:cubicBezTo>
                  <a:pt x="611869" y="3921365"/>
                  <a:pt x="610365" y="3795803"/>
                  <a:pt x="568783" y="3651381"/>
                </a:cubicBezTo>
                <a:cubicBezTo>
                  <a:pt x="564488" y="3636459"/>
                  <a:pt x="556265" y="3593026"/>
                  <a:pt x="563282" y="3578133"/>
                </a:cubicBezTo>
                <a:cubicBezTo>
                  <a:pt x="577211" y="3548580"/>
                  <a:pt x="558026" y="3528129"/>
                  <a:pt x="562551" y="3502450"/>
                </a:cubicBezTo>
                <a:cubicBezTo>
                  <a:pt x="573614" y="3439657"/>
                  <a:pt x="526491" y="3301504"/>
                  <a:pt x="519335" y="3284813"/>
                </a:cubicBezTo>
                <a:cubicBezTo>
                  <a:pt x="503592" y="3248111"/>
                  <a:pt x="525674" y="3219576"/>
                  <a:pt x="514896" y="3190722"/>
                </a:cubicBezTo>
                <a:cubicBezTo>
                  <a:pt x="499803" y="3150314"/>
                  <a:pt x="486222" y="3109325"/>
                  <a:pt x="470397" y="3069215"/>
                </a:cubicBezTo>
                <a:cubicBezTo>
                  <a:pt x="458442" y="3038910"/>
                  <a:pt x="440966" y="3011037"/>
                  <a:pt x="430532" y="2979865"/>
                </a:cubicBezTo>
                <a:cubicBezTo>
                  <a:pt x="395094" y="2873991"/>
                  <a:pt x="347039" y="2745471"/>
                  <a:pt x="347039" y="2745471"/>
                </a:cubicBezTo>
                <a:cubicBezTo>
                  <a:pt x="335521" y="2689507"/>
                  <a:pt x="355969" y="2682972"/>
                  <a:pt x="334859" y="2667695"/>
                </a:cubicBezTo>
                <a:cubicBezTo>
                  <a:pt x="305118" y="2646173"/>
                  <a:pt x="324797" y="2612950"/>
                  <a:pt x="291447" y="2582567"/>
                </a:cubicBezTo>
                <a:cubicBezTo>
                  <a:pt x="275888" y="2568393"/>
                  <a:pt x="261146" y="2494398"/>
                  <a:pt x="260112" y="2487793"/>
                </a:cubicBezTo>
                <a:cubicBezTo>
                  <a:pt x="243895" y="2384110"/>
                  <a:pt x="200720" y="2291531"/>
                  <a:pt x="214276" y="2239095"/>
                </a:cubicBezTo>
                <a:cubicBezTo>
                  <a:pt x="222941" y="2205581"/>
                  <a:pt x="244512" y="2196704"/>
                  <a:pt x="230812" y="2178893"/>
                </a:cubicBezTo>
                <a:cubicBezTo>
                  <a:pt x="214893" y="2158200"/>
                  <a:pt x="226505" y="2145919"/>
                  <a:pt x="212568" y="2113027"/>
                </a:cubicBezTo>
                <a:cubicBezTo>
                  <a:pt x="204557" y="2094120"/>
                  <a:pt x="197569" y="2076113"/>
                  <a:pt x="203384" y="2054521"/>
                </a:cubicBezTo>
                <a:cubicBezTo>
                  <a:pt x="206658" y="2042366"/>
                  <a:pt x="201231" y="2039988"/>
                  <a:pt x="188634" y="2045693"/>
                </a:cubicBezTo>
                <a:cubicBezTo>
                  <a:pt x="156327" y="2060329"/>
                  <a:pt x="144830" y="2057382"/>
                  <a:pt x="122392" y="2030085"/>
                </a:cubicBezTo>
                <a:cubicBezTo>
                  <a:pt x="106575" y="2010839"/>
                  <a:pt x="89778" y="1992611"/>
                  <a:pt x="92071" y="1964677"/>
                </a:cubicBezTo>
                <a:cubicBezTo>
                  <a:pt x="93105" y="1952088"/>
                  <a:pt x="93877" y="1940347"/>
                  <a:pt x="102292" y="1929843"/>
                </a:cubicBezTo>
                <a:cubicBezTo>
                  <a:pt x="108893" y="1921599"/>
                  <a:pt x="112567" y="1910883"/>
                  <a:pt x="119617" y="1903159"/>
                </a:cubicBezTo>
                <a:cubicBezTo>
                  <a:pt x="134682" y="1886655"/>
                  <a:pt x="141793" y="1871730"/>
                  <a:pt x="124955" y="1851005"/>
                </a:cubicBezTo>
                <a:cubicBezTo>
                  <a:pt x="108598" y="1830876"/>
                  <a:pt x="136639" y="1797015"/>
                  <a:pt x="136852" y="1783238"/>
                </a:cubicBezTo>
                <a:cubicBezTo>
                  <a:pt x="137203" y="1760547"/>
                  <a:pt x="148038" y="1742899"/>
                  <a:pt x="163021" y="1727148"/>
                </a:cubicBezTo>
                <a:cubicBezTo>
                  <a:pt x="184355" y="1704722"/>
                  <a:pt x="152616" y="1695167"/>
                  <a:pt x="175756" y="1671687"/>
                </a:cubicBezTo>
                <a:cubicBezTo>
                  <a:pt x="182549" y="1664796"/>
                  <a:pt x="180166" y="1659005"/>
                  <a:pt x="172156" y="1655020"/>
                </a:cubicBezTo>
                <a:cubicBezTo>
                  <a:pt x="14037" y="1576390"/>
                  <a:pt x="-28186" y="1354752"/>
                  <a:pt x="17131" y="1289584"/>
                </a:cubicBezTo>
                <a:cubicBezTo>
                  <a:pt x="25089" y="1278145"/>
                  <a:pt x="15080" y="1256561"/>
                  <a:pt x="37534" y="1253373"/>
                </a:cubicBezTo>
                <a:cubicBezTo>
                  <a:pt x="46570" y="1219312"/>
                  <a:pt x="49088" y="1180576"/>
                  <a:pt x="103204" y="1132447"/>
                </a:cubicBezTo>
                <a:cubicBezTo>
                  <a:pt x="234393" y="1015767"/>
                  <a:pt x="389499" y="946549"/>
                  <a:pt x="429666" y="947162"/>
                </a:cubicBezTo>
                <a:cubicBezTo>
                  <a:pt x="457090" y="947579"/>
                  <a:pt x="484227" y="950677"/>
                  <a:pt x="510695" y="957764"/>
                </a:cubicBezTo>
                <a:cubicBezTo>
                  <a:pt x="549100" y="968051"/>
                  <a:pt x="525183" y="983635"/>
                  <a:pt x="521460" y="998708"/>
                </a:cubicBezTo>
                <a:cubicBezTo>
                  <a:pt x="525960" y="1003306"/>
                  <a:pt x="531567" y="1005844"/>
                  <a:pt x="537714" y="1007176"/>
                </a:cubicBezTo>
                <a:cubicBezTo>
                  <a:pt x="614493" y="1023786"/>
                  <a:pt x="707096" y="1108350"/>
                  <a:pt x="716688" y="1112515"/>
                </a:cubicBezTo>
                <a:cubicBezTo>
                  <a:pt x="724453" y="1115887"/>
                  <a:pt x="721507" y="1125037"/>
                  <a:pt x="721670" y="1131838"/>
                </a:cubicBezTo>
                <a:cubicBezTo>
                  <a:pt x="723272" y="1198350"/>
                  <a:pt x="765871" y="1190585"/>
                  <a:pt x="844297" y="1225087"/>
                </a:cubicBezTo>
                <a:cubicBezTo>
                  <a:pt x="883683" y="1242416"/>
                  <a:pt x="882527" y="1280830"/>
                  <a:pt x="859680" y="1296802"/>
                </a:cubicBezTo>
                <a:cubicBezTo>
                  <a:pt x="840402" y="1310281"/>
                  <a:pt x="847432" y="1321561"/>
                  <a:pt x="866673" y="1404360"/>
                </a:cubicBezTo>
                <a:cubicBezTo>
                  <a:pt x="874488" y="1437975"/>
                  <a:pt x="906223" y="1421660"/>
                  <a:pt x="908287" y="1460699"/>
                </a:cubicBezTo>
                <a:cubicBezTo>
                  <a:pt x="909272" y="1479340"/>
                  <a:pt x="916698" y="1492831"/>
                  <a:pt x="934182" y="1503335"/>
                </a:cubicBezTo>
                <a:cubicBezTo>
                  <a:pt x="958402" y="1517885"/>
                  <a:pt x="963053" y="1547532"/>
                  <a:pt x="944755" y="1570231"/>
                </a:cubicBezTo>
                <a:cubicBezTo>
                  <a:pt x="929715" y="1588888"/>
                  <a:pt x="934338" y="1610750"/>
                  <a:pt x="929053" y="1630833"/>
                </a:cubicBezTo>
                <a:cubicBezTo>
                  <a:pt x="926720" y="1639702"/>
                  <a:pt x="936757" y="1643805"/>
                  <a:pt x="943615" y="1647696"/>
                </a:cubicBezTo>
                <a:cubicBezTo>
                  <a:pt x="961304" y="1657730"/>
                  <a:pt x="974215" y="1641876"/>
                  <a:pt x="983247" y="1623701"/>
                </a:cubicBezTo>
                <a:cubicBezTo>
                  <a:pt x="990792" y="1608522"/>
                  <a:pt x="1019965" y="1572663"/>
                  <a:pt x="1048398" y="1587380"/>
                </a:cubicBezTo>
                <a:cubicBezTo>
                  <a:pt x="1063307" y="1595096"/>
                  <a:pt x="1085230" y="1587241"/>
                  <a:pt x="1095039" y="1602502"/>
                </a:cubicBezTo>
                <a:cubicBezTo>
                  <a:pt x="1103172" y="1615151"/>
                  <a:pt x="1107901" y="1630984"/>
                  <a:pt x="1113341" y="1645583"/>
                </a:cubicBezTo>
                <a:cubicBezTo>
                  <a:pt x="1132934" y="1698146"/>
                  <a:pt x="1172320" y="1665176"/>
                  <a:pt x="1252475" y="1690385"/>
                </a:cubicBezTo>
                <a:cubicBezTo>
                  <a:pt x="1318615" y="1711188"/>
                  <a:pt x="1323102" y="1662871"/>
                  <a:pt x="1353514" y="1685705"/>
                </a:cubicBezTo>
                <a:cubicBezTo>
                  <a:pt x="1359207" y="1689980"/>
                  <a:pt x="1366862" y="1691064"/>
                  <a:pt x="1373945" y="1689212"/>
                </a:cubicBezTo>
                <a:cubicBezTo>
                  <a:pt x="1403939" y="1681381"/>
                  <a:pt x="1435323" y="1683821"/>
                  <a:pt x="1465469" y="1675529"/>
                </a:cubicBezTo>
                <a:cubicBezTo>
                  <a:pt x="1525654" y="1658976"/>
                  <a:pt x="1497074" y="1616541"/>
                  <a:pt x="1547148" y="1625614"/>
                </a:cubicBezTo>
                <a:cubicBezTo>
                  <a:pt x="1585688" y="1632599"/>
                  <a:pt x="1615491" y="1609622"/>
                  <a:pt x="1615172" y="1569953"/>
                </a:cubicBezTo>
                <a:cubicBezTo>
                  <a:pt x="1615045" y="1553908"/>
                  <a:pt x="1618809" y="1543077"/>
                  <a:pt x="1630605" y="1533166"/>
                </a:cubicBezTo>
                <a:cubicBezTo>
                  <a:pt x="1638873" y="1526222"/>
                  <a:pt x="1639277" y="1525495"/>
                  <a:pt x="1670065" y="1435576"/>
                </a:cubicBezTo>
                <a:cubicBezTo>
                  <a:pt x="1676375" y="1417152"/>
                  <a:pt x="1668459" y="1416658"/>
                  <a:pt x="1619022" y="1399218"/>
                </a:cubicBezTo>
                <a:cubicBezTo>
                  <a:pt x="1609123" y="1395724"/>
                  <a:pt x="1602568" y="1399868"/>
                  <a:pt x="1603324" y="1410167"/>
                </a:cubicBezTo>
                <a:cubicBezTo>
                  <a:pt x="1605261" y="1436582"/>
                  <a:pt x="1586191" y="1456518"/>
                  <a:pt x="1589963" y="1468812"/>
                </a:cubicBezTo>
                <a:cubicBezTo>
                  <a:pt x="1597287" y="1492701"/>
                  <a:pt x="1589534" y="1516413"/>
                  <a:pt x="1587985" y="1539979"/>
                </a:cubicBezTo>
                <a:cubicBezTo>
                  <a:pt x="1586122" y="1568367"/>
                  <a:pt x="1551133" y="1583645"/>
                  <a:pt x="1528957" y="1566030"/>
                </a:cubicBezTo>
                <a:cubicBezTo>
                  <a:pt x="1367111" y="1437469"/>
                  <a:pt x="1492080" y="1390309"/>
                  <a:pt x="1508109" y="1347019"/>
                </a:cubicBezTo>
                <a:cubicBezTo>
                  <a:pt x="1522520" y="1308107"/>
                  <a:pt x="1496489" y="1321749"/>
                  <a:pt x="1538855" y="1267919"/>
                </a:cubicBezTo>
                <a:cubicBezTo>
                  <a:pt x="1591145" y="1201477"/>
                  <a:pt x="1560937" y="1180420"/>
                  <a:pt x="1581601" y="1142844"/>
                </a:cubicBezTo>
                <a:cubicBezTo>
                  <a:pt x="1610684" y="1089967"/>
                  <a:pt x="1603083" y="1092010"/>
                  <a:pt x="1619312" y="1083526"/>
                </a:cubicBezTo>
                <a:cubicBezTo>
                  <a:pt x="1630122" y="1077873"/>
                  <a:pt x="1649703" y="1082365"/>
                  <a:pt x="1643695" y="1033709"/>
                </a:cubicBezTo>
                <a:cubicBezTo>
                  <a:pt x="1636833" y="978154"/>
                  <a:pt x="1621278" y="985041"/>
                  <a:pt x="1571474" y="866277"/>
                </a:cubicBezTo>
                <a:cubicBezTo>
                  <a:pt x="1543907" y="800545"/>
                  <a:pt x="1584017" y="779599"/>
                  <a:pt x="1553311" y="759745"/>
                </a:cubicBezTo>
                <a:cubicBezTo>
                  <a:pt x="1547499" y="755985"/>
                  <a:pt x="1542922" y="750316"/>
                  <a:pt x="1532749" y="746924"/>
                </a:cubicBezTo>
                <a:cubicBezTo>
                  <a:pt x="1526525" y="776657"/>
                  <a:pt x="1502751" y="795289"/>
                  <a:pt x="1488356" y="820134"/>
                </a:cubicBezTo>
                <a:cubicBezTo>
                  <a:pt x="1482087" y="830948"/>
                  <a:pt x="1466470" y="852491"/>
                  <a:pt x="1455726" y="845269"/>
                </a:cubicBezTo>
                <a:cubicBezTo>
                  <a:pt x="1447678" y="839862"/>
                  <a:pt x="1448909" y="834222"/>
                  <a:pt x="1470770" y="803966"/>
                </a:cubicBezTo>
                <a:cubicBezTo>
                  <a:pt x="1439982" y="779464"/>
                  <a:pt x="1431911" y="820878"/>
                  <a:pt x="1419543" y="805143"/>
                </a:cubicBezTo>
                <a:cubicBezTo>
                  <a:pt x="1413842" y="797889"/>
                  <a:pt x="1424051" y="793724"/>
                  <a:pt x="1428245" y="788525"/>
                </a:cubicBezTo>
                <a:cubicBezTo>
                  <a:pt x="1436517" y="778267"/>
                  <a:pt x="1431821" y="764371"/>
                  <a:pt x="1438348" y="752543"/>
                </a:cubicBezTo>
                <a:cubicBezTo>
                  <a:pt x="1443101" y="743932"/>
                  <a:pt x="1443681" y="733306"/>
                  <a:pt x="1451332" y="724678"/>
                </a:cubicBezTo>
                <a:cubicBezTo>
                  <a:pt x="1477685" y="694957"/>
                  <a:pt x="1408631" y="702714"/>
                  <a:pt x="1390685" y="655857"/>
                </a:cubicBezTo>
                <a:cubicBezTo>
                  <a:pt x="1380778" y="629990"/>
                  <a:pt x="1360298" y="633701"/>
                  <a:pt x="1364626" y="606576"/>
                </a:cubicBezTo>
                <a:cubicBezTo>
                  <a:pt x="1366245" y="596444"/>
                  <a:pt x="1360425" y="591164"/>
                  <a:pt x="1352418" y="585405"/>
                </a:cubicBezTo>
                <a:cubicBezTo>
                  <a:pt x="1290251" y="540673"/>
                  <a:pt x="1248759" y="482931"/>
                  <a:pt x="1241542" y="404387"/>
                </a:cubicBezTo>
                <a:cubicBezTo>
                  <a:pt x="1238816" y="374703"/>
                  <a:pt x="1210427" y="323011"/>
                  <a:pt x="1270355" y="236170"/>
                </a:cubicBezTo>
                <a:cubicBezTo>
                  <a:pt x="1352328" y="117389"/>
                  <a:pt x="1368975" y="118235"/>
                  <a:pt x="1425833" y="75228"/>
                </a:cubicBezTo>
                <a:cubicBezTo>
                  <a:pt x="1508534" y="12676"/>
                  <a:pt x="1567203" y="4167"/>
                  <a:pt x="1674528" y="129"/>
                </a:cubicBezTo>
                <a:cubicBezTo>
                  <a:pt x="1700493" y="-848"/>
                  <a:pt x="1675051" y="3088"/>
                  <a:pt x="1756934" y="33957"/>
                </a:cubicBezTo>
                <a:cubicBezTo>
                  <a:pt x="1767266" y="37852"/>
                  <a:pt x="1774811" y="43173"/>
                  <a:pt x="1781391" y="52610"/>
                </a:cubicBezTo>
                <a:cubicBezTo>
                  <a:pt x="1795556" y="72927"/>
                  <a:pt x="1810858" y="92369"/>
                  <a:pt x="1823642" y="113748"/>
                </a:cubicBezTo>
                <a:cubicBezTo>
                  <a:pt x="1842402" y="145128"/>
                  <a:pt x="1874607" y="139459"/>
                  <a:pt x="1865546" y="200797"/>
                </a:cubicBezTo>
                <a:cubicBezTo>
                  <a:pt x="1856457" y="262327"/>
                  <a:pt x="1863711" y="270554"/>
                  <a:pt x="1845463" y="295415"/>
                </a:cubicBezTo>
                <a:cubicBezTo>
                  <a:pt x="1841184" y="301244"/>
                  <a:pt x="1836054" y="306810"/>
                  <a:pt x="1837448" y="314347"/>
                </a:cubicBezTo>
                <a:cubicBezTo>
                  <a:pt x="1839823" y="327196"/>
                  <a:pt x="1820512" y="337385"/>
                  <a:pt x="1830271" y="348269"/>
                </a:cubicBezTo>
                <a:cubicBezTo>
                  <a:pt x="1845553" y="365312"/>
                  <a:pt x="1831040" y="394382"/>
                  <a:pt x="1855084" y="390786"/>
                </a:cubicBezTo>
                <a:cubicBezTo>
                  <a:pt x="1860258" y="390013"/>
                  <a:pt x="1866687" y="389911"/>
                  <a:pt x="1870173" y="386821"/>
                </a:cubicBezTo>
                <a:cubicBezTo>
                  <a:pt x="1888556" y="370543"/>
                  <a:pt x="1916327" y="367739"/>
                  <a:pt x="1929884" y="344423"/>
                </a:cubicBezTo>
                <a:cubicBezTo>
                  <a:pt x="1937923" y="330592"/>
                  <a:pt x="1990752" y="330408"/>
                  <a:pt x="2008816" y="334696"/>
                </a:cubicBezTo>
                <a:cubicBezTo>
                  <a:pt x="2032619" y="340344"/>
                  <a:pt x="2063950" y="332697"/>
                  <a:pt x="2098539" y="342126"/>
                </a:cubicBezTo>
                <a:cubicBezTo>
                  <a:pt x="2227860" y="377376"/>
                  <a:pt x="2235073" y="376142"/>
                  <a:pt x="2248107" y="396401"/>
                </a:cubicBezTo>
                <a:cubicBezTo>
                  <a:pt x="2268039" y="427377"/>
                  <a:pt x="2282801" y="406995"/>
                  <a:pt x="2328400" y="411871"/>
                </a:cubicBezTo>
                <a:cubicBezTo>
                  <a:pt x="2381838" y="417584"/>
                  <a:pt x="2386002" y="457073"/>
                  <a:pt x="2408620" y="497608"/>
                </a:cubicBezTo>
                <a:cubicBezTo>
                  <a:pt x="2446776" y="565984"/>
                  <a:pt x="2494083" y="537174"/>
                  <a:pt x="2523363" y="562109"/>
                </a:cubicBezTo>
                <a:cubicBezTo>
                  <a:pt x="2612934" y="638389"/>
                  <a:pt x="2706232" y="590342"/>
                  <a:pt x="2729356" y="696980"/>
                </a:cubicBezTo>
                <a:cubicBezTo>
                  <a:pt x="2750392" y="793986"/>
                  <a:pt x="2715930" y="804518"/>
                  <a:pt x="2761047" y="821463"/>
                </a:cubicBezTo>
                <a:cubicBezTo>
                  <a:pt x="2903312" y="874896"/>
                  <a:pt x="2945579" y="928530"/>
                  <a:pt x="2988358" y="950755"/>
                </a:cubicBezTo>
                <a:cubicBezTo>
                  <a:pt x="3101527" y="1009555"/>
                  <a:pt x="3125351" y="1037861"/>
                  <a:pt x="3186774" y="1091087"/>
                </a:cubicBezTo>
                <a:cubicBezTo>
                  <a:pt x="3229160" y="1127812"/>
                  <a:pt x="3255881" y="1114064"/>
                  <a:pt x="3237339" y="1165025"/>
                </a:cubicBezTo>
                <a:cubicBezTo>
                  <a:pt x="3120262" y="1486848"/>
                  <a:pt x="3080373" y="1377198"/>
                  <a:pt x="3170757" y="1511897"/>
                </a:cubicBezTo>
                <a:cubicBezTo>
                  <a:pt x="3259523" y="1644190"/>
                  <a:pt x="3246248" y="1626260"/>
                  <a:pt x="3300197" y="1675128"/>
                </a:cubicBezTo>
                <a:cubicBezTo>
                  <a:pt x="3364914" y="1733760"/>
                  <a:pt x="3502258" y="1700284"/>
                  <a:pt x="3637326" y="1773686"/>
                </a:cubicBezTo>
                <a:cubicBezTo>
                  <a:pt x="3645868" y="1778329"/>
                  <a:pt x="3804611" y="1896436"/>
                  <a:pt x="3812144" y="1902574"/>
                </a:cubicBezTo>
                <a:cubicBezTo>
                  <a:pt x="3847002" y="1930987"/>
                  <a:pt x="3859013" y="1916985"/>
                  <a:pt x="3869223" y="1937792"/>
                </a:cubicBezTo>
                <a:cubicBezTo>
                  <a:pt x="3875312" y="1950196"/>
                  <a:pt x="3888910" y="1942226"/>
                  <a:pt x="3896855" y="1946498"/>
                </a:cubicBezTo>
                <a:cubicBezTo>
                  <a:pt x="3904473" y="1950589"/>
                  <a:pt x="3900076" y="1967010"/>
                  <a:pt x="3913612" y="1970063"/>
                </a:cubicBezTo>
                <a:cubicBezTo>
                  <a:pt x="3958953" y="1980281"/>
                  <a:pt x="3969166" y="1967439"/>
                  <a:pt x="4057242" y="1957030"/>
                </a:cubicBezTo>
                <a:cubicBezTo>
                  <a:pt x="4167157" y="1944037"/>
                  <a:pt x="4145002" y="1960091"/>
                  <a:pt x="4218372" y="2163301"/>
                </a:cubicBezTo>
                <a:cubicBezTo>
                  <a:pt x="4295649" y="2377329"/>
                  <a:pt x="4152861" y="2553292"/>
                  <a:pt x="4101708" y="2443163"/>
                </a:cubicBezTo>
                <a:cubicBezTo>
                  <a:pt x="4068942" y="2372625"/>
                  <a:pt x="4083656" y="2381482"/>
                  <a:pt x="3969955" y="2247543"/>
                </a:cubicBezTo>
                <a:cubicBezTo>
                  <a:pt x="3946136" y="2219485"/>
                  <a:pt x="3938118" y="2220069"/>
                  <a:pt x="3893524" y="2193990"/>
                </a:cubicBezTo>
                <a:cubicBezTo>
                  <a:pt x="3847705" y="2167192"/>
                  <a:pt x="3845731" y="2127973"/>
                  <a:pt x="3803124" y="2114948"/>
                </a:cubicBezTo>
                <a:cubicBezTo>
                  <a:pt x="3787127" y="2110060"/>
                  <a:pt x="3771245" y="2115393"/>
                  <a:pt x="3779550" y="2127932"/>
                </a:cubicBezTo>
                <a:cubicBezTo>
                  <a:pt x="3825631" y="2197517"/>
                  <a:pt x="3818989" y="2242323"/>
                  <a:pt x="3875770" y="2291028"/>
                </a:cubicBezTo>
                <a:cubicBezTo>
                  <a:pt x="4002786" y="2399976"/>
                  <a:pt x="3916648" y="2576702"/>
                  <a:pt x="3874233" y="2571266"/>
                </a:cubicBezTo>
                <a:cubicBezTo>
                  <a:pt x="3841186" y="2567032"/>
                  <a:pt x="3811747" y="2556242"/>
                  <a:pt x="3798971" y="2521887"/>
                </a:cubicBezTo>
                <a:cubicBezTo>
                  <a:pt x="3781961" y="2476137"/>
                  <a:pt x="3722454" y="2450042"/>
                  <a:pt x="3707336" y="2420660"/>
                </a:cubicBezTo>
                <a:cubicBezTo>
                  <a:pt x="3704905" y="2415935"/>
                  <a:pt x="3701239" y="2412102"/>
                  <a:pt x="3695860" y="2410144"/>
                </a:cubicBezTo>
                <a:cubicBezTo>
                  <a:pt x="3642030" y="2390567"/>
                  <a:pt x="3631825" y="2331502"/>
                  <a:pt x="3605578" y="2370153"/>
                </a:cubicBezTo>
                <a:cubicBezTo>
                  <a:pt x="3595401" y="2385136"/>
                  <a:pt x="3587967" y="2418976"/>
                  <a:pt x="3557560" y="2409053"/>
                </a:cubicBezTo>
                <a:cubicBezTo>
                  <a:pt x="3533287" y="2401128"/>
                  <a:pt x="3545282" y="2360070"/>
                  <a:pt x="3554446" y="2345872"/>
                </a:cubicBezTo>
                <a:cubicBezTo>
                  <a:pt x="3573319" y="2316633"/>
                  <a:pt x="3459149" y="2273425"/>
                  <a:pt x="3431766" y="2295115"/>
                </a:cubicBezTo>
                <a:cubicBezTo>
                  <a:pt x="3422116" y="2302758"/>
                  <a:pt x="3413914" y="2300367"/>
                  <a:pt x="3406606" y="2291351"/>
                </a:cubicBezTo>
                <a:cubicBezTo>
                  <a:pt x="3394742" y="2276703"/>
                  <a:pt x="3383670" y="2281003"/>
                  <a:pt x="3236337" y="2245932"/>
                </a:cubicBezTo>
                <a:cubicBezTo>
                  <a:pt x="3135932" y="2222031"/>
                  <a:pt x="3116960" y="2204547"/>
                  <a:pt x="2987859" y="2170261"/>
                </a:cubicBezTo>
                <a:cubicBezTo>
                  <a:pt x="2848476" y="2133245"/>
                  <a:pt x="2799023" y="2059826"/>
                  <a:pt x="2672396" y="1918109"/>
                </a:cubicBezTo>
                <a:cubicBezTo>
                  <a:pt x="2642209" y="1884326"/>
                  <a:pt x="2629600" y="1933918"/>
                  <a:pt x="2606742" y="1895165"/>
                </a:cubicBezTo>
                <a:cubicBezTo>
                  <a:pt x="2586323" y="1860552"/>
                  <a:pt x="2562099" y="1864385"/>
                  <a:pt x="2564740" y="1822428"/>
                </a:cubicBezTo>
                <a:cubicBezTo>
                  <a:pt x="2566444" y="1795364"/>
                  <a:pt x="2551191" y="1817499"/>
                  <a:pt x="2531761" y="1775730"/>
                </a:cubicBezTo>
                <a:cubicBezTo>
                  <a:pt x="2494104" y="1694783"/>
                  <a:pt x="2501591" y="1768169"/>
                  <a:pt x="2454979" y="1652335"/>
                </a:cubicBezTo>
                <a:cubicBezTo>
                  <a:pt x="2444201" y="1625553"/>
                  <a:pt x="2374963" y="1659614"/>
                  <a:pt x="2322903" y="1586616"/>
                </a:cubicBezTo>
                <a:cubicBezTo>
                  <a:pt x="2298397" y="1552256"/>
                  <a:pt x="2260033" y="1546118"/>
                  <a:pt x="2225808" y="1531045"/>
                </a:cubicBezTo>
                <a:cubicBezTo>
                  <a:pt x="2212068" y="1524996"/>
                  <a:pt x="2206440" y="1544033"/>
                  <a:pt x="2206521" y="1549690"/>
                </a:cubicBezTo>
                <a:cubicBezTo>
                  <a:pt x="2207216" y="1597606"/>
                  <a:pt x="2197800" y="1644717"/>
                  <a:pt x="2195311" y="1692388"/>
                </a:cubicBezTo>
                <a:cubicBezTo>
                  <a:pt x="2187104" y="1849574"/>
                  <a:pt x="2189658" y="1812660"/>
                  <a:pt x="2026538" y="1922323"/>
                </a:cubicBezTo>
                <a:cubicBezTo>
                  <a:pt x="1937134" y="1982426"/>
                  <a:pt x="1808304" y="2039109"/>
                  <a:pt x="1783267" y="2051100"/>
                </a:cubicBezTo>
                <a:cubicBezTo>
                  <a:pt x="1730095" y="2076571"/>
                  <a:pt x="1769387" y="2131900"/>
                  <a:pt x="1669125" y="2208046"/>
                </a:cubicBezTo>
                <a:cubicBezTo>
                  <a:pt x="1568944" y="2284125"/>
                  <a:pt x="1552964" y="2269702"/>
                  <a:pt x="1573509" y="2299918"/>
                </a:cubicBezTo>
                <a:cubicBezTo>
                  <a:pt x="1576292" y="2304013"/>
                  <a:pt x="1681974" y="2459319"/>
                  <a:pt x="1693238" y="2471666"/>
                </a:cubicBezTo>
                <a:cubicBezTo>
                  <a:pt x="1749769" y="2533637"/>
                  <a:pt x="1752929" y="2592053"/>
                  <a:pt x="1853338" y="2688412"/>
                </a:cubicBezTo>
                <a:cubicBezTo>
                  <a:pt x="1913998" y="2746623"/>
                  <a:pt x="1947062" y="2804438"/>
                  <a:pt x="1952236" y="2819045"/>
                </a:cubicBezTo>
                <a:cubicBezTo>
                  <a:pt x="1993862" y="2936510"/>
                  <a:pt x="2038116" y="2940961"/>
                  <a:pt x="2053553" y="2978263"/>
                </a:cubicBezTo>
                <a:cubicBezTo>
                  <a:pt x="2075279" y="3030760"/>
                  <a:pt x="2090234" y="3031373"/>
                  <a:pt x="2097353" y="3074303"/>
                </a:cubicBezTo>
                <a:cubicBezTo>
                  <a:pt x="2104408" y="3116837"/>
                  <a:pt x="2125725" y="3152140"/>
                  <a:pt x="2153586" y="3183112"/>
                </a:cubicBezTo>
                <a:cubicBezTo>
                  <a:pt x="2194216" y="3228281"/>
                  <a:pt x="2251605" y="3198982"/>
                  <a:pt x="2301875" y="3307835"/>
                </a:cubicBezTo>
                <a:cubicBezTo>
                  <a:pt x="2323855" y="3355432"/>
                  <a:pt x="2269469" y="3383424"/>
                  <a:pt x="2222019" y="3383718"/>
                </a:cubicBezTo>
                <a:cubicBezTo>
                  <a:pt x="2190468" y="3383915"/>
                  <a:pt x="2117408" y="3391214"/>
                  <a:pt x="2095616" y="3413958"/>
                </a:cubicBezTo>
                <a:cubicBezTo>
                  <a:pt x="2095261" y="3422721"/>
                  <a:pt x="2105413" y="3420142"/>
                  <a:pt x="2107857" y="3426236"/>
                </a:cubicBezTo>
                <a:cubicBezTo>
                  <a:pt x="2114895" y="3443806"/>
                  <a:pt x="2105760" y="3458225"/>
                  <a:pt x="2086269" y="3457702"/>
                </a:cubicBezTo>
                <a:cubicBezTo>
                  <a:pt x="2045428" y="3456610"/>
                  <a:pt x="2048080" y="3470061"/>
                  <a:pt x="2019324" y="3470085"/>
                </a:cubicBezTo>
                <a:cubicBezTo>
                  <a:pt x="1961722" y="3470130"/>
                  <a:pt x="1904900" y="3479056"/>
                  <a:pt x="1847760" y="3484394"/>
                </a:cubicBezTo>
                <a:cubicBezTo>
                  <a:pt x="1830002" y="3486053"/>
                  <a:pt x="1832110" y="3486781"/>
                  <a:pt x="1823242" y="3590738"/>
                </a:cubicBezTo>
                <a:cubicBezTo>
                  <a:pt x="1820781" y="3619576"/>
                  <a:pt x="1867083" y="3643705"/>
                  <a:pt x="1819702" y="3669875"/>
                </a:cubicBezTo>
                <a:cubicBezTo>
                  <a:pt x="1787803" y="3687494"/>
                  <a:pt x="1808009" y="3705133"/>
                  <a:pt x="1782159" y="3758133"/>
                </a:cubicBezTo>
                <a:cubicBezTo>
                  <a:pt x="1747706" y="3828773"/>
                  <a:pt x="1814160" y="3825961"/>
                  <a:pt x="1815558" y="3942241"/>
                </a:cubicBezTo>
                <a:cubicBezTo>
                  <a:pt x="1816633" y="4031428"/>
                  <a:pt x="1826090" y="3993087"/>
                  <a:pt x="1823883" y="4047530"/>
                </a:cubicBezTo>
                <a:cubicBezTo>
                  <a:pt x="1821885" y="4096824"/>
                  <a:pt x="1839103" y="4108975"/>
                  <a:pt x="1843231" y="4122437"/>
                </a:cubicBezTo>
                <a:cubicBezTo>
                  <a:pt x="1854516" y="4159232"/>
                  <a:pt x="1904822" y="4288121"/>
                  <a:pt x="1890976" y="4331476"/>
                </a:cubicBezTo>
                <a:cubicBezTo>
                  <a:pt x="1887207" y="4343279"/>
                  <a:pt x="1895520" y="4353639"/>
                  <a:pt x="1897826" y="4364731"/>
                </a:cubicBezTo>
                <a:cubicBezTo>
                  <a:pt x="1904312" y="4396001"/>
                  <a:pt x="1900670" y="4428133"/>
                  <a:pt x="1907594" y="4459403"/>
                </a:cubicBezTo>
                <a:cubicBezTo>
                  <a:pt x="1947560" y="4639832"/>
                  <a:pt x="1912919" y="4793017"/>
                  <a:pt x="1941847" y="4987322"/>
                </a:cubicBezTo>
                <a:cubicBezTo>
                  <a:pt x="1950151" y="5043117"/>
                  <a:pt x="2012294" y="5269059"/>
                  <a:pt x="1997095" y="5558195"/>
                </a:cubicBezTo>
                <a:cubicBezTo>
                  <a:pt x="1994970" y="5598624"/>
                  <a:pt x="1946808" y="5808148"/>
                  <a:pt x="1977804" y="5960618"/>
                </a:cubicBezTo>
                <a:cubicBezTo>
                  <a:pt x="2007137" y="6104910"/>
                  <a:pt x="2022982" y="6250551"/>
                  <a:pt x="1976496" y="6539216"/>
                </a:cubicBezTo>
                <a:lnTo>
                  <a:pt x="1332792" y="6539216"/>
                </a:lnTo>
                <a:cubicBezTo>
                  <a:pt x="1303542" y="6462208"/>
                  <a:pt x="1308859" y="6330386"/>
                  <a:pt x="1299508" y="6242900"/>
                </a:cubicBezTo>
                <a:cubicBezTo>
                  <a:pt x="1288963" y="6144280"/>
                  <a:pt x="1312251" y="6076877"/>
                  <a:pt x="1312247" y="6050696"/>
                </a:cubicBezTo>
                <a:cubicBezTo>
                  <a:pt x="1312231" y="5929982"/>
                  <a:pt x="1306762" y="5881126"/>
                  <a:pt x="1306762" y="5881126"/>
                </a:cubicBezTo>
                <a:cubicBezTo>
                  <a:pt x="1308127" y="5863258"/>
                  <a:pt x="1280667" y="5859387"/>
                  <a:pt x="1276874" y="5872416"/>
                </a:cubicBezTo>
                <a:cubicBezTo>
                  <a:pt x="1272194" y="5888495"/>
                  <a:pt x="1259010" y="5901471"/>
                  <a:pt x="1259639" y="5919164"/>
                </a:cubicBezTo>
                <a:cubicBezTo>
                  <a:pt x="1261041" y="5958415"/>
                  <a:pt x="1200778" y="6037691"/>
                  <a:pt x="1205674" y="6049453"/>
                </a:cubicBezTo>
                <a:cubicBezTo>
                  <a:pt x="1214784" y="6071343"/>
                  <a:pt x="1173293" y="6090291"/>
                  <a:pt x="1148857" y="6087491"/>
                </a:cubicBezTo>
                <a:cubicBezTo>
                  <a:pt x="1100912" y="6081994"/>
                  <a:pt x="1106985" y="6123469"/>
                  <a:pt x="1092480" y="6147391"/>
                </a:cubicBezTo>
                <a:cubicBezTo>
                  <a:pt x="1073492" y="6178697"/>
                  <a:pt x="986288" y="6413733"/>
                  <a:pt x="984767" y="6417828"/>
                </a:cubicBezTo>
                <a:cubicBezTo>
                  <a:pt x="969719" y="6458354"/>
                  <a:pt x="948704" y="6496642"/>
                  <a:pt x="939115" y="6539216"/>
                </a:cubicBezTo>
                <a:cubicBezTo>
                  <a:pt x="752899" y="6539232"/>
                  <a:pt x="566699" y="6539232"/>
                  <a:pt x="380503" y="6539232"/>
                </a:cubicBezTo>
                <a:close/>
                <a:moveTo>
                  <a:pt x="3742673" y="2109749"/>
                </a:moveTo>
                <a:cubicBezTo>
                  <a:pt x="3760300" y="2108739"/>
                  <a:pt x="3752093" y="2092465"/>
                  <a:pt x="3745440" y="2090634"/>
                </a:cubicBezTo>
                <a:cubicBezTo>
                  <a:pt x="3726035" y="2085292"/>
                  <a:pt x="3713087" y="2069835"/>
                  <a:pt x="3696048" y="2060787"/>
                </a:cubicBezTo>
                <a:cubicBezTo>
                  <a:pt x="3663928" y="2043731"/>
                  <a:pt x="3531133" y="1995476"/>
                  <a:pt x="3527034" y="1993903"/>
                </a:cubicBezTo>
                <a:cubicBezTo>
                  <a:pt x="3273946" y="1896840"/>
                  <a:pt x="3291614" y="2028287"/>
                  <a:pt x="2999728" y="1779960"/>
                </a:cubicBezTo>
                <a:cubicBezTo>
                  <a:pt x="2987941" y="1769930"/>
                  <a:pt x="2980785" y="1779004"/>
                  <a:pt x="2985828" y="1790210"/>
                </a:cubicBezTo>
                <a:cubicBezTo>
                  <a:pt x="3100142" y="2044181"/>
                  <a:pt x="3126184" y="1911549"/>
                  <a:pt x="3345154" y="2027044"/>
                </a:cubicBezTo>
                <a:cubicBezTo>
                  <a:pt x="3447587" y="2081070"/>
                  <a:pt x="3447403" y="2085488"/>
                  <a:pt x="3458818" y="2079840"/>
                </a:cubicBezTo>
                <a:cubicBezTo>
                  <a:pt x="3471851" y="2073391"/>
                  <a:pt x="3479175" y="2080061"/>
                  <a:pt x="3484276" y="2090585"/>
                </a:cubicBezTo>
                <a:cubicBezTo>
                  <a:pt x="3529956" y="2184876"/>
                  <a:pt x="3669846" y="2113922"/>
                  <a:pt x="3742652" y="2109749"/>
                </a:cubicBezTo>
                <a:close/>
                <a:moveTo>
                  <a:pt x="1481413" y="790013"/>
                </a:moveTo>
                <a:cubicBezTo>
                  <a:pt x="1500012" y="775680"/>
                  <a:pt x="1507340" y="760145"/>
                  <a:pt x="1504075" y="741790"/>
                </a:cubicBezTo>
                <a:cubicBezTo>
                  <a:pt x="1496236" y="758032"/>
                  <a:pt x="1482038" y="767959"/>
                  <a:pt x="1481413" y="790013"/>
                </a:cubicBezTo>
                <a:close/>
              </a:path>
            </a:pathLst>
          </a:custGeom>
          <a:noFill/>
          <a:ln w="25400" cap="flat"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C5BF2D2-8068-5417-E8EA-CCC66037B592}"/>
              </a:ext>
            </a:extLst>
          </p:cNvPr>
          <p:cNvSpPr/>
          <p:nvPr/>
        </p:nvSpPr>
        <p:spPr>
          <a:xfrm>
            <a:off x="1263165" y="2781675"/>
            <a:ext cx="2920278" cy="2920278"/>
          </a:xfrm>
          <a:prstGeom prst="ellipse">
            <a:avLst/>
          </a:prstGeom>
          <a:noFill/>
          <a:ln w="152400"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B4B09AC-CB97-0A6C-8351-B1DDFF91E00E}"/>
              </a:ext>
            </a:extLst>
          </p:cNvPr>
          <p:cNvSpPr/>
          <p:nvPr/>
        </p:nvSpPr>
        <p:spPr>
          <a:xfrm>
            <a:off x="1512683" y="2336035"/>
            <a:ext cx="466976" cy="466976"/>
          </a:xfrm>
          <a:prstGeom prst="ellipse">
            <a:avLst/>
          </a:prstGeom>
          <a:gradFill>
            <a:gsLst>
              <a:gs pos="0">
                <a:srgbClr val="F6BBC1">
                  <a:alpha val="0"/>
                </a:srgbClr>
              </a:gs>
              <a:gs pos="100000">
                <a:srgbClr val="F6BB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3DFE7E8-E13A-F741-6FC0-14DE05A9A578}"/>
              </a:ext>
            </a:extLst>
          </p:cNvPr>
          <p:cNvSpPr/>
          <p:nvPr/>
        </p:nvSpPr>
        <p:spPr>
          <a:xfrm>
            <a:off x="10597580" y="3947923"/>
            <a:ext cx="466976" cy="466976"/>
          </a:xfrm>
          <a:prstGeom prst="ellipse">
            <a:avLst/>
          </a:prstGeom>
          <a:gradFill>
            <a:gsLst>
              <a:gs pos="0">
                <a:srgbClr val="F6BBC1">
                  <a:alpha val="0"/>
                </a:srgbClr>
              </a:gs>
              <a:gs pos="100000">
                <a:srgbClr val="F6BB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5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23844" y="31670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397" y="31670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561EA0-A585-F9A0-96BA-01E67920F5BC}"/>
              </a:ext>
            </a:extLst>
          </p:cNvPr>
          <p:cNvGrpSpPr/>
          <p:nvPr/>
        </p:nvGrpSpPr>
        <p:grpSpPr>
          <a:xfrm>
            <a:off x="6043988" y="2741167"/>
            <a:ext cx="104024" cy="445822"/>
            <a:chOff x="5997685" y="2155777"/>
            <a:chExt cx="226782" cy="9719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41019E-3F3D-D472-5EF9-3D4B4E1803E9}"/>
                </a:ext>
              </a:extLst>
            </p:cNvPr>
            <p:cNvSpPr/>
            <p:nvPr/>
          </p:nvSpPr>
          <p:spPr>
            <a:xfrm>
              <a:off x="5997685" y="2155777"/>
              <a:ext cx="226782" cy="22678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73AE8E3-AD4B-9438-0471-F4BBD8E8CF23}"/>
                </a:ext>
              </a:extLst>
            </p:cNvPr>
            <p:cNvSpPr/>
            <p:nvPr/>
          </p:nvSpPr>
          <p:spPr>
            <a:xfrm>
              <a:off x="5997685" y="2528357"/>
              <a:ext cx="226782" cy="226782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55C12B-33DC-F77A-AE8D-89BD73A0D98D}"/>
                </a:ext>
              </a:extLst>
            </p:cNvPr>
            <p:cNvSpPr/>
            <p:nvPr/>
          </p:nvSpPr>
          <p:spPr>
            <a:xfrm>
              <a:off x="5997685" y="2900937"/>
              <a:ext cx="226782" cy="226782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4317001" y="1387476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688714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课程调查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92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2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596644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课程调查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92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82B4B1B-7B3E-BAEA-2A8D-97998887630B}"/>
              </a:ext>
            </a:extLst>
          </p:cNvPr>
          <p:cNvSpPr/>
          <p:nvPr/>
        </p:nvSpPr>
        <p:spPr>
          <a:xfrm>
            <a:off x="1019175" y="1722939"/>
            <a:ext cx="47466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600" b="1" dirty="0">
                <a:solidFill>
                  <a:schemeClr val="bg1"/>
                </a:solidFill>
                <a:cs typeface="+mn-ea"/>
                <a:sym typeface="+mn-lt"/>
              </a:rPr>
              <a:t>你对父亲的了解有多少？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33A1E9-2B9E-E2D7-BBCD-6B1ABE056B63}"/>
              </a:ext>
            </a:extLst>
          </p:cNvPr>
          <p:cNvSpPr txBox="1">
            <a:spLocks noChangeArrowheads="1"/>
          </p:cNvSpPr>
          <p:nvPr/>
        </p:nvSpPr>
        <p:spPr>
          <a:xfrm>
            <a:off x="1212000" y="2685384"/>
            <a:ext cx="4754591" cy="254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你的父母多少岁？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你的父母是什么时候的生日？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你父母穿什么码数的鞋？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你父母喜欢吃什么？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你的父母喜欢什么颜色？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你的父母……</a:t>
            </a:r>
          </a:p>
        </p:txBody>
      </p:sp>
      <p:grpSp>
        <p:nvGrpSpPr>
          <p:cNvPr id="58" name="图形 31" descr="D:\51PPT模板网\51pptmoban.com\图片001.jpg">
            <a:extLst>
              <a:ext uri="{FF2B5EF4-FFF2-40B4-BE49-F238E27FC236}">
                <a16:creationId xmlns:a16="http://schemas.microsoft.com/office/drawing/2014/main" id="{03EA1A17-45F3-ADE3-E3BB-775769A33D8A}"/>
              </a:ext>
            </a:extLst>
          </p:cNvPr>
          <p:cNvGrpSpPr/>
          <p:nvPr/>
        </p:nvGrpSpPr>
        <p:grpSpPr>
          <a:xfrm>
            <a:off x="6411162" y="558935"/>
            <a:ext cx="2618784" cy="5986485"/>
            <a:chOff x="5936251" y="2891944"/>
            <a:chExt cx="158837" cy="363098"/>
          </a:xfrm>
          <a:blipFill>
            <a:blip r:embed="rId3"/>
            <a:tile tx="0" ty="0" sx="100000" sy="100000" flip="none" algn="tl"/>
          </a:blip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F512D19-9DE5-7EE3-6DE6-22BEF700DC8D}"/>
                </a:ext>
              </a:extLst>
            </p:cNvPr>
            <p:cNvSpPr/>
            <p:nvPr/>
          </p:nvSpPr>
          <p:spPr>
            <a:xfrm>
              <a:off x="5974506" y="2934233"/>
              <a:ext cx="51539" cy="66132"/>
            </a:xfrm>
            <a:custGeom>
              <a:avLst/>
              <a:gdLst>
                <a:gd name="connsiteX0" fmla="*/ 192 w 51539"/>
                <a:gd name="connsiteY0" fmla="*/ 35412 h 66132"/>
                <a:gd name="connsiteX1" fmla="*/ 112 w 51539"/>
                <a:gd name="connsiteY1" fmla="*/ 34022 h 66132"/>
                <a:gd name="connsiteX2" fmla="*/ 4950 w 51539"/>
                <a:gd name="connsiteY2" fmla="*/ 16131 h 66132"/>
                <a:gd name="connsiteX3" fmla="*/ 25215 w 51539"/>
                <a:gd name="connsiteY3" fmla="*/ 794 h 66132"/>
                <a:gd name="connsiteX4" fmla="*/ 42954 w 51539"/>
                <a:gd name="connsiteY4" fmla="*/ 4905 h 66132"/>
                <a:gd name="connsiteX5" fmla="*/ 49332 w 51539"/>
                <a:gd name="connsiteY5" fmla="*/ 11461 h 66132"/>
                <a:gd name="connsiteX6" fmla="*/ 51479 w 51539"/>
                <a:gd name="connsiteY6" fmla="*/ 19274 h 66132"/>
                <a:gd name="connsiteX7" fmla="*/ 51155 w 51539"/>
                <a:gd name="connsiteY7" fmla="*/ 25745 h 66132"/>
                <a:gd name="connsiteX8" fmla="*/ 50541 w 51539"/>
                <a:gd name="connsiteY8" fmla="*/ 28048 h 66132"/>
                <a:gd name="connsiteX9" fmla="*/ 48700 w 51539"/>
                <a:gd name="connsiteY9" fmla="*/ 32188 h 66132"/>
                <a:gd name="connsiteX10" fmla="*/ 48001 w 51539"/>
                <a:gd name="connsiteY10" fmla="*/ 34630 h 66132"/>
                <a:gd name="connsiteX11" fmla="*/ 46412 w 51539"/>
                <a:gd name="connsiteY11" fmla="*/ 46694 h 66132"/>
                <a:gd name="connsiteX12" fmla="*/ 45205 w 51539"/>
                <a:gd name="connsiteY12" fmla="*/ 52568 h 66132"/>
                <a:gd name="connsiteX13" fmla="*/ 39225 w 51539"/>
                <a:gd name="connsiteY13" fmla="*/ 66132 h 66132"/>
                <a:gd name="connsiteX14" fmla="*/ 192 w 51539"/>
                <a:gd name="connsiteY14" fmla="*/ 35412 h 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539" h="66132">
                  <a:moveTo>
                    <a:pt x="192" y="35412"/>
                  </a:moveTo>
                  <a:lnTo>
                    <a:pt x="112" y="34022"/>
                  </a:lnTo>
                  <a:cubicBezTo>
                    <a:pt x="-460" y="26636"/>
                    <a:pt x="1153" y="20672"/>
                    <a:pt x="4950" y="16131"/>
                  </a:cubicBezTo>
                  <a:cubicBezTo>
                    <a:pt x="11161" y="8476"/>
                    <a:pt x="17916" y="3364"/>
                    <a:pt x="25215" y="794"/>
                  </a:cubicBezTo>
                  <a:cubicBezTo>
                    <a:pt x="30485" y="-1051"/>
                    <a:pt x="36398" y="319"/>
                    <a:pt x="42954" y="4905"/>
                  </a:cubicBezTo>
                  <a:cubicBezTo>
                    <a:pt x="45693" y="6726"/>
                    <a:pt x="47819" y="8911"/>
                    <a:pt x="49332" y="11461"/>
                  </a:cubicBezTo>
                  <a:cubicBezTo>
                    <a:pt x="50392" y="13046"/>
                    <a:pt x="51108" y="15650"/>
                    <a:pt x="51479" y="19274"/>
                  </a:cubicBezTo>
                  <a:cubicBezTo>
                    <a:pt x="51622" y="21714"/>
                    <a:pt x="51514" y="23871"/>
                    <a:pt x="51155" y="25745"/>
                  </a:cubicBezTo>
                  <a:cubicBezTo>
                    <a:pt x="51119" y="26118"/>
                    <a:pt x="50914" y="26885"/>
                    <a:pt x="50541" y="28048"/>
                  </a:cubicBezTo>
                  <a:lnTo>
                    <a:pt x="48700" y="32188"/>
                  </a:lnTo>
                  <a:cubicBezTo>
                    <a:pt x="48288" y="33411"/>
                    <a:pt x="48055" y="34225"/>
                    <a:pt x="48001" y="34630"/>
                  </a:cubicBezTo>
                  <a:cubicBezTo>
                    <a:pt x="47822" y="35162"/>
                    <a:pt x="47293" y="39183"/>
                    <a:pt x="46412" y="46694"/>
                  </a:cubicBezTo>
                  <a:cubicBezTo>
                    <a:pt x="46118" y="48737"/>
                    <a:pt x="45715" y="50695"/>
                    <a:pt x="45205" y="52568"/>
                  </a:cubicBezTo>
                  <a:cubicBezTo>
                    <a:pt x="44015" y="56713"/>
                    <a:pt x="42022" y="61235"/>
                    <a:pt x="39225" y="66132"/>
                  </a:cubicBezTo>
                  <a:lnTo>
                    <a:pt x="192" y="35412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14D3245-8F38-BA12-07F3-E13D32C3B869}"/>
                </a:ext>
              </a:extLst>
            </p:cNvPr>
            <p:cNvSpPr/>
            <p:nvPr/>
          </p:nvSpPr>
          <p:spPr>
            <a:xfrm>
              <a:off x="6028375" y="3143443"/>
              <a:ext cx="38531" cy="44587"/>
            </a:xfrm>
            <a:custGeom>
              <a:avLst/>
              <a:gdLst>
                <a:gd name="connsiteX0" fmla="*/ 0 w 38531"/>
                <a:gd name="connsiteY0" fmla="*/ 28411 h 44587"/>
                <a:gd name="connsiteX1" fmla="*/ 5696 w 38531"/>
                <a:gd name="connsiteY1" fmla="*/ 24265 h 44587"/>
                <a:gd name="connsiteX2" fmla="*/ 4159 w 38531"/>
                <a:gd name="connsiteY2" fmla="*/ 13206 h 44587"/>
                <a:gd name="connsiteX3" fmla="*/ 7663 w 38531"/>
                <a:gd name="connsiteY3" fmla="*/ 7461 h 44587"/>
                <a:gd name="connsiteX4" fmla="*/ 16746 w 38531"/>
                <a:gd name="connsiteY4" fmla="*/ 733 h 44587"/>
                <a:gd name="connsiteX5" fmla="*/ 25159 w 38531"/>
                <a:gd name="connsiteY5" fmla="*/ 698 h 44587"/>
                <a:gd name="connsiteX6" fmla="*/ 34532 w 38531"/>
                <a:gd name="connsiteY6" fmla="*/ 7369 h 44587"/>
                <a:gd name="connsiteX7" fmla="*/ 38531 w 38531"/>
                <a:gd name="connsiteY7" fmla="*/ 16131 h 44587"/>
                <a:gd name="connsiteX8" fmla="*/ 38020 w 38531"/>
                <a:gd name="connsiteY8" fmla="*/ 19105 h 44587"/>
                <a:gd name="connsiteX9" fmla="*/ 37386 w 38531"/>
                <a:gd name="connsiteY9" fmla="*/ 20533 h 44587"/>
                <a:gd name="connsiteX10" fmla="*/ 35482 w 38531"/>
                <a:gd name="connsiteY10" fmla="*/ 23290 h 44587"/>
                <a:gd name="connsiteX11" fmla="*/ 26446 w 38531"/>
                <a:gd name="connsiteY11" fmla="*/ 31045 h 44587"/>
                <a:gd name="connsiteX12" fmla="*/ 24712 w 38531"/>
                <a:gd name="connsiteY12" fmla="*/ 32302 h 44587"/>
                <a:gd name="connsiteX13" fmla="*/ 17824 w 38531"/>
                <a:gd name="connsiteY13" fmla="*/ 36136 h 44587"/>
                <a:gd name="connsiteX14" fmla="*/ 4407 w 38531"/>
                <a:gd name="connsiteY14" fmla="*/ 44588 h 44587"/>
                <a:gd name="connsiteX15" fmla="*/ 0 w 38531"/>
                <a:gd name="connsiteY15" fmla="*/ 28411 h 4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531" h="44587">
                  <a:moveTo>
                    <a:pt x="0" y="28411"/>
                  </a:moveTo>
                  <a:lnTo>
                    <a:pt x="5696" y="24265"/>
                  </a:lnTo>
                  <a:lnTo>
                    <a:pt x="4159" y="13206"/>
                  </a:lnTo>
                  <a:cubicBezTo>
                    <a:pt x="5630" y="10345"/>
                    <a:pt x="6799" y="8430"/>
                    <a:pt x="7663" y="7461"/>
                  </a:cubicBezTo>
                  <a:cubicBezTo>
                    <a:pt x="10781" y="3883"/>
                    <a:pt x="13808" y="1641"/>
                    <a:pt x="16746" y="733"/>
                  </a:cubicBezTo>
                  <a:cubicBezTo>
                    <a:pt x="19254" y="-232"/>
                    <a:pt x="22058" y="-244"/>
                    <a:pt x="25159" y="698"/>
                  </a:cubicBezTo>
                  <a:cubicBezTo>
                    <a:pt x="28602" y="1956"/>
                    <a:pt x="31726" y="4180"/>
                    <a:pt x="34532" y="7369"/>
                  </a:cubicBezTo>
                  <a:cubicBezTo>
                    <a:pt x="37017" y="10206"/>
                    <a:pt x="38350" y="13127"/>
                    <a:pt x="38531" y="16131"/>
                  </a:cubicBezTo>
                  <a:cubicBezTo>
                    <a:pt x="38540" y="17150"/>
                    <a:pt x="38370" y="18142"/>
                    <a:pt x="38020" y="19105"/>
                  </a:cubicBezTo>
                  <a:lnTo>
                    <a:pt x="37386" y="20533"/>
                  </a:lnTo>
                  <a:cubicBezTo>
                    <a:pt x="36881" y="21472"/>
                    <a:pt x="36247" y="22391"/>
                    <a:pt x="35482" y="23290"/>
                  </a:cubicBezTo>
                  <a:cubicBezTo>
                    <a:pt x="33056" y="25966"/>
                    <a:pt x="30044" y="28551"/>
                    <a:pt x="26446" y="31045"/>
                  </a:cubicBezTo>
                  <a:lnTo>
                    <a:pt x="24712" y="32302"/>
                  </a:lnTo>
                  <a:lnTo>
                    <a:pt x="17824" y="36136"/>
                  </a:lnTo>
                  <a:lnTo>
                    <a:pt x="4407" y="44588"/>
                  </a:lnTo>
                  <a:lnTo>
                    <a:pt x="0" y="28411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78269DA-7F7B-4F89-2ADF-18EA07C9A335}"/>
                </a:ext>
              </a:extLst>
            </p:cNvPr>
            <p:cNvSpPr/>
            <p:nvPr/>
          </p:nvSpPr>
          <p:spPr>
            <a:xfrm>
              <a:off x="5936251" y="3089425"/>
              <a:ext cx="99351" cy="165617"/>
            </a:xfrm>
            <a:custGeom>
              <a:avLst/>
              <a:gdLst>
                <a:gd name="connsiteX0" fmla="*/ 81435 w 99351"/>
                <a:gd name="connsiteY0" fmla="*/ 131447 h 165617"/>
                <a:gd name="connsiteX1" fmla="*/ 83981 w 99351"/>
                <a:gd name="connsiteY1" fmla="*/ 154445 h 165617"/>
                <a:gd name="connsiteX2" fmla="*/ 87289 w 99351"/>
                <a:gd name="connsiteY2" fmla="*/ 165616 h 165617"/>
                <a:gd name="connsiteX3" fmla="*/ 62382 w 99351"/>
                <a:gd name="connsiteY3" fmla="*/ 163466 h 165617"/>
                <a:gd name="connsiteX4" fmla="*/ 17697 w 99351"/>
                <a:gd name="connsiteY4" fmla="*/ 138893 h 165617"/>
                <a:gd name="connsiteX5" fmla="*/ 0 w 99351"/>
                <a:gd name="connsiteY5" fmla="*/ 155790 h 165617"/>
                <a:gd name="connsiteX6" fmla="*/ 10894 w 99351"/>
                <a:gd name="connsiteY6" fmla="*/ 124655 h 165617"/>
                <a:gd name="connsiteX7" fmla="*/ 14697 w 99351"/>
                <a:gd name="connsiteY7" fmla="*/ 96024 h 165617"/>
                <a:gd name="connsiteX8" fmla="*/ 4682 w 99351"/>
                <a:gd name="connsiteY8" fmla="*/ 76848 h 165617"/>
                <a:gd name="connsiteX9" fmla="*/ 3982 w 99351"/>
                <a:gd name="connsiteY9" fmla="*/ 61285 h 165617"/>
                <a:gd name="connsiteX10" fmla="*/ 6696 w 99351"/>
                <a:gd name="connsiteY10" fmla="*/ 36507 h 165617"/>
                <a:gd name="connsiteX11" fmla="*/ 26165 w 99351"/>
                <a:gd name="connsiteY11" fmla="*/ 1231 h 165617"/>
                <a:gd name="connsiteX12" fmla="*/ 33911 w 99351"/>
                <a:gd name="connsiteY12" fmla="*/ 0 h 165617"/>
                <a:gd name="connsiteX13" fmla="*/ 86284 w 99351"/>
                <a:gd name="connsiteY13" fmla="*/ 12520 h 165617"/>
                <a:gd name="connsiteX14" fmla="*/ 91659 w 99351"/>
                <a:gd name="connsiteY14" fmla="*/ 54020 h 165617"/>
                <a:gd name="connsiteX15" fmla="*/ 86738 w 99351"/>
                <a:gd name="connsiteY15" fmla="*/ 83019 h 165617"/>
                <a:gd name="connsiteX16" fmla="*/ 92201 w 99351"/>
                <a:gd name="connsiteY16" fmla="*/ 79861 h 165617"/>
                <a:gd name="connsiteX17" fmla="*/ 99351 w 99351"/>
                <a:gd name="connsiteY17" fmla="*/ 96691 h 165617"/>
                <a:gd name="connsiteX18" fmla="*/ 97815 w 99351"/>
                <a:gd name="connsiteY18" fmla="*/ 101192 h 165617"/>
                <a:gd name="connsiteX19" fmla="*/ 82714 w 99351"/>
                <a:gd name="connsiteY19" fmla="*/ 107497 h 165617"/>
                <a:gd name="connsiteX20" fmla="*/ 81435 w 99351"/>
                <a:gd name="connsiteY20" fmla="*/ 131447 h 16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9351" h="165617">
                  <a:moveTo>
                    <a:pt x="81435" y="131447"/>
                  </a:moveTo>
                  <a:lnTo>
                    <a:pt x="83981" y="154445"/>
                  </a:lnTo>
                  <a:lnTo>
                    <a:pt x="87289" y="165616"/>
                  </a:lnTo>
                  <a:cubicBezTo>
                    <a:pt x="75892" y="165640"/>
                    <a:pt x="67589" y="164923"/>
                    <a:pt x="62382" y="163466"/>
                  </a:cubicBezTo>
                  <a:cubicBezTo>
                    <a:pt x="50951" y="160747"/>
                    <a:pt x="36056" y="152556"/>
                    <a:pt x="17697" y="138893"/>
                  </a:cubicBezTo>
                  <a:cubicBezTo>
                    <a:pt x="14130" y="143656"/>
                    <a:pt x="8231" y="149289"/>
                    <a:pt x="0" y="155790"/>
                  </a:cubicBezTo>
                  <a:cubicBezTo>
                    <a:pt x="5751" y="141631"/>
                    <a:pt x="9383" y="131252"/>
                    <a:pt x="10894" y="124655"/>
                  </a:cubicBezTo>
                  <a:cubicBezTo>
                    <a:pt x="12649" y="117971"/>
                    <a:pt x="13916" y="108427"/>
                    <a:pt x="14697" y="96024"/>
                  </a:cubicBezTo>
                  <a:cubicBezTo>
                    <a:pt x="8752" y="90141"/>
                    <a:pt x="5414" y="83749"/>
                    <a:pt x="4682" y="76848"/>
                  </a:cubicBezTo>
                  <a:cubicBezTo>
                    <a:pt x="3992" y="72707"/>
                    <a:pt x="3759" y="67519"/>
                    <a:pt x="3982" y="61285"/>
                  </a:cubicBezTo>
                  <a:cubicBezTo>
                    <a:pt x="4674" y="49959"/>
                    <a:pt x="5579" y="41699"/>
                    <a:pt x="6696" y="36507"/>
                  </a:cubicBezTo>
                  <a:cubicBezTo>
                    <a:pt x="9984" y="15335"/>
                    <a:pt x="16473" y="3577"/>
                    <a:pt x="26165" y="1231"/>
                  </a:cubicBezTo>
                  <a:cubicBezTo>
                    <a:pt x="28707" y="587"/>
                    <a:pt x="31289" y="177"/>
                    <a:pt x="33911" y="0"/>
                  </a:cubicBezTo>
                  <a:lnTo>
                    <a:pt x="86284" y="12520"/>
                  </a:lnTo>
                  <a:cubicBezTo>
                    <a:pt x="89994" y="32568"/>
                    <a:pt x="91785" y="46402"/>
                    <a:pt x="91659" y="54020"/>
                  </a:cubicBezTo>
                  <a:cubicBezTo>
                    <a:pt x="91886" y="62068"/>
                    <a:pt x="90246" y="71735"/>
                    <a:pt x="86738" y="83019"/>
                  </a:cubicBezTo>
                  <a:lnTo>
                    <a:pt x="92201" y="79861"/>
                  </a:lnTo>
                  <a:lnTo>
                    <a:pt x="99351" y="96691"/>
                  </a:lnTo>
                  <a:lnTo>
                    <a:pt x="97815" y="101192"/>
                  </a:lnTo>
                  <a:lnTo>
                    <a:pt x="82714" y="107497"/>
                  </a:lnTo>
                  <a:lnTo>
                    <a:pt x="81435" y="131447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4344318-76AD-FAC6-164D-F0BCC6F0731F}"/>
                </a:ext>
              </a:extLst>
            </p:cNvPr>
            <p:cNvSpPr/>
            <p:nvPr/>
          </p:nvSpPr>
          <p:spPr>
            <a:xfrm>
              <a:off x="5942217" y="3042285"/>
              <a:ext cx="118739" cy="124766"/>
            </a:xfrm>
            <a:custGeom>
              <a:avLst/>
              <a:gdLst>
                <a:gd name="connsiteX0" fmla="*/ 38614 w 118739"/>
                <a:gd name="connsiteY0" fmla="*/ 14094 h 124766"/>
                <a:gd name="connsiteX1" fmla="*/ 537 w 118739"/>
                <a:gd name="connsiteY1" fmla="*/ 0 h 124766"/>
                <a:gd name="connsiteX2" fmla="*/ 889 w 118739"/>
                <a:gd name="connsiteY2" fmla="*/ 28198 h 124766"/>
                <a:gd name="connsiteX3" fmla="*/ 7001 w 118739"/>
                <a:gd name="connsiteY3" fmla="*/ 42424 h 124766"/>
                <a:gd name="connsiteX4" fmla="*/ 13854 w 118739"/>
                <a:gd name="connsiteY4" fmla="*/ 47023 h 124766"/>
                <a:gd name="connsiteX5" fmla="*/ 17191 w 118739"/>
                <a:gd name="connsiteY5" fmla="*/ 47819 h 124766"/>
                <a:gd name="connsiteX6" fmla="*/ 28469 w 118739"/>
                <a:gd name="connsiteY6" fmla="*/ 49140 h 124766"/>
                <a:gd name="connsiteX7" fmla="*/ 36264 w 118739"/>
                <a:gd name="connsiteY7" fmla="*/ 51947 h 124766"/>
                <a:gd name="connsiteX8" fmla="*/ 41885 w 118739"/>
                <a:gd name="connsiteY8" fmla="*/ 56352 h 124766"/>
                <a:gd name="connsiteX9" fmla="*/ 56768 w 118739"/>
                <a:gd name="connsiteY9" fmla="*/ 72560 h 124766"/>
                <a:gd name="connsiteX10" fmla="*/ 62779 w 118739"/>
                <a:gd name="connsiteY10" fmla="*/ 77745 h 124766"/>
                <a:gd name="connsiteX11" fmla="*/ 84621 w 118739"/>
                <a:gd name="connsiteY11" fmla="*/ 88879 h 124766"/>
                <a:gd name="connsiteX12" fmla="*/ 87860 w 118739"/>
                <a:gd name="connsiteY12" fmla="*/ 102259 h 124766"/>
                <a:gd name="connsiteX13" fmla="*/ 104660 w 118739"/>
                <a:gd name="connsiteY13" fmla="*/ 124766 h 124766"/>
                <a:gd name="connsiteX14" fmla="*/ 118740 w 118739"/>
                <a:gd name="connsiteY14" fmla="*/ 116225 h 124766"/>
                <a:gd name="connsiteX15" fmla="*/ 105918 w 118739"/>
                <a:gd name="connsiteY15" fmla="*/ 95674 h 124766"/>
                <a:gd name="connsiteX16" fmla="*/ 93095 w 118739"/>
                <a:gd name="connsiteY16" fmla="*/ 73225 h 124766"/>
                <a:gd name="connsiteX17" fmla="*/ 88067 w 118739"/>
                <a:gd name="connsiteY17" fmla="*/ 62916 h 124766"/>
                <a:gd name="connsiteX18" fmla="*/ 71058 w 118739"/>
                <a:gd name="connsiteY18" fmla="*/ 42471 h 124766"/>
                <a:gd name="connsiteX19" fmla="*/ 48969 w 118739"/>
                <a:gd name="connsiteY19" fmla="*/ 7447 h 124766"/>
                <a:gd name="connsiteX20" fmla="*/ 38614 w 118739"/>
                <a:gd name="connsiteY20" fmla="*/ 14094 h 1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8739" h="124766">
                  <a:moveTo>
                    <a:pt x="38614" y="14094"/>
                  </a:moveTo>
                  <a:lnTo>
                    <a:pt x="537" y="0"/>
                  </a:lnTo>
                  <a:cubicBezTo>
                    <a:pt x="-281" y="12076"/>
                    <a:pt x="-164" y="21475"/>
                    <a:pt x="889" y="28198"/>
                  </a:cubicBezTo>
                  <a:cubicBezTo>
                    <a:pt x="1889" y="34191"/>
                    <a:pt x="3927" y="38932"/>
                    <a:pt x="7001" y="42424"/>
                  </a:cubicBezTo>
                  <a:cubicBezTo>
                    <a:pt x="9846" y="45171"/>
                    <a:pt x="12130" y="46704"/>
                    <a:pt x="13854" y="47023"/>
                  </a:cubicBezTo>
                  <a:cubicBezTo>
                    <a:pt x="14916" y="47373"/>
                    <a:pt x="16028" y="47638"/>
                    <a:pt x="17191" y="47819"/>
                  </a:cubicBezTo>
                  <a:lnTo>
                    <a:pt x="28469" y="49140"/>
                  </a:lnTo>
                  <a:cubicBezTo>
                    <a:pt x="31100" y="49568"/>
                    <a:pt x="33698" y="50504"/>
                    <a:pt x="36264" y="51947"/>
                  </a:cubicBezTo>
                  <a:cubicBezTo>
                    <a:pt x="36920" y="52149"/>
                    <a:pt x="38794" y="53618"/>
                    <a:pt x="41885" y="56352"/>
                  </a:cubicBezTo>
                  <a:lnTo>
                    <a:pt x="56768" y="72560"/>
                  </a:lnTo>
                  <a:cubicBezTo>
                    <a:pt x="57381" y="73322"/>
                    <a:pt x="59384" y="75050"/>
                    <a:pt x="62779" y="77745"/>
                  </a:cubicBezTo>
                  <a:cubicBezTo>
                    <a:pt x="66837" y="81030"/>
                    <a:pt x="74118" y="84741"/>
                    <a:pt x="84621" y="88879"/>
                  </a:cubicBezTo>
                  <a:cubicBezTo>
                    <a:pt x="84321" y="93654"/>
                    <a:pt x="85401" y="98115"/>
                    <a:pt x="87860" y="102259"/>
                  </a:cubicBezTo>
                  <a:cubicBezTo>
                    <a:pt x="89854" y="106090"/>
                    <a:pt x="95454" y="113592"/>
                    <a:pt x="104660" y="124766"/>
                  </a:cubicBezTo>
                  <a:lnTo>
                    <a:pt x="118740" y="116225"/>
                  </a:lnTo>
                  <a:lnTo>
                    <a:pt x="105918" y="95674"/>
                  </a:lnTo>
                  <a:lnTo>
                    <a:pt x="93095" y="73225"/>
                  </a:lnTo>
                  <a:cubicBezTo>
                    <a:pt x="91429" y="69170"/>
                    <a:pt x="89753" y="65733"/>
                    <a:pt x="88067" y="62916"/>
                  </a:cubicBezTo>
                  <a:cubicBezTo>
                    <a:pt x="86391" y="59480"/>
                    <a:pt x="80722" y="52665"/>
                    <a:pt x="71058" y="42471"/>
                  </a:cubicBezTo>
                  <a:lnTo>
                    <a:pt x="48969" y="7447"/>
                  </a:lnTo>
                  <a:lnTo>
                    <a:pt x="38614" y="14094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4290B6F-62A6-ED85-DD7B-72DBE41023D6}"/>
                </a:ext>
              </a:extLst>
            </p:cNvPr>
            <p:cNvSpPr/>
            <p:nvPr/>
          </p:nvSpPr>
          <p:spPr>
            <a:xfrm>
              <a:off x="5938394" y="2957146"/>
              <a:ext cx="86524" cy="104039"/>
            </a:xfrm>
            <a:custGeom>
              <a:avLst/>
              <a:gdLst>
                <a:gd name="connsiteX0" fmla="*/ 41415 w 86524"/>
                <a:gd name="connsiteY0" fmla="*/ 104040 h 104039"/>
                <a:gd name="connsiteX1" fmla="*/ 38910 w 86524"/>
                <a:gd name="connsiteY1" fmla="*/ 103517 h 104039"/>
                <a:gd name="connsiteX2" fmla="*/ 14062 w 86524"/>
                <a:gd name="connsiteY2" fmla="*/ 97231 h 104039"/>
                <a:gd name="connsiteX3" fmla="*/ 0 w 86524"/>
                <a:gd name="connsiteY3" fmla="*/ 89141 h 104039"/>
                <a:gd name="connsiteX4" fmla="*/ 11164 w 86524"/>
                <a:gd name="connsiteY4" fmla="*/ 47928 h 104039"/>
                <a:gd name="connsiteX5" fmla="*/ 21104 w 86524"/>
                <a:gd name="connsiteY5" fmla="*/ 22777 h 104039"/>
                <a:gd name="connsiteX6" fmla="*/ 19831 w 86524"/>
                <a:gd name="connsiteY6" fmla="*/ 10706 h 104039"/>
                <a:gd name="connsiteX7" fmla="*/ 31696 w 86524"/>
                <a:gd name="connsiteY7" fmla="*/ 0 h 104039"/>
                <a:gd name="connsiteX8" fmla="*/ 37950 w 86524"/>
                <a:gd name="connsiteY8" fmla="*/ 6314 h 104039"/>
                <a:gd name="connsiteX9" fmla="*/ 67299 w 86524"/>
                <a:gd name="connsiteY9" fmla="*/ 29477 h 104039"/>
                <a:gd name="connsiteX10" fmla="*/ 71681 w 86524"/>
                <a:gd name="connsiteY10" fmla="*/ 32232 h 104039"/>
                <a:gd name="connsiteX11" fmla="*/ 86524 w 86524"/>
                <a:gd name="connsiteY11" fmla="*/ 52788 h 104039"/>
                <a:gd name="connsiteX12" fmla="*/ 72520 w 86524"/>
                <a:gd name="connsiteY12" fmla="*/ 61613 h 104039"/>
                <a:gd name="connsiteX13" fmla="*/ 67404 w 86524"/>
                <a:gd name="connsiteY13" fmla="*/ 57234 h 104039"/>
                <a:gd name="connsiteX14" fmla="*/ 54101 w 86524"/>
                <a:gd name="connsiteY14" fmla="*/ 90730 h 104039"/>
                <a:gd name="connsiteX15" fmla="*/ 41415 w 86524"/>
                <a:gd name="connsiteY15" fmla="*/ 104040 h 1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524" h="104039">
                  <a:moveTo>
                    <a:pt x="41415" y="104040"/>
                  </a:moveTo>
                  <a:lnTo>
                    <a:pt x="38910" y="103517"/>
                  </a:lnTo>
                  <a:cubicBezTo>
                    <a:pt x="27966" y="101328"/>
                    <a:pt x="19684" y="99233"/>
                    <a:pt x="14062" y="97231"/>
                  </a:cubicBezTo>
                  <a:cubicBezTo>
                    <a:pt x="9484" y="95656"/>
                    <a:pt x="4796" y="92959"/>
                    <a:pt x="0" y="89141"/>
                  </a:cubicBezTo>
                  <a:lnTo>
                    <a:pt x="11164" y="47928"/>
                  </a:lnTo>
                  <a:lnTo>
                    <a:pt x="21104" y="22777"/>
                  </a:lnTo>
                  <a:lnTo>
                    <a:pt x="19831" y="10706"/>
                  </a:lnTo>
                  <a:lnTo>
                    <a:pt x="31696" y="0"/>
                  </a:lnTo>
                  <a:lnTo>
                    <a:pt x="37950" y="6314"/>
                  </a:lnTo>
                  <a:lnTo>
                    <a:pt x="67299" y="29477"/>
                  </a:lnTo>
                  <a:cubicBezTo>
                    <a:pt x="68972" y="30018"/>
                    <a:pt x="70432" y="30937"/>
                    <a:pt x="71681" y="32232"/>
                  </a:cubicBezTo>
                  <a:cubicBezTo>
                    <a:pt x="73085" y="33096"/>
                    <a:pt x="78033" y="39947"/>
                    <a:pt x="86524" y="52788"/>
                  </a:cubicBezTo>
                  <a:lnTo>
                    <a:pt x="72520" y="61613"/>
                  </a:lnTo>
                  <a:lnTo>
                    <a:pt x="67404" y="57234"/>
                  </a:lnTo>
                  <a:lnTo>
                    <a:pt x="54101" y="90730"/>
                  </a:lnTo>
                  <a:lnTo>
                    <a:pt x="41415" y="10404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F598AE2-8D73-9973-7394-9AE23ADB3DD5}"/>
                </a:ext>
              </a:extLst>
            </p:cNvPr>
            <p:cNvSpPr/>
            <p:nvPr/>
          </p:nvSpPr>
          <p:spPr>
            <a:xfrm>
              <a:off x="5938040" y="2891944"/>
              <a:ext cx="33905" cy="76875"/>
            </a:xfrm>
            <a:custGeom>
              <a:avLst/>
              <a:gdLst>
                <a:gd name="connsiteX0" fmla="*/ 21788 w 33905"/>
                <a:gd name="connsiteY0" fmla="*/ 76876 h 76875"/>
                <a:gd name="connsiteX1" fmla="*/ 17940 w 33905"/>
                <a:gd name="connsiteY1" fmla="*/ 63336 h 76875"/>
                <a:gd name="connsiteX2" fmla="*/ 16144 w 33905"/>
                <a:gd name="connsiteY2" fmla="*/ 56191 h 76875"/>
                <a:gd name="connsiteX3" fmla="*/ 5617 w 33905"/>
                <a:gd name="connsiteY3" fmla="*/ 21716 h 76875"/>
                <a:gd name="connsiteX4" fmla="*/ 0 w 33905"/>
                <a:gd name="connsiteY4" fmla="*/ 9163 h 76875"/>
                <a:gd name="connsiteX5" fmla="*/ 9343 w 33905"/>
                <a:gd name="connsiteY5" fmla="*/ 0 h 76875"/>
                <a:gd name="connsiteX6" fmla="*/ 18480 w 33905"/>
                <a:gd name="connsiteY6" fmla="*/ 4471 h 76875"/>
                <a:gd name="connsiteX7" fmla="*/ 19649 w 33905"/>
                <a:gd name="connsiteY7" fmla="*/ 11705 h 76875"/>
                <a:gd name="connsiteX8" fmla="*/ 13430 w 33905"/>
                <a:gd name="connsiteY8" fmla="*/ 21917 h 76875"/>
                <a:gd name="connsiteX9" fmla="*/ 22413 w 33905"/>
                <a:gd name="connsiteY9" fmla="*/ 38352 h 76875"/>
                <a:gd name="connsiteX10" fmla="*/ 26991 w 33905"/>
                <a:gd name="connsiteY10" fmla="*/ 48068 h 76875"/>
                <a:gd name="connsiteX11" fmla="*/ 33906 w 33905"/>
                <a:gd name="connsiteY11" fmla="*/ 68180 h 76875"/>
                <a:gd name="connsiteX12" fmla="*/ 21788 w 33905"/>
                <a:gd name="connsiteY12" fmla="*/ 76876 h 7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905" h="76875">
                  <a:moveTo>
                    <a:pt x="21788" y="76876"/>
                  </a:moveTo>
                  <a:lnTo>
                    <a:pt x="17940" y="63336"/>
                  </a:lnTo>
                  <a:lnTo>
                    <a:pt x="16144" y="56191"/>
                  </a:lnTo>
                  <a:lnTo>
                    <a:pt x="5617" y="21716"/>
                  </a:lnTo>
                  <a:lnTo>
                    <a:pt x="0" y="9163"/>
                  </a:lnTo>
                  <a:lnTo>
                    <a:pt x="9343" y="0"/>
                  </a:lnTo>
                  <a:lnTo>
                    <a:pt x="18480" y="4471"/>
                  </a:lnTo>
                  <a:lnTo>
                    <a:pt x="19649" y="11705"/>
                  </a:lnTo>
                  <a:lnTo>
                    <a:pt x="13430" y="21917"/>
                  </a:lnTo>
                  <a:lnTo>
                    <a:pt x="22413" y="38352"/>
                  </a:lnTo>
                  <a:lnTo>
                    <a:pt x="26991" y="48068"/>
                  </a:lnTo>
                  <a:lnTo>
                    <a:pt x="33906" y="68180"/>
                  </a:lnTo>
                  <a:lnTo>
                    <a:pt x="21788" y="76876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750EB7C-139A-E61A-968C-F1BC97B127F7}"/>
                </a:ext>
              </a:extLst>
            </p:cNvPr>
            <p:cNvSpPr/>
            <p:nvPr/>
          </p:nvSpPr>
          <p:spPr>
            <a:xfrm>
              <a:off x="6012541" y="2995442"/>
              <a:ext cx="5050" cy="5050"/>
            </a:xfrm>
            <a:custGeom>
              <a:avLst/>
              <a:gdLst>
                <a:gd name="connsiteX0" fmla="*/ 0 w 5050"/>
                <a:gd name="connsiteY0" fmla="*/ 0 h 5050"/>
                <a:gd name="connsiteX1" fmla="*/ 0 w 5050"/>
                <a:gd name="connsiteY1" fmla="*/ 0 h 5050"/>
                <a:gd name="connsiteX2" fmla="*/ 0 w 5050"/>
                <a:gd name="connsiteY2" fmla="*/ 0 h 5050"/>
                <a:gd name="connsiteX3" fmla="*/ 0 w 5050"/>
                <a:gd name="connsiteY3" fmla="*/ 0 h 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" h="505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6D5893B-6421-2042-9021-046B6FA809DB}"/>
                </a:ext>
              </a:extLst>
            </p:cNvPr>
            <p:cNvSpPr/>
            <p:nvPr/>
          </p:nvSpPr>
          <p:spPr>
            <a:xfrm>
              <a:off x="5979315" y="3027975"/>
              <a:ext cx="41713" cy="33605"/>
            </a:xfrm>
            <a:custGeom>
              <a:avLst/>
              <a:gdLst>
                <a:gd name="connsiteX0" fmla="*/ 40899 w 41713"/>
                <a:gd name="connsiteY0" fmla="*/ 33606 h 33605"/>
                <a:gd name="connsiteX1" fmla="*/ 41617 w 41713"/>
                <a:gd name="connsiteY1" fmla="*/ 26614 h 33605"/>
                <a:gd name="connsiteX2" fmla="*/ 41257 w 41713"/>
                <a:gd name="connsiteY2" fmla="*/ 15373 h 33605"/>
                <a:gd name="connsiteX3" fmla="*/ 39098 w 41713"/>
                <a:gd name="connsiteY3" fmla="*/ 8860 h 33605"/>
                <a:gd name="connsiteX4" fmla="*/ 24987 w 41713"/>
                <a:gd name="connsiteY4" fmla="*/ 403 h 33605"/>
                <a:gd name="connsiteX5" fmla="*/ 9258 w 41713"/>
                <a:gd name="connsiteY5" fmla="*/ 3092 h 33605"/>
                <a:gd name="connsiteX6" fmla="*/ 6444 w 41713"/>
                <a:gd name="connsiteY6" fmla="*/ 5364 h 33605"/>
                <a:gd name="connsiteX7" fmla="*/ 3151 w 41713"/>
                <a:gd name="connsiteY7" fmla="*/ 9475 h 33605"/>
                <a:gd name="connsiteX8" fmla="*/ 111 w 41713"/>
                <a:gd name="connsiteY8" fmla="*/ 18491 h 33605"/>
                <a:gd name="connsiteX9" fmla="*/ 2814 w 41713"/>
                <a:gd name="connsiteY9" fmla="*/ 32437 h 33605"/>
                <a:gd name="connsiteX10" fmla="*/ 40899 w 41713"/>
                <a:gd name="connsiteY10" fmla="*/ 33606 h 3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713" h="33605">
                  <a:moveTo>
                    <a:pt x="40899" y="33606"/>
                  </a:moveTo>
                  <a:lnTo>
                    <a:pt x="41617" y="26614"/>
                  </a:lnTo>
                  <a:cubicBezTo>
                    <a:pt x="41821" y="22701"/>
                    <a:pt x="41701" y="18954"/>
                    <a:pt x="41257" y="15373"/>
                  </a:cubicBezTo>
                  <a:cubicBezTo>
                    <a:pt x="40921" y="13006"/>
                    <a:pt x="40201" y="10835"/>
                    <a:pt x="39098" y="8860"/>
                  </a:cubicBezTo>
                  <a:cubicBezTo>
                    <a:pt x="36587" y="4595"/>
                    <a:pt x="31883" y="1776"/>
                    <a:pt x="24987" y="403"/>
                  </a:cubicBezTo>
                  <a:cubicBezTo>
                    <a:pt x="18580" y="-610"/>
                    <a:pt x="13337" y="287"/>
                    <a:pt x="9258" y="3092"/>
                  </a:cubicBezTo>
                  <a:cubicBezTo>
                    <a:pt x="8240" y="3772"/>
                    <a:pt x="7302" y="4529"/>
                    <a:pt x="6444" y="5364"/>
                  </a:cubicBezTo>
                  <a:cubicBezTo>
                    <a:pt x="5910" y="5720"/>
                    <a:pt x="4813" y="7090"/>
                    <a:pt x="3151" y="9475"/>
                  </a:cubicBezTo>
                  <a:cubicBezTo>
                    <a:pt x="1331" y="12505"/>
                    <a:pt x="317" y="15510"/>
                    <a:pt x="111" y="18491"/>
                  </a:cubicBezTo>
                  <a:cubicBezTo>
                    <a:pt x="-335" y="21457"/>
                    <a:pt x="566" y="26106"/>
                    <a:pt x="2814" y="32437"/>
                  </a:cubicBezTo>
                  <a:lnTo>
                    <a:pt x="40899" y="33606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4F055F4-3B46-B848-4936-C5D42F1230CD}"/>
                </a:ext>
              </a:extLst>
            </p:cNvPr>
            <p:cNvSpPr/>
            <p:nvPr/>
          </p:nvSpPr>
          <p:spPr>
            <a:xfrm>
              <a:off x="5980749" y="3035692"/>
              <a:ext cx="41789" cy="66040"/>
            </a:xfrm>
            <a:custGeom>
              <a:avLst/>
              <a:gdLst>
                <a:gd name="connsiteX0" fmla="*/ 31746 w 41789"/>
                <a:gd name="connsiteY0" fmla="*/ 66040 h 66040"/>
                <a:gd name="connsiteX1" fmla="*/ 32009 w 41789"/>
                <a:gd name="connsiteY1" fmla="*/ 60757 h 66040"/>
                <a:gd name="connsiteX2" fmla="*/ 34376 w 41789"/>
                <a:gd name="connsiteY2" fmla="*/ 45825 h 66040"/>
                <a:gd name="connsiteX3" fmla="*/ 36574 w 41789"/>
                <a:gd name="connsiteY3" fmla="*/ 35540 h 66040"/>
                <a:gd name="connsiteX4" fmla="*/ 40048 w 41789"/>
                <a:gd name="connsiteY4" fmla="*/ 33016 h 66040"/>
                <a:gd name="connsiteX5" fmla="*/ 41788 w 41789"/>
                <a:gd name="connsiteY5" fmla="*/ 23805 h 66040"/>
                <a:gd name="connsiteX6" fmla="*/ 41294 w 41789"/>
                <a:gd name="connsiteY6" fmla="*/ 20919 h 66040"/>
                <a:gd name="connsiteX7" fmla="*/ 39144 w 41789"/>
                <a:gd name="connsiteY7" fmla="*/ 20472 h 66040"/>
                <a:gd name="connsiteX8" fmla="*/ 36706 w 41789"/>
                <a:gd name="connsiteY8" fmla="*/ 14975 h 66040"/>
                <a:gd name="connsiteX9" fmla="*/ 35603 w 41789"/>
                <a:gd name="connsiteY9" fmla="*/ 11470 h 66040"/>
                <a:gd name="connsiteX10" fmla="*/ 35174 w 41789"/>
                <a:gd name="connsiteY10" fmla="*/ 6926 h 66040"/>
                <a:gd name="connsiteX11" fmla="*/ 34884 w 41789"/>
                <a:gd name="connsiteY11" fmla="*/ 5360 h 66040"/>
                <a:gd name="connsiteX12" fmla="*/ 33149 w 41789"/>
                <a:gd name="connsiteY12" fmla="*/ 2234 h 66040"/>
                <a:gd name="connsiteX13" fmla="*/ 28348 w 41789"/>
                <a:gd name="connsiteY13" fmla="*/ 62 h 66040"/>
                <a:gd name="connsiteX14" fmla="*/ 26571 w 41789"/>
                <a:gd name="connsiteY14" fmla="*/ 429 h 66040"/>
                <a:gd name="connsiteX15" fmla="*/ 21216 w 41789"/>
                <a:gd name="connsiteY15" fmla="*/ 2018 h 66040"/>
                <a:gd name="connsiteX16" fmla="*/ 13790 w 41789"/>
                <a:gd name="connsiteY16" fmla="*/ 2512 h 66040"/>
                <a:gd name="connsiteX17" fmla="*/ 12221 w 41789"/>
                <a:gd name="connsiteY17" fmla="*/ 2745 h 66040"/>
                <a:gd name="connsiteX18" fmla="*/ 8773 w 41789"/>
                <a:gd name="connsiteY18" fmla="*/ 4186 h 66040"/>
                <a:gd name="connsiteX19" fmla="*/ 5374 w 41789"/>
                <a:gd name="connsiteY19" fmla="*/ 8436 h 66040"/>
                <a:gd name="connsiteX20" fmla="*/ 4898 w 41789"/>
                <a:gd name="connsiteY20" fmla="*/ 10952 h 66040"/>
                <a:gd name="connsiteX21" fmla="*/ 4835 w 41789"/>
                <a:gd name="connsiteY21" fmla="*/ 16433 h 66040"/>
                <a:gd name="connsiteX22" fmla="*/ 3839 w 41789"/>
                <a:gd name="connsiteY22" fmla="*/ 19969 h 66040"/>
                <a:gd name="connsiteX23" fmla="*/ 3001 w 41789"/>
                <a:gd name="connsiteY23" fmla="*/ 21824 h 66040"/>
                <a:gd name="connsiteX24" fmla="*/ 680 w 41789"/>
                <a:gd name="connsiteY24" fmla="*/ 21935 h 66040"/>
                <a:gd name="connsiteX25" fmla="*/ 2 w 41789"/>
                <a:gd name="connsiteY25" fmla="*/ 24759 h 66040"/>
                <a:gd name="connsiteX26" fmla="*/ 707 w 41789"/>
                <a:gd name="connsiteY26" fmla="*/ 31002 h 66040"/>
                <a:gd name="connsiteX27" fmla="*/ 3828 w 41789"/>
                <a:gd name="connsiteY27" fmla="*/ 32108 h 66040"/>
                <a:gd name="connsiteX28" fmla="*/ 4771 w 41789"/>
                <a:gd name="connsiteY28" fmla="*/ 37065 h 66040"/>
                <a:gd name="connsiteX29" fmla="*/ 14242 w 41789"/>
                <a:gd name="connsiteY29" fmla="*/ 45380 h 66040"/>
                <a:gd name="connsiteX30" fmla="*/ 19190 w 41789"/>
                <a:gd name="connsiteY30" fmla="*/ 50230 h 66040"/>
                <a:gd name="connsiteX31" fmla="*/ 22191 w 41789"/>
                <a:gd name="connsiteY31" fmla="*/ 53794 h 66040"/>
                <a:gd name="connsiteX32" fmla="*/ 27676 w 41789"/>
                <a:gd name="connsiteY32" fmla="*/ 61466 h 66040"/>
                <a:gd name="connsiteX33" fmla="*/ 31746 w 41789"/>
                <a:gd name="connsiteY33" fmla="*/ 66040 h 6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1789" h="66040">
                  <a:moveTo>
                    <a:pt x="31746" y="66040"/>
                  </a:moveTo>
                  <a:lnTo>
                    <a:pt x="32009" y="60757"/>
                  </a:lnTo>
                  <a:lnTo>
                    <a:pt x="34376" y="45825"/>
                  </a:lnTo>
                  <a:lnTo>
                    <a:pt x="36574" y="35540"/>
                  </a:lnTo>
                  <a:cubicBezTo>
                    <a:pt x="38079" y="35477"/>
                    <a:pt x="39237" y="34635"/>
                    <a:pt x="40048" y="33016"/>
                  </a:cubicBezTo>
                  <a:cubicBezTo>
                    <a:pt x="40984" y="30977"/>
                    <a:pt x="41564" y="27907"/>
                    <a:pt x="41788" y="23805"/>
                  </a:cubicBezTo>
                  <a:cubicBezTo>
                    <a:pt x="41810" y="22391"/>
                    <a:pt x="41646" y="21429"/>
                    <a:pt x="41294" y="20919"/>
                  </a:cubicBezTo>
                  <a:cubicBezTo>
                    <a:pt x="40970" y="20352"/>
                    <a:pt x="40253" y="20203"/>
                    <a:pt x="39144" y="20472"/>
                  </a:cubicBezTo>
                  <a:cubicBezTo>
                    <a:pt x="38001" y="18051"/>
                    <a:pt x="37188" y="16219"/>
                    <a:pt x="36706" y="14975"/>
                  </a:cubicBezTo>
                  <a:cubicBezTo>
                    <a:pt x="36061" y="13254"/>
                    <a:pt x="35693" y="12085"/>
                    <a:pt x="35603" y="11470"/>
                  </a:cubicBezTo>
                  <a:cubicBezTo>
                    <a:pt x="35407" y="10552"/>
                    <a:pt x="35264" y="9037"/>
                    <a:pt x="35174" y="6926"/>
                  </a:cubicBezTo>
                  <a:cubicBezTo>
                    <a:pt x="35057" y="6057"/>
                    <a:pt x="34961" y="5536"/>
                    <a:pt x="34884" y="5360"/>
                  </a:cubicBezTo>
                  <a:cubicBezTo>
                    <a:pt x="34575" y="4273"/>
                    <a:pt x="33997" y="3231"/>
                    <a:pt x="33149" y="2234"/>
                  </a:cubicBezTo>
                  <a:cubicBezTo>
                    <a:pt x="31464" y="496"/>
                    <a:pt x="29863" y="-227"/>
                    <a:pt x="28348" y="62"/>
                  </a:cubicBezTo>
                  <a:cubicBezTo>
                    <a:pt x="28169" y="48"/>
                    <a:pt x="27576" y="170"/>
                    <a:pt x="26571" y="429"/>
                  </a:cubicBezTo>
                  <a:cubicBezTo>
                    <a:pt x="24039" y="1305"/>
                    <a:pt x="22254" y="1835"/>
                    <a:pt x="21216" y="2018"/>
                  </a:cubicBezTo>
                  <a:cubicBezTo>
                    <a:pt x="20424" y="2213"/>
                    <a:pt x="17949" y="2377"/>
                    <a:pt x="13790" y="2512"/>
                  </a:cubicBezTo>
                  <a:cubicBezTo>
                    <a:pt x="13253" y="2563"/>
                    <a:pt x="12730" y="2641"/>
                    <a:pt x="12221" y="2745"/>
                  </a:cubicBezTo>
                  <a:cubicBezTo>
                    <a:pt x="11406" y="2828"/>
                    <a:pt x="10257" y="3309"/>
                    <a:pt x="8773" y="4186"/>
                  </a:cubicBezTo>
                  <a:cubicBezTo>
                    <a:pt x="7122" y="5327"/>
                    <a:pt x="5989" y="6744"/>
                    <a:pt x="5374" y="8436"/>
                  </a:cubicBezTo>
                  <a:cubicBezTo>
                    <a:pt x="5097" y="9260"/>
                    <a:pt x="4939" y="10098"/>
                    <a:pt x="4898" y="10952"/>
                  </a:cubicBezTo>
                  <a:lnTo>
                    <a:pt x="4835" y="16433"/>
                  </a:lnTo>
                  <a:cubicBezTo>
                    <a:pt x="4748" y="17367"/>
                    <a:pt x="4416" y="18546"/>
                    <a:pt x="3839" y="19969"/>
                  </a:cubicBezTo>
                  <a:cubicBezTo>
                    <a:pt x="3573" y="20595"/>
                    <a:pt x="3294" y="21213"/>
                    <a:pt x="3001" y="21824"/>
                  </a:cubicBezTo>
                  <a:cubicBezTo>
                    <a:pt x="1738" y="21372"/>
                    <a:pt x="964" y="21409"/>
                    <a:pt x="680" y="21935"/>
                  </a:cubicBezTo>
                  <a:cubicBezTo>
                    <a:pt x="296" y="22365"/>
                    <a:pt x="70" y="23306"/>
                    <a:pt x="2" y="24759"/>
                  </a:cubicBezTo>
                  <a:cubicBezTo>
                    <a:pt x="-23" y="27660"/>
                    <a:pt x="212" y="29741"/>
                    <a:pt x="707" y="31002"/>
                  </a:cubicBezTo>
                  <a:cubicBezTo>
                    <a:pt x="1238" y="32462"/>
                    <a:pt x="2279" y="32831"/>
                    <a:pt x="3828" y="32108"/>
                  </a:cubicBezTo>
                  <a:cubicBezTo>
                    <a:pt x="4371" y="35619"/>
                    <a:pt x="4685" y="37271"/>
                    <a:pt x="4771" y="37065"/>
                  </a:cubicBezTo>
                  <a:lnTo>
                    <a:pt x="14242" y="45380"/>
                  </a:lnTo>
                  <a:cubicBezTo>
                    <a:pt x="16696" y="47660"/>
                    <a:pt x="18346" y="49276"/>
                    <a:pt x="19190" y="50230"/>
                  </a:cubicBezTo>
                  <a:cubicBezTo>
                    <a:pt x="20346" y="51488"/>
                    <a:pt x="21347" y="52676"/>
                    <a:pt x="22191" y="53794"/>
                  </a:cubicBezTo>
                  <a:lnTo>
                    <a:pt x="27676" y="61466"/>
                  </a:lnTo>
                  <a:cubicBezTo>
                    <a:pt x="28732" y="62784"/>
                    <a:pt x="30088" y="64308"/>
                    <a:pt x="31746" y="66040"/>
                  </a:cubicBez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4A4DBA2-D5F1-E54C-A3CE-B06E85AE3668}"/>
                </a:ext>
              </a:extLst>
            </p:cNvPr>
            <p:cNvSpPr/>
            <p:nvPr/>
          </p:nvSpPr>
          <p:spPr>
            <a:xfrm>
              <a:off x="5984848" y="3010035"/>
              <a:ext cx="48629" cy="34382"/>
            </a:xfrm>
            <a:custGeom>
              <a:avLst/>
              <a:gdLst>
                <a:gd name="connsiteX0" fmla="*/ 36139 w 48629"/>
                <a:gd name="connsiteY0" fmla="*/ 0 h 34382"/>
                <a:gd name="connsiteX1" fmla="*/ 37647 w 48629"/>
                <a:gd name="connsiteY1" fmla="*/ 2747 h 34382"/>
                <a:gd name="connsiteX2" fmla="*/ 47835 w 48629"/>
                <a:gd name="connsiteY2" fmla="*/ 23289 h 34382"/>
                <a:gd name="connsiteX3" fmla="*/ 46802 w 48629"/>
                <a:gd name="connsiteY3" fmla="*/ 33716 h 34382"/>
                <a:gd name="connsiteX4" fmla="*/ 39928 w 48629"/>
                <a:gd name="connsiteY4" fmla="*/ 32961 h 34382"/>
                <a:gd name="connsiteX5" fmla="*/ 23779 w 48629"/>
                <a:gd name="connsiteY5" fmla="*/ 22504 h 34382"/>
                <a:gd name="connsiteX6" fmla="*/ 7994 w 48629"/>
                <a:gd name="connsiteY6" fmla="*/ 30945 h 34382"/>
                <a:gd name="connsiteX7" fmla="*/ 661 w 48629"/>
                <a:gd name="connsiteY7" fmla="*/ 29344 h 34382"/>
                <a:gd name="connsiteX8" fmla="*/ 4417 w 48629"/>
                <a:gd name="connsiteY8" fmla="*/ 18076 h 34382"/>
                <a:gd name="connsiteX9" fmla="*/ 16776 w 48629"/>
                <a:gd name="connsiteY9" fmla="*/ 11923 h 34382"/>
                <a:gd name="connsiteX10" fmla="*/ 21862 w 48629"/>
                <a:gd name="connsiteY10" fmla="*/ 11759 h 34382"/>
                <a:gd name="connsiteX11" fmla="*/ 28776 w 48629"/>
                <a:gd name="connsiteY11" fmla="*/ 13393 h 34382"/>
                <a:gd name="connsiteX12" fmla="*/ 25490 w 48629"/>
                <a:gd name="connsiteY12" fmla="*/ 6620 h 34382"/>
                <a:gd name="connsiteX13" fmla="*/ 36139 w 48629"/>
                <a:gd name="connsiteY13" fmla="*/ 0 h 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29" h="34382">
                  <a:moveTo>
                    <a:pt x="36139" y="0"/>
                  </a:moveTo>
                  <a:lnTo>
                    <a:pt x="37647" y="2747"/>
                  </a:lnTo>
                  <a:cubicBezTo>
                    <a:pt x="44050" y="14259"/>
                    <a:pt x="47446" y="21106"/>
                    <a:pt x="47835" y="23289"/>
                  </a:cubicBezTo>
                  <a:cubicBezTo>
                    <a:pt x="49168" y="28251"/>
                    <a:pt x="48824" y="31727"/>
                    <a:pt x="46802" y="33716"/>
                  </a:cubicBezTo>
                  <a:cubicBezTo>
                    <a:pt x="45459" y="34809"/>
                    <a:pt x="43167" y="34557"/>
                    <a:pt x="39928" y="32961"/>
                  </a:cubicBezTo>
                  <a:cubicBezTo>
                    <a:pt x="36501" y="31307"/>
                    <a:pt x="31118" y="27821"/>
                    <a:pt x="23779" y="22504"/>
                  </a:cubicBezTo>
                  <a:lnTo>
                    <a:pt x="7994" y="30945"/>
                  </a:lnTo>
                  <a:cubicBezTo>
                    <a:pt x="4032" y="32153"/>
                    <a:pt x="1588" y="31620"/>
                    <a:pt x="661" y="29344"/>
                  </a:cubicBezTo>
                  <a:cubicBezTo>
                    <a:pt x="-919" y="25482"/>
                    <a:pt x="334" y="21726"/>
                    <a:pt x="4417" y="18076"/>
                  </a:cubicBezTo>
                  <a:cubicBezTo>
                    <a:pt x="8052" y="15070"/>
                    <a:pt x="12172" y="13019"/>
                    <a:pt x="16776" y="11923"/>
                  </a:cubicBezTo>
                  <a:cubicBezTo>
                    <a:pt x="18652" y="11583"/>
                    <a:pt x="20347" y="11529"/>
                    <a:pt x="21862" y="11759"/>
                  </a:cubicBezTo>
                  <a:cubicBezTo>
                    <a:pt x="22713" y="11805"/>
                    <a:pt x="25018" y="12350"/>
                    <a:pt x="28776" y="13393"/>
                  </a:cubicBezTo>
                  <a:lnTo>
                    <a:pt x="25490" y="6620"/>
                  </a:lnTo>
                  <a:lnTo>
                    <a:pt x="36139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79C030E-8367-31E7-8E84-DFA3E25AEBFF}"/>
                </a:ext>
              </a:extLst>
            </p:cNvPr>
            <p:cNvSpPr/>
            <p:nvPr/>
          </p:nvSpPr>
          <p:spPr>
            <a:xfrm>
              <a:off x="6001864" y="3107334"/>
              <a:ext cx="31020" cy="52972"/>
            </a:xfrm>
            <a:custGeom>
              <a:avLst/>
              <a:gdLst>
                <a:gd name="connsiteX0" fmla="*/ 0 w 31020"/>
                <a:gd name="connsiteY0" fmla="*/ 34294 h 52972"/>
                <a:gd name="connsiteX1" fmla="*/ 0 w 31020"/>
                <a:gd name="connsiteY1" fmla="*/ 34294 h 52972"/>
                <a:gd name="connsiteX2" fmla="*/ 8023 w 31020"/>
                <a:gd name="connsiteY2" fmla="*/ 28436 h 52972"/>
                <a:gd name="connsiteX3" fmla="*/ 9827 w 31020"/>
                <a:gd name="connsiteY3" fmla="*/ 11098 h 52972"/>
                <a:gd name="connsiteX4" fmla="*/ 14750 w 31020"/>
                <a:gd name="connsiteY4" fmla="*/ 2267 h 52972"/>
                <a:gd name="connsiteX5" fmla="*/ 23851 w 31020"/>
                <a:gd name="connsiteY5" fmla="*/ 744 h 52972"/>
                <a:gd name="connsiteX6" fmla="*/ 31020 w 31020"/>
                <a:gd name="connsiteY6" fmla="*/ 9298 h 52972"/>
                <a:gd name="connsiteX7" fmla="*/ 31015 w 31020"/>
                <a:gd name="connsiteY7" fmla="*/ 9674 h 52972"/>
                <a:gd name="connsiteX8" fmla="*/ 27211 w 31020"/>
                <a:gd name="connsiteY8" fmla="*/ 12494 h 52972"/>
                <a:gd name="connsiteX9" fmla="*/ 25973 w 31020"/>
                <a:gd name="connsiteY9" fmla="*/ 14389 h 52972"/>
                <a:gd name="connsiteX10" fmla="*/ 25716 w 31020"/>
                <a:gd name="connsiteY10" fmla="*/ 22593 h 52972"/>
                <a:gd name="connsiteX11" fmla="*/ 24994 w 31020"/>
                <a:gd name="connsiteY11" fmla="*/ 25757 h 52972"/>
                <a:gd name="connsiteX12" fmla="*/ 20028 w 31020"/>
                <a:gd name="connsiteY12" fmla="*/ 39862 h 52972"/>
                <a:gd name="connsiteX13" fmla="*/ 18590 w 31020"/>
                <a:gd name="connsiteY13" fmla="*/ 40751 h 52972"/>
                <a:gd name="connsiteX14" fmla="*/ 14441 w 31020"/>
                <a:gd name="connsiteY14" fmla="*/ 42497 h 52972"/>
                <a:gd name="connsiteX15" fmla="*/ 11462 w 31020"/>
                <a:gd name="connsiteY15" fmla="*/ 44324 h 52972"/>
                <a:gd name="connsiteX16" fmla="*/ 97 w 31020"/>
                <a:gd name="connsiteY16" fmla="*/ 52973 h 52972"/>
                <a:gd name="connsiteX17" fmla="*/ 0 w 31020"/>
                <a:gd name="connsiteY17" fmla="*/ 34294 h 5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020" h="52972">
                  <a:moveTo>
                    <a:pt x="0" y="34294"/>
                  </a:moveTo>
                  <a:lnTo>
                    <a:pt x="0" y="34294"/>
                  </a:lnTo>
                  <a:lnTo>
                    <a:pt x="8023" y="28436"/>
                  </a:lnTo>
                  <a:cubicBezTo>
                    <a:pt x="8370" y="19679"/>
                    <a:pt x="8971" y="13899"/>
                    <a:pt x="9827" y="11098"/>
                  </a:cubicBezTo>
                  <a:cubicBezTo>
                    <a:pt x="10859" y="7119"/>
                    <a:pt x="12501" y="4175"/>
                    <a:pt x="14750" y="2267"/>
                  </a:cubicBezTo>
                  <a:cubicBezTo>
                    <a:pt x="17566" y="-110"/>
                    <a:pt x="20600" y="-618"/>
                    <a:pt x="23851" y="744"/>
                  </a:cubicBezTo>
                  <a:cubicBezTo>
                    <a:pt x="28645" y="3028"/>
                    <a:pt x="31035" y="5880"/>
                    <a:pt x="31020" y="9298"/>
                  </a:cubicBezTo>
                  <a:lnTo>
                    <a:pt x="31015" y="9674"/>
                  </a:lnTo>
                  <a:cubicBezTo>
                    <a:pt x="28933" y="10953"/>
                    <a:pt x="27665" y="11893"/>
                    <a:pt x="27211" y="12494"/>
                  </a:cubicBezTo>
                  <a:cubicBezTo>
                    <a:pt x="26687" y="13045"/>
                    <a:pt x="26275" y="13676"/>
                    <a:pt x="25973" y="14389"/>
                  </a:cubicBezTo>
                  <a:cubicBezTo>
                    <a:pt x="25302" y="15764"/>
                    <a:pt x="25217" y="18499"/>
                    <a:pt x="25716" y="22593"/>
                  </a:cubicBezTo>
                  <a:lnTo>
                    <a:pt x="24994" y="25757"/>
                  </a:lnTo>
                  <a:cubicBezTo>
                    <a:pt x="23208" y="33981"/>
                    <a:pt x="21553" y="38682"/>
                    <a:pt x="20028" y="39862"/>
                  </a:cubicBezTo>
                  <a:cubicBezTo>
                    <a:pt x="19909" y="40034"/>
                    <a:pt x="19430" y="40331"/>
                    <a:pt x="18590" y="40751"/>
                  </a:cubicBezTo>
                  <a:cubicBezTo>
                    <a:pt x="16611" y="41474"/>
                    <a:pt x="15228" y="42056"/>
                    <a:pt x="14441" y="42497"/>
                  </a:cubicBezTo>
                  <a:cubicBezTo>
                    <a:pt x="14201" y="42581"/>
                    <a:pt x="13209" y="43190"/>
                    <a:pt x="11462" y="44324"/>
                  </a:cubicBezTo>
                  <a:cubicBezTo>
                    <a:pt x="8916" y="46045"/>
                    <a:pt x="5127" y="48928"/>
                    <a:pt x="97" y="52973"/>
                  </a:cubicBezTo>
                  <a:lnTo>
                    <a:pt x="0" y="34294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FB6CEE1-DF0A-BB66-6B76-7FA624B2CA90}"/>
                </a:ext>
              </a:extLst>
            </p:cNvPr>
            <p:cNvSpPr/>
            <p:nvPr/>
          </p:nvSpPr>
          <p:spPr>
            <a:xfrm>
              <a:off x="6038358" y="3095179"/>
              <a:ext cx="5050" cy="5050"/>
            </a:xfrm>
            <a:custGeom>
              <a:avLst/>
              <a:gdLst>
                <a:gd name="connsiteX0" fmla="*/ 0 w 5050"/>
                <a:gd name="connsiteY0" fmla="*/ 0 h 5050"/>
                <a:gd name="connsiteX1" fmla="*/ 0 w 5050"/>
                <a:gd name="connsiteY1" fmla="*/ 0 h 5050"/>
                <a:gd name="connsiteX2" fmla="*/ 0 w 5050"/>
                <a:gd name="connsiteY2" fmla="*/ 0 h 5050"/>
                <a:gd name="connsiteX3" fmla="*/ 0 w 5050"/>
                <a:gd name="connsiteY3" fmla="*/ 0 h 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" h="505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4D21543-A6CF-E43B-D5C9-C3079ED1A17A}"/>
                </a:ext>
              </a:extLst>
            </p:cNvPr>
            <p:cNvSpPr/>
            <p:nvPr/>
          </p:nvSpPr>
          <p:spPr>
            <a:xfrm>
              <a:off x="6031274" y="3097282"/>
              <a:ext cx="23059" cy="44466"/>
            </a:xfrm>
            <a:custGeom>
              <a:avLst/>
              <a:gdLst>
                <a:gd name="connsiteX0" fmla="*/ 0 w 23059"/>
                <a:gd name="connsiteY0" fmla="*/ 23643 h 44466"/>
                <a:gd name="connsiteX1" fmla="*/ 121 w 23059"/>
                <a:gd name="connsiteY1" fmla="*/ 21897 h 44466"/>
                <a:gd name="connsiteX2" fmla="*/ 2342 w 23059"/>
                <a:gd name="connsiteY2" fmla="*/ 10335 h 44466"/>
                <a:gd name="connsiteX3" fmla="*/ 3911 w 23059"/>
                <a:gd name="connsiteY3" fmla="*/ 7483 h 44466"/>
                <a:gd name="connsiteX4" fmla="*/ 4934 w 23059"/>
                <a:gd name="connsiteY4" fmla="*/ 6171 h 44466"/>
                <a:gd name="connsiteX5" fmla="*/ 7213 w 23059"/>
                <a:gd name="connsiteY5" fmla="*/ 4051 h 44466"/>
                <a:gd name="connsiteX6" fmla="*/ 9642 w 23059"/>
                <a:gd name="connsiteY6" fmla="*/ 2471 h 44466"/>
                <a:gd name="connsiteX7" fmla="*/ 13648 w 23059"/>
                <a:gd name="connsiteY7" fmla="*/ 749 h 44466"/>
                <a:gd name="connsiteX8" fmla="*/ 18741 w 23059"/>
                <a:gd name="connsiteY8" fmla="*/ 19 h 44466"/>
                <a:gd name="connsiteX9" fmla="*/ 22365 w 23059"/>
                <a:gd name="connsiteY9" fmla="*/ 1707 h 44466"/>
                <a:gd name="connsiteX10" fmla="*/ 23059 w 23059"/>
                <a:gd name="connsiteY10" fmla="*/ 3991 h 44466"/>
                <a:gd name="connsiteX11" fmla="*/ 22988 w 23059"/>
                <a:gd name="connsiteY11" fmla="*/ 5605 h 44466"/>
                <a:gd name="connsiteX12" fmla="*/ 22662 w 23059"/>
                <a:gd name="connsiteY12" fmla="*/ 7434 h 44466"/>
                <a:gd name="connsiteX13" fmla="*/ 21423 w 23059"/>
                <a:gd name="connsiteY13" fmla="*/ 11566 h 44466"/>
                <a:gd name="connsiteX14" fmla="*/ 17040 w 23059"/>
                <a:gd name="connsiteY14" fmla="*/ 22607 h 44466"/>
                <a:gd name="connsiteX15" fmla="*/ 15339 w 23059"/>
                <a:gd name="connsiteY15" fmla="*/ 27982 h 44466"/>
                <a:gd name="connsiteX16" fmla="*/ 15121 w 23059"/>
                <a:gd name="connsiteY16" fmla="*/ 29372 h 44466"/>
                <a:gd name="connsiteX17" fmla="*/ 15092 w 23059"/>
                <a:gd name="connsiteY17" fmla="*/ 31633 h 44466"/>
                <a:gd name="connsiteX18" fmla="*/ 15423 w 23059"/>
                <a:gd name="connsiteY18" fmla="*/ 33338 h 44466"/>
                <a:gd name="connsiteX19" fmla="*/ 16284 w 23059"/>
                <a:gd name="connsiteY19" fmla="*/ 35747 h 44466"/>
                <a:gd name="connsiteX20" fmla="*/ 16375 w 23059"/>
                <a:gd name="connsiteY20" fmla="*/ 36783 h 44466"/>
                <a:gd name="connsiteX21" fmla="*/ 16245 w 23059"/>
                <a:gd name="connsiteY21" fmla="*/ 37328 h 44466"/>
                <a:gd name="connsiteX22" fmla="*/ 9340 w 23059"/>
                <a:gd name="connsiteY22" fmla="*/ 44467 h 44466"/>
                <a:gd name="connsiteX23" fmla="*/ 0 w 23059"/>
                <a:gd name="connsiteY23" fmla="*/ 23643 h 4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059" h="44466">
                  <a:moveTo>
                    <a:pt x="0" y="23643"/>
                  </a:moveTo>
                  <a:lnTo>
                    <a:pt x="121" y="21897"/>
                  </a:lnTo>
                  <a:cubicBezTo>
                    <a:pt x="461" y="16647"/>
                    <a:pt x="1201" y="12793"/>
                    <a:pt x="2342" y="10335"/>
                  </a:cubicBezTo>
                  <a:cubicBezTo>
                    <a:pt x="2767" y="9337"/>
                    <a:pt x="3290" y="8386"/>
                    <a:pt x="3911" y="7483"/>
                  </a:cubicBezTo>
                  <a:lnTo>
                    <a:pt x="4934" y="6171"/>
                  </a:lnTo>
                  <a:cubicBezTo>
                    <a:pt x="5777" y="5245"/>
                    <a:pt x="6537" y="4538"/>
                    <a:pt x="7213" y="4051"/>
                  </a:cubicBezTo>
                  <a:cubicBezTo>
                    <a:pt x="7971" y="3474"/>
                    <a:pt x="8781" y="2948"/>
                    <a:pt x="9642" y="2471"/>
                  </a:cubicBezTo>
                  <a:cubicBezTo>
                    <a:pt x="10053" y="2153"/>
                    <a:pt x="11388" y="1579"/>
                    <a:pt x="13648" y="749"/>
                  </a:cubicBezTo>
                  <a:cubicBezTo>
                    <a:pt x="15491" y="170"/>
                    <a:pt x="17188" y="-73"/>
                    <a:pt x="18741" y="19"/>
                  </a:cubicBezTo>
                  <a:cubicBezTo>
                    <a:pt x="20579" y="213"/>
                    <a:pt x="21787" y="776"/>
                    <a:pt x="22365" y="1707"/>
                  </a:cubicBezTo>
                  <a:cubicBezTo>
                    <a:pt x="22752" y="2185"/>
                    <a:pt x="22983" y="2946"/>
                    <a:pt x="23059" y="3991"/>
                  </a:cubicBezTo>
                  <a:lnTo>
                    <a:pt x="22988" y="5605"/>
                  </a:lnTo>
                  <a:lnTo>
                    <a:pt x="22662" y="7434"/>
                  </a:lnTo>
                  <a:cubicBezTo>
                    <a:pt x="22359" y="8726"/>
                    <a:pt x="21946" y="10103"/>
                    <a:pt x="21423" y="11566"/>
                  </a:cubicBezTo>
                  <a:cubicBezTo>
                    <a:pt x="20598" y="13845"/>
                    <a:pt x="19137" y="17525"/>
                    <a:pt x="17040" y="22607"/>
                  </a:cubicBezTo>
                  <a:cubicBezTo>
                    <a:pt x="15859" y="25860"/>
                    <a:pt x="15292" y="27651"/>
                    <a:pt x="15339" y="27982"/>
                  </a:cubicBezTo>
                  <a:lnTo>
                    <a:pt x="15121" y="29372"/>
                  </a:lnTo>
                  <a:cubicBezTo>
                    <a:pt x="15033" y="30232"/>
                    <a:pt x="15023" y="30986"/>
                    <a:pt x="15092" y="31633"/>
                  </a:cubicBezTo>
                  <a:cubicBezTo>
                    <a:pt x="15160" y="32280"/>
                    <a:pt x="15271" y="32848"/>
                    <a:pt x="15423" y="33338"/>
                  </a:cubicBezTo>
                  <a:lnTo>
                    <a:pt x="16284" y="35747"/>
                  </a:lnTo>
                  <a:cubicBezTo>
                    <a:pt x="16383" y="36089"/>
                    <a:pt x="16413" y="36434"/>
                    <a:pt x="16375" y="36783"/>
                  </a:cubicBezTo>
                  <a:lnTo>
                    <a:pt x="16245" y="37328"/>
                  </a:lnTo>
                  <a:cubicBezTo>
                    <a:pt x="15589" y="39018"/>
                    <a:pt x="13288" y="41397"/>
                    <a:pt x="9340" y="44467"/>
                  </a:cubicBezTo>
                  <a:lnTo>
                    <a:pt x="0" y="23643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DBEAD4D-60A5-C71C-2086-93E1549E54C7}"/>
                </a:ext>
              </a:extLst>
            </p:cNvPr>
            <p:cNvSpPr/>
            <p:nvPr/>
          </p:nvSpPr>
          <p:spPr>
            <a:xfrm>
              <a:off x="6031330" y="3133829"/>
              <a:ext cx="63758" cy="48841"/>
            </a:xfrm>
            <a:custGeom>
              <a:avLst/>
              <a:gdLst>
                <a:gd name="connsiteX0" fmla="*/ 0 w 63758"/>
                <a:gd name="connsiteY0" fmla="*/ 0 h 48841"/>
                <a:gd name="connsiteX1" fmla="*/ 25137 w 63758"/>
                <a:gd name="connsiteY1" fmla="*/ 19386 h 48841"/>
                <a:gd name="connsiteX2" fmla="*/ 34103 w 63758"/>
                <a:gd name="connsiteY2" fmla="*/ 26455 h 48841"/>
                <a:gd name="connsiteX3" fmla="*/ 38841 w 63758"/>
                <a:gd name="connsiteY3" fmla="*/ 27226 h 48841"/>
                <a:gd name="connsiteX4" fmla="*/ 50337 w 63758"/>
                <a:gd name="connsiteY4" fmla="*/ 26941 h 48841"/>
                <a:gd name="connsiteX5" fmla="*/ 58429 w 63758"/>
                <a:gd name="connsiteY5" fmla="*/ 27685 h 48841"/>
                <a:gd name="connsiteX6" fmla="*/ 63729 w 63758"/>
                <a:gd name="connsiteY6" fmla="*/ 31999 h 48841"/>
                <a:gd name="connsiteX7" fmla="*/ 56752 w 63758"/>
                <a:gd name="connsiteY7" fmla="*/ 37817 h 48841"/>
                <a:gd name="connsiteX8" fmla="*/ 44627 w 63758"/>
                <a:gd name="connsiteY8" fmla="*/ 41847 h 48841"/>
                <a:gd name="connsiteX9" fmla="*/ 41718 w 63758"/>
                <a:gd name="connsiteY9" fmla="*/ 42932 h 48841"/>
                <a:gd name="connsiteX10" fmla="*/ 32472 w 63758"/>
                <a:gd name="connsiteY10" fmla="*/ 47196 h 48841"/>
                <a:gd name="connsiteX11" fmla="*/ 29882 w 63758"/>
                <a:gd name="connsiteY11" fmla="*/ 48250 h 48841"/>
                <a:gd name="connsiteX12" fmla="*/ 22574 w 63758"/>
                <a:gd name="connsiteY12" fmla="*/ 48189 h 48841"/>
                <a:gd name="connsiteX13" fmla="*/ 0 w 63758"/>
                <a:gd name="connsiteY13" fmla="*/ 0 h 4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758" h="48841">
                  <a:moveTo>
                    <a:pt x="0" y="0"/>
                  </a:moveTo>
                  <a:lnTo>
                    <a:pt x="25137" y="19386"/>
                  </a:lnTo>
                  <a:cubicBezTo>
                    <a:pt x="28190" y="23372"/>
                    <a:pt x="31178" y="25728"/>
                    <a:pt x="34103" y="26455"/>
                  </a:cubicBezTo>
                  <a:cubicBezTo>
                    <a:pt x="35514" y="26865"/>
                    <a:pt x="37094" y="27122"/>
                    <a:pt x="38841" y="27226"/>
                  </a:cubicBezTo>
                  <a:cubicBezTo>
                    <a:pt x="40484" y="27426"/>
                    <a:pt x="44316" y="27331"/>
                    <a:pt x="50337" y="26941"/>
                  </a:cubicBezTo>
                  <a:cubicBezTo>
                    <a:pt x="54080" y="27119"/>
                    <a:pt x="56777" y="27367"/>
                    <a:pt x="58429" y="27685"/>
                  </a:cubicBezTo>
                  <a:cubicBezTo>
                    <a:pt x="62245" y="28364"/>
                    <a:pt x="64012" y="29801"/>
                    <a:pt x="63729" y="31999"/>
                  </a:cubicBezTo>
                  <a:cubicBezTo>
                    <a:pt x="63334" y="34260"/>
                    <a:pt x="61008" y="36199"/>
                    <a:pt x="56752" y="37817"/>
                  </a:cubicBezTo>
                  <a:lnTo>
                    <a:pt x="44627" y="41847"/>
                  </a:lnTo>
                  <a:lnTo>
                    <a:pt x="41718" y="42932"/>
                  </a:lnTo>
                  <a:cubicBezTo>
                    <a:pt x="39603" y="43781"/>
                    <a:pt x="36521" y="45203"/>
                    <a:pt x="32472" y="47196"/>
                  </a:cubicBezTo>
                  <a:cubicBezTo>
                    <a:pt x="30969" y="47858"/>
                    <a:pt x="30106" y="48209"/>
                    <a:pt x="29882" y="48250"/>
                  </a:cubicBezTo>
                  <a:cubicBezTo>
                    <a:pt x="27694" y="49059"/>
                    <a:pt x="25258" y="49038"/>
                    <a:pt x="22574" y="48189"/>
                  </a:cubicBez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B5869A9-533B-006A-B285-F25AC3B63D92}"/>
                </a:ext>
              </a:extLst>
            </p:cNvPr>
            <p:cNvSpPr/>
            <p:nvPr/>
          </p:nvSpPr>
          <p:spPr>
            <a:xfrm>
              <a:off x="5982484" y="2944510"/>
              <a:ext cx="40679" cy="54895"/>
            </a:xfrm>
            <a:custGeom>
              <a:avLst/>
              <a:gdLst>
                <a:gd name="connsiteX0" fmla="*/ 0 w 40679"/>
                <a:gd name="connsiteY0" fmla="*/ 34690 h 54895"/>
                <a:gd name="connsiteX1" fmla="*/ 4925 w 40679"/>
                <a:gd name="connsiteY1" fmla="*/ 28955 h 54895"/>
                <a:gd name="connsiteX2" fmla="*/ 4683 w 40679"/>
                <a:gd name="connsiteY2" fmla="*/ 22642 h 54895"/>
                <a:gd name="connsiteX3" fmla="*/ 3035 w 40679"/>
                <a:gd name="connsiteY3" fmla="*/ 20814 h 54895"/>
                <a:gd name="connsiteX4" fmla="*/ 3911 w 40679"/>
                <a:gd name="connsiteY4" fmla="*/ 18036 h 54895"/>
                <a:gd name="connsiteX5" fmla="*/ 13072 w 40679"/>
                <a:gd name="connsiteY5" fmla="*/ 2873 h 54895"/>
                <a:gd name="connsiteX6" fmla="*/ 19080 w 40679"/>
                <a:gd name="connsiteY6" fmla="*/ 101 h 54895"/>
                <a:gd name="connsiteX7" fmla="*/ 21407 w 40679"/>
                <a:gd name="connsiteY7" fmla="*/ 828 h 54895"/>
                <a:gd name="connsiteX8" fmla="*/ 26727 w 40679"/>
                <a:gd name="connsiteY8" fmla="*/ 3849 h 54895"/>
                <a:gd name="connsiteX9" fmla="*/ 28593 w 40679"/>
                <a:gd name="connsiteY9" fmla="*/ 4618 h 54895"/>
                <a:gd name="connsiteX10" fmla="*/ 34583 w 40679"/>
                <a:gd name="connsiteY10" fmla="*/ 4922 h 54895"/>
                <a:gd name="connsiteX11" fmla="*/ 36515 w 40679"/>
                <a:gd name="connsiteY11" fmla="*/ 5334 h 54895"/>
                <a:gd name="connsiteX12" fmla="*/ 39837 w 40679"/>
                <a:gd name="connsiteY12" fmla="*/ 9011 h 54895"/>
                <a:gd name="connsiteX13" fmla="*/ 40149 w 40679"/>
                <a:gd name="connsiteY13" fmla="*/ 17418 h 54895"/>
                <a:gd name="connsiteX14" fmla="*/ 33782 w 40679"/>
                <a:gd name="connsiteY14" fmla="*/ 32049 h 54895"/>
                <a:gd name="connsiteX15" fmla="*/ 23002 w 40679"/>
                <a:gd name="connsiteY15" fmla="*/ 40049 h 54895"/>
                <a:gd name="connsiteX16" fmla="*/ 15861 w 40679"/>
                <a:gd name="connsiteY16" fmla="*/ 42381 h 54895"/>
                <a:gd name="connsiteX17" fmla="*/ 15605 w 40679"/>
                <a:gd name="connsiteY17" fmla="*/ 50276 h 54895"/>
                <a:gd name="connsiteX18" fmla="*/ 10641 w 40679"/>
                <a:gd name="connsiteY18" fmla="*/ 54894 h 54895"/>
                <a:gd name="connsiteX19" fmla="*/ 2846 w 40679"/>
                <a:gd name="connsiteY19" fmla="*/ 50196 h 54895"/>
                <a:gd name="connsiteX20" fmla="*/ 0 w 40679"/>
                <a:gd name="connsiteY20" fmla="*/ 3469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679" h="54895">
                  <a:moveTo>
                    <a:pt x="0" y="34690"/>
                  </a:moveTo>
                  <a:lnTo>
                    <a:pt x="4925" y="28955"/>
                  </a:lnTo>
                  <a:lnTo>
                    <a:pt x="4683" y="22642"/>
                  </a:lnTo>
                  <a:lnTo>
                    <a:pt x="3035" y="20814"/>
                  </a:lnTo>
                  <a:lnTo>
                    <a:pt x="3911" y="18036"/>
                  </a:lnTo>
                  <a:cubicBezTo>
                    <a:pt x="7642" y="10548"/>
                    <a:pt x="10695" y="5493"/>
                    <a:pt x="13072" y="2873"/>
                  </a:cubicBezTo>
                  <a:cubicBezTo>
                    <a:pt x="15143" y="599"/>
                    <a:pt x="17146" y="-325"/>
                    <a:pt x="19080" y="101"/>
                  </a:cubicBezTo>
                  <a:cubicBezTo>
                    <a:pt x="19863" y="229"/>
                    <a:pt x="20639" y="471"/>
                    <a:pt x="21407" y="828"/>
                  </a:cubicBezTo>
                  <a:cubicBezTo>
                    <a:pt x="21909" y="1005"/>
                    <a:pt x="23683" y="2012"/>
                    <a:pt x="26727" y="3849"/>
                  </a:cubicBezTo>
                  <a:cubicBezTo>
                    <a:pt x="27458" y="4227"/>
                    <a:pt x="28080" y="4483"/>
                    <a:pt x="28593" y="4618"/>
                  </a:cubicBezTo>
                  <a:cubicBezTo>
                    <a:pt x="29807" y="4987"/>
                    <a:pt x="31804" y="5088"/>
                    <a:pt x="34583" y="4922"/>
                  </a:cubicBezTo>
                  <a:cubicBezTo>
                    <a:pt x="35678" y="5044"/>
                    <a:pt x="36322" y="5181"/>
                    <a:pt x="36515" y="5334"/>
                  </a:cubicBezTo>
                  <a:cubicBezTo>
                    <a:pt x="38172" y="6252"/>
                    <a:pt x="39279" y="7478"/>
                    <a:pt x="39837" y="9011"/>
                  </a:cubicBezTo>
                  <a:cubicBezTo>
                    <a:pt x="40845" y="11129"/>
                    <a:pt x="40949" y="13931"/>
                    <a:pt x="40149" y="17418"/>
                  </a:cubicBezTo>
                  <a:cubicBezTo>
                    <a:pt x="39659" y="19967"/>
                    <a:pt x="37537" y="24844"/>
                    <a:pt x="33782" y="32049"/>
                  </a:cubicBezTo>
                  <a:cubicBezTo>
                    <a:pt x="28524" y="36331"/>
                    <a:pt x="24930" y="38998"/>
                    <a:pt x="23002" y="40049"/>
                  </a:cubicBezTo>
                  <a:cubicBezTo>
                    <a:pt x="20948" y="41294"/>
                    <a:pt x="18567" y="42071"/>
                    <a:pt x="15861" y="42381"/>
                  </a:cubicBezTo>
                  <a:cubicBezTo>
                    <a:pt x="16765" y="45355"/>
                    <a:pt x="16680" y="47986"/>
                    <a:pt x="15605" y="50276"/>
                  </a:cubicBezTo>
                  <a:cubicBezTo>
                    <a:pt x="13980" y="53410"/>
                    <a:pt x="12325" y="54950"/>
                    <a:pt x="10641" y="54894"/>
                  </a:cubicBezTo>
                  <a:cubicBezTo>
                    <a:pt x="8777" y="54936"/>
                    <a:pt x="6178" y="53370"/>
                    <a:pt x="2846" y="50196"/>
                  </a:cubicBezTo>
                  <a:lnTo>
                    <a:pt x="0" y="3469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C233951-7942-BDC5-9152-E2F3D3131521}"/>
                </a:ext>
              </a:extLst>
            </p:cNvPr>
            <p:cNvSpPr/>
            <p:nvPr/>
          </p:nvSpPr>
          <p:spPr>
            <a:xfrm>
              <a:off x="5951095" y="2956297"/>
              <a:ext cx="36407" cy="74550"/>
            </a:xfrm>
            <a:custGeom>
              <a:avLst/>
              <a:gdLst>
                <a:gd name="connsiteX0" fmla="*/ 25186 w 36407"/>
                <a:gd name="connsiteY0" fmla="*/ 0 h 74550"/>
                <a:gd name="connsiteX1" fmla="*/ 26409 w 36407"/>
                <a:gd name="connsiteY1" fmla="*/ 969 h 74550"/>
                <a:gd name="connsiteX2" fmla="*/ 36126 w 36407"/>
                <a:gd name="connsiteY2" fmla="*/ 15080 h 74550"/>
                <a:gd name="connsiteX3" fmla="*/ 36334 w 36407"/>
                <a:gd name="connsiteY3" fmla="*/ 16985 h 74550"/>
                <a:gd name="connsiteX4" fmla="*/ 36363 w 36407"/>
                <a:gd name="connsiteY4" fmla="*/ 21122 h 74550"/>
                <a:gd name="connsiteX5" fmla="*/ 36014 w 36407"/>
                <a:gd name="connsiteY5" fmla="*/ 25523 h 74550"/>
                <a:gd name="connsiteX6" fmla="*/ 34586 w 36407"/>
                <a:gd name="connsiteY6" fmla="*/ 36286 h 74550"/>
                <a:gd name="connsiteX7" fmla="*/ 34231 w 36407"/>
                <a:gd name="connsiteY7" fmla="*/ 39941 h 74550"/>
                <a:gd name="connsiteX8" fmla="*/ 34442 w 36407"/>
                <a:gd name="connsiteY8" fmla="*/ 47957 h 74550"/>
                <a:gd name="connsiteX9" fmla="*/ 34152 w 36407"/>
                <a:gd name="connsiteY9" fmla="*/ 51658 h 74550"/>
                <a:gd name="connsiteX10" fmla="*/ 24267 w 36407"/>
                <a:gd name="connsiteY10" fmla="*/ 69778 h 74550"/>
                <a:gd name="connsiteX11" fmla="*/ 18666 w 36407"/>
                <a:gd name="connsiteY11" fmla="*/ 74326 h 74550"/>
                <a:gd name="connsiteX12" fmla="*/ 17313 w 36407"/>
                <a:gd name="connsiteY12" fmla="*/ 74551 h 74550"/>
                <a:gd name="connsiteX13" fmla="*/ 15245 w 36407"/>
                <a:gd name="connsiteY13" fmla="*/ 73534 h 74550"/>
                <a:gd name="connsiteX14" fmla="*/ 14364 w 36407"/>
                <a:gd name="connsiteY14" fmla="*/ 72433 h 74550"/>
                <a:gd name="connsiteX15" fmla="*/ 12818 w 36407"/>
                <a:gd name="connsiteY15" fmla="*/ 69327 h 74550"/>
                <a:gd name="connsiteX16" fmla="*/ 12116 w 36407"/>
                <a:gd name="connsiteY16" fmla="*/ 67435 h 74550"/>
                <a:gd name="connsiteX17" fmla="*/ 9350 w 36407"/>
                <a:gd name="connsiteY17" fmla="*/ 58922 h 74550"/>
                <a:gd name="connsiteX18" fmla="*/ 7737 w 36407"/>
                <a:gd name="connsiteY18" fmla="*/ 54887 h 74550"/>
                <a:gd name="connsiteX19" fmla="*/ 5843 w 36407"/>
                <a:gd name="connsiteY19" fmla="*/ 51500 h 74550"/>
                <a:gd name="connsiteX20" fmla="*/ 2052 w 36407"/>
                <a:gd name="connsiteY20" fmla="*/ 46331 h 74550"/>
                <a:gd name="connsiteX21" fmla="*/ 678 w 36407"/>
                <a:gd name="connsiteY21" fmla="*/ 44226 h 74550"/>
                <a:gd name="connsiteX22" fmla="*/ 0 w 36407"/>
                <a:gd name="connsiteY22" fmla="*/ 42227 h 74550"/>
                <a:gd name="connsiteX23" fmla="*/ 4 w 36407"/>
                <a:gd name="connsiteY23" fmla="*/ 41216 h 74550"/>
                <a:gd name="connsiteX24" fmla="*/ 280 w 36407"/>
                <a:gd name="connsiteY24" fmla="*/ 40172 h 74550"/>
                <a:gd name="connsiteX25" fmla="*/ 1684 w 36407"/>
                <a:gd name="connsiteY25" fmla="*/ 37927 h 74550"/>
                <a:gd name="connsiteX26" fmla="*/ 4003 w 36407"/>
                <a:gd name="connsiteY26" fmla="*/ 35464 h 74550"/>
                <a:gd name="connsiteX27" fmla="*/ 13408 w 36407"/>
                <a:gd name="connsiteY27" fmla="*/ 26759 h 74550"/>
                <a:gd name="connsiteX28" fmla="*/ 18744 w 36407"/>
                <a:gd name="connsiteY28" fmla="*/ 19853 h 74550"/>
                <a:gd name="connsiteX29" fmla="*/ 25186 w 36407"/>
                <a:gd name="connsiteY29" fmla="*/ 0 h 7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407" h="74550">
                  <a:moveTo>
                    <a:pt x="25186" y="0"/>
                  </a:moveTo>
                  <a:lnTo>
                    <a:pt x="26409" y="969"/>
                  </a:lnTo>
                  <a:cubicBezTo>
                    <a:pt x="31982" y="4918"/>
                    <a:pt x="35221" y="9621"/>
                    <a:pt x="36126" y="15080"/>
                  </a:cubicBezTo>
                  <a:lnTo>
                    <a:pt x="36334" y="16985"/>
                  </a:lnTo>
                  <a:cubicBezTo>
                    <a:pt x="36421" y="18302"/>
                    <a:pt x="36430" y="19682"/>
                    <a:pt x="36363" y="21122"/>
                  </a:cubicBezTo>
                  <a:cubicBezTo>
                    <a:pt x="36296" y="22563"/>
                    <a:pt x="36179" y="24030"/>
                    <a:pt x="36014" y="25523"/>
                  </a:cubicBezTo>
                  <a:lnTo>
                    <a:pt x="34586" y="36286"/>
                  </a:lnTo>
                  <a:cubicBezTo>
                    <a:pt x="34419" y="37602"/>
                    <a:pt x="34301" y="38820"/>
                    <a:pt x="34231" y="39941"/>
                  </a:cubicBezTo>
                  <a:cubicBezTo>
                    <a:pt x="34105" y="41325"/>
                    <a:pt x="34175" y="43997"/>
                    <a:pt x="34442" y="47957"/>
                  </a:cubicBezTo>
                  <a:cubicBezTo>
                    <a:pt x="34407" y="49937"/>
                    <a:pt x="34311" y="51170"/>
                    <a:pt x="34152" y="51658"/>
                  </a:cubicBezTo>
                  <a:cubicBezTo>
                    <a:pt x="33087" y="56749"/>
                    <a:pt x="29792" y="62790"/>
                    <a:pt x="24267" y="69778"/>
                  </a:cubicBezTo>
                  <a:cubicBezTo>
                    <a:pt x="22277" y="72119"/>
                    <a:pt x="20411" y="73635"/>
                    <a:pt x="18666" y="74326"/>
                  </a:cubicBezTo>
                  <a:lnTo>
                    <a:pt x="17313" y="74551"/>
                  </a:lnTo>
                  <a:cubicBezTo>
                    <a:pt x="16547" y="74500"/>
                    <a:pt x="15858" y="74161"/>
                    <a:pt x="15245" y="73534"/>
                  </a:cubicBezTo>
                  <a:lnTo>
                    <a:pt x="14364" y="72433"/>
                  </a:lnTo>
                  <a:cubicBezTo>
                    <a:pt x="13809" y="71573"/>
                    <a:pt x="13294" y="70538"/>
                    <a:pt x="12818" y="69327"/>
                  </a:cubicBezTo>
                  <a:lnTo>
                    <a:pt x="12116" y="67435"/>
                  </a:lnTo>
                  <a:lnTo>
                    <a:pt x="9350" y="58922"/>
                  </a:lnTo>
                  <a:cubicBezTo>
                    <a:pt x="8859" y="57489"/>
                    <a:pt x="8321" y="56144"/>
                    <a:pt x="7737" y="54887"/>
                  </a:cubicBezTo>
                  <a:cubicBezTo>
                    <a:pt x="7142" y="53647"/>
                    <a:pt x="6511" y="52518"/>
                    <a:pt x="5843" y="51500"/>
                  </a:cubicBezTo>
                  <a:cubicBezTo>
                    <a:pt x="5778" y="51273"/>
                    <a:pt x="4515" y="49550"/>
                    <a:pt x="2052" y="46331"/>
                  </a:cubicBezTo>
                  <a:cubicBezTo>
                    <a:pt x="1500" y="45598"/>
                    <a:pt x="1042" y="44896"/>
                    <a:pt x="678" y="44226"/>
                  </a:cubicBezTo>
                  <a:cubicBezTo>
                    <a:pt x="314" y="43555"/>
                    <a:pt x="88" y="42889"/>
                    <a:pt x="0" y="42227"/>
                  </a:cubicBezTo>
                  <a:lnTo>
                    <a:pt x="4" y="41216"/>
                  </a:lnTo>
                  <a:lnTo>
                    <a:pt x="280" y="40172"/>
                  </a:lnTo>
                  <a:cubicBezTo>
                    <a:pt x="570" y="39460"/>
                    <a:pt x="1038" y="38711"/>
                    <a:pt x="1684" y="37927"/>
                  </a:cubicBezTo>
                  <a:cubicBezTo>
                    <a:pt x="2330" y="37142"/>
                    <a:pt x="3103" y="36321"/>
                    <a:pt x="4003" y="35464"/>
                  </a:cubicBezTo>
                  <a:cubicBezTo>
                    <a:pt x="9089" y="30922"/>
                    <a:pt x="12224" y="28020"/>
                    <a:pt x="13408" y="26759"/>
                  </a:cubicBezTo>
                  <a:cubicBezTo>
                    <a:pt x="15545" y="24602"/>
                    <a:pt x="17324" y="22299"/>
                    <a:pt x="18744" y="19853"/>
                  </a:cubicBezTo>
                  <a:cubicBezTo>
                    <a:pt x="21109" y="16279"/>
                    <a:pt x="23257" y="9662"/>
                    <a:pt x="25186" y="0"/>
                  </a:cubicBez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C87D1F9-C44C-0977-2E63-E7DBE71E3121}"/>
                </a:ext>
              </a:extLst>
            </p:cNvPr>
            <p:cNvSpPr/>
            <p:nvPr/>
          </p:nvSpPr>
          <p:spPr>
            <a:xfrm>
              <a:off x="5996356" y="2977442"/>
              <a:ext cx="5050" cy="5050"/>
            </a:xfrm>
            <a:custGeom>
              <a:avLst/>
              <a:gdLst>
                <a:gd name="connsiteX0" fmla="*/ 0 w 5050"/>
                <a:gd name="connsiteY0" fmla="*/ 0 h 5050"/>
                <a:gd name="connsiteX1" fmla="*/ 0 w 5050"/>
                <a:gd name="connsiteY1" fmla="*/ 0 h 5050"/>
                <a:gd name="connsiteX2" fmla="*/ 0 w 5050"/>
                <a:gd name="connsiteY2" fmla="*/ 0 h 5050"/>
                <a:gd name="connsiteX3" fmla="*/ 0 w 5050"/>
                <a:gd name="connsiteY3" fmla="*/ 0 h 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" h="505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31A36F1-2C50-52D7-8C5F-2DB4CB2A49D9}"/>
                </a:ext>
              </a:extLst>
            </p:cNvPr>
            <p:cNvSpPr/>
            <p:nvPr/>
          </p:nvSpPr>
          <p:spPr>
            <a:xfrm>
              <a:off x="6009323" y="3005810"/>
              <a:ext cx="15833" cy="13015"/>
            </a:xfrm>
            <a:custGeom>
              <a:avLst/>
              <a:gdLst>
                <a:gd name="connsiteX0" fmla="*/ 12689 w 15833"/>
                <a:gd name="connsiteY0" fmla="*/ 0 h 13015"/>
                <a:gd name="connsiteX1" fmla="*/ 6345 w 15833"/>
                <a:gd name="connsiteY1" fmla="*/ 5438 h 13015"/>
                <a:gd name="connsiteX2" fmla="*/ 0 w 15833"/>
                <a:gd name="connsiteY2" fmla="*/ 10876 h 13015"/>
                <a:gd name="connsiteX3" fmla="*/ 1731 w 15833"/>
                <a:gd name="connsiteY3" fmla="*/ 13015 h 13015"/>
                <a:gd name="connsiteX4" fmla="*/ 15833 w 15833"/>
                <a:gd name="connsiteY4" fmla="*/ 4600 h 13015"/>
                <a:gd name="connsiteX5" fmla="*/ 12689 w 15833"/>
                <a:gd name="connsiteY5" fmla="*/ 0 h 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33" h="13015">
                  <a:moveTo>
                    <a:pt x="12689" y="0"/>
                  </a:moveTo>
                  <a:lnTo>
                    <a:pt x="6345" y="5438"/>
                  </a:lnTo>
                  <a:lnTo>
                    <a:pt x="0" y="10876"/>
                  </a:lnTo>
                  <a:cubicBezTo>
                    <a:pt x="577" y="11589"/>
                    <a:pt x="1154" y="12302"/>
                    <a:pt x="1731" y="13015"/>
                  </a:cubicBezTo>
                  <a:cubicBezTo>
                    <a:pt x="6432" y="10210"/>
                    <a:pt x="11132" y="7406"/>
                    <a:pt x="15833" y="4600"/>
                  </a:cubicBezTo>
                  <a:lnTo>
                    <a:pt x="12689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97C4352-2DCF-029B-0C21-93B3984E726B}"/>
                </a:ext>
              </a:extLst>
            </p:cNvPr>
            <p:cNvSpPr/>
            <p:nvPr/>
          </p:nvSpPr>
          <p:spPr>
            <a:xfrm>
              <a:off x="6017172" y="3012068"/>
              <a:ext cx="5050" cy="5050"/>
            </a:xfrm>
            <a:custGeom>
              <a:avLst/>
              <a:gdLst>
                <a:gd name="connsiteX0" fmla="*/ 0 w 5050"/>
                <a:gd name="connsiteY0" fmla="*/ 0 h 5050"/>
                <a:gd name="connsiteX1" fmla="*/ 0 w 5050"/>
                <a:gd name="connsiteY1" fmla="*/ 0 h 5050"/>
                <a:gd name="connsiteX2" fmla="*/ 0 w 5050"/>
                <a:gd name="connsiteY2" fmla="*/ 0 h 5050"/>
                <a:gd name="connsiteX3" fmla="*/ 0 w 5050"/>
                <a:gd name="connsiteY3" fmla="*/ 0 h 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" h="505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A534397-C2A0-57C5-0BFD-A86E832F1C1D}"/>
                </a:ext>
              </a:extLst>
            </p:cNvPr>
            <p:cNvSpPr/>
            <p:nvPr/>
          </p:nvSpPr>
          <p:spPr>
            <a:xfrm>
              <a:off x="5938040" y="2899122"/>
              <a:ext cx="27188" cy="78017"/>
            </a:xfrm>
            <a:custGeom>
              <a:avLst/>
              <a:gdLst>
                <a:gd name="connsiteX0" fmla="*/ 2023 w 27188"/>
                <a:gd name="connsiteY0" fmla="*/ 0 h 78017"/>
                <a:gd name="connsiteX1" fmla="*/ 0 w 27188"/>
                <a:gd name="connsiteY1" fmla="*/ 1984 h 78017"/>
                <a:gd name="connsiteX2" fmla="*/ 5617 w 27188"/>
                <a:gd name="connsiteY2" fmla="*/ 14538 h 78017"/>
                <a:gd name="connsiteX3" fmla="*/ 16144 w 27188"/>
                <a:gd name="connsiteY3" fmla="*/ 49013 h 78017"/>
                <a:gd name="connsiteX4" fmla="*/ 17940 w 27188"/>
                <a:gd name="connsiteY4" fmla="*/ 56157 h 78017"/>
                <a:gd name="connsiteX5" fmla="*/ 21242 w 27188"/>
                <a:gd name="connsiteY5" fmla="*/ 67776 h 78017"/>
                <a:gd name="connsiteX6" fmla="*/ 20544 w 27188"/>
                <a:gd name="connsiteY6" fmla="*/ 68406 h 78017"/>
                <a:gd name="connsiteX7" fmla="*/ 22234 w 27188"/>
                <a:gd name="connsiteY7" fmla="*/ 72333 h 78017"/>
                <a:gd name="connsiteX8" fmla="*/ 22732 w 27188"/>
                <a:gd name="connsiteY8" fmla="*/ 73062 h 78017"/>
                <a:gd name="connsiteX9" fmla="*/ 26857 w 27188"/>
                <a:gd name="connsiteY9" fmla="*/ 78018 h 78017"/>
                <a:gd name="connsiteX10" fmla="*/ 27057 w 27188"/>
                <a:gd name="connsiteY10" fmla="*/ 77810 h 78017"/>
                <a:gd name="connsiteX11" fmla="*/ 25772 w 27188"/>
                <a:gd name="connsiteY11" fmla="*/ 70246 h 78017"/>
                <a:gd name="connsiteX12" fmla="*/ 2023 w 27188"/>
                <a:gd name="connsiteY12" fmla="*/ 0 h 7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188" h="78017">
                  <a:moveTo>
                    <a:pt x="2023" y="0"/>
                  </a:moveTo>
                  <a:lnTo>
                    <a:pt x="0" y="1984"/>
                  </a:lnTo>
                  <a:lnTo>
                    <a:pt x="5617" y="14538"/>
                  </a:lnTo>
                  <a:lnTo>
                    <a:pt x="16144" y="49013"/>
                  </a:lnTo>
                  <a:lnTo>
                    <a:pt x="17940" y="56157"/>
                  </a:lnTo>
                  <a:lnTo>
                    <a:pt x="21242" y="67776"/>
                  </a:lnTo>
                  <a:lnTo>
                    <a:pt x="20544" y="68406"/>
                  </a:lnTo>
                  <a:lnTo>
                    <a:pt x="22234" y="72333"/>
                  </a:lnTo>
                  <a:lnTo>
                    <a:pt x="22732" y="73062"/>
                  </a:lnTo>
                  <a:cubicBezTo>
                    <a:pt x="24978" y="76366"/>
                    <a:pt x="26353" y="78018"/>
                    <a:pt x="26857" y="78018"/>
                  </a:cubicBezTo>
                  <a:cubicBezTo>
                    <a:pt x="26960" y="78018"/>
                    <a:pt x="27027" y="77948"/>
                    <a:pt x="27057" y="77810"/>
                  </a:cubicBezTo>
                  <a:cubicBezTo>
                    <a:pt x="27433" y="77041"/>
                    <a:pt x="27005" y="74520"/>
                    <a:pt x="25772" y="70246"/>
                  </a:cubicBezTo>
                  <a:cubicBezTo>
                    <a:pt x="23958" y="63304"/>
                    <a:pt x="16042" y="39889"/>
                    <a:pt x="2023" y="0"/>
                  </a:cubicBezTo>
                  <a:close/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D73BDC7-88B4-867F-5B3E-DAF044448D1F}"/>
                </a:ext>
              </a:extLst>
            </p:cNvPr>
            <p:cNvSpPr/>
            <p:nvPr/>
          </p:nvSpPr>
          <p:spPr>
            <a:xfrm>
              <a:off x="5999203" y="3071949"/>
              <a:ext cx="17642" cy="39460"/>
            </a:xfrm>
            <a:custGeom>
              <a:avLst/>
              <a:gdLst>
                <a:gd name="connsiteX0" fmla="*/ 17642 w 17642"/>
                <a:gd name="connsiteY0" fmla="*/ 0 h 39460"/>
                <a:gd name="connsiteX1" fmla="*/ 17642 w 17642"/>
                <a:gd name="connsiteY1" fmla="*/ 1 h 39460"/>
                <a:gd name="connsiteX2" fmla="*/ 14422 w 17642"/>
                <a:gd name="connsiteY2" fmla="*/ 7696 h 39460"/>
                <a:gd name="connsiteX3" fmla="*/ 12923 w 17642"/>
                <a:gd name="connsiteY3" fmla="*/ 10425 h 39460"/>
                <a:gd name="connsiteX4" fmla="*/ 10812 w 17642"/>
                <a:gd name="connsiteY4" fmla="*/ 13119 h 39460"/>
                <a:gd name="connsiteX5" fmla="*/ 7275 w 17642"/>
                <a:gd name="connsiteY5" fmla="*/ 15660 h 39460"/>
                <a:gd name="connsiteX6" fmla="*/ 0 w 17642"/>
                <a:gd name="connsiteY6" fmla="*/ 17968 h 39460"/>
                <a:gd name="connsiteX7" fmla="*/ 3066 w 17642"/>
                <a:gd name="connsiteY7" fmla="*/ 39460 h 39460"/>
                <a:gd name="connsiteX8" fmla="*/ 11128 w 17642"/>
                <a:gd name="connsiteY8" fmla="*/ 35143 h 39460"/>
                <a:gd name="connsiteX9" fmla="*/ 17642 w 17642"/>
                <a:gd name="connsiteY9" fmla="*/ 0 h 3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42" h="39460">
                  <a:moveTo>
                    <a:pt x="17642" y="0"/>
                  </a:moveTo>
                  <a:lnTo>
                    <a:pt x="17642" y="1"/>
                  </a:lnTo>
                  <a:cubicBezTo>
                    <a:pt x="16520" y="3063"/>
                    <a:pt x="15447" y="5628"/>
                    <a:pt x="14422" y="7696"/>
                  </a:cubicBezTo>
                  <a:cubicBezTo>
                    <a:pt x="13910" y="8730"/>
                    <a:pt x="13411" y="9640"/>
                    <a:pt x="12923" y="10425"/>
                  </a:cubicBezTo>
                  <a:cubicBezTo>
                    <a:pt x="12664" y="10972"/>
                    <a:pt x="11960" y="11870"/>
                    <a:pt x="10812" y="13119"/>
                  </a:cubicBezTo>
                  <a:cubicBezTo>
                    <a:pt x="9971" y="14069"/>
                    <a:pt x="8792" y="14916"/>
                    <a:pt x="7275" y="15660"/>
                  </a:cubicBezTo>
                  <a:cubicBezTo>
                    <a:pt x="6327" y="16277"/>
                    <a:pt x="3902" y="17046"/>
                    <a:pt x="0" y="17968"/>
                  </a:cubicBezTo>
                  <a:lnTo>
                    <a:pt x="3066" y="39460"/>
                  </a:lnTo>
                  <a:lnTo>
                    <a:pt x="11128" y="35143"/>
                  </a:lnTo>
                  <a:lnTo>
                    <a:pt x="17642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AA1A825-6508-7409-B373-A76FD8B2D204}"/>
                </a:ext>
              </a:extLst>
            </p:cNvPr>
            <p:cNvSpPr/>
            <p:nvPr/>
          </p:nvSpPr>
          <p:spPr>
            <a:xfrm>
              <a:off x="6027551" y="3095996"/>
              <a:ext cx="5050" cy="5050"/>
            </a:xfrm>
            <a:custGeom>
              <a:avLst/>
              <a:gdLst>
                <a:gd name="connsiteX0" fmla="*/ 0 w 5050"/>
                <a:gd name="connsiteY0" fmla="*/ 0 h 5050"/>
                <a:gd name="connsiteX1" fmla="*/ 0 w 5050"/>
                <a:gd name="connsiteY1" fmla="*/ 0 h 5050"/>
                <a:gd name="connsiteX2" fmla="*/ 0 w 5050"/>
                <a:gd name="connsiteY2" fmla="*/ 0 h 5050"/>
                <a:gd name="connsiteX3" fmla="*/ 0 w 5050"/>
                <a:gd name="connsiteY3" fmla="*/ 0 h 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0" h="505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95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596644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cs typeface="+mn-ea"/>
                  <a:sym typeface="+mn-lt"/>
                </a:rPr>
                <a:t>课程调查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92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0CBCC77-43E7-90A1-963A-C1F6851A0D6A}"/>
              </a:ext>
            </a:extLst>
          </p:cNvPr>
          <p:cNvSpPr/>
          <p:nvPr/>
        </p:nvSpPr>
        <p:spPr>
          <a:xfrm>
            <a:off x="1019175" y="1850725"/>
            <a:ext cx="47466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爸爸的身高和体重你知道吗？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2B31346-D400-BD5C-9A89-49D0E187A3AB}"/>
              </a:ext>
            </a:extLst>
          </p:cNvPr>
          <p:cNvSpPr/>
          <p:nvPr/>
        </p:nvSpPr>
        <p:spPr>
          <a:xfrm>
            <a:off x="6426202" y="1850725"/>
            <a:ext cx="47466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爸爸最爱吃的是什么菜？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F5DD10B-BE94-4C5B-4C01-55B2317879F7}"/>
              </a:ext>
            </a:extLst>
          </p:cNvPr>
          <p:cNvSpPr/>
          <p:nvPr/>
        </p:nvSpPr>
        <p:spPr>
          <a:xfrm>
            <a:off x="1019175" y="2986240"/>
            <a:ext cx="47466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爸爸穿多大码的鞋子？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85D8C20-18F2-3409-6B94-6B0C32467FF9}"/>
              </a:ext>
            </a:extLst>
          </p:cNvPr>
          <p:cNvSpPr/>
          <p:nvPr/>
        </p:nvSpPr>
        <p:spPr>
          <a:xfrm>
            <a:off x="6426202" y="2986240"/>
            <a:ext cx="47466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爸爸最爱说的口头禅是什么？</a:t>
            </a:r>
          </a:p>
        </p:txBody>
      </p:sp>
      <p:pic>
        <p:nvPicPr>
          <p:cNvPr id="46" name="图片 45" descr="D:\51PPT模板网\51pptmoban.com\图片001.jpg">
            <a:extLst>
              <a:ext uri="{FF2B5EF4-FFF2-40B4-BE49-F238E27FC236}">
                <a16:creationId xmlns:a16="http://schemas.microsoft.com/office/drawing/2014/main" id="{A9B45600-F36B-A41C-2901-5E5AD330B3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1203"/>
            <a:ext cx="12192000" cy="305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5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23844" y="31670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397" y="31670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561EA0-A585-F9A0-96BA-01E67920F5BC}"/>
              </a:ext>
            </a:extLst>
          </p:cNvPr>
          <p:cNvGrpSpPr/>
          <p:nvPr/>
        </p:nvGrpSpPr>
        <p:grpSpPr>
          <a:xfrm>
            <a:off x="6043988" y="2741167"/>
            <a:ext cx="104024" cy="445822"/>
            <a:chOff x="5997685" y="2155777"/>
            <a:chExt cx="226782" cy="9719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41019E-3F3D-D472-5EF9-3D4B4E1803E9}"/>
                </a:ext>
              </a:extLst>
            </p:cNvPr>
            <p:cNvSpPr/>
            <p:nvPr/>
          </p:nvSpPr>
          <p:spPr>
            <a:xfrm>
              <a:off x="5997685" y="2155777"/>
              <a:ext cx="226782" cy="22678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73AE8E3-AD4B-9438-0471-F4BBD8E8CF23}"/>
                </a:ext>
              </a:extLst>
            </p:cNvPr>
            <p:cNvSpPr/>
            <p:nvPr/>
          </p:nvSpPr>
          <p:spPr>
            <a:xfrm>
              <a:off x="5997685" y="2528357"/>
              <a:ext cx="226782" cy="226782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55C12B-33DC-F77A-AE8D-89BD73A0D98D}"/>
                </a:ext>
              </a:extLst>
            </p:cNvPr>
            <p:cNvSpPr/>
            <p:nvPr/>
          </p:nvSpPr>
          <p:spPr>
            <a:xfrm>
              <a:off x="5997685" y="2900937"/>
              <a:ext cx="226782" cy="226782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28C19B-E241-C4FB-1E0A-CEA88EE3A10F}"/>
              </a:ext>
            </a:extLst>
          </p:cNvPr>
          <p:cNvGrpSpPr/>
          <p:nvPr/>
        </p:nvGrpSpPr>
        <p:grpSpPr>
          <a:xfrm>
            <a:off x="4317001" y="1387476"/>
            <a:ext cx="3557998" cy="1011200"/>
            <a:chOff x="1737559" y="1622287"/>
            <a:chExt cx="3557998" cy="1011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15823B45-4C64-777B-2989-D48285AF993F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F6F8F59-6DAC-C3B0-0BE0-9633E3782750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06ED036-E544-BF25-D49F-AC57A5F8607A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16">
              <a:extLst>
                <a:ext uri="{FF2B5EF4-FFF2-40B4-BE49-F238E27FC236}">
                  <a16:creationId xmlns:a16="http://schemas.microsoft.com/office/drawing/2014/main" id="{E5FE0DB9-FC41-A0D7-AC08-75F418C0FCF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孝敬父母在当下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3AC975B-384B-6BD3-D8EF-08BA22D743BC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B3B1DC5-6F82-7437-DFBF-43CB53E5D669}"/>
                </a:ext>
              </a:extLst>
            </p:cNvPr>
            <p:cNvSpPr txBox="1"/>
            <p:nvPr/>
          </p:nvSpPr>
          <p:spPr>
            <a:xfrm>
              <a:off x="2112057" y="1866011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071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C6F0BDB-2688-CD0D-9B53-68B1D874B453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EFAD5B-6D9A-DC0E-2123-84831A540B4F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2D94FE7-5BBB-BA92-DD19-0850956106A0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DEE763F-4DA5-F9BB-3E8B-45029B75978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6">
              <a:extLst>
                <a:ext uri="{FF2B5EF4-FFF2-40B4-BE49-F238E27FC236}">
                  <a16:creationId xmlns:a16="http://schemas.microsoft.com/office/drawing/2014/main" id="{FD012577-1FDE-207D-D725-28B9ED2CABF5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 rtl="0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1800" b="1" kern="1200" dirty="0">
                  <a:solidFill>
                    <a:srgbClr val="00000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孝敬父母在当下</a:t>
              </a:r>
              <a:endParaRPr lang="zh-CN" altLang="zh-CN" sz="2000" dirty="0">
                <a:effectLst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6544595-88B8-D3CE-015C-C608AB4F2005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D4BC86-0972-C682-5DB9-C87E4C7DD613}"/>
                </a:ext>
              </a:extLst>
            </p:cNvPr>
            <p:cNvSpPr txBox="1"/>
            <p:nvPr/>
          </p:nvSpPr>
          <p:spPr>
            <a:xfrm>
              <a:off x="2112057" y="1866011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2" name="图形 10">
            <a:extLst>
              <a:ext uri="{FF2B5EF4-FFF2-40B4-BE49-F238E27FC236}">
                <a16:creationId xmlns:a16="http://schemas.microsoft.com/office/drawing/2014/main" id="{954FA267-8549-898F-B76E-FE39C9446CB7}"/>
              </a:ext>
            </a:extLst>
          </p:cNvPr>
          <p:cNvSpPr/>
          <p:nvPr/>
        </p:nvSpPr>
        <p:spPr>
          <a:xfrm>
            <a:off x="4191000" y="2456834"/>
            <a:ext cx="5080000" cy="4149334"/>
          </a:xfrm>
          <a:custGeom>
            <a:avLst/>
            <a:gdLst>
              <a:gd name="connsiteX0" fmla="*/ 3109586 w 8399076"/>
              <a:gd name="connsiteY0" fmla="*/ 6343650 h 6860348"/>
              <a:gd name="connsiteX1" fmla="*/ 2902907 w 8399076"/>
              <a:gd name="connsiteY1" fmla="*/ 6277889 h 6860348"/>
              <a:gd name="connsiteX2" fmla="*/ 2827751 w 8399076"/>
              <a:gd name="connsiteY2" fmla="*/ 6155760 h 6860348"/>
              <a:gd name="connsiteX3" fmla="*/ 3062614 w 8399076"/>
              <a:gd name="connsiteY3" fmla="*/ 6118182 h 6860348"/>
              <a:gd name="connsiteX4" fmla="*/ 3109586 w 8399076"/>
              <a:gd name="connsiteY4" fmla="*/ 6343650 h 6860348"/>
              <a:gd name="connsiteX5" fmla="*/ 7440460 w 8399076"/>
              <a:gd name="connsiteY5" fmla="*/ 5911502 h 6860348"/>
              <a:gd name="connsiteX6" fmla="*/ 7440460 w 8399076"/>
              <a:gd name="connsiteY6" fmla="*/ 6080604 h 6860348"/>
              <a:gd name="connsiteX7" fmla="*/ 7327726 w 8399076"/>
              <a:gd name="connsiteY7" fmla="*/ 6108787 h 6860348"/>
              <a:gd name="connsiteX8" fmla="*/ 6050071 w 8399076"/>
              <a:gd name="connsiteY8" fmla="*/ 6108787 h 6860348"/>
              <a:gd name="connsiteX9" fmla="*/ 5927942 w 8399076"/>
              <a:gd name="connsiteY9" fmla="*/ 6089998 h 6860348"/>
              <a:gd name="connsiteX10" fmla="*/ 5777630 w 8399076"/>
              <a:gd name="connsiteY10" fmla="*/ 6089998 h 6860348"/>
              <a:gd name="connsiteX11" fmla="*/ 5777630 w 8399076"/>
              <a:gd name="connsiteY11" fmla="*/ 5911502 h 6860348"/>
              <a:gd name="connsiteX12" fmla="*/ 7440460 w 8399076"/>
              <a:gd name="connsiteY12" fmla="*/ 5911502 h 6860348"/>
              <a:gd name="connsiteX13" fmla="*/ 3203531 w 8399076"/>
              <a:gd name="connsiteY13" fmla="*/ 5206913 h 6860348"/>
              <a:gd name="connsiteX14" fmla="*/ 3616890 w 8399076"/>
              <a:gd name="connsiteY14" fmla="*/ 5432382 h 6860348"/>
              <a:gd name="connsiteX15" fmla="*/ 3175348 w 8399076"/>
              <a:gd name="connsiteY15" fmla="*/ 5469960 h 6860348"/>
              <a:gd name="connsiteX16" fmla="*/ 3175348 w 8399076"/>
              <a:gd name="connsiteY16" fmla="*/ 5206913 h 6860348"/>
              <a:gd name="connsiteX17" fmla="*/ 3203531 w 8399076"/>
              <a:gd name="connsiteY17" fmla="*/ 5206913 h 6860348"/>
              <a:gd name="connsiteX18" fmla="*/ 2329841 w 8399076"/>
              <a:gd name="connsiteY18" fmla="*/ 5028417 h 6860348"/>
              <a:gd name="connsiteX19" fmla="*/ 2301658 w 8399076"/>
              <a:gd name="connsiteY19" fmla="*/ 5188124 h 6860348"/>
              <a:gd name="connsiteX20" fmla="*/ 2273474 w 8399076"/>
              <a:gd name="connsiteY20" fmla="*/ 5244491 h 6860348"/>
              <a:gd name="connsiteX21" fmla="*/ 2235896 w 8399076"/>
              <a:gd name="connsiteY21" fmla="*/ 5498143 h 6860348"/>
              <a:gd name="connsiteX22" fmla="*/ 2057400 w 8399076"/>
              <a:gd name="connsiteY22" fmla="*/ 5798768 h 6860348"/>
              <a:gd name="connsiteX23" fmla="*/ 1700408 w 8399076"/>
              <a:gd name="connsiteY23" fmla="*/ 5385409 h 6860348"/>
              <a:gd name="connsiteX24" fmla="*/ 1728592 w 8399076"/>
              <a:gd name="connsiteY24" fmla="*/ 5366620 h 6860348"/>
              <a:gd name="connsiteX25" fmla="*/ 1634647 w 8399076"/>
              <a:gd name="connsiteY25" fmla="*/ 5216308 h 6860348"/>
              <a:gd name="connsiteX26" fmla="*/ 1728592 w 8399076"/>
              <a:gd name="connsiteY26" fmla="*/ 5159941 h 6860348"/>
              <a:gd name="connsiteX27" fmla="*/ 1982244 w 8399076"/>
              <a:gd name="connsiteY27" fmla="*/ 5084784 h 6860348"/>
              <a:gd name="connsiteX28" fmla="*/ 2217107 w 8399076"/>
              <a:gd name="connsiteY28" fmla="*/ 4981445 h 6860348"/>
              <a:gd name="connsiteX29" fmla="*/ 2254685 w 8399076"/>
              <a:gd name="connsiteY29" fmla="*/ 4953261 h 6860348"/>
              <a:gd name="connsiteX30" fmla="*/ 2329841 w 8399076"/>
              <a:gd name="connsiteY30" fmla="*/ 5028417 h 6860348"/>
              <a:gd name="connsiteX31" fmla="*/ 6839211 w 8399076"/>
              <a:gd name="connsiteY31" fmla="*/ 4652637 h 6860348"/>
              <a:gd name="connsiteX32" fmla="*/ 6933156 w 8399076"/>
              <a:gd name="connsiteY32" fmla="*/ 4671426 h 6860348"/>
              <a:gd name="connsiteX33" fmla="*/ 7308937 w 8399076"/>
              <a:gd name="connsiteY33" fmla="*/ 4671426 h 6860348"/>
              <a:gd name="connsiteX34" fmla="*/ 7496827 w 8399076"/>
              <a:gd name="connsiteY34" fmla="*/ 4802949 h 6860348"/>
              <a:gd name="connsiteX35" fmla="*/ 7478038 w 8399076"/>
              <a:gd name="connsiteY35" fmla="*/ 5441776 h 6860348"/>
              <a:gd name="connsiteX36" fmla="*/ 7496827 w 8399076"/>
              <a:gd name="connsiteY36" fmla="*/ 5498143 h 6860348"/>
              <a:gd name="connsiteX37" fmla="*/ 7440460 w 8399076"/>
              <a:gd name="connsiteY37" fmla="*/ 5714217 h 6860348"/>
              <a:gd name="connsiteX38" fmla="*/ 5824603 w 8399076"/>
              <a:gd name="connsiteY38" fmla="*/ 5714217 h 6860348"/>
              <a:gd name="connsiteX39" fmla="*/ 5824603 w 8399076"/>
              <a:gd name="connsiteY39" fmla="*/ 5394804 h 6860348"/>
              <a:gd name="connsiteX40" fmla="*/ 5843392 w 8399076"/>
              <a:gd name="connsiteY40" fmla="*/ 5319648 h 6860348"/>
              <a:gd name="connsiteX41" fmla="*/ 5843392 w 8399076"/>
              <a:gd name="connsiteY41" fmla="*/ 5159941 h 6860348"/>
              <a:gd name="connsiteX42" fmla="*/ 5851753 w 8399076"/>
              <a:gd name="connsiteY42" fmla="*/ 5043542 h 6860348"/>
              <a:gd name="connsiteX43" fmla="*/ 5843392 w 8399076"/>
              <a:gd name="connsiteY43" fmla="*/ 5028417 h 6860348"/>
              <a:gd name="connsiteX44" fmla="*/ 6040677 w 8399076"/>
              <a:gd name="connsiteY44" fmla="*/ 5028417 h 6860348"/>
              <a:gd name="connsiteX45" fmla="*/ 6144016 w 8399076"/>
              <a:gd name="connsiteY45" fmla="*/ 4652637 h 6860348"/>
              <a:gd name="connsiteX46" fmla="*/ 6839211 w 8399076"/>
              <a:gd name="connsiteY46" fmla="*/ 4652637 h 6860348"/>
              <a:gd name="connsiteX47" fmla="*/ 3438394 w 8399076"/>
              <a:gd name="connsiteY47" fmla="*/ 4361406 h 6860348"/>
              <a:gd name="connsiteX48" fmla="*/ 3588707 w 8399076"/>
              <a:gd name="connsiteY48" fmla="*/ 4455352 h 6860348"/>
              <a:gd name="connsiteX49" fmla="*/ 3682652 w 8399076"/>
              <a:gd name="connsiteY49" fmla="*/ 4652637 h 6860348"/>
              <a:gd name="connsiteX50" fmla="*/ 3654468 w 8399076"/>
              <a:gd name="connsiteY50" fmla="*/ 4718398 h 6860348"/>
              <a:gd name="connsiteX51" fmla="*/ 3654468 w 8399076"/>
              <a:gd name="connsiteY51" fmla="*/ 4896894 h 6860348"/>
              <a:gd name="connsiteX52" fmla="*/ 3626285 w 8399076"/>
              <a:gd name="connsiteY52" fmla="*/ 5019023 h 6860348"/>
              <a:gd name="connsiteX53" fmla="*/ 3194137 w 8399076"/>
              <a:gd name="connsiteY53" fmla="*/ 4765371 h 6860348"/>
              <a:gd name="connsiteX54" fmla="*/ 3194137 w 8399076"/>
              <a:gd name="connsiteY54" fmla="*/ 4436563 h 6860348"/>
              <a:gd name="connsiteX55" fmla="*/ 3156559 w 8399076"/>
              <a:gd name="connsiteY55" fmla="*/ 4173516 h 6860348"/>
              <a:gd name="connsiteX56" fmla="*/ 3438394 w 8399076"/>
              <a:gd name="connsiteY56" fmla="*/ 4361406 h 6860348"/>
              <a:gd name="connsiteX57" fmla="*/ 2592888 w 8399076"/>
              <a:gd name="connsiteY57" fmla="*/ 3891680 h 6860348"/>
              <a:gd name="connsiteX58" fmla="*/ 2564704 w 8399076"/>
              <a:gd name="connsiteY58" fmla="*/ 3910469 h 6860348"/>
              <a:gd name="connsiteX59" fmla="*/ 2395603 w 8399076"/>
              <a:gd name="connsiteY59" fmla="*/ 3957442 h 6860348"/>
              <a:gd name="connsiteX60" fmla="*/ 2367419 w 8399076"/>
              <a:gd name="connsiteY60" fmla="*/ 3919864 h 6860348"/>
              <a:gd name="connsiteX61" fmla="*/ 2423786 w 8399076"/>
              <a:gd name="connsiteY61" fmla="*/ 3760157 h 6860348"/>
              <a:gd name="connsiteX62" fmla="*/ 2451970 w 8399076"/>
              <a:gd name="connsiteY62" fmla="*/ 3750762 h 6860348"/>
              <a:gd name="connsiteX63" fmla="*/ 2592888 w 8399076"/>
              <a:gd name="connsiteY63" fmla="*/ 3891680 h 6860348"/>
              <a:gd name="connsiteX64" fmla="*/ 5495795 w 8399076"/>
              <a:gd name="connsiteY64" fmla="*/ 3196486 h 6860348"/>
              <a:gd name="connsiteX65" fmla="*/ 5307904 w 8399076"/>
              <a:gd name="connsiteY65" fmla="*/ 3374982 h 6860348"/>
              <a:gd name="connsiteX66" fmla="*/ 5289115 w 8399076"/>
              <a:gd name="connsiteY66" fmla="*/ 3215275 h 6860348"/>
              <a:gd name="connsiteX67" fmla="*/ 5307904 w 8399076"/>
              <a:gd name="connsiteY67" fmla="*/ 3093146 h 6860348"/>
              <a:gd name="connsiteX68" fmla="*/ 5326693 w 8399076"/>
              <a:gd name="connsiteY68" fmla="*/ 3036779 h 6860348"/>
              <a:gd name="connsiteX69" fmla="*/ 5345482 w 8399076"/>
              <a:gd name="connsiteY69" fmla="*/ 3168302 h 6860348"/>
              <a:gd name="connsiteX70" fmla="*/ 5439427 w 8399076"/>
              <a:gd name="connsiteY70" fmla="*/ 3196486 h 6860348"/>
              <a:gd name="connsiteX71" fmla="*/ 5420638 w 8399076"/>
              <a:gd name="connsiteY71" fmla="*/ 3055568 h 6860348"/>
              <a:gd name="connsiteX72" fmla="*/ 5458216 w 8399076"/>
              <a:gd name="connsiteY72" fmla="*/ 2961623 h 6860348"/>
              <a:gd name="connsiteX73" fmla="*/ 5495795 w 8399076"/>
              <a:gd name="connsiteY73" fmla="*/ 3196486 h 6860348"/>
              <a:gd name="connsiteX74" fmla="*/ 7496827 w 8399076"/>
              <a:gd name="connsiteY74" fmla="*/ 2172483 h 6860348"/>
              <a:gd name="connsiteX75" fmla="*/ 7496827 w 8399076"/>
              <a:gd name="connsiteY75" fmla="*/ 4173516 h 6860348"/>
              <a:gd name="connsiteX76" fmla="*/ 7562589 w 8399076"/>
              <a:gd name="connsiteY76" fmla="*/ 4211094 h 6860348"/>
              <a:gd name="connsiteX77" fmla="*/ 7431066 w 8399076"/>
              <a:gd name="connsiteY77" fmla="*/ 4164121 h 6860348"/>
              <a:gd name="connsiteX78" fmla="*/ 7271359 w 8399076"/>
              <a:gd name="connsiteY78" fmla="*/ 4164121 h 6860348"/>
              <a:gd name="connsiteX79" fmla="*/ 7318331 w 8399076"/>
              <a:gd name="connsiteY79" fmla="*/ 3741368 h 6860348"/>
              <a:gd name="connsiteX80" fmla="*/ 7318331 w 8399076"/>
              <a:gd name="connsiteY80" fmla="*/ 3299825 h 6860348"/>
              <a:gd name="connsiteX81" fmla="*/ 7280753 w 8399076"/>
              <a:gd name="connsiteY81" fmla="*/ 3187091 h 6860348"/>
              <a:gd name="connsiteX82" fmla="*/ 7308937 w 8399076"/>
              <a:gd name="connsiteY82" fmla="*/ 3093146 h 6860348"/>
              <a:gd name="connsiteX83" fmla="*/ 7224386 w 8399076"/>
              <a:gd name="connsiteY83" fmla="*/ 2726760 h 6860348"/>
              <a:gd name="connsiteX84" fmla="*/ 7280753 w 8399076"/>
              <a:gd name="connsiteY84" fmla="*/ 2360373 h 6860348"/>
              <a:gd name="connsiteX85" fmla="*/ 7280753 w 8399076"/>
              <a:gd name="connsiteY85" fmla="*/ 2304006 h 6860348"/>
              <a:gd name="connsiteX86" fmla="*/ 7459249 w 8399076"/>
              <a:gd name="connsiteY86" fmla="*/ 2172483 h 6860348"/>
              <a:gd name="connsiteX87" fmla="*/ 7496827 w 8399076"/>
              <a:gd name="connsiteY87" fmla="*/ 2172483 h 6860348"/>
              <a:gd name="connsiteX88" fmla="*/ 7882003 w 8399076"/>
              <a:gd name="connsiteY88" fmla="*/ 2022171 h 6860348"/>
              <a:gd name="connsiteX89" fmla="*/ 7882003 w 8399076"/>
              <a:gd name="connsiteY89" fmla="*/ 2942834 h 6860348"/>
              <a:gd name="connsiteX90" fmla="*/ 7900792 w 8399076"/>
              <a:gd name="connsiteY90" fmla="*/ 2980412 h 6860348"/>
              <a:gd name="connsiteX91" fmla="*/ 7806846 w 8399076"/>
              <a:gd name="connsiteY91" fmla="*/ 3281036 h 6860348"/>
              <a:gd name="connsiteX92" fmla="*/ 7694112 w 8399076"/>
              <a:gd name="connsiteY92" fmla="*/ 3807130 h 6860348"/>
              <a:gd name="connsiteX93" fmla="*/ 7694112 w 8399076"/>
              <a:gd name="connsiteY93" fmla="*/ 4164121 h 6860348"/>
              <a:gd name="connsiteX94" fmla="*/ 7665929 w 8399076"/>
              <a:gd name="connsiteY94" fmla="*/ 4154727 h 6860348"/>
              <a:gd name="connsiteX95" fmla="*/ 7665929 w 8399076"/>
              <a:gd name="connsiteY95" fmla="*/ 2087932 h 6860348"/>
              <a:gd name="connsiteX96" fmla="*/ 7835030 w 8399076"/>
              <a:gd name="connsiteY96" fmla="*/ 2022171 h 6860348"/>
              <a:gd name="connsiteX97" fmla="*/ 7882003 w 8399076"/>
              <a:gd name="connsiteY97" fmla="*/ 2022171 h 6860348"/>
              <a:gd name="connsiteX98" fmla="*/ 8163838 w 8399076"/>
              <a:gd name="connsiteY98" fmla="*/ 1909436 h 6860348"/>
              <a:gd name="connsiteX99" fmla="*/ 8154444 w 8399076"/>
              <a:gd name="connsiteY99" fmla="*/ 2087932 h 6860348"/>
              <a:gd name="connsiteX100" fmla="*/ 8173233 w 8399076"/>
              <a:gd name="connsiteY100" fmla="*/ 2228850 h 6860348"/>
              <a:gd name="connsiteX101" fmla="*/ 8069893 w 8399076"/>
              <a:gd name="connsiteY101" fmla="*/ 2614025 h 6860348"/>
              <a:gd name="connsiteX102" fmla="*/ 8060499 w 8399076"/>
              <a:gd name="connsiteY102" fmla="*/ 2106721 h 6860348"/>
              <a:gd name="connsiteX103" fmla="*/ 8088682 w 8399076"/>
              <a:gd name="connsiteY103" fmla="*/ 2069143 h 6860348"/>
              <a:gd name="connsiteX104" fmla="*/ 8069893 w 8399076"/>
              <a:gd name="connsiteY104" fmla="*/ 2003382 h 6860348"/>
              <a:gd name="connsiteX105" fmla="*/ 8107471 w 8399076"/>
              <a:gd name="connsiteY105" fmla="*/ 1909436 h 6860348"/>
              <a:gd name="connsiteX106" fmla="*/ 8163838 w 8399076"/>
              <a:gd name="connsiteY106" fmla="*/ 1909436 h 6860348"/>
              <a:gd name="connsiteX107" fmla="*/ 6050071 w 8399076"/>
              <a:gd name="connsiteY107" fmla="*/ 11743 h 6860348"/>
              <a:gd name="connsiteX108" fmla="*/ 6237962 w 8399076"/>
              <a:gd name="connsiteY108" fmla="*/ 152661 h 6860348"/>
              <a:gd name="connsiteX109" fmla="*/ 6313118 w 8399076"/>
              <a:gd name="connsiteY109" fmla="*/ 237212 h 6860348"/>
              <a:gd name="connsiteX110" fmla="*/ 6350696 w 8399076"/>
              <a:gd name="connsiteY110" fmla="*/ 256001 h 6860348"/>
              <a:gd name="connsiteX111" fmla="*/ 6519797 w 8399076"/>
              <a:gd name="connsiteY111" fmla="*/ 462680 h 6860348"/>
              <a:gd name="connsiteX112" fmla="*/ 6501008 w 8399076"/>
              <a:gd name="connsiteY112" fmla="*/ 490864 h 6860348"/>
              <a:gd name="connsiteX113" fmla="*/ 6529192 w 8399076"/>
              <a:gd name="connsiteY113" fmla="*/ 556625 h 6860348"/>
              <a:gd name="connsiteX114" fmla="*/ 6538586 w 8399076"/>
              <a:gd name="connsiteY114" fmla="*/ 603598 h 6860348"/>
              <a:gd name="connsiteX115" fmla="*/ 6519797 w 8399076"/>
              <a:gd name="connsiteY115" fmla="*/ 697543 h 6860348"/>
              <a:gd name="connsiteX116" fmla="*/ 6547981 w 8399076"/>
              <a:gd name="connsiteY116" fmla="*/ 697543 h 6860348"/>
              <a:gd name="connsiteX117" fmla="*/ 6557375 w 8399076"/>
              <a:gd name="connsiteY117" fmla="*/ 716332 h 6860348"/>
              <a:gd name="connsiteX118" fmla="*/ 6510403 w 8399076"/>
              <a:gd name="connsiteY118" fmla="*/ 857250 h 6860348"/>
              <a:gd name="connsiteX119" fmla="*/ 6482219 w 8399076"/>
              <a:gd name="connsiteY119" fmla="*/ 885434 h 6860348"/>
              <a:gd name="connsiteX120" fmla="*/ 6435247 w 8399076"/>
              <a:gd name="connsiteY120" fmla="*/ 1092113 h 6860348"/>
              <a:gd name="connsiteX121" fmla="*/ 6594953 w 8399076"/>
              <a:gd name="connsiteY121" fmla="*/ 1242425 h 6860348"/>
              <a:gd name="connsiteX122" fmla="*/ 6670110 w 8399076"/>
              <a:gd name="connsiteY122" fmla="*/ 1355160 h 6860348"/>
              <a:gd name="connsiteX123" fmla="*/ 6998918 w 8399076"/>
              <a:gd name="connsiteY123" fmla="*/ 1871858 h 6860348"/>
              <a:gd name="connsiteX124" fmla="*/ 7139836 w 8399076"/>
              <a:gd name="connsiteY124" fmla="*/ 2078538 h 6860348"/>
              <a:gd name="connsiteX125" fmla="*/ 7449855 w 8399076"/>
              <a:gd name="connsiteY125" fmla="*/ 1947014 h 6860348"/>
              <a:gd name="connsiteX126" fmla="*/ 7421671 w 8399076"/>
              <a:gd name="connsiteY126" fmla="*/ 1928225 h 6860348"/>
              <a:gd name="connsiteX127" fmla="*/ 7684718 w 8399076"/>
              <a:gd name="connsiteY127" fmla="*/ 1853069 h 6860348"/>
              <a:gd name="connsiteX128" fmla="*/ 8295362 w 8399076"/>
              <a:gd name="connsiteY128" fmla="*/ 1627601 h 6860348"/>
              <a:gd name="connsiteX129" fmla="*/ 8398701 w 8399076"/>
              <a:gd name="connsiteY129" fmla="*/ 1702757 h 6860348"/>
              <a:gd name="connsiteX130" fmla="*/ 8332940 w 8399076"/>
              <a:gd name="connsiteY130" fmla="*/ 1796702 h 6860348"/>
              <a:gd name="connsiteX131" fmla="*/ 8361123 w 8399076"/>
              <a:gd name="connsiteY131" fmla="*/ 1834280 h 6860348"/>
              <a:gd name="connsiteX132" fmla="*/ 8379912 w 8399076"/>
              <a:gd name="connsiteY132" fmla="*/ 2078538 h 6860348"/>
              <a:gd name="connsiteX133" fmla="*/ 8060499 w 8399076"/>
              <a:gd name="connsiteY133" fmla="*/ 3252853 h 6860348"/>
              <a:gd name="connsiteX134" fmla="*/ 8079288 w 8399076"/>
              <a:gd name="connsiteY134" fmla="*/ 4267461 h 6860348"/>
              <a:gd name="connsiteX135" fmla="*/ 8182627 w 8399076"/>
              <a:gd name="connsiteY135" fmla="*/ 4314434 h 6860348"/>
              <a:gd name="connsiteX136" fmla="*/ 8182627 w 8399076"/>
              <a:gd name="connsiteY136" fmla="*/ 4464746 h 6860348"/>
              <a:gd name="connsiteX137" fmla="*/ 8088682 w 8399076"/>
              <a:gd name="connsiteY137" fmla="*/ 4492930 h 6860348"/>
              <a:gd name="connsiteX138" fmla="*/ 8088682 w 8399076"/>
              <a:gd name="connsiteY138" fmla="*/ 6832165 h 6860348"/>
              <a:gd name="connsiteX139" fmla="*/ 8013526 w 8399076"/>
              <a:gd name="connsiteY139" fmla="*/ 6860349 h 6860348"/>
              <a:gd name="connsiteX140" fmla="*/ 7910186 w 8399076"/>
              <a:gd name="connsiteY140" fmla="*/ 6785193 h 6860348"/>
              <a:gd name="connsiteX141" fmla="*/ 7910186 w 8399076"/>
              <a:gd name="connsiteY141" fmla="*/ 5094179 h 6860348"/>
              <a:gd name="connsiteX142" fmla="*/ 7703507 w 8399076"/>
              <a:gd name="connsiteY142" fmla="*/ 5037812 h 6860348"/>
              <a:gd name="connsiteX143" fmla="*/ 7703507 w 8399076"/>
              <a:gd name="connsiteY143" fmla="*/ 4812343 h 6860348"/>
              <a:gd name="connsiteX144" fmla="*/ 7684718 w 8399076"/>
              <a:gd name="connsiteY144" fmla="*/ 4793554 h 6860348"/>
              <a:gd name="connsiteX145" fmla="*/ 7656534 w 8399076"/>
              <a:gd name="connsiteY145" fmla="*/ 4859316 h 6860348"/>
              <a:gd name="connsiteX146" fmla="*/ 7675323 w 8399076"/>
              <a:gd name="connsiteY146" fmla="*/ 4925078 h 6860348"/>
              <a:gd name="connsiteX147" fmla="*/ 7675323 w 8399076"/>
              <a:gd name="connsiteY147" fmla="*/ 6446990 h 6860348"/>
              <a:gd name="connsiteX148" fmla="*/ 7543800 w 8399076"/>
              <a:gd name="connsiteY148" fmla="*/ 6691248 h 6860348"/>
              <a:gd name="connsiteX149" fmla="*/ 7355910 w 8399076"/>
              <a:gd name="connsiteY149" fmla="*/ 6334256 h 6860348"/>
              <a:gd name="connsiteX150" fmla="*/ 7196203 w 8399076"/>
              <a:gd name="connsiteY150" fmla="*/ 6334256 h 6860348"/>
              <a:gd name="connsiteX151" fmla="*/ 6914367 w 8399076"/>
              <a:gd name="connsiteY151" fmla="*/ 6343650 h 6860348"/>
              <a:gd name="connsiteX152" fmla="*/ 6641926 w 8399076"/>
              <a:gd name="connsiteY152" fmla="*/ 6390623 h 6860348"/>
              <a:gd name="connsiteX153" fmla="*/ 6425852 w 8399076"/>
              <a:gd name="connsiteY153" fmla="*/ 6371834 h 6860348"/>
              <a:gd name="connsiteX154" fmla="*/ 5946731 w 8399076"/>
              <a:gd name="connsiteY154" fmla="*/ 6371834 h 6860348"/>
              <a:gd name="connsiteX155" fmla="*/ 5833997 w 8399076"/>
              <a:gd name="connsiteY155" fmla="*/ 6353045 h 6860348"/>
              <a:gd name="connsiteX156" fmla="*/ 5589740 w 8399076"/>
              <a:gd name="connsiteY156" fmla="*/ 6437595 h 6860348"/>
              <a:gd name="connsiteX157" fmla="*/ 5420638 w 8399076"/>
              <a:gd name="connsiteY157" fmla="*/ 6324861 h 6860348"/>
              <a:gd name="connsiteX158" fmla="*/ 5401849 w 8399076"/>
              <a:gd name="connsiteY158" fmla="*/ 6043026 h 6860348"/>
              <a:gd name="connsiteX159" fmla="*/ 5448822 w 8399076"/>
              <a:gd name="connsiteY159" fmla="*/ 5920897 h 6860348"/>
              <a:gd name="connsiteX160" fmla="*/ 5448822 w 8399076"/>
              <a:gd name="connsiteY160" fmla="*/ 5883319 h 6860348"/>
              <a:gd name="connsiteX161" fmla="*/ 5467611 w 8399076"/>
              <a:gd name="connsiteY161" fmla="*/ 5610878 h 6860348"/>
              <a:gd name="connsiteX162" fmla="*/ 5580345 w 8399076"/>
              <a:gd name="connsiteY162" fmla="*/ 4370801 h 6860348"/>
              <a:gd name="connsiteX163" fmla="*/ 5627318 w 8399076"/>
              <a:gd name="connsiteY163" fmla="*/ 4389590 h 6860348"/>
              <a:gd name="connsiteX164" fmla="*/ 5580345 w 8399076"/>
              <a:gd name="connsiteY164" fmla="*/ 4295645 h 6860348"/>
              <a:gd name="connsiteX165" fmla="*/ 5279721 w 8399076"/>
              <a:gd name="connsiteY165" fmla="*/ 4690215 h 6860348"/>
              <a:gd name="connsiteX166" fmla="*/ 5026069 w 8399076"/>
              <a:gd name="connsiteY166" fmla="*/ 4962656 h 6860348"/>
              <a:gd name="connsiteX167" fmla="*/ 5007279 w 8399076"/>
              <a:gd name="connsiteY167" fmla="*/ 5094179 h 6860348"/>
              <a:gd name="connsiteX168" fmla="*/ 4941518 w 8399076"/>
              <a:gd name="connsiteY168" fmla="*/ 5197519 h 6860348"/>
              <a:gd name="connsiteX169" fmla="*/ 4922729 w 8399076"/>
              <a:gd name="connsiteY169" fmla="*/ 5422987 h 6860348"/>
              <a:gd name="connsiteX170" fmla="*/ 5129408 w 8399076"/>
              <a:gd name="connsiteY170" fmla="*/ 5507538 h 6860348"/>
              <a:gd name="connsiteX171" fmla="*/ 5298510 w 8399076"/>
              <a:gd name="connsiteY171" fmla="*/ 5563905 h 6860348"/>
              <a:gd name="connsiteX172" fmla="*/ 5148197 w 8399076"/>
              <a:gd name="connsiteY172" fmla="*/ 6221521 h 6860348"/>
              <a:gd name="connsiteX173" fmla="*/ 5063647 w 8399076"/>
              <a:gd name="connsiteY173" fmla="*/ 6522146 h 6860348"/>
              <a:gd name="connsiteX174" fmla="*/ 4979096 w 8399076"/>
              <a:gd name="connsiteY174" fmla="*/ 6569119 h 6860348"/>
              <a:gd name="connsiteX175" fmla="*/ 4659682 w 8399076"/>
              <a:gd name="connsiteY175" fmla="*/ 6691248 h 6860348"/>
              <a:gd name="connsiteX176" fmla="*/ 4612710 w 8399076"/>
              <a:gd name="connsiteY176" fmla="*/ 6719431 h 6860348"/>
              <a:gd name="connsiteX177" fmla="*/ 4509370 w 8399076"/>
              <a:gd name="connsiteY177" fmla="*/ 6747615 h 6860348"/>
              <a:gd name="connsiteX178" fmla="*/ 4283901 w 8399076"/>
              <a:gd name="connsiteY178" fmla="*/ 6860349 h 6860348"/>
              <a:gd name="connsiteX179" fmla="*/ 4096011 w 8399076"/>
              <a:gd name="connsiteY179" fmla="*/ 6813376 h 6860348"/>
              <a:gd name="connsiteX180" fmla="*/ 4039644 w 8399076"/>
              <a:gd name="connsiteY180" fmla="*/ 6775798 h 6860348"/>
              <a:gd name="connsiteX181" fmla="*/ 3926910 w 8399076"/>
              <a:gd name="connsiteY181" fmla="*/ 6766404 h 6860348"/>
              <a:gd name="connsiteX182" fmla="*/ 3710836 w 8399076"/>
              <a:gd name="connsiteY182" fmla="*/ 6691248 h 6860348"/>
              <a:gd name="connsiteX183" fmla="*/ 3616890 w 8399076"/>
              <a:gd name="connsiteY183" fmla="*/ 6634880 h 6860348"/>
              <a:gd name="connsiteX184" fmla="*/ 3447789 w 8399076"/>
              <a:gd name="connsiteY184" fmla="*/ 6587908 h 6860348"/>
              <a:gd name="connsiteX185" fmla="*/ 3269293 w 8399076"/>
              <a:gd name="connsiteY185" fmla="*/ 6569119 h 6860348"/>
              <a:gd name="connsiteX186" fmla="*/ 3194137 w 8399076"/>
              <a:gd name="connsiteY186" fmla="*/ 6550330 h 6860348"/>
              <a:gd name="connsiteX187" fmla="*/ 3137770 w 8399076"/>
              <a:gd name="connsiteY187" fmla="*/ 6522146 h 6860348"/>
              <a:gd name="connsiteX188" fmla="*/ 3025036 w 8399076"/>
              <a:gd name="connsiteY188" fmla="*/ 6540935 h 6860348"/>
              <a:gd name="connsiteX189" fmla="*/ 2959274 w 8399076"/>
              <a:gd name="connsiteY189" fmla="*/ 6531541 h 6860348"/>
              <a:gd name="connsiteX190" fmla="*/ 2912301 w 8399076"/>
              <a:gd name="connsiteY190" fmla="*/ 6493963 h 6860348"/>
              <a:gd name="connsiteX191" fmla="*/ 2818356 w 8399076"/>
              <a:gd name="connsiteY191" fmla="*/ 6531541 h 6860348"/>
              <a:gd name="connsiteX192" fmla="*/ 2724411 w 8399076"/>
              <a:gd name="connsiteY192" fmla="*/ 6540935 h 6860348"/>
              <a:gd name="connsiteX193" fmla="*/ 2677438 w 8399076"/>
              <a:gd name="connsiteY193" fmla="*/ 6587908 h 6860348"/>
              <a:gd name="connsiteX194" fmla="*/ 2489548 w 8399076"/>
              <a:gd name="connsiteY194" fmla="*/ 6587908 h 6860348"/>
              <a:gd name="connsiteX195" fmla="*/ 2226501 w 8399076"/>
              <a:gd name="connsiteY195" fmla="*/ 6540935 h 6860348"/>
              <a:gd name="connsiteX196" fmla="*/ 2123162 w 8399076"/>
              <a:gd name="connsiteY196" fmla="*/ 6559724 h 6860348"/>
              <a:gd name="connsiteX197" fmla="*/ 2085584 w 8399076"/>
              <a:gd name="connsiteY197" fmla="*/ 6522146 h 6860348"/>
              <a:gd name="connsiteX198" fmla="*/ 1869510 w 8399076"/>
              <a:gd name="connsiteY198" fmla="*/ 6503357 h 6860348"/>
              <a:gd name="connsiteX199" fmla="*/ 1700408 w 8399076"/>
              <a:gd name="connsiteY199" fmla="*/ 6503357 h 6860348"/>
              <a:gd name="connsiteX200" fmla="*/ 1521912 w 8399076"/>
              <a:gd name="connsiteY200" fmla="*/ 6475174 h 6860348"/>
              <a:gd name="connsiteX201" fmla="*/ 1409178 w 8399076"/>
              <a:gd name="connsiteY201" fmla="*/ 6437595 h 6860348"/>
              <a:gd name="connsiteX202" fmla="*/ 1258866 w 8399076"/>
              <a:gd name="connsiteY202" fmla="*/ 6428201 h 6860348"/>
              <a:gd name="connsiteX203" fmla="*/ 1221288 w 8399076"/>
              <a:gd name="connsiteY203" fmla="*/ 6409412 h 6860348"/>
              <a:gd name="connsiteX204" fmla="*/ 1146132 w 8399076"/>
              <a:gd name="connsiteY204" fmla="*/ 6409412 h 6860348"/>
              <a:gd name="connsiteX205" fmla="*/ 995819 w 8399076"/>
              <a:gd name="connsiteY205" fmla="*/ 6428201 h 6860348"/>
              <a:gd name="connsiteX206" fmla="*/ 789140 w 8399076"/>
              <a:gd name="connsiteY206" fmla="*/ 6306072 h 6860348"/>
              <a:gd name="connsiteX207" fmla="*/ 610644 w 8399076"/>
              <a:gd name="connsiteY207" fmla="*/ 6287283 h 6860348"/>
              <a:gd name="connsiteX208" fmla="*/ 497910 w 8399076"/>
              <a:gd name="connsiteY208" fmla="*/ 6324861 h 6860348"/>
              <a:gd name="connsiteX209" fmla="*/ 479121 w 8399076"/>
              <a:gd name="connsiteY209" fmla="*/ 6306072 h 6860348"/>
              <a:gd name="connsiteX210" fmla="*/ 37578 w 8399076"/>
              <a:gd name="connsiteY210" fmla="*/ 6136971 h 6860348"/>
              <a:gd name="connsiteX211" fmla="*/ 18789 w 8399076"/>
              <a:gd name="connsiteY211" fmla="*/ 6052420 h 6860348"/>
              <a:gd name="connsiteX212" fmla="*/ 0 w 8399076"/>
              <a:gd name="connsiteY212" fmla="*/ 5610878 h 6860348"/>
              <a:gd name="connsiteX213" fmla="*/ 150312 w 8399076"/>
              <a:gd name="connsiteY213" fmla="*/ 5432382 h 6860348"/>
              <a:gd name="connsiteX214" fmla="*/ 0 w 8399076"/>
              <a:gd name="connsiteY214" fmla="*/ 5188124 h 6860348"/>
              <a:gd name="connsiteX215" fmla="*/ 37578 w 8399076"/>
              <a:gd name="connsiteY215" fmla="*/ 5000234 h 6860348"/>
              <a:gd name="connsiteX216" fmla="*/ 103340 w 8399076"/>
              <a:gd name="connsiteY216" fmla="*/ 4577480 h 6860348"/>
              <a:gd name="connsiteX217" fmla="*/ 216074 w 8399076"/>
              <a:gd name="connsiteY217" fmla="*/ 4135938 h 6860348"/>
              <a:gd name="connsiteX218" fmla="*/ 328808 w 8399076"/>
              <a:gd name="connsiteY218" fmla="*/ 3788341 h 6860348"/>
              <a:gd name="connsiteX219" fmla="*/ 479121 w 8399076"/>
              <a:gd name="connsiteY219" fmla="*/ 3450138 h 6860348"/>
              <a:gd name="connsiteX220" fmla="*/ 723378 w 8399076"/>
              <a:gd name="connsiteY220" fmla="*/ 3074357 h 6860348"/>
              <a:gd name="connsiteX221" fmla="*/ 1258866 w 8399076"/>
              <a:gd name="connsiteY221" fmla="*/ 2604631 h 6860348"/>
              <a:gd name="connsiteX222" fmla="*/ 1521912 w 8399076"/>
              <a:gd name="connsiteY222" fmla="*/ 2416741 h 6860348"/>
              <a:gd name="connsiteX223" fmla="*/ 1606463 w 8399076"/>
              <a:gd name="connsiteY223" fmla="*/ 2247639 h 6860348"/>
              <a:gd name="connsiteX224" fmla="*/ 1540701 w 8399076"/>
              <a:gd name="connsiteY224" fmla="*/ 1909436 h 6860348"/>
              <a:gd name="connsiteX225" fmla="*/ 1512518 w 8399076"/>
              <a:gd name="connsiteY225" fmla="*/ 1665179 h 6860348"/>
              <a:gd name="connsiteX226" fmla="*/ 1597068 w 8399076"/>
              <a:gd name="connsiteY226" fmla="*/ 1373949 h 6860348"/>
              <a:gd name="connsiteX227" fmla="*/ 1634647 w 8399076"/>
              <a:gd name="connsiteY227" fmla="*/ 1326976 h 6860348"/>
              <a:gd name="connsiteX228" fmla="*/ 1747381 w 8399076"/>
              <a:gd name="connsiteY228" fmla="*/ 1204847 h 6860348"/>
              <a:gd name="connsiteX229" fmla="*/ 1935271 w 8399076"/>
              <a:gd name="connsiteY229" fmla="*/ 1195453 h 6860348"/>
              <a:gd name="connsiteX230" fmla="*/ 2123162 w 8399076"/>
              <a:gd name="connsiteY230" fmla="*/ 1167269 h 6860348"/>
              <a:gd name="connsiteX231" fmla="*/ 2188923 w 8399076"/>
              <a:gd name="connsiteY231" fmla="*/ 1186058 h 6860348"/>
              <a:gd name="connsiteX232" fmla="*/ 2273474 w 8399076"/>
              <a:gd name="connsiteY232" fmla="*/ 1167269 h 6860348"/>
              <a:gd name="connsiteX233" fmla="*/ 2395603 w 8399076"/>
              <a:gd name="connsiteY233" fmla="*/ 1214242 h 6860348"/>
              <a:gd name="connsiteX234" fmla="*/ 2489548 w 8399076"/>
              <a:gd name="connsiteY234" fmla="*/ 1186058 h 6860348"/>
              <a:gd name="connsiteX235" fmla="*/ 2555310 w 8399076"/>
              <a:gd name="connsiteY235" fmla="*/ 1261214 h 6860348"/>
              <a:gd name="connsiteX236" fmla="*/ 2555310 w 8399076"/>
              <a:gd name="connsiteY236" fmla="*/ 1364554 h 6860348"/>
              <a:gd name="connsiteX237" fmla="*/ 2489548 w 8399076"/>
              <a:gd name="connsiteY237" fmla="*/ 1430316 h 6860348"/>
              <a:gd name="connsiteX238" fmla="*/ 2630466 w 8399076"/>
              <a:gd name="connsiteY238" fmla="*/ 1730940 h 6860348"/>
              <a:gd name="connsiteX239" fmla="*/ 2592888 w 8399076"/>
              <a:gd name="connsiteY239" fmla="*/ 1834280 h 6860348"/>
              <a:gd name="connsiteX240" fmla="*/ 2724411 w 8399076"/>
              <a:gd name="connsiteY240" fmla="*/ 2050354 h 6860348"/>
              <a:gd name="connsiteX241" fmla="*/ 2668044 w 8399076"/>
              <a:gd name="connsiteY241" fmla="*/ 2116116 h 6860348"/>
              <a:gd name="connsiteX242" fmla="*/ 2658649 w 8399076"/>
              <a:gd name="connsiteY242" fmla="*/ 2181878 h 6860348"/>
              <a:gd name="connsiteX243" fmla="*/ 2621071 w 8399076"/>
              <a:gd name="connsiteY243" fmla="*/ 2238245 h 6860348"/>
              <a:gd name="connsiteX244" fmla="*/ 2639860 w 8399076"/>
              <a:gd name="connsiteY244" fmla="*/ 2304006 h 6860348"/>
              <a:gd name="connsiteX245" fmla="*/ 2611677 w 8399076"/>
              <a:gd name="connsiteY245" fmla="*/ 2360373 h 6860348"/>
              <a:gd name="connsiteX246" fmla="*/ 2611677 w 8399076"/>
              <a:gd name="connsiteY246" fmla="*/ 2463713 h 6860348"/>
              <a:gd name="connsiteX247" fmla="*/ 2508337 w 8399076"/>
              <a:gd name="connsiteY247" fmla="*/ 2529475 h 6860348"/>
              <a:gd name="connsiteX248" fmla="*/ 2761989 w 8399076"/>
              <a:gd name="connsiteY248" fmla="*/ 3083751 h 6860348"/>
              <a:gd name="connsiteX249" fmla="*/ 2912301 w 8399076"/>
              <a:gd name="connsiteY249" fmla="*/ 3281036 h 6860348"/>
              <a:gd name="connsiteX250" fmla="*/ 2931090 w 8399076"/>
              <a:gd name="connsiteY250" fmla="*/ 3346798 h 6860348"/>
              <a:gd name="connsiteX251" fmla="*/ 3053219 w 8399076"/>
              <a:gd name="connsiteY251" fmla="*/ 3412560 h 6860348"/>
              <a:gd name="connsiteX252" fmla="*/ 3184742 w 8399076"/>
              <a:gd name="connsiteY252" fmla="*/ 3534688 h 6860348"/>
              <a:gd name="connsiteX253" fmla="*/ 3335055 w 8399076"/>
              <a:gd name="connsiteY253" fmla="*/ 3760157 h 6860348"/>
              <a:gd name="connsiteX254" fmla="*/ 3532340 w 8399076"/>
              <a:gd name="connsiteY254" fmla="*/ 4041993 h 6860348"/>
              <a:gd name="connsiteX255" fmla="*/ 3785992 w 8399076"/>
              <a:gd name="connsiteY255" fmla="*/ 4258067 h 6860348"/>
              <a:gd name="connsiteX256" fmla="*/ 3945699 w 8399076"/>
              <a:gd name="connsiteY256" fmla="*/ 4427168 h 6860348"/>
              <a:gd name="connsiteX257" fmla="*/ 4067827 w 8399076"/>
              <a:gd name="connsiteY257" fmla="*/ 4483535 h 6860348"/>
              <a:gd name="connsiteX258" fmla="*/ 4218140 w 8399076"/>
              <a:gd name="connsiteY258" fmla="*/ 4436563 h 6860348"/>
              <a:gd name="connsiteX259" fmla="*/ 4208745 w 8399076"/>
              <a:gd name="connsiteY259" fmla="*/ 4051387 h 6860348"/>
              <a:gd name="connsiteX260" fmla="*/ 4246323 w 8399076"/>
              <a:gd name="connsiteY260" fmla="*/ 3844708 h 6860348"/>
              <a:gd name="connsiteX261" fmla="*/ 4565737 w 8399076"/>
              <a:gd name="connsiteY261" fmla="*/ 3647423 h 6860348"/>
              <a:gd name="connsiteX262" fmla="*/ 4856967 w 8399076"/>
              <a:gd name="connsiteY262" fmla="*/ 3609845 h 6860348"/>
              <a:gd name="connsiteX263" fmla="*/ 4932123 w 8399076"/>
              <a:gd name="connsiteY263" fmla="*/ 3572267 h 6860348"/>
              <a:gd name="connsiteX264" fmla="*/ 5166986 w 8399076"/>
              <a:gd name="connsiteY264" fmla="*/ 3421954 h 6860348"/>
              <a:gd name="connsiteX265" fmla="*/ 5091830 w 8399076"/>
              <a:gd name="connsiteY265" fmla="*/ 3337404 h 6860348"/>
              <a:gd name="connsiteX266" fmla="*/ 5054252 w 8399076"/>
              <a:gd name="connsiteY266" fmla="*/ 3271642 h 6860348"/>
              <a:gd name="connsiteX267" fmla="*/ 5035463 w 8399076"/>
              <a:gd name="connsiteY267" fmla="*/ 3140119 h 6860348"/>
              <a:gd name="connsiteX268" fmla="*/ 5054252 w 8399076"/>
              <a:gd name="connsiteY268" fmla="*/ 3083751 h 6860348"/>
              <a:gd name="connsiteX269" fmla="*/ 5016674 w 8399076"/>
              <a:gd name="connsiteY269" fmla="*/ 3036779 h 6860348"/>
              <a:gd name="connsiteX270" fmla="*/ 5063647 w 8399076"/>
              <a:gd name="connsiteY270" fmla="*/ 2933439 h 6860348"/>
              <a:gd name="connsiteX271" fmla="*/ 5101225 w 8399076"/>
              <a:gd name="connsiteY271" fmla="*/ 2801916 h 6860348"/>
              <a:gd name="connsiteX272" fmla="*/ 5082436 w 8399076"/>
              <a:gd name="connsiteY272" fmla="*/ 2698576 h 6860348"/>
              <a:gd name="connsiteX273" fmla="*/ 5279721 w 8399076"/>
              <a:gd name="connsiteY273" fmla="*/ 2557658 h 6860348"/>
              <a:gd name="connsiteX274" fmla="*/ 5392455 w 8399076"/>
              <a:gd name="connsiteY274" fmla="*/ 2548264 h 6860348"/>
              <a:gd name="connsiteX275" fmla="*/ 5523978 w 8399076"/>
              <a:gd name="connsiteY275" fmla="*/ 2388557 h 6860348"/>
              <a:gd name="connsiteX276" fmla="*/ 5580345 w 8399076"/>
              <a:gd name="connsiteY276" fmla="*/ 2219456 h 6860348"/>
              <a:gd name="connsiteX277" fmla="*/ 5693079 w 8399076"/>
              <a:gd name="connsiteY277" fmla="*/ 1900042 h 6860348"/>
              <a:gd name="connsiteX278" fmla="*/ 5880970 w 8399076"/>
              <a:gd name="connsiteY278" fmla="*/ 1561839 h 6860348"/>
              <a:gd name="connsiteX279" fmla="*/ 5890364 w 8399076"/>
              <a:gd name="connsiteY279" fmla="*/ 1486683 h 6860348"/>
              <a:gd name="connsiteX280" fmla="*/ 5880970 w 8399076"/>
              <a:gd name="connsiteY280" fmla="*/ 1420921 h 6860348"/>
              <a:gd name="connsiteX281" fmla="*/ 5852786 w 8399076"/>
              <a:gd name="connsiteY281" fmla="*/ 1392738 h 6860348"/>
              <a:gd name="connsiteX282" fmla="*/ 5702474 w 8399076"/>
              <a:gd name="connsiteY282" fmla="*/ 1383343 h 6860348"/>
              <a:gd name="connsiteX283" fmla="*/ 5646107 w 8399076"/>
              <a:gd name="connsiteY283" fmla="*/ 1364554 h 6860348"/>
              <a:gd name="connsiteX284" fmla="*/ 5561556 w 8399076"/>
              <a:gd name="connsiteY284" fmla="*/ 1364554 h 6860348"/>
              <a:gd name="connsiteX285" fmla="*/ 5486400 w 8399076"/>
              <a:gd name="connsiteY285" fmla="*/ 1167269 h 6860348"/>
              <a:gd name="connsiteX286" fmla="*/ 5401849 w 8399076"/>
              <a:gd name="connsiteY286" fmla="*/ 1045140 h 6860348"/>
              <a:gd name="connsiteX287" fmla="*/ 5307904 w 8399076"/>
              <a:gd name="connsiteY287" fmla="*/ 998168 h 6860348"/>
              <a:gd name="connsiteX288" fmla="*/ 5354877 w 8399076"/>
              <a:gd name="connsiteY288" fmla="*/ 847856 h 6860348"/>
              <a:gd name="connsiteX289" fmla="*/ 5354877 w 8399076"/>
              <a:gd name="connsiteY289" fmla="*/ 453286 h 6860348"/>
              <a:gd name="connsiteX290" fmla="*/ 5270326 w 8399076"/>
              <a:gd name="connsiteY290" fmla="*/ 340551 h 6860348"/>
              <a:gd name="connsiteX291" fmla="*/ 5289115 w 8399076"/>
              <a:gd name="connsiteY291" fmla="*/ 227817 h 6860348"/>
              <a:gd name="connsiteX292" fmla="*/ 5401849 w 8399076"/>
              <a:gd name="connsiteY292" fmla="*/ 162055 h 6860348"/>
              <a:gd name="connsiteX293" fmla="*/ 5918548 w 8399076"/>
              <a:gd name="connsiteY293" fmla="*/ 2349 h 6860348"/>
              <a:gd name="connsiteX294" fmla="*/ 6050071 w 8399076"/>
              <a:gd name="connsiteY294" fmla="*/ 11743 h 686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</a:cxnLst>
            <a:rect l="l" t="t" r="r" b="b"/>
            <a:pathLst>
              <a:path w="8399076" h="6860348">
                <a:moveTo>
                  <a:pt x="3109586" y="6343650"/>
                </a:moveTo>
                <a:cubicBezTo>
                  <a:pt x="3053219" y="6334256"/>
                  <a:pt x="2949879" y="6324861"/>
                  <a:pt x="2902907" y="6277889"/>
                </a:cubicBezTo>
                <a:cubicBezTo>
                  <a:pt x="2893512" y="6249705"/>
                  <a:pt x="2855934" y="6193338"/>
                  <a:pt x="2827751" y="6155760"/>
                </a:cubicBezTo>
                <a:cubicBezTo>
                  <a:pt x="2874723" y="6099393"/>
                  <a:pt x="2931090" y="6127576"/>
                  <a:pt x="3062614" y="6118182"/>
                </a:cubicBezTo>
                <a:cubicBezTo>
                  <a:pt x="3072008" y="6193338"/>
                  <a:pt x="3090797" y="6268494"/>
                  <a:pt x="3109586" y="6343650"/>
                </a:cubicBezTo>
                <a:close/>
                <a:moveTo>
                  <a:pt x="7440460" y="5911502"/>
                </a:moveTo>
                <a:lnTo>
                  <a:pt x="7440460" y="6080604"/>
                </a:lnTo>
                <a:cubicBezTo>
                  <a:pt x="7412277" y="6089998"/>
                  <a:pt x="7355910" y="6108787"/>
                  <a:pt x="7327726" y="6108787"/>
                </a:cubicBezTo>
                <a:lnTo>
                  <a:pt x="6050071" y="6108787"/>
                </a:lnTo>
                <a:cubicBezTo>
                  <a:pt x="6012493" y="6099393"/>
                  <a:pt x="5956126" y="6089998"/>
                  <a:pt x="5927942" y="6089998"/>
                </a:cubicBezTo>
                <a:lnTo>
                  <a:pt x="5777630" y="6089998"/>
                </a:lnTo>
                <a:lnTo>
                  <a:pt x="5777630" y="5911502"/>
                </a:lnTo>
                <a:lnTo>
                  <a:pt x="7440460" y="5911502"/>
                </a:lnTo>
                <a:close/>
                <a:moveTo>
                  <a:pt x="3203531" y="5206913"/>
                </a:moveTo>
                <a:cubicBezTo>
                  <a:pt x="3344449" y="5272675"/>
                  <a:pt x="3466578" y="5300858"/>
                  <a:pt x="3616890" y="5432382"/>
                </a:cubicBezTo>
                <a:cubicBezTo>
                  <a:pt x="3485367" y="5441776"/>
                  <a:pt x="3344449" y="5451171"/>
                  <a:pt x="3175348" y="5469960"/>
                </a:cubicBezTo>
                <a:lnTo>
                  <a:pt x="3175348" y="5206913"/>
                </a:lnTo>
                <a:lnTo>
                  <a:pt x="3203531" y="5206913"/>
                </a:lnTo>
                <a:close/>
                <a:moveTo>
                  <a:pt x="2329841" y="5028417"/>
                </a:moveTo>
                <a:cubicBezTo>
                  <a:pt x="2329841" y="5056601"/>
                  <a:pt x="2311052" y="5141152"/>
                  <a:pt x="2301658" y="5188124"/>
                </a:cubicBezTo>
                <a:cubicBezTo>
                  <a:pt x="2301658" y="5206913"/>
                  <a:pt x="2273474" y="5216308"/>
                  <a:pt x="2273474" y="5244491"/>
                </a:cubicBezTo>
                <a:cubicBezTo>
                  <a:pt x="2254685" y="5319648"/>
                  <a:pt x="2254685" y="5413593"/>
                  <a:pt x="2235896" y="5498143"/>
                </a:cubicBezTo>
                <a:cubicBezTo>
                  <a:pt x="2113767" y="5554511"/>
                  <a:pt x="2057400" y="5704823"/>
                  <a:pt x="2057400" y="5798768"/>
                </a:cubicBezTo>
                <a:cubicBezTo>
                  <a:pt x="2001033" y="5742401"/>
                  <a:pt x="1700408" y="5507538"/>
                  <a:pt x="1700408" y="5385409"/>
                </a:cubicBezTo>
                <a:cubicBezTo>
                  <a:pt x="1700408" y="5357226"/>
                  <a:pt x="1719197" y="5376015"/>
                  <a:pt x="1728592" y="5366620"/>
                </a:cubicBezTo>
                <a:cubicBezTo>
                  <a:pt x="1700408" y="5319648"/>
                  <a:pt x="1662830" y="5263280"/>
                  <a:pt x="1634647" y="5216308"/>
                </a:cubicBezTo>
                <a:cubicBezTo>
                  <a:pt x="1653436" y="5197519"/>
                  <a:pt x="1691014" y="5169335"/>
                  <a:pt x="1728592" y="5159941"/>
                </a:cubicBezTo>
                <a:cubicBezTo>
                  <a:pt x="1803748" y="5131757"/>
                  <a:pt x="1897693" y="5122363"/>
                  <a:pt x="1982244" y="5084784"/>
                </a:cubicBezTo>
                <a:cubicBezTo>
                  <a:pt x="2057400" y="5056601"/>
                  <a:pt x="2141951" y="5019023"/>
                  <a:pt x="2217107" y="4981445"/>
                </a:cubicBezTo>
                <a:cubicBezTo>
                  <a:pt x="2226501" y="4981445"/>
                  <a:pt x="2235896" y="4953261"/>
                  <a:pt x="2254685" y="4953261"/>
                </a:cubicBezTo>
                <a:cubicBezTo>
                  <a:pt x="2320447" y="4953261"/>
                  <a:pt x="2329841" y="5009628"/>
                  <a:pt x="2329841" y="5028417"/>
                </a:cubicBezTo>
                <a:close/>
                <a:moveTo>
                  <a:pt x="6839211" y="4652637"/>
                </a:moveTo>
                <a:cubicBezTo>
                  <a:pt x="6876789" y="4662031"/>
                  <a:pt x="6904973" y="4671426"/>
                  <a:pt x="6933156" y="4671426"/>
                </a:cubicBezTo>
                <a:lnTo>
                  <a:pt x="7308937" y="4671426"/>
                </a:lnTo>
                <a:cubicBezTo>
                  <a:pt x="7252570" y="4793554"/>
                  <a:pt x="7412277" y="4812343"/>
                  <a:pt x="7496827" y="4802949"/>
                </a:cubicBezTo>
                <a:cubicBezTo>
                  <a:pt x="7478038" y="5329042"/>
                  <a:pt x="7468644" y="5385409"/>
                  <a:pt x="7478038" y="5441776"/>
                </a:cubicBezTo>
                <a:cubicBezTo>
                  <a:pt x="7478038" y="5460565"/>
                  <a:pt x="7496827" y="5479354"/>
                  <a:pt x="7496827" y="5498143"/>
                </a:cubicBezTo>
                <a:cubicBezTo>
                  <a:pt x="7496827" y="5526327"/>
                  <a:pt x="7459249" y="5648456"/>
                  <a:pt x="7440460" y="5714217"/>
                </a:cubicBezTo>
                <a:lnTo>
                  <a:pt x="5824603" y="5714217"/>
                </a:lnTo>
                <a:lnTo>
                  <a:pt x="5824603" y="5394804"/>
                </a:lnTo>
                <a:cubicBezTo>
                  <a:pt x="5833997" y="5376015"/>
                  <a:pt x="5833997" y="5347831"/>
                  <a:pt x="5843392" y="5319648"/>
                </a:cubicBezTo>
                <a:lnTo>
                  <a:pt x="5843392" y="5159941"/>
                </a:lnTo>
                <a:cubicBezTo>
                  <a:pt x="5843392" y="5051340"/>
                  <a:pt x="5852035" y="5047018"/>
                  <a:pt x="5851753" y="5043542"/>
                </a:cubicBezTo>
                <a:cubicBezTo>
                  <a:pt x="5851565" y="5041851"/>
                  <a:pt x="5849404" y="5040443"/>
                  <a:pt x="5843392" y="5028417"/>
                </a:cubicBezTo>
                <a:lnTo>
                  <a:pt x="6040677" y="5028417"/>
                </a:lnTo>
                <a:cubicBezTo>
                  <a:pt x="6115833" y="4915683"/>
                  <a:pt x="6031282" y="4755976"/>
                  <a:pt x="6144016" y="4652637"/>
                </a:cubicBezTo>
                <a:lnTo>
                  <a:pt x="6839211" y="4652637"/>
                </a:lnTo>
                <a:close/>
                <a:moveTo>
                  <a:pt x="3438394" y="4361406"/>
                </a:moveTo>
                <a:cubicBezTo>
                  <a:pt x="3485367" y="4389590"/>
                  <a:pt x="3541734" y="4427168"/>
                  <a:pt x="3588707" y="4455352"/>
                </a:cubicBezTo>
                <a:cubicBezTo>
                  <a:pt x="3635679" y="4483535"/>
                  <a:pt x="3682652" y="4596269"/>
                  <a:pt x="3682652" y="4652637"/>
                </a:cubicBezTo>
                <a:cubicBezTo>
                  <a:pt x="3682652" y="4690215"/>
                  <a:pt x="3654468" y="4690215"/>
                  <a:pt x="3654468" y="4718398"/>
                </a:cubicBezTo>
                <a:lnTo>
                  <a:pt x="3654468" y="4896894"/>
                </a:lnTo>
                <a:cubicBezTo>
                  <a:pt x="3645074" y="4943867"/>
                  <a:pt x="3635679" y="4981445"/>
                  <a:pt x="3626285" y="5019023"/>
                </a:cubicBezTo>
                <a:cubicBezTo>
                  <a:pt x="3494762" y="4972050"/>
                  <a:pt x="3316266" y="4859316"/>
                  <a:pt x="3194137" y="4765371"/>
                </a:cubicBezTo>
                <a:lnTo>
                  <a:pt x="3194137" y="4436563"/>
                </a:lnTo>
                <a:cubicBezTo>
                  <a:pt x="3175348" y="4361406"/>
                  <a:pt x="3175348" y="4267461"/>
                  <a:pt x="3156559" y="4173516"/>
                </a:cubicBezTo>
                <a:cubicBezTo>
                  <a:pt x="3250504" y="4239278"/>
                  <a:pt x="3344449" y="4305039"/>
                  <a:pt x="3438394" y="4361406"/>
                </a:cubicBezTo>
                <a:close/>
                <a:moveTo>
                  <a:pt x="2592888" y="3891680"/>
                </a:moveTo>
                <a:cubicBezTo>
                  <a:pt x="2592888" y="3901075"/>
                  <a:pt x="2574099" y="3910469"/>
                  <a:pt x="2564704" y="3910469"/>
                </a:cubicBezTo>
                <a:cubicBezTo>
                  <a:pt x="2508337" y="3929258"/>
                  <a:pt x="2423786" y="3957442"/>
                  <a:pt x="2395603" y="3957442"/>
                </a:cubicBezTo>
                <a:cubicBezTo>
                  <a:pt x="2376814" y="3957442"/>
                  <a:pt x="2367419" y="3948047"/>
                  <a:pt x="2367419" y="3919864"/>
                </a:cubicBezTo>
                <a:cubicBezTo>
                  <a:pt x="2367419" y="3901075"/>
                  <a:pt x="2404997" y="3816524"/>
                  <a:pt x="2423786" y="3760157"/>
                </a:cubicBezTo>
                <a:cubicBezTo>
                  <a:pt x="2433181" y="3750762"/>
                  <a:pt x="2423786" y="3750762"/>
                  <a:pt x="2451970" y="3750762"/>
                </a:cubicBezTo>
                <a:cubicBezTo>
                  <a:pt x="2527126" y="3750762"/>
                  <a:pt x="2527126" y="3816524"/>
                  <a:pt x="2592888" y="3891680"/>
                </a:cubicBezTo>
                <a:close/>
                <a:moveTo>
                  <a:pt x="5495795" y="3196486"/>
                </a:moveTo>
                <a:cubicBezTo>
                  <a:pt x="5495795" y="3215275"/>
                  <a:pt x="5373666" y="3318615"/>
                  <a:pt x="5307904" y="3374982"/>
                </a:cubicBezTo>
                <a:cubicBezTo>
                  <a:pt x="5307904" y="3328009"/>
                  <a:pt x="5289115" y="3234064"/>
                  <a:pt x="5289115" y="3215275"/>
                </a:cubicBezTo>
                <a:cubicBezTo>
                  <a:pt x="5289115" y="3187091"/>
                  <a:pt x="5307904" y="3130724"/>
                  <a:pt x="5307904" y="3093146"/>
                </a:cubicBezTo>
                <a:cubicBezTo>
                  <a:pt x="5307904" y="3083751"/>
                  <a:pt x="5307904" y="3055568"/>
                  <a:pt x="5326693" y="3036779"/>
                </a:cubicBezTo>
                <a:cubicBezTo>
                  <a:pt x="5336088" y="3074357"/>
                  <a:pt x="5326693" y="3121330"/>
                  <a:pt x="5345482" y="3168302"/>
                </a:cubicBezTo>
                <a:cubicBezTo>
                  <a:pt x="5373666" y="3215275"/>
                  <a:pt x="5439427" y="3224669"/>
                  <a:pt x="5439427" y="3196486"/>
                </a:cubicBezTo>
                <a:cubicBezTo>
                  <a:pt x="5439427" y="3177697"/>
                  <a:pt x="5420638" y="3083751"/>
                  <a:pt x="5420638" y="3055568"/>
                </a:cubicBezTo>
                <a:cubicBezTo>
                  <a:pt x="5420638" y="3017990"/>
                  <a:pt x="5411244" y="2961623"/>
                  <a:pt x="5458216" y="2961623"/>
                </a:cubicBezTo>
                <a:cubicBezTo>
                  <a:pt x="5467611" y="3036779"/>
                  <a:pt x="5495795" y="3168302"/>
                  <a:pt x="5495795" y="3196486"/>
                </a:cubicBezTo>
                <a:close/>
                <a:moveTo>
                  <a:pt x="7496827" y="2172483"/>
                </a:moveTo>
                <a:lnTo>
                  <a:pt x="7496827" y="4173516"/>
                </a:lnTo>
                <a:cubicBezTo>
                  <a:pt x="7515616" y="4182910"/>
                  <a:pt x="7543800" y="4201700"/>
                  <a:pt x="7562589" y="4211094"/>
                </a:cubicBezTo>
                <a:cubicBezTo>
                  <a:pt x="7468644" y="4192305"/>
                  <a:pt x="7440460" y="4164121"/>
                  <a:pt x="7431066" y="4164121"/>
                </a:cubicBezTo>
                <a:cubicBezTo>
                  <a:pt x="7384093" y="4154727"/>
                  <a:pt x="7327726" y="4164121"/>
                  <a:pt x="7271359" y="4164121"/>
                </a:cubicBezTo>
                <a:cubicBezTo>
                  <a:pt x="7290148" y="3966836"/>
                  <a:pt x="7299542" y="3863497"/>
                  <a:pt x="7318331" y="3741368"/>
                </a:cubicBezTo>
                <a:lnTo>
                  <a:pt x="7318331" y="3299825"/>
                </a:lnTo>
                <a:cubicBezTo>
                  <a:pt x="7308937" y="3271642"/>
                  <a:pt x="7280753" y="3215275"/>
                  <a:pt x="7280753" y="3187091"/>
                </a:cubicBezTo>
                <a:cubicBezTo>
                  <a:pt x="7280753" y="3168302"/>
                  <a:pt x="7308937" y="3121330"/>
                  <a:pt x="7308937" y="3093146"/>
                </a:cubicBezTo>
                <a:cubicBezTo>
                  <a:pt x="7308937" y="3074357"/>
                  <a:pt x="7224386" y="2745549"/>
                  <a:pt x="7224386" y="2726760"/>
                </a:cubicBezTo>
                <a:cubicBezTo>
                  <a:pt x="7224386" y="2698576"/>
                  <a:pt x="7271359" y="2482502"/>
                  <a:pt x="7280753" y="2360373"/>
                </a:cubicBezTo>
                <a:lnTo>
                  <a:pt x="7280753" y="2304006"/>
                </a:lnTo>
                <a:cubicBezTo>
                  <a:pt x="7261964" y="2210061"/>
                  <a:pt x="7393488" y="2200667"/>
                  <a:pt x="7459249" y="2172483"/>
                </a:cubicBezTo>
                <a:lnTo>
                  <a:pt x="7496827" y="2172483"/>
                </a:lnTo>
                <a:close/>
                <a:moveTo>
                  <a:pt x="7882003" y="2022171"/>
                </a:moveTo>
                <a:lnTo>
                  <a:pt x="7882003" y="2942834"/>
                </a:lnTo>
                <a:cubicBezTo>
                  <a:pt x="7891397" y="2961623"/>
                  <a:pt x="7900792" y="2952228"/>
                  <a:pt x="7900792" y="2980412"/>
                </a:cubicBezTo>
                <a:cubicBezTo>
                  <a:pt x="7900792" y="3008595"/>
                  <a:pt x="7806846" y="3262247"/>
                  <a:pt x="7806846" y="3281036"/>
                </a:cubicBezTo>
                <a:cubicBezTo>
                  <a:pt x="7797452" y="3299825"/>
                  <a:pt x="7694112" y="3694395"/>
                  <a:pt x="7694112" y="3807130"/>
                </a:cubicBezTo>
                <a:lnTo>
                  <a:pt x="7694112" y="4164121"/>
                </a:lnTo>
                <a:cubicBezTo>
                  <a:pt x="7694112" y="4164121"/>
                  <a:pt x="7684718" y="4154727"/>
                  <a:pt x="7665929" y="4154727"/>
                </a:cubicBezTo>
                <a:lnTo>
                  <a:pt x="7665929" y="2087932"/>
                </a:lnTo>
                <a:cubicBezTo>
                  <a:pt x="7722296" y="2069143"/>
                  <a:pt x="7778663" y="2040960"/>
                  <a:pt x="7835030" y="2022171"/>
                </a:cubicBezTo>
                <a:lnTo>
                  <a:pt x="7882003" y="2022171"/>
                </a:lnTo>
                <a:close/>
                <a:moveTo>
                  <a:pt x="8163838" y="1909436"/>
                </a:moveTo>
                <a:cubicBezTo>
                  <a:pt x="8163838" y="1965803"/>
                  <a:pt x="8154444" y="2031565"/>
                  <a:pt x="8154444" y="2087932"/>
                </a:cubicBezTo>
                <a:cubicBezTo>
                  <a:pt x="8154444" y="2134905"/>
                  <a:pt x="8173233" y="2200667"/>
                  <a:pt x="8173233" y="2228850"/>
                </a:cubicBezTo>
                <a:cubicBezTo>
                  <a:pt x="8173233" y="2350979"/>
                  <a:pt x="8098077" y="2491897"/>
                  <a:pt x="8069893" y="2614025"/>
                </a:cubicBezTo>
                <a:cubicBezTo>
                  <a:pt x="8069893" y="2501291"/>
                  <a:pt x="8079288" y="2379162"/>
                  <a:pt x="8060499" y="2106721"/>
                </a:cubicBezTo>
                <a:cubicBezTo>
                  <a:pt x="8069893" y="2097327"/>
                  <a:pt x="8088682" y="2087932"/>
                  <a:pt x="8088682" y="2069143"/>
                </a:cubicBezTo>
                <a:cubicBezTo>
                  <a:pt x="8088682" y="2040960"/>
                  <a:pt x="8069893" y="2022171"/>
                  <a:pt x="8069893" y="2003382"/>
                </a:cubicBezTo>
                <a:cubicBezTo>
                  <a:pt x="8069893" y="1975198"/>
                  <a:pt x="8088682" y="1937620"/>
                  <a:pt x="8107471" y="1909436"/>
                </a:cubicBezTo>
                <a:lnTo>
                  <a:pt x="8163838" y="1909436"/>
                </a:lnTo>
                <a:close/>
                <a:moveTo>
                  <a:pt x="6050071" y="11743"/>
                </a:moveTo>
                <a:cubicBezTo>
                  <a:pt x="6115833" y="30532"/>
                  <a:pt x="6181594" y="68110"/>
                  <a:pt x="6237962" y="152661"/>
                </a:cubicBezTo>
                <a:cubicBezTo>
                  <a:pt x="6256751" y="180845"/>
                  <a:pt x="6284934" y="218423"/>
                  <a:pt x="6313118" y="237212"/>
                </a:cubicBezTo>
                <a:cubicBezTo>
                  <a:pt x="6313118" y="246606"/>
                  <a:pt x="6341301" y="237212"/>
                  <a:pt x="6350696" y="256001"/>
                </a:cubicBezTo>
                <a:cubicBezTo>
                  <a:pt x="6416458" y="331157"/>
                  <a:pt x="6425852" y="415708"/>
                  <a:pt x="6519797" y="462680"/>
                </a:cubicBezTo>
                <a:cubicBezTo>
                  <a:pt x="6510403" y="472075"/>
                  <a:pt x="6501008" y="462680"/>
                  <a:pt x="6501008" y="490864"/>
                </a:cubicBezTo>
                <a:cubicBezTo>
                  <a:pt x="6501008" y="509653"/>
                  <a:pt x="6529192" y="537836"/>
                  <a:pt x="6529192" y="556625"/>
                </a:cubicBezTo>
                <a:cubicBezTo>
                  <a:pt x="6529192" y="556625"/>
                  <a:pt x="6538586" y="575414"/>
                  <a:pt x="6538586" y="603598"/>
                </a:cubicBezTo>
                <a:cubicBezTo>
                  <a:pt x="6538586" y="622387"/>
                  <a:pt x="6529192" y="669360"/>
                  <a:pt x="6519797" y="697543"/>
                </a:cubicBezTo>
                <a:cubicBezTo>
                  <a:pt x="6529192" y="706938"/>
                  <a:pt x="6538586" y="706938"/>
                  <a:pt x="6547981" y="697543"/>
                </a:cubicBezTo>
                <a:cubicBezTo>
                  <a:pt x="6547981" y="706938"/>
                  <a:pt x="6557375" y="697543"/>
                  <a:pt x="6557375" y="716332"/>
                </a:cubicBezTo>
                <a:cubicBezTo>
                  <a:pt x="6557375" y="744516"/>
                  <a:pt x="6519797" y="810277"/>
                  <a:pt x="6510403" y="857250"/>
                </a:cubicBezTo>
                <a:cubicBezTo>
                  <a:pt x="6510403" y="866645"/>
                  <a:pt x="6491614" y="876039"/>
                  <a:pt x="6482219" y="885434"/>
                </a:cubicBezTo>
                <a:cubicBezTo>
                  <a:pt x="6491614" y="951195"/>
                  <a:pt x="6435247" y="1054535"/>
                  <a:pt x="6435247" y="1092113"/>
                </a:cubicBezTo>
                <a:cubicBezTo>
                  <a:pt x="6435247" y="1148480"/>
                  <a:pt x="6576164" y="1233031"/>
                  <a:pt x="6594953" y="1242425"/>
                </a:cubicBezTo>
                <a:cubicBezTo>
                  <a:pt x="6632531" y="1270609"/>
                  <a:pt x="6641926" y="1326976"/>
                  <a:pt x="6670110" y="1355160"/>
                </a:cubicBezTo>
                <a:cubicBezTo>
                  <a:pt x="6848605" y="1514867"/>
                  <a:pt x="6904973" y="1712151"/>
                  <a:pt x="6998918" y="1871858"/>
                </a:cubicBezTo>
                <a:cubicBezTo>
                  <a:pt x="7036496" y="1937620"/>
                  <a:pt x="7092863" y="2012776"/>
                  <a:pt x="7139836" y="2078538"/>
                </a:cubicBezTo>
                <a:cubicBezTo>
                  <a:pt x="7243175" y="2031565"/>
                  <a:pt x="7346515" y="1993987"/>
                  <a:pt x="7449855" y="1947014"/>
                </a:cubicBezTo>
                <a:cubicBezTo>
                  <a:pt x="7440460" y="1937620"/>
                  <a:pt x="7431066" y="1928225"/>
                  <a:pt x="7421671" y="1928225"/>
                </a:cubicBezTo>
                <a:cubicBezTo>
                  <a:pt x="7506222" y="1900042"/>
                  <a:pt x="7600167" y="1881253"/>
                  <a:pt x="7684718" y="1853069"/>
                </a:cubicBezTo>
                <a:cubicBezTo>
                  <a:pt x="7694112" y="1853069"/>
                  <a:pt x="8192022" y="1627601"/>
                  <a:pt x="8295362" y="1627601"/>
                </a:cubicBezTo>
                <a:cubicBezTo>
                  <a:pt x="8351729" y="1627601"/>
                  <a:pt x="8398701" y="1655784"/>
                  <a:pt x="8398701" y="1702757"/>
                </a:cubicBezTo>
                <a:cubicBezTo>
                  <a:pt x="8398701" y="1730940"/>
                  <a:pt x="8408096" y="1749730"/>
                  <a:pt x="8332940" y="1796702"/>
                </a:cubicBezTo>
                <a:cubicBezTo>
                  <a:pt x="8332940" y="1806097"/>
                  <a:pt x="8361123" y="1806097"/>
                  <a:pt x="8361123" y="1834280"/>
                </a:cubicBezTo>
                <a:cubicBezTo>
                  <a:pt x="8379912" y="1909436"/>
                  <a:pt x="8379912" y="2059749"/>
                  <a:pt x="8379912" y="2078538"/>
                </a:cubicBezTo>
                <a:cubicBezTo>
                  <a:pt x="8379912" y="2632815"/>
                  <a:pt x="8060499" y="2999201"/>
                  <a:pt x="8060499" y="3252853"/>
                </a:cubicBezTo>
                <a:lnTo>
                  <a:pt x="8079288" y="4267461"/>
                </a:lnTo>
                <a:cubicBezTo>
                  <a:pt x="8107471" y="4286250"/>
                  <a:pt x="8145049" y="4305039"/>
                  <a:pt x="8182627" y="4314434"/>
                </a:cubicBezTo>
                <a:lnTo>
                  <a:pt x="8182627" y="4464746"/>
                </a:lnTo>
                <a:cubicBezTo>
                  <a:pt x="8154444" y="4474141"/>
                  <a:pt x="8126260" y="4483535"/>
                  <a:pt x="8088682" y="4492930"/>
                </a:cubicBezTo>
                <a:lnTo>
                  <a:pt x="8088682" y="6832165"/>
                </a:lnTo>
                <a:cubicBezTo>
                  <a:pt x="8060499" y="6850954"/>
                  <a:pt x="8032315" y="6860349"/>
                  <a:pt x="8013526" y="6860349"/>
                </a:cubicBezTo>
                <a:cubicBezTo>
                  <a:pt x="7975948" y="6860349"/>
                  <a:pt x="7910186" y="6832165"/>
                  <a:pt x="7910186" y="6785193"/>
                </a:cubicBezTo>
                <a:lnTo>
                  <a:pt x="7910186" y="5094179"/>
                </a:lnTo>
                <a:cubicBezTo>
                  <a:pt x="7863214" y="5019023"/>
                  <a:pt x="7769268" y="5094179"/>
                  <a:pt x="7703507" y="5037812"/>
                </a:cubicBezTo>
                <a:lnTo>
                  <a:pt x="7703507" y="4812343"/>
                </a:lnTo>
                <a:lnTo>
                  <a:pt x="7684718" y="4793554"/>
                </a:lnTo>
                <a:cubicBezTo>
                  <a:pt x="7665929" y="4802949"/>
                  <a:pt x="7656534" y="4831132"/>
                  <a:pt x="7656534" y="4859316"/>
                </a:cubicBezTo>
                <a:cubicBezTo>
                  <a:pt x="7656534" y="4878105"/>
                  <a:pt x="7675323" y="4896894"/>
                  <a:pt x="7675323" y="4925078"/>
                </a:cubicBezTo>
                <a:lnTo>
                  <a:pt x="7675323" y="6446990"/>
                </a:lnTo>
                <a:cubicBezTo>
                  <a:pt x="7656534" y="6484568"/>
                  <a:pt x="7665929" y="6691248"/>
                  <a:pt x="7543800" y="6691248"/>
                </a:cubicBezTo>
                <a:cubicBezTo>
                  <a:pt x="7384093" y="6691248"/>
                  <a:pt x="7515616" y="6371834"/>
                  <a:pt x="7355910" y="6334256"/>
                </a:cubicBezTo>
                <a:cubicBezTo>
                  <a:pt x="7308937" y="6324861"/>
                  <a:pt x="7214992" y="6334256"/>
                  <a:pt x="7196203" y="6334256"/>
                </a:cubicBezTo>
                <a:cubicBezTo>
                  <a:pt x="7168019" y="6334256"/>
                  <a:pt x="6998918" y="6324861"/>
                  <a:pt x="6914367" y="6343650"/>
                </a:cubicBezTo>
                <a:cubicBezTo>
                  <a:pt x="6717082" y="6381228"/>
                  <a:pt x="6782844" y="6390623"/>
                  <a:pt x="6641926" y="6390623"/>
                </a:cubicBezTo>
                <a:cubicBezTo>
                  <a:pt x="6623137" y="6390623"/>
                  <a:pt x="6454036" y="6371834"/>
                  <a:pt x="6425852" y="6371834"/>
                </a:cubicBezTo>
                <a:lnTo>
                  <a:pt x="5946731" y="6371834"/>
                </a:lnTo>
                <a:cubicBezTo>
                  <a:pt x="5909153" y="6362439"/>
                  <a:pt x="5852786" y="6353045"/>
                  <a:pt x="5833997" y="6353045"/>
                </a:cubicBezTo>
                <a:cubicBezTo>
                  <a:pt x="5721263" y="6353045"/>
                  <a:pt x="5664896" y="6437595"/>
                  <a:pt x="5589740" y="6437595"/>
                </a:cubicBezTo>
                <a:cubicBezTo>
                  <a:pt x="5505189" y="6437595"/>
                  <a:pt x="5523978" y="6390623"/>
                  <a:pt x="5420638" y="6324861"/>
                </a:cubicBezTo>
                <a:cubicBezTo>
                  <a:pt x="5411244" y="6136971"/>
                  <a:pt x="5401849" y="6061815"/>
                  <a:pt x="5401849" y="6043026"/>
                </a:cubicBezTo>
                <a:cubicBezTo>
                  <a:pt x="5401849" y="6014842"/>
                  <a:pt x="5439427" y="5996053"/>
                  <a:pt x="5448822" y="5920897"/>
                </a:cubicBezTo>
                <a:lnTo>
                  <a:pt x="5448822" y="5883319"/>
                </a:lnTo>
                <a:cubicBezTo>
                  <a:pt x="5458216" y="5798768"/>
                  <a:pt x="5467611" y="5704823"/>
                  <a:pt x="5467611" y="5610878"/>
                </a:cubicBezTo>
                <a:cubicBezTo>
                  <a:pt x="5514584" y="5197519"/>
                  <a:pt x="5514584" y="4784160"/>
                  <a:pt x="5580345" y="4370801"/>
                </a:cubicBezTo>
                <a:cubicBezTo>
                  <a:pt x="5589740" y="4380195"/>
                  <a:pt x="5608529" y="4398984"/>
                  <a:pt x="5627318" y="4389590"/>
                </a:cubicBezTo>
                <a:cubicBezTo>
                  <a:pt x="5608529" y="4361406"/>
                  <a:pt x="5599134" y="4323828"/>
                  <a:pt x="5580345" y="4295645"/>
                </a:cubicBezTo>
                <a:cubicBezTo>
                  <a:pt x="5458216" y="4389590"/>
                  <a:pt x="5383060" y="4549297"/>
                  <a:pt x="5279721" y="4690215"/>
                </a:cubicBezTo>
                <a:cubicBezTo>
                  <a:pt x="5213959" y="4774765"/>
                  <a:pt x="5101225" y="4849921"/>
                  <a:pt x="5026069" y="4962656"/>
                </a:cubicBezTo>
                <a:cubicBezTo>
                  <a:pt x="5007279" y="4990839"/>
                  <a:pt x="5026069" y="5047206"/>
                  <a:pt x="5007279" y="5094179"/>
                </a:cubicBezTo>
                <a:cubicBezTo>
                  <a:pt x="4997885" y="5122363"/>
                  <a:pt x="4950912" y="5150546"/>
                  <a:pt x="4941518" y="5197519"/>
                </a:cubicBezTo>
                <a:cubicBezTo>
                  <a:pt x="4913334" y="5263280"/>
                  <a:pt x="4922729" y="5404198"/>
                  <a:pt x="4922729" y="5422987"/>
                </a:cubicBezTo>
                <a:cubicBezTo>
                  <a:pt x="4922729" y="5507538"/>
                  <a:pt x="5091830" y="5498143"/>
                  <a:pt x="5129408" y="5507538"/>
                </a:cubicBezTo>
                <a:cubicBezTo>
                  <a:pt x="5185775" y="5516932"/>
                  <a:pt x="5242142" y="5535721"/>
                  <a:pt x="5298510" y="5563905"/>
                </a:cubicBezTo>
                <a:cubicBezTo>
                  <a:pt x="5251537" y="5779979"/>
                  <a:pt x="5195170" y="6005448"/>
                  <a:pt x="5148197" y="6221521"/>
                </a:cubicBezTo>
                <a:cubicBezTo>
                  <a:pt x="5120014" y="6306072"/>
                  <a:pt x="5110619" y="6418806"/>
                  <a:pt x="5063647" y="6522146"/>
                </a:cubicBezTo>
                <a:cubicBezTo>
                  <a:pt x="5054252" y="6540935"/>
                  <a:pt x="4997885" y="6550330"/>
                  <a:pt x="4979096" y="6569119"/>
                </a:cubicBezTo>
                <a:cubicBezTo>
                  <a:pt x="4875756" y="6644275"/>
                  <a:pt x="4744233" y="6663064"/>
                  <a:pt x="4659682" y="6691248"/>
                </a:cubicBezTo>
                <a:cubicBezTo>
                  <a:pt x="4640893" y="6691248"/>
                  <a:pt x="4631499" y="6710037"/>
                  <a:pt x="4612710" y="6719431"/>
                </a:cubicBezTo>
                <a:cubicBezTo>
                  <a:pt x="4584526" y="6738220"/>
                  <a:pt x="4537553" y="6728826"/>
                  <a:pt x="4509370" y="6747615"/>
                </a:cubicBezTo>
                <a:cubicBezTo>
                  <a:pt x="4377847" y="6794587"/>
                  <a:pt x="4377847" y="6860349"/>
                  <a:pt x="4283901" y="6860349"/>
                </a:cubicBezTo>
                <a:cubicBezTo>
                  <a:pt x="4265112" y="6860349"/>
                  <a:pt x="4161773" y="6832165"/>
                  <a:pt x="4096011" y="6813376"/>
                </a:cubicBezTo>
                <a:cubicBezTo>
                  <a:pt x="4077222" y="6813376"/>
                  <a:pt x="4058433" y="6785193"/>
                  <a:pt x="4039644" y="6775798"/>
                </a:cubicBezTo>
                <a:cubicBezTo>
                  <a:pt x="4002066" y="6766404"/>
                  <a:pt x="3955093" y="6775798"/>
                  <a:pt x="3926910" y="6766404"/>
                </a:cubicBezTo>
                <a:cubicBezTo>
                  <a:pt x="3861148" y="6757009"/>
                  <a:pt x="3776597" y="6728826"/>
                  <a:pt x="3710836" y="6691248"/>
                </a:cubicBezTo>
                <a:cubicBezTo>
                  <a:pt x="3673257" y="6672458"/>
                  <a:pt x="3645074" y="6644275"/>
                  <a:pt x="3616890" y="6634880"/>
                </a:cubicBezTo>
                <a:cubicBezTo>
                  <a:pt x="3560523" y="6616091"/>
                  <a:pt x="3504156" y="6597302"/>
                  <a:pt x="3447789" y="6587908"/>
                </a:cubicBezTo>
                <a:cubicBezTo>
                  <a:pt x="3391422" y="6578513"/>
                  <a:pt x="3325660" y="6587908"/>
                  <a:pt x="3269293" y="6569119"/>
                </a:cubicBezTo>
                <a:cubicBezTo>
                  <a:pt x="3250504" y="6569119"/>
                  <a:pt x="3222321" y="6559724"/>
                  <a:pt x="3194137" y="6550330"/>
                </a:cubicBezTo>
                <a:cubicBezTo>
                  <a:pt x="3175348" y="6550330"/>
                  <a:pt x="3165953" y="6522146"/>
                  <a:pt x="3137770" y="6522146"/>
                </a:cubicBezTo>
                <a:cubicBezTo>
                  <a:pt x="3118981" y="6522146"/>
                  <a:pt x="3053219" y="6540935"/>
                  <a:pt x="3025036" y="6540935"/>
                </a:cubicBezTo>
                <a:cubicBezTo>
                  <a:pt x="3006247" y="6540935"/>
                  <a:pt x="2968668" y="6540935"/>
                  <a:pt x="2959274" y="6531541"/>
                </a:cubicBezTo>
                <a:cubicBezTo>
                  <a:pt x="2931090" y="6522146"/>
                  <a:pt x="2931090" y="6493963"/>
                  <a:pt x="2912301" y="6493963"/>
                </a:cubicBezTo>
                <a:cubicBezTo>
                  <a:pt x="2884118" y="6493963"/>
                  <a:pt x="2846540" y="6522146"/>
                  <a:pt x="2818356" y="6531541"/>
                </a:cubicBezTo>
                <a:cubicBezTo>
                  <a:pt x="2790173" y="6540935"/>
                  <a:pt x="2752595" y="6531541"/>
                  <a:pt x="2724411" y="6540935"/>
                </a:cubicBezTo>
                <a:cubicBezTo>
                  <a:pt x="2705622" y="6540935"/>
                  <a:pt x="2696227" y="6569119"/>
                  <a:pt x="2677438" y="6587908"/>
                </a:cubicBezTo>
                <a:lnTo>
                  <a:pt x="2489548" y="6587908"/>
                </a:lnTo>
                <a:cubicBezTo>
                  <a:pt x="2404997" y="6578513"/>
                  <a:pt x="2254685" y="6540935"/>
                  <a:pt x="2226501" y="6540935"/>
                </a:cubicBezTo>
                <a:cubicBezTo>
                  <a:pt x="2207712" y="6540935"/>
                  <a:pt x="2151345" y="6559724"/>
                  <a:pt x="2123162" y="6559724"/>
                </a:cubicBezTo>
                <a:cubicBezTo>
                  <a:pt x="2104373" y="6559724"/>
                  <a:pt x="2104373" y="6522146"/>
                  <a:pt x="2085584" y="6522146"/>
                </a:cubicBezTo>
                <a:cubicBezTo>
                  <a:pt x="2019822" y="6512752"/>
                  <a:pt x="1897693" y="6503357"/>
                  <a:pt x="1869510" y="6503357"/>
                </a:cubicBezTo>
                <a:lnTo>
                  <a:pt x="1700408" y="6503357"/>
                </a:lnTo>
                <a:cubicBezTo>
                  <a:pt x="1644041" y="6493963"/>
                  <a:pt x="1568885" y="6484568"/>
                  <a:pt x="1521912" y="6475174"/>
                </a:cubicBezTo>
                <a:cubicBezTo>
                  <a:pt x="1474940" y="6465779"/>
                  <a:pt x="1446756" y="6437595"/>
                  <a:pt x="1409178" y="6437595"/>
                </a:cubicBezTo>
                <a:cubicBezTo>
                  <a:pt x="1362205" y="6428201"/>
                  <a:pt x="1305838" y="6437595"/>
                  <a:pt x="1258866" y="6428201"/>
                </a:cubicBezTo>
                <a:cubicBezTo>
                  <a:pt x="1249471" y="6428201"/>
                  <a:pt x="1230682" y="6418806"/>
                  <a:pt x="1221288" y="6409412"/>
                </a:cubicBezTo>
                <a:lnTo>
                  <a:pt x="1146132" y="6409412"/>
                </a:lnTo>
                <a:cubicBezTo>
                  <a:pt x="1127342" y="6409412"/>
                  <a:pt x="1014608" y="6428201"/>
                  <a:pt x="995819" y="6428201"/>
                </a:cubicBezTo>
                <a:cubicBezTo>
                  <a:pt x="920663" y="6428201"/>
                  <a:pt x="873690" y="6343650"/>
                  <a:pt x="789140" y="6306072"/>
                </a:cubicBezTo>
                <a:cubicBezTo>
                  <a:pt x="732773" y="6287283"/>
                  <a:pt x="629433" y="6287283"/>
                  <a:pt x="610644" y="6287283"/>
                </a:cubicBezTo>
                <a:cubicBezTo>
                  <a:pt x="582460" y="6287283"/>
                  <a:pt x="526093" y="6324861"/>
                  <a:pt x="497910" y="6324861"/>
                </a:cubicBezTo>
                <a:cubicBezTo>
                  <a:pt x="479121" y="6324861"/>
                  <a:pt x="488515" y="6315467"/>
                  <a:pt x="479121" y="6306072"/>
                </a:cubicBezTo>
                <a:cubicBezTo>
                  <a:pt x="319414" y="6287283"/>
                  <a:pt x="187890" y="6165154"/>
                  <a:pt x="37578" y="6136971"/>
                </a:cubicBezTo>
                <a:cubicBezTo>
                  <a:pt x="28184" y="6108787"/>
                  <a:pt x="18789" y="6080604"/>
                  <a:pt x="18789" y="6052420"/>
                </a:cubicBezTo>
                <a:cubicBezTo>
                  <a:pt x="0" y="5779979"/>
                  <a:pt x="0" y="5629667"/>
                  <a:pt x="0" y="5610878"/>
                </a:cubicBezTo>
                <a:cubicBezTo>
                  <a:pt x="0" y="5545116"/>
                  <a:pt x="56367" y="5460565"/>
                  <a:pt x="150312" y="5432382"/>
                </a:cubicBezTo>
                <a:cubicBezTo>
                  <a:pt x="140918" y="5422987"/>
                  <a:pt x="0" y="5235097"/>
                  <a:pt x="0" y="5188124"/>
                </a:cubicBezTo>
                <a:cubicBezTo>
                  <a:pt x="0" y="5159941"/>
                  <a:pt x="28184" y="5065995"/>
                  <a:pt x="37578" y="5000234"/>
                </a:cubicBezTo>
                <a:cubicBezTo>
                  <a:pt x="56367" y="4859316"/>
                  <a:pt x="65762" y="4709004"/>
                  <a:pt x="103340" y="4577480"/>
                </a:cubicBezTo>
                <a:cubicBezTo>
                  <a:pt x="140918" y="4436563"/>
                  <a:pt x="178496" y="4286250"/>
                  <a:pt x="216074" y="4135938"/>
                </a:cubicBezTo>
                <a:cubicBezTo>
                  <a:pt x="253652" y="4023204"/>
                  <a:pt x="281836" y="3891680"/>
                  <a:pt x="328808" y="3788341"/>
                </a:cubicBezTo>
                <a:cubicBezTo>
                  <a:pt x="366386" y="3675606"/>
                  <a:pt x="413359" y="3553478"/>
                  <a:pt x="479121" y="3450138"/>
                </a:cubicBezTo>
                <a:cubicBezTo>
                  <a:pt x="544882" y="3318615"/>
                  <a:pt x="629433" y="3187091"/>
                  <a:pt x="723378" y="3074357"/>
                </a:cubicBezTo>
                <a:cubicBezTo>
                  <a:pt x="864296" y="2877072"/>
                  <a:pt x="1089764" y="2717365"/>
                  <a:pt x="1258866" y="2604631"/>
                </a:cubicBezTo>
                <a:cubicBezTo>
                  <a:pt x="1334022" y="2548264"/>
                  <a:pt x="1446756" y="2501291"/>
                  <a:pt x="1521912" y="2416741"/>
                </a:cubicBezTo>
                <a:cubicBezTo>
                  <a:pt x="1559490" y="2369768"/>
                  <a:pt x="1606463" y="2266428"/>
                  <a:pt x="1606463" y="2247639"/>
                </a:cubicBezTo>
                <a:cubicBezTo>
                  <a:pt x="1606463" y="2219456"/>
                  <a:pt x="1559490" y="2022171"/>
                  <a:pt x="1540701" y="1909436"/>
                </a:cubicBezTo>
                <a:cubicBezTo>
                  <a:pt x="1531307" y="1834280"/>
                  <a:pt x="1512518" y="1693362"/>
                  <a:pt x="1512518" y="1665179"/>
                </a:cubicBezTo>
                <a:cubicBezTo>
                  <a:pt x="1512518" y="1571234"/>
                  <a:pt x="1568885" y="1458499"/>
                  <a:pt x="1597068" y="1373949"/>
                </a:cubicBezTo>
                <a:cubicBezTo>
                  <a:pt x="1597068" y="1355160"/>
                  <a:pt x="1625252" y="1345765"/>
                  <a:pt x="1634647" y="1326976"/>
                </a:cubicBezTo>
                <a:cubicBezTo>
                  <a:pt x="1662830" y="1280003"/>
                  <a:pt x="1681619" y="1204847"/>
                  <a:pt x="1747381" y="1204847"/>
                </a:cubicBezTo>
                <a:cubicBezTo>
                  <a:pt x="1803748" y="1195453"/>
                  <a:pt x="1869510" y="1204847"/>
                  <a:pt x="1935271" y="1195453"/>
                </a:cubicBezTo>
                <a:cubicBezTo>
                  <a:pt x="1991638" y="1186058"/>
                  <a:pt x="2094978" y="1167269"/>
                  <a:pt x="2123162" y="1167269"/>
                </a:cubicBezTo>
                <a:cubicBezTo>
                  <a:pt x="2141951" y="1167269"/>
                  <a:pt x="2170134" y="1186058"/>
                  <a:pt x="2188923" y="1186058"/>
                </a:cubicBezTo>
                <a:cubicBezTo>
                  <a:pt x="2217107" y="1186058"/>
                  <a:pt x="2254685" y="1167269"/>
                  <a:pt x="2273474" y="1167269"/>
                </a:cubicBezTo>
                <a:cubicBezTo>
                  <a:pt x="2301658" y="1167269"/>
                  <a:pt x="2376814" y="1214242"/>
                  <a:pt x="2395603" y="1214242"/>
                </a:cubicBezTo>
                <a:cubicBezTo>
                  <a:pt x="2423786" y="1214242"/>
                  <a:pt x="2451970" y="1195453"/>
                  <a:pt x="2489548" y="1186058"/>
                </a:cubicBezTo>
                <a:cubicBezTo>
                  <a:pt x="2470759" y="1223636"/>
                  <a:pt x="2508337" y="1261214"/>
                  <a:pt x="2555310" y="1261214"/>
                </a:cubicBezTo>
                <a:lnTo>
                  <a:pt x="2555310" y="1364554"/>
                </a:lnTo>
                <a:cubicBezTo>
                  <a:pt x="2536521" y="1383343"/>
                  <a:pt x="2489548" y="1402132"/>
                  <a:pt x="2489548" y="1430316"/>
                </a:cubicBezTo>
                <a:cubicBezTo>
                  <a:pt x="2489548" y="1449105"/>
                  <a:pt x="2630466" y="1712151"/>
                  <a:pt x="2630466" y="1730940"/>
                </a:cubicBezTo>
                <a:cubicBezTo>
                  <a:pt x="2630466" y="1759124"/>
                  <a:pt x="2592888" y="1815491"/>
                  <a:pt x="2592888" y="1834280"/>
                </a:cubicBezTo>
                <a:cubicBezTo>
                  <a:pt x="2592888" y="1871858"/>
                  <a:pt x="2724411" y="2003382"/>
                  <a:pt x="2724411" y="2050354"/>
                </a:cubicBezTo>
                <a:cubicBezTo>
                  <a:pt x="2724411" y="2078538"/>
                  <a:pt x="2705622" y="2069143"/>
                  <a:pt x="2668044" y="2116116"/>
                </a:cubicBezTo>
                <a:cubicBezTo>
                  <a:pt x="2668044" y="2134905"/>
                  <a:pt x="2668044" y="2163088"/>
                  <a:pt x="2658649" y="2181878"/>
                </a:cubicBezTo>
                <a:cubicBezTo>
                  <a:pt x="2658649" y="2200667"/>
                  <a:pt x="2621071" y="2210061"/>
                  <a:pt x="2621071" y="2238245"/>
                </a:cubicBezTo>
                <a:cubicBezTo>
                  <a:pt x="2621071" y="2257034"/>
                  <a:pt x="2639860" y="2285217"/>
                  <a:pt x="2639860" y="2304006"/>
                </a:cubicBezTo>
                <a:cubicBezTo>
                  <a:pt x="2639860" y="2332190"/>
                  <a:pt x="2621071" y="2332190"/>
                  <a:pt x="2611677" y="2360373"/>
                </a:cubicBezTo>
                <a:cubicBezTo>
                  <a:pt x="2602282" y="2379162"/>
                  <a:pt x="2621071" y="2426135"/>
                  <a:pt x="2611677" y="2463713"/>
                </a:cubicBezTo>
                <a:cubicBezTo>
                  <a:pt x="2592888" y="2510686"/>
                  <a:pt x="2536521" y="2510686"/>
                  <a:pt x="2508337" y="2529475"/>
                </a:cubicBezTo>
                <a:cubicBezTo>
                  <a:pt x="2677438" y="2698576"/>
                  <a:pt x="2715016" y="2895861"/>
                  <a:pt x="2761989" y="3083751"/>
                </a:cubicBezTo>
                <a:cubicBezTo>
                  <a:pt x="2780778" y="3158908"/>
                  <a:pt x="2855934" y="3205880"/>
                  <a:pt x="2912301" y="3281036"/>
                </a:cubicBezTo>
                <a:cubicBezTo>
                  <a:pt x="2921696" y="3290431"/>
                  <a:pt x="2921696" y="3328009"/>
                  <a:pt x="2931090" y="3346798"/>
                </a:cubicBezTo>
                <a:cubicBezTo>
                  <a:pt x="2959274" y="3374982"/>
                  <a:pt x="3015641" y="3384376"/>
                  <a:pt x="3053219" y="3412560"/>
                </a:cubicBezTo>
                <a:cubicBezTo>
                  <a:pt x="3072008" y="3421954"/>
                  <a:pt x="3118981" y="3544083"/>
                  <a:pt x="3184742" y="3534688"/>
                </a:cubicBezTo>
                <a:cubicBezTo>
                  <a:pt x="3194137" y="3600450"/>
                  <a:pt x="3288082" y="3675606"/>
                  <a:pt x="3335055" y="3760157"/>
                </a:cubicBezTo>
                <a:cubicBezTo>
                  <a:pt x="3400816" y="3844708"/>
                  <a:pt x="3447789" y="3957442"/>
                  <a:pt x="3532340" y="4041993"/>
                </a:cubicBezTo>
                <a:cubicBezTo>
                  <a:pt x="3598101" y="4117149"/>
                  <a:pt x="3710836" y="4164121"/>
                  <a:pt x="3785992" y="4258067"/>
                </a:cubicBezTo>
                <a:cubicBezTo>
                  <a:pt x="3842359" y="4323828"/>
                  <a:pt x="3879937" y="4398984"/>
                  <a:pt x="3945699" y="4427168"/>
                </a:cubicBezTo>
                <a:cubicBezTo>
                  <a:pt x="4002066" y="4455352"/>
                  <a:pt x="4020855" y="4483535"/>
                  <a:pt x="4067827" y="4483535"/>
                </a:cubicBezTo>
                <a:cubicBezTo>
                  <a:pt x="4086616" y="4483535"/>
                  <a:pt x="4161773" y="4445957"/>
                  <a:pt x="4218140" y="4436563"/>
                </a:cubicBezTo>
                <a:cubicBezTo>
                  <a:pt x="4218140" y="4088965"/>
                  <a:pt x="4208745" y="4070176"/>
                  <a:pt x="4208745" y="4051387"/>
                </a:cubicBezTo>
                <a:cubicBezTo>
                  <a:pt x="4208745" y="4023204"/>
                  <a:pt x="4236929" y="3910469"/>
                  <a:pt x="4246323" y="3844708"/>
                </a:cubicBezTo>
                <a:cubicBezTo>
                  <a:pt x="4312085" y="3713184"/>
                  <a:pt x="4453003" y="3666212"/>
                  <a:pt x="4565737" y="3647423"/>
                </a:cubicBezTo>
                <a:cubicBezTo>
                  <a:pt x="4659682" y="3638028"/>
                  <a:pt x="4763022" y="3628634"/>
                  <a:pt x="4856967" y="3609845"/>
                </a:cubicBezTo>
                <a:cubicBezTo>
                  <a:pt x="4866362" y="3609845"/>
                  <a:pt x="4903940" y="3581661"/>
                  <a:pt x="4932123" y="3572267"/>
                </a:cubicBezTo>
                <a:cubicBezTo>
                  <a:pt x="4950912" y="3562872"/>
                  <a:pt x="5166986" y="3468927"/>
                  <a:pt x="5166986" y="3421954"/>
                </a:cubicBezTo>
                <a:cubicBezTo>
                  <a:pt x="5166986" y="3384376"/>
                  <a:pt x="5120014" y="3374982"/>
                  <a:pt x="5091830" y="3337404"/>
                </a:cubicBezTo>
                <a:cubicBezTo>
                  <a:pt x="5082436" y="3318615"/>
                  <a:pt x="5063647" y="3290431"/>
                  <a:pt x="5054252" y="3271642"/>
                </a:cubicBezTo>
                <a:cubicBezTo>
                  <a:pt x="5044858" y="3234064"/>
                  <a:pt x="5035463" y="3168302"/>
                  <a:pt x="5035463" y="3140119"/>
                </a:cubicBezTo>
                <a:cubicBezTo>
                  <a:pt x="5035463" y="3121330"/>
                  <a:pt x="5054252" y="3111935"/>
                  <a:pt x="5054252" y="3083751"/>
                </a:cubicBezTo>
                <a:cubicBezTo>
                  <a:pt x="5054252" y="3064962"/>
                  <a:pt x="5016674" y="3055568"/>
                  <a:pt x="5016674" y="3036779"/>
                </a:cubicBezTo>
                <a:cubicBezTo>
                  <a:pt x="5016674" y="3008595"/>
                  <a:pt x="5054252" y="2971017"/>
                  <a:pt x="5063647" y="2933439"/>
                </a:cubicBezTo>
                <a:cubicBezTo>
                  <a:pt x="5082436" y="2895861"/>
                  <a:pt x="5101225" y="2830099"/>
                  <a:pt x="5101225" y="2801916"/>
                </a:cubicBezTo>
                <a:cubicBezTo>
                  <a:pt x="5101225" y="2783127"/>
                  <a:pt x="5082436" y="2726760"/>
                  <a:pt x="5082436" y="2698576"/>
                </a:cubicBezTo>
                <a:cubicBezTo>
                  <a:pt x="5082436" y="2642209"/>
                  <a:pt x="5223353" y="2567053"/>
                  <a:pt x="5279721" y="2557658"/>
                </a:cubicBezTo>
                <a:cubicBezTo>
                  <a:pt x="5317299" y="2548264"/>
                  <a:pt x="5354877" y="2567053"/>
                  <a:pt x="5392455" y="2548264"/>
                </a:cubicBezTo>
                <a:cubicBezTo>
                  <a:pt x="5448822" y="2510686"/>
                  <a:pt x="5495795" y="2435530"/>
                  <a:pt x="5523978" y="2388557"/>
                </a:cubicBezTo>
                <a:cubicBezTo>
                  <a:pt x="5561556" y="2332190"/>
                  <a:pt x="5561556" y="2266428"/>
                  <a:pt x="5580345" y="2219456"/>
                </a:cubicBezTo>
                <a:cubicBezTo>
                  <a:pt x="5608529" y="2125510"/>
                  <a:pt x="5683685" y="1984593"/>
                  <a:pt x="5693079" y="1900042"/>
                </a:cubicBezTo>
                <a:cubicBezTo>
                  <a:pt x="5730658" y="1787308"/>
                  <a:pt x="5758841" y="1674573"/>
                  <a:pt x="5880970" y="1561839"/>
                </a:cubicBezTo>
                <a:cubicBezTo>
                  <a:pt x="5890364" y="1543050"/>
                  <a:pt x="5890364" y="1514867"/>
                  <a:pt x="5890364" y="1486683"/>
                </a:cubicBezTo>
                <a:cubicBezTo>
                  <a:pt x="5890364" y="1467894"/>
                  <a:pt x="5890364" y="1439710"/>
                  <a:pt x="5880970" y="1420921"/>
                </a:cubicBezTo>
                <a:cubicBezTo>
                  <a:pt x="5880970" y="1411527"/>
                  <a:pt x="5862181" y="1392738"/>
                  <a:pt x="5852786" y="1392738"/>
                </a:cubicBezTo>
                <a:cubicBezTo>
                  <a:pt x="5805814" y="1392738"/>
                  <a:pt x="5749447" y="1392738"/>
                  <a:pt x="5702474" y="1383343"/>
                </a:cubicBezTo>
                <a:cubicBezTo>
                  <a:pt x="5683685" y="1383343"/>
                  <a:pt x="5664896" y="1364554"/>
                  <a:pt x="5646107" y="1364554"/>
                </a:cubicBezTo>
                <a:cubicBezTo>
                  <a:pt x="5617923" y="1364554"/>
                  <a:pt x="5589740" y="1373949"/>
                  <a:pt x="5561556" y="1364554"/>
                </a:cubicBezTo>
                <a:cubicBezTo>
                  <a:pt x="5495795" y="1345765"/>
                  <a:pt x="5514584" y="1204847"/>
                  <a:pt x="5486400" y="1167269"/>
                </a:cubicBezTo>
                <a:cubicBezTo>
                  <a:pt x="5458216" y="1120297"/>
                  <a:pt x="5420638" y="1082719"/>
                  <a:pt x="5401849" y="1045140"/>
                </a:cubicBezTo>
                <a:cubicBezTo>
                  <a:pt x="5383060" y="1035746"/>
                  <a:pt x="5307904" y="1054535"/>
                  <a:pt x="5307904" y="998168"/>
                </a:cubicBezTo>
                <a:cubicBezTo>
                  <a:pt x="5307904" y="969984"/>
                  <a:pt x="5354877" y="866645"/>
                  <a:pt x="5354877" y="847856"/>
                </a:cubicBezTo>
                <a:lnTo>
                  <a:pt x="5354877" y="453286"/>
                </a:lnTo>
                <a:cubicBezTo>
                  <a:pt x="5336088" y="434497"/>
                  <a:pt x="5270326" y="349946"/>
                  <a:pt x="5270326" y="340551"/>
                </a:cubicBezTo>
                <a:cubicBezTo>
                  <a:pt x="5270326" y="321762"/>
                  <a:pt x="5289115" y="265395"/>
                  <a:pt x="5289115" y="227817"/>
                </a:cubicBezTo>
                <a:cubicBezTo>
                  <a:pt x="5307904" y="209028"/>
                  <a:pt x="5373666" y="209028"/>
                  <a:pt x="5401849" y="162055"/>
                </a:cubicBezTo>
                <a:cubicBezTo>
                  <a:pt x="5570951" y="115083"/>
                  <a:pt x="5890364" y="2349"/>
                  <a:pt x="5918548" y="2349"/>
                </a:cubicBezTo>
                <a:cubicBezTo>
                  <a:pt x="5937337" y="2349"/>
                  <a:pt x="6003099" y="-7046"/>
                  <a:pt x="6050071" y="11743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93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ED61209-8125-9B78-412E-A2669D725B30}"/>
              </a:ext>
            </a:extLst>
          </p:cNvPr>
          <p:cNvSpPr/>
          <p:nvPr/>
        </p:nvSpPr>
        <p:spPr>
          <a:xfrm>
            <a:off x="983793" y="2083281"/>
            <a:ext cx="5636530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其实孝敬父母并不需要我们以后轰轰烈烈的去为他们做什么大事，而是要求我们从现在做起，从点滴做起；动一动手，搬一把椅子给他们歇歇；动一动嘴，说一句真诚温暖的话语。其实就是这么简单。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9BAFE3-3A64-E414-06FF-CD9DAFB0C48D}"/>
              </a:ext>
            </a:extLst>
          </p:cNvPr>
          <p:cNvSpPr txBox="1"/>
          <p:nvPr/>
        </p:nvSpPr>
        <p:spPr>
          <a:xfrm>
            <a:off x="983793" y="1598406"/>
            <a:ext cx="7906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dirty="0"/>
              <a:t>孝顺</a:t>
            </a:r>
          </a:p>
        </p:txBody>
      </p:sp>
      <p:sp>
        <p:nvSpPr>
          <p:cNvPr id="15" name="图形 10">
            <a:extLst>
              <a:ext uri="{FF2B5EF4-FFF2-40B4-BE49-F238E27FC236}">
                <a16:creationId xmlns:a16="http://schemas.microsoft.com/office/drawing/2014/main" id="{88622FF8-EBA4-DFDB-CDF1-AE514E4FA7DA}"/>
              </a:ext>
            </a:extLst>
          </p:cNvPr>
          <p:cNvSpPr/>
          <p:nvPr/>
        </p:nvSpPr>
        <p:spPr>
          <a:xfrm>
            <a:off x="4335101" y="2411768"/>
            <a:ext cx="5080000" cy="4149334"/>
          </a:xfrm>
          <a:custGeom>
            <a:avLst/>
            <a:gdLst>
              <a:gd name="connsiteX0" fmla="*/ 3109586 w 8399076"/>
              <a:gd name="connsiteY0" fmla="*/ 6343650 h 6860348"/>
              <a:gd name="connsiteX1" fmla="*/ 2902907 w 8399076"/>
              <a:gd name="connsiteY1" fmla="*/ 6277889 h 6860348"/>
              <a:gd name="connsiteX2" fmla="*/ 2827751 w 8399076"/>
              <a:gd name="connsiteY2" fmla="*/ 6155760 h 6860348"/>
              <a:gd name="connsiteX3" fmla="*/ 3062614 w 8399076"/>
              <a:gd name="connsiteY3" fmla="*/ 6118182 h 6860348"/>
              <a:gd name="connsiteX4" fmla="*/ 3109586 w 8399076"/>
              <a:gd name="connsiteY4" fmla="*/ 6343650 h 6860348"/>
              <a:gd name="connsiteX5" fmla="*/ 7440460 w 8399076"/>
              <a:gd name="connsiteY5" fmla="*/ 5911502 h 6860348"/>
              <a:gd name="connsiteX6" fmla="*/ 7440460 w 8399076"/>
              <a:gd name="connsiteY6" fmla="*/ 6080604 h 6860348"/>
              <a:gd name="connsiteX7" fmla="*/ 7327726 w 8399076"/>
              <a:gd name="connsiteY7" fmla="*/ 6108787 h 6860348"/>
              <a:gd name="connsiteX8" fmla="*/ 6050071 w 8399076"/>
              <a:gd name="connsiteY8" fmla="*/ 6108787 h 6860348"/>
              <a:gd name="connsiteX9" fmla="*/ 5927942 w 8399076"/>
              <a:gd name="connsiteY9" fmla="*/ 6089998 h 6860348"/>
              <a:gd name="connsiteX10" fmla="*/ 5777630 w 8399076"/>
              <a:gd name="connsiteY10" fmla="*/ 6089998 h 6860348"/>
              <a:gd name="connsiteX11" fmla="*/ 5777630 w 8399076"/>
              <a:gd name="connsiteY11" fmla="*/ 5911502 h 6860348"/>
              <a:gd name="connsiteX12" fmla="*/ 7440460 w 8399076"/>
              <a:gd name="connsiteY12" fmla="*/ 5911502 h 6860348"/>
              <a:gd name="connsiteX13" fmla="*/ 3203531 w 8399076"/>
              <a:gd name="connsiteY13" fmla="*/ 5206913 h 6860348"/>
              <a:gd name="connsiteX14" fmla="*/ 3616890 w 8399076"/>
              <a:gd name="connsiteY14" fmla="*/ 5432382 h 6860348"/>
              <a:gd name="connsiteX15" fmla="*/ 3175348 w 8399076"/>
              <a:gd name="connsiteY15" fmla="*/ 5469960 h 6860348"/>
              <a:gd name="connsiteX16" fmla="*/ 3175348 w 8399076"/>
              <a:gd name="connsiteY16" fmla="*/ 5206913 h 6860348"/>
              <a:gd name="connsiteX17" fmla="*/ 3203531 w 8399076"/>
              <a:gd name="connsiteY17" fmla="*/ 5206913 h 6860348"/>
              <a:gd name="connsiteX18" fmla="*/ 2329841 w 8399076"/>
              <a:gd name="connsiteY18" fmla="*/ 5028417 h 6860348"/>
              <a:gd name="connsiteX19" fmla="*/ 2301658 w 8399076"/>
              <a:gd name="connsiteY19" fmla="*/ 5188124 h 6860348"/>
              <a:gd name="connsiteX20" fmla="*/ 2273474 w 8399076"/>
              <a:gd name="connsiteY20" fmla="*/ 5244491 h 6860348"/>
              <a:gd name="connsiteX21" fmla="*/ 2235896 w 8399076"/>
              <a:gd name="connsiteY21" fmla="*/ 5498143 h 6860348"/>
              <a:gd name="connsiteX22" fmla="*/ 2057400 w 8399076"/>
              <a:gd name="connsiteY22" fmla="*/ 5798768 h 6860348"/>
              <a:gd name="connsiteX23" fmla="*/ 1700408 w 8399076"/>
              <a:gd name="connsiteY23" fmla="*/ 5385409 h 6860348"/>
              <a:gd name="connsiteX24" fmla="*/ 1728592 w 8399076"/>
              <a:gd name="connsiteY24" fmla="*/ 5366620 h 6860348"/>
              <a:gd name="connsiteX25" fmla="*/ 1634647 w 8399076"/>
              <a:gd name="connsiteY25" fmla="*/ 5216308 h 6860348"/>
              <a:gd name="connsiteX26" fmla="*/ 1728592 w 8399076"/>
              <a:gd name="connsiteY26" fmla="*/ 5159941 h 6860348"/>
              <a:gd name="connsiteX27" fmla="*/ 1982244 w 8399076"/>
              <a:gd name="connsiteY27" fmla="*/ 5084784 h 6860348"/>
              <a:gd name="connsiteX28" fmla="*/ 2217107 w 8399076"/>
              <a:gd name="connsiteY28" fmla="*/ 4981445 h 6860348"/>
              <a:gd name="connsiteX29" fmla="*/ 2254685 w 8399076"/>
              <a:gd name="connsiteY29" fmla="*/ 4953261 h 6860348"/>
              <a:gd name="connsiteX30" fmla="*/ 2329841 w 8399076"/>
              <a:gd name="connsiteY30" fmla="*/ 5028417 h 6860348"/>
              <a:gd name="connsiteX31" fmla="*/ 6839211 w 8399076"/>
              <a:gd name="connsiteY31" fmla="*/ 4652637 h 6860348"/>
              <a:gd name="connsiteX32" fmla="*/ 6933156 w 8399076"/>
              <a:gd name="connsiteY32" fmla="*/ 4671426 h 6860348"/>
              <a:gd name="connsiteX33" fmla="*/ 7308937 w 8399076"/>
              <a:gd name="connsiteY33" fmla="*/ 4671426 h 6860348"/>
              <a:gd name="connsiteX34" fmla="*/ 7496827 w 8399076"/>
              <a:gd name="connsiteY34" fmla="*/ 4802949 h 6860348"/>
              <a:gd name="connsiteX35" fmla="*/ 7478038 w 8399076"/>
              <a:gd name="connsiteY35" fmla="*/ 5441776 h 6860348"/>
              <a:gd name="connsiteX36" fmla="*/ 7496827 w 8399076"/>
              <a:gd name="connsiteY36" fmla="*/ 5498143 h 6860348"/>
              <a:gd name="connsiteX37" fmla="*/ 7440460 w 8399076"/>
              <a:gd name="connsiteY37" fmla="*/ 5714217 h 6860348"/>
              <a:gd name="connsiteX38" fmla="*/ 5824603 w 8399076"/>
              <a:gd name="connsiteY38" fmla="*/ 5714217 h 6860348"/>
              <a:gd name="connsiteX39" fmla="*/ 5824603 w 8399076"/>
              <a:gd name="connsiteY39" fmla="*/ 5394804 h 6860348"/>
              <a:gd name="connsiteX40" fmla="*/ 5843392 w 8399076"/>
              <a:gd name="connsiteY40" fmla="*/ 5319648 h 6860348"/>
              <a:gd name="connsiteX41" fmla="*/ 5843392 w 8399076"/>
              <a:gd name="connsiteY41" fmla="*/ 5159941 h 6860348"/>
              <a:gd name="connsiteX42" fmla="*/ 5851753 w 8399076"/>
              <a:gd name="connsiteY42" fmla="*/ 5043542 h 6860348"/>
              <a:gd name="connsiteX43" fmla="*/ 5843392 w 8399076"/>
              <a:gd name="connsiteY43" fmla="*/ 5028417 h 6860348"/>
              <a:gd name="connsiteX44" fmla="*/ 6040677 w 8399076"/>
              <a:gd name="connsiteY44" fmla="*/ 5028417 h 6860348"/>
              <a:gd name="connsiteX45" fmla="*/ 6144016 w 8399076"/>
              <a:gd name="connsiteY45" fmla="*/ 4652637 h 6860348"/>
              <a:gd name="connsiteX46" fmla="*/ 6839211 w 8399076"/>
              <a:gd name="connsiteY46" fmla="*/ 4652637 h 6860348"/>
              <a:gd name="connsiteX47" fmla="*/ 3438394 w 8399076"/>
              <a:gd name="connsiteY47" fmla="*/ 4361406 h 6860348"/>
              <a:gd name="connsiteX48" fmla="*/ 3588707 w 8399076"/>
              <a:gd name="connsiteY48" fmla="*/ 4455352 h 6860348"/>
              <a:gd name="connsiteX49" fmla="*/ 3682652 w 8399076"/>
              <a:gd name="connsiteY49" fmla="*/ 4652637 h 6860348"/>
              <a:gd name="connsiteX50" fmla="*/ 3654468 w 8399076"/>
              <a:gd name="connsiteY50" fmla="*/ 4718398 h 6860348"/>
              <a:gd name="connsiteX51" fmla="*/ 3654468 w 8399076"/>
              <a:gd name="connsiteY51" fmla="*/ 4896894 h 6860348"/>
              <a:gd name="connsiteX52" fmla="*/ 3626285 w 8399076"/>
              <a:gd name="connsiteY52" fmla="*/ 5019023 h 6860348"/>
              <a:gd name="connsiteX53" fmla="*/ 3194137 w 8399076"/>
              <a:gd name="connsiteY53" fmla="*/ 4765371 h 6860348"/>
              <a:gd name="connsiteX54" fmla="*/ 3194137 w 8399076"/>
              <a:gd name="connsiteY54" fmla="*/ 4436563 h 6860348"/>
              <a:gd name="connsiteX55" fmla="*/ 3156559 w 8399076"/>
              <a:gd name="connsiteY55" fmla="*/ 4173516 h 6860348"/>
              <a:gd name="connsiteX56" fmla="*/ 3438394 w 8399076"/>
              <a:gd name="connsiteY56" fmla="*/ 4361406 h 6860348"/>
              <a:gd name="connsiteX57" fmla="*/ 2592888 w 8399076"/>
              <a:gd name="connsiteY57" fmla="*/ 3891680 h 6860348"/>
              <a:gd name="connsiteX58" fmla="*/ 2564704 w 8399076"/>
              <a:gd name="connsiteY58" fmla="*/ 3910469 h 6860348"/>
              <a:gd name="connsiteX59" fmla="*/ 2395603 w 8399076"/>
              <a:gd name="connsiteY59" fmla="*/ 3957442 h 6860348"/>
              <a:gd name="connsiteX60" fmla="*/ 2367419 w 8399076"/>
              <a:gd name="connsiteY60" fmla="*/ 3919864 h 6860348"/>
              <a:gd name="connsiteX61" fmla="*/ 2423786 w 8399076"/>
              <a:gd name="connsiteY61" fmla="*/ 3760157 h 6860348"/>
              <a:gd name="connsiteX62" fmla="*/ 2451970 w 8399076"/>
              <a:gd name="connsiteY62" fmla="*/ 3750762 h 6860348"/>
              <a:gd name="connsiteX63" fmla="*/ 2592888 w 8399076"/>
              <a:gd name="connsiteY63" fmla="*/ 3891680 h 6860348"/>
              <a:gd name="connsiteX64" fmla="*/ 5495795 w 8399076"/>
              <a:gd name="connsiteY64" fmla="*/ 3196486 h 6860348"/>
              <a:gd name="connsiteX65" fmla="*/ 5307904 w 8399076"/>
              <a:gd name="connsiteY65" fmla="*/ 3374982 h 6860348"/>
              <a:gd name="connsiteX66" fmla="*/ 5289115 w 8399076"/>
              <a:gd name="connsiteY66" fmla="*/ 3215275 h 6860348"/>
              <a:gd name="connsiteX67" fmla="*/ 5307904 w 8399076"/>
              <a:gd name="connsiteY67" fmla="*/ 3093146 h 6860348"/>
              <a:gd name="connsiteX68" fmla="*/ 5326693 w 8399076"/>
              <a:gd name="connsiteY68" fmla="*/ 3036779 h 6860348"/>
              <a:gd name="connsiteX69" fmla="*/ 5345482 w 8399076"/>
              <a:gd name="connsiteY69" fmla="*/ 3168302 h 6860348"/>
              <a:gd name="connsiteX70" fmla="*/ 5439427 w 8399076"/>
              <a:gd name="connsiteY70" fmla="*/ 3196486 h 6860348"/>
              <a:gd name="connsiteX71" fmla="*/ 5420638 w 8399076"/>
              <a:gd name="connsiteY71" fmla="*/ 3055568 h 6860348"/>
              <a:gd name="connsiteX72" fmla="*/ 5458216 w 8399076"/>
              <a:gd name="connsiteY72" fmla="*/ 2961623 h 6860348"/>
              <a:gd name="connsiteX73" fmla="*/ 5495795 w 8399076"/>
              <a:gd name="connsiteY73" fmla="*/ 3196486 h 6860348"/>
              <a:gd name="connsiteX74" fmla="*/ 7496827 w 8399076"/>
              <a:gd name="connsiteY74" fmla="*/ 2172483 h 6860348"/>
              <a:gd name="connsiteX75" fmla="*/ 7496827 w 8399076"/>
              <a:gd name="connsiteY75" fmla="*/ 4173516 h 6860348"/>
              <a:gd name="connsiteX76" fmla="*/ 7562589 w 8399076"/>
              <a:gd name="connsiteY76" fmla="*/ 4211094 h 6860348"/>
              <a:gd name="connsiteX77" fmla="*/ 7431066 w 8399076"/>
              <a:gd name="connsiteY77" fmla="*/ 4164121 h 6860348"/>
              <a:gd name="connsiteX78" fmla="*/ 7271359 w 8399076"/>
              <a:gd name="connsiteY78" fmla="*/ 4164121 h 6860348"/>
              <a:gd name="connsiteX79" fmla="*/ 7318331 w 8399076"/>
              <a:gd name="connsiteY79" fmla="*/ 3741368 h 6860348"/>
              <a:gd name="connsiteX80" fmla="*/ 7318331 w 8399076"/>
              <a:gd name="connsiteY80" fmla="*/ 3299825 h 6860348"/>
              <a:gd name="connsiteX81" fmla="*/ 7280753 w 8399076"/>
              <a:gd name="connsiteY81" fmla="*/ 3187091 h 6860348"/>
              <a:gd name="connsiteX82" fmla="*/ 7308937 w 8399076"/>
              <a:gd name="connsiteY82" fmla="*/ 3093146 h 6860348"/>
              <a:gd name="connsiteX83" fmla="*/ 7224386 w 8399076"/>
              <a:gd name="connsiteY83" fmla="*/ 2726760 h 6860348"/>
              <a:gd name="connsiteX84" fmla="*/ 7280753 w 8399076"/>
              <a:gd name="connsiteY84" fmla="*/ 2360373 h 6860348"/>
              <a:gd name="connsiteX85" fmla="*/ 7280753 w 8399076"/>
              <a:gd name="connsiteY85" fmla="*/ 2304006 h 6860348"/>
              <a:gd name="connsiteX86" fmla="*/ 7459249 w 8399076"/>
              <a:gd name="connsiteY86" fmla="*/ 2172483 h 6860348"/>
              <a:gd name="connsiteX87" fmla="*/ 7496827 w 8399076"/>
              <a:gd name="connsiteY87" fmla="*/ 2172483 h 6860348"/>
              <a:gd name="connsiteX88" fmla="*/ 7882003 w 8399076"/>
              <a:gd name="connsiteY88" fmla="*/ 2022171 h 6860348"/>
              <a:gd name="connsiteX89" fmla="*/ 7882003 w 8399076"/>
              <a:gd name="connsiteY89" fmla="*/ 2942834 h 6860348"/>
              <a:gd name="connsiteX90" fmla="*/ 7900792 w 8399076"/>
              <a:gd name="connsiteY90" fmla="*/ 2980412 h 6860348"/>
              <a:gd name="connsiteX91" fmla="*/ 7806846 w 8399076"/>
              <a:gd name="connsiteY91" fmla="*/ 3281036 h 6860348"/>
              <a:gd name="connsiteX92" fmla="*/ 7694112 w 8399076"/>
              <a:gd name="connsiteY92" fmla="*/ 3807130 h 6860348"/>
              <a:gd name="connsiteX93" fmla="*/ 7694112 w 8399076"/>
              <a:gd name="connsiteY93" fmla="*/ 4164121 h 6860348"/>
              <a:gd name="connsiteX94" fmla="*/ 7665929 w 8399076"/>
              <a:gd name="connsiteY94" fmla="*/ 4154727 h 6860348"/>
              <a:gd name="connsiteX95" fmla="*/ 7665929 w 8399076"/>
              <a:gd name="connsiteY95" fmla="*/ 2087932 h 6860348"/>
              <a:gd name="connsiteX96" fmla="*/ 7835030 w 8399076"/>
              <a:gd name="connsiteY96" fmla="*/ 2022171 h 6860348"/>
              <a:gd name="connsiteX97" fmla="*/ 7882003 w 8399076"/>
              <a:gd name="connsiteY97" fmla="*/ 2022171 h 6860348"/>
              <a:gd name="connsiteX98" fmla="*/ 8163838 w 8399076"/>
              <a:gd name="connsiteY98" fmla="*/ 1909436 h 6860348"/>
              <a:gd name="connsiteX99" fmla="*/ 8154444 w 8399076"/>
              <a:gd name="connsiteY99" fmla="*/ 2087932 h 6860348"/>
              <a:gd name="connsiteX100" fmla="*/ 8173233 w 8399076"/>
              <a:gd name="connsiteY100" fmla="*/ 2228850 h 6860348"/>
              <a:gd name="connsiteX101" fmla="*/ 8069893 w 8399076"/>
              <a:gd name="connsiteY101" fmla="*/ 2614025 h 6860348"/>
              <a:gd name="connsiteX102" fmla="*/ 8060499 w 8399076"/>
              <a:gd name="connsiteY102" fmla="*/ 2106721 h 6860348"/>
              <a:gd name="connsiteX103" fmla="*/ 8088682 w 8399076"/>
              <a:gd name="connsiteY103" fmla="*/ 2069143 h 6860348"/>
              <a:gd name="connsiteX104" fmla="*/ 8069893 w 8399076"/>
              <a:gd name="connsiteY104" fmla="*/ 2003382 h 6860348"/>
              <a:gd name="connsiteX105" fmla="*/ 8107471 w 8399076"/>
              <a:gd name="connsiteY105" fmla="*/ 1909436 h 6860348"/>
              <a:gd name="connsiteX106" fmla="*/ 8163838 w 8399076"/>
              <a:gd name="connsiteY106" fmla="*/ 1909436 h 6860348"/>
              <a:gd name="connsiteX107" fmla="*/ 6050071 w 8399076"/>
              <a:gd name="connsiteY107" fmla="*/ 11743 h 6860348"/>
              <a:gd name="connsiteX108" fmla="*/ 6237962 w 8399076"/>
              <a:gd name="connsiteY108" fmla="*/ 152661 h 6860348"/>
              <a:gd name="connsiteX109" fmla="*/ 6313118 w 8399076"/>
              <a:gd name="connsiteY109" fmla="*/ 237212 h 6860348"/>
              <a:gd name="connsiteX110" fmla="*/ 6350696 w 8399076"/>
              <a:gd name="connsiteY110" fmla="*/ 256001 h 6860348"/>
              <a:gd name="connsiteX111" fmla="*/ 6519797 w 8399076"/>
              <a:gd name="connsiteY111" fmla="*/ 462680 h 6860348"/>
              <a:gd name="connsiteX112" fmla="*/ 6501008 w 8399076"/>
              <a:gd name="connsiteY112" fmla="*/ 490864 h 6860348"/>
              <a:gd name="connsiteX113" fmla="*/ 6529192 w 8399076"/>
              <a:gd name="connsiteY113" fmla="*/ 556625 h 6860348"/>
              <a:gd name="connsiteX114" fmla="*/ 6538586 w 8399076"/>
              <a:gd name="connsiteY114" fmla="*/ 603598 h 6860348"/>
              <a:gd name="connsiteX115" fmla="*/ 6519797 w 8399076"/>
              <a:gd name="connsiteY115" fmla="*/ 697543 h 6860348"/>
              <a:gd name="connsiteX116" fmla="*/ 6547981 w 8399076"/>
              <a:gd name="connsiteY116" fmla="*/ 697543 h 6860348"/>
              <a:gd name="connsiteX117" fmla="*/ 6557375 w 8399076"/>
              <a:gd name="connsiteY117" fmla="*/ 716332 h 6860348"/>
              <a:gd name="connsiteX118" fmla="*/ 6510403 w 8399076"/>
              <a:gd name="connsiteY118" fmla="*/ 857250 h 6860348"/>
              <a:gd name="connsiteX119" fmla="*/ 6482219 w 8399076"/>
              <a:gd name="connsiteY119" fmla="*/ 885434 h 6860348"/>
              <a:gd name="connsiteX120" fmla="*/ 6435247 w 8399076"/>
              <a:gd name="connsiteY120" fmla="*/ 1092113 h 6860348"/>
              <a:gd name="connsiteX121" fmla="*/ 6594953 w 8399076"/>
              <a:gd name="connsiteY121" fmla="*/ 1242425 h 6860348"/>
              <a:gd name="connsiteX122" fmla="*/ 6670110 w 8399076"/>
              <a:gd name="connsiteY122" fmla="*/ 1355160 h 6860348"/>
              <a:gd name="connsiteX123" fmla="*/ 6998918 w 8399076"/>
              <a:gd name="connsiteY123" fmla="*/ 1871858 h 6860348"/>
              <a:gd name="connsiteX124" fmla="*/ 7139836 w 8399076"/>
              <a:gd name="connsiteY124" fmla="*/ 2078538 h 6860348"/>
              <a:gd name="connsiteX125" fmla="*/ 7449855 w 8399076"/>
              <a:gd name="connsiteY125" fmla="*/ 1947014 h 6860348"/>
              <a:gd name="connsiteX126" fmla="*/ 7421671 w 8399076"/>
              <a:gd name="connsiteY126" fmla="*/ 1928225 h 6860348"/>
              <a:gd name="connsiteX127" fmla="*/ 7684718 w 8399076"/>
              <a:gd name="connsiteY127" fmla="*/ 1853069 h 6860348"/>
              <a:gd name="connsiteX128" fmla="*/ 8295362 w 8399076"/>
              <a:gd name="connsiteY128" fmla="*/ 1627601 h 6860348"/>
              <a:gd name="connsiteX129" fmla="*/ 8398701 w 8399076"/>
              <a:gd name="connsiteY129" fmla="*/ 1702757 h 6860348"/>
              <a:gd name="connsiteX130" fmla="*/ 8332940 w 8399076"/>
              <a:gd name="connsiteY130" fmla="*/ 1796702 h 6860348"/>
              <a:gd name="connsiteX131" fmla="*/ 8361123 w 8399076"/>
              <a:gd name="connsiteY131" fmla="*/ 1834280 h 6860348"/>
              <a:gd name="connsiteX132" fmla="*/ 8379912 w 8399076"/>
              <a:gd name="connsiteY132" fmla="*/ 2078538 h 6860348"/>
              <a:gd name="connsiteX133" fmla="*/ 8060499 w 8399076"/>
              <a:gd name="connsiteY133" fmla="*/ 3252853 h 6860348"/>
              <a:gd name="connsiteX134" fmla="*/ 8079288 w 8399076"/>
              <a:gd name="connsiteY134" fmla="*/ 4267461 h 6860348"/>
              <a:gd name="connsiteX135" fmla="*/ 8182627 w 8399076"/>
              <a:gd name="connsiteY135" fmla="*/ 4314434 h 6860348"/>
              <a:gd name="connsiteX136" fmla="*/ 8182627 w 8399076"/>
              <a:gd name="connsiteY136" fmla="*/ 4464746 h 6860348"/>
              <a:gd name="connsiteX137" fmla="*/ 8088682 w 8399076"/>
              <a:gd name="connsiteY137" fmla="*/ 4492930 h 6860348"/>
              <a:gd name="connsiteX138" fmla="*/ 8088682 w 8399076"/>
              <a:gd name="connsiteY138" fmla="*/ 6832165 h 6860348"/>
              <a:gd name="connsiteX139" fmla="*/ 8013526 w 8399076"/>
              <a:gd name="connsiteY139" fmla="*/ 6860349 h 6860348"/>
              <a:gd name="connsiteX140" fmla="*/ 7910186 w 8399076"/>
              <a:gd name="connsiteY140" fmla="*/ 6785193 h 6860348"/>
              <a:gd name="connsiteX141" fmla="*/ 7910186 w 8399076"/>
              <a:gd name="connsiteY141" fmla="*/ 5094179 h 6860348"/>
              <a:gd name="connsiteX142" fmla="*/ 7703507 w 8399076"/>
              <a:gd name="connsiteY142" fmla="*/ 5037812 h 6860348"/>
              <a:gd name="connsiteX143" fmla="*/ 7703507 w 8399076"/>
              <a:gd name="connsiteY143" fmla="*/ 4812343 h 6860348"/>
              <a:gd name="connsiteX144" fmla="*/ 7684718 w 8399076"/>
              <a:gd name="connsiteY144" fmla="*/ 4793554 h 6860348"/>
              <a:gd name="connsiteX145" fmla="*/ 7656534 w 8399076"/>
              <a:gd name="connsiteY145" fmla="*/ 4859316 h 6860348"/>
              <a:gd name="connsiteX146" fmla="*/ 7675323 w 8399076"/>
              <a:gd name="connsiteY146" fmla="*/ 4925078 h 6860348"/>
              <a:gd name="connsiteX147" fmla="*/ 7675323 w 8399076"/>
              <a:gd name="connsiteY147" fmla="*/ 6446990 h 6860348"/>
              <a:gd name="connsiteX148" fmla="*/ 7543800 w 8399076"/>
              <a:gd name="connsiteY148" fmla="*/ 6691248 h 6860348"/>
              <a:gd name="connsiteX149" fmla="*/ 7355910 w 8399076"/>
              <a:gd name="connsiteY149" fmla="*/ 6334256 h 6860348"/>
              <a:gd name="connsiteX150" fmla="*/ 7196203 w 8399076"/>
              <a:gd name="connsiteY150" fmla="*/ 6334256 h 6860348"/>
              <a:gd name="connsiteX151" fmla="*/ 6914367 w 8399076"/>
              <a:gd name="connsiteY151" fmla="*/ 6343650 h 6860348"/>
              <a:gd name="connsiteX152" fmla="*/ 6641926 w 8399076"/>
              <a:gd name="connsiteY152" fmla="*/ 6390623 h 6860348"/>
              <a:gd name="connsiteX153" fmla="*/ 6425852 w 8399076"/>
              <a:gd name="connsiteY153" fmla="*/ 6371834 h 6860348"/>
              <a:gd name="connsiteX154" fmla="*/ 5946731 w 8399076"/>
              <a:gd name="connsiteY154" fmla="*/ 6371834 h 6860348"/>
              <a:gd name="connsiteX155" fmla="*/ 5833997 w 8399076"/>
              <a:gd name="connsiteY155" fmla="*/ 6353045 h 6860348"/>
              <a:gd name="connsiteX156" fmla="*/ 5589740 w 8399076"/>
              <a:gd name="connsiteY156" fmla="*/ 6437595 h 6860348"/>
              <a:gd name="connsiteX157" fmla="*/ 5420638 w 8399076"/>
              <a:gd name="connsiteY157" fmla="*/ 6324861 h 6860348"/>
              <a:gd name="connsiteX158" fmla="*/ 5401849 w 8399076"/>
              <a:gd name="connsiteY158" fmla="*/ 6043026 h 6860348"/>
              <a:gd name="connsiteX159" fmla="*/ 5448822 w 8399076"/>
              <a:gd name="connsiteY159" fmla="*/ 5920897 h 6860348"/>
              <a:gd name="connsiteX160" fmla="*/ 5448822 w 8399076"/>
              <a:gd name="connsiteY160" fmla="*/ 5883319 h 6860348"/>
              <a:gd name="connsiteX161" fmla="*/ 5467611 w 8399076"/>
              <a:gd name="connsiteY161" fmla="*/ 5610878 h 6860348"/>
              <a:gd name="connsiteX162" fmla="*/ 5580345 w 8399076"/>
              <a:gd name="connsiteY162" fmla="*/ 4370801 h 6860348"/>
              <a:gd name="connsiteX163" fmla="*/ 5627318 w 8399076"/>
              <a:gd name="connsiteY163" fmla="*/ 4389590 h 6860348"/>
              <a:gd name="connsiteX164" fmla="*/ 5580345 w 8399076"/>
              <a:gd name="connsiteY164" fmla="*/ 4295645 h 6860348"/>
              <a:gd name="connsiteX165" fmla="*/ 5279721 w 8399076"/>
              <a:gd name="connsiteY165" fmla="*/ 4690215 h 6860348"/>
              <a:gd name="connsiteX166" fmla="*/ 5026069 w 8399076"/>
              <a:gd name="connsiteY166" fmla="*/ 4962656 h 6860348"/>
              <a:gd name="connsiteX167" fmla="*/ 5007279 w 8399076"/>
              <a:gd name="connsiteY167" fmla="*/ 5094179 h 6860348"/>
              <a:gd name="connsiteX168" fmla="*/ 4941518 w 8399076"/>
              <a:gd name="connsiteY168" fmla="*/ 5197519 h 6860348"/>
              <a:gd name="connsiteX169" fmla="*/ 4922729 w 8399076"/>
              <a:gd name="connsiteY169" fmla="*/ 5422987 h 6860348"/>
              <a:gd name="connsiteX170" fmla="*/ 5129408 w 8399076"/>
              <a:gd name="connsiteY170" fmla="*/ 5507538 h 6860348"/>
              <a:gd name="connsiteX171" fmla="*/ 5298510 w 8399076"/>
              <a:gd name="connsiteY171" fmla="*/ 5563905 h 6860348"/>
              <a:gd name="connsiteX172" fmla="*/ 5148197 w 8399076"/>
              <a:gd name="connsiteY172" fmla="*/ 6221521 h 6860348"/>
              <a:gd name="connsiteX173" fmla="*/ 5063647 w 8399076"/>
              <a:gd name="connsiteY173" fmla="*/ 6522146 h 6860348"/>
              <a:gd name="connsiteX174" fmla="*/ 4979096 w 8399076"/>
              <a:gd name="connsiteY174" fmla="*/ 6569119 h 6860348"/>
              <a:gd name="connsiteX175" fmla="*/ 4659682 w 8399076"/>
              <a:gd name="connsiteY175" fmla="*/ 6691248 h 6860348"/>
              <a:gd name="connsiteX176" fmla="*/ 4612710 w 8399076"/>
              <a:gd name="connsiteY176" fmla="*/ 6719431 h 6860348"/>
              <a:gd name="connsiteX177" fmla="*/ 4509370 w 8399076"/>
              <a:gd name="connsiteY177" fmla="*/ 6747615 h 6860348"/>
              <a:gd name="connsiteX178" fmla="*/ 4283901 w 8399076"/>
              <a:gd name="connsiteY178" fmla="*/ 6860349 h 6860348"/>
              <a:gd name="connsiteX179" fmla="*/ 4096011 w 8399076"/>
              <a:gd name="connsiteY179" fmla="*/ 6813376 h 6860348"/>
              <a:gd name="connsiteX180" fmla="*/ 4039644 w 8399076"/>
              <a:gd name="connsiteY180" fmla="*/ 6775798 h 6860348"/>
              <a:gd name="connsiteX181" fmla="*/ 3926910 w 8399076"/>
              <a:gd name="connsiteY181" fmla="*/ 6766404 h 6860348"/>
              <a:gd name="connsiteX182" fmla="*/ 3710836 w 8399076"/>
              <a:gd name="connsiteY182" fmla="*/ 6691248 h 6860348"/>
              <a:gd name="connsiteX183" fmla="*/ 3616890 w 8399076"/>
              <a:gd name="connsiteY183" fmla="*/ 6634880 h 6860348"/>
              <a:gd name="connsiteX184" fmla="*/ 3447789 w 8399076"/>
              <a:gd name="connsiteY184" fmla="*/ 6587908 h 6860348"/>
              <a:gd name="connsiteX185" fmla="*/ 3269293 w 8399076"/>
              <a:gd name="connsiteY185" fmla="*/ 6569119 h 6860348"/>
              <a:gd name="connsiteX186" fmla="*/ 3194137 w 8399076"/>
              <a:gd name="connsiteY186" fmla="*/ 6550330 h 6860348"/>
              <a:gd name="connsiteX187" fmla="*/ 3137770 w 8399076"/>
              <a:gd name="connsiteY187" fmla="*/ 6522146 h 6860348"/>
              <a:gd name="connsiteX188" fmla="*/ 3025036 w 8399076"/>
              <a:gd name="connsiteY188" fmla="*/ 6540935 h 6860348"/>
              <a:gd name="connsiteX189" fmla="*/ 2959274 w 8399076"/>
              <a:gd name="connsiteY189" fmla="*/ 6531541 h 6860348"/>
              <a:gd name="connsiteX190" fmla="*/ 2912301 w 8399076"/>
              <a:gd name="connsiteY190" fmla="*/ 6493963 h 6860348"/>
              <a:gd name="connsiteX191" fmla="*/ 2818356 w 8399076"/>
              <a:gd name="connsiteY191" fmla="*/ 6531541 h 6860348"/>
              <a:gd name="connsiteX192" fmla="*/ 2724411 w 8399076"/>
              <a:gd name="connsiteY192" fmla="*/ 6540935 h 6860348"/>
              <a:gd name="connsiteX193" fmla="*/ 2677438 w 8399076"/>
              <a:gd name="connsiteY193" fmla="*/ 6587908 h 6860348"/>
              <a:gd name="connsiteX194" fmla="*/ 2489548 w 8399076"/>
              <a:gd name="connsiteY194" fmla="*/ 6587908 h 6860348"/>
              <a:gd name="connsiteX195" fmla="*/ 2226501 w 8399076"/>
              <a:gd name="connsiteY195" fmla="*/ 6540935 h 6860348"/>
              <a:gd name="connsiteX196" fmla="*/ 2123162 w 8399076"/>
              <a:gd name="connsiteY196" fmla="*/ 6559724 h 6860348"/>
              <a:gd name="connsiteX197" fmla="*/ 2085584 w 8399076"/>
              <a:gd name="connsiteY197" fmla="*/ 6522146 h 6860348"/>
              <a:gd name="connsiteX198" fmla="*/ 1869510 w 8399076"/>
              <a:gd name="connsiteY198" fmla="*/ 6503357 h 6860348"/>
              <a:gd name="connsiteX199" fmla="*/ 1700408 w 8399076"/>
              <a:gd name="connsiteY199" fmla="*/ 6503357 h 6860348"/>
              <a:gd name="connsiteX200" fmla="*/ 1521912 w 8399076"/>
              <a:gd name="connsiteY200" fmla="*/ 6475174 h 6860348"/>
              <a:gd name="connsiteX201" fmla="*/ 1409178 w 8399076"/>
              <a:gd name="connsiteY201" fmla="*/ 6437595 h 6860348"/>
              <a:gd name="connsiteX202" fmla="*/ 1258866 w 8399076"/>
              <a:gd name="connsiteY202" fmla="*/ 6428201 h 6860348"/>
              <a:gd name="connsiteX203" fmla="*/ 1221288 w 8399076"/>
              <a:gd name="connsiteY203" fmla="*/ 6409412 h 6860348"/>
              <a:gd name="connsiteX204" fmla="*/ 1146132 w 8399076"/>
              <a:gd name="connsiteY204" fmla="*/ 6409412 h 6860348"/>
              <a:gd name="connsiteX205" fmla="*/ 995819 w 8399076"/>
              <a:gd name="connsiteY205" fmla="*/ 6428201 h 6860348"/>
              <a:gd name="connsiteX206" fmla="*/ 789140 w 8399076"/>
              <a:gd name="connsiteY206" fmla="*/ 6306072 h 6860348"/>
              <a:gd name="connsiteX207" fmla="*/ 610644 w 8399076"/>
              <a:gd name="connsiteY207" fmla="*/ 6287283 h 6860348"/>
              <a:gd name="connsiteX208" fmla="*/ 497910 w 8399076"/>
              <a:gd name="connsiteY208" fmla="*/ 6324861 h 6860348"/>
              <a:gd name="connsiteX209" fmla="*/ 479121 w 8399076"/>
              <a:gd name="connsiteY209" fmla="*/ 6306072 h 6860348"/>
              <a:gd name="connsiteX210" fmla="*/ 37578 w 8399076"/>
              <a:gd name="connsiteY210" fmla="*/ 6136971 h 6860348"/>
              <a:gd name="connsiteX211" fmla="*/ 18789 w 8399076"/>
              <a:gd name="connsiteY211" fmla="*/ 6052420 h 6860348"/>
              <a:gd name="connsiteX212" fmla="*/ 0 w 8399076"/>
              <a:gd name="connsiteY212" fmla="*/ 5610878 h 6860348"/>
              <a:gd name="connsiteX213" fmla="*/ 150312 w 8399076"/>
              <a:gd name="connsiteY213" fmla="*/ 5432382 h 6860348"/>
              <a:gd name="connsiteX214" fmla="*/ 0 w 8399076"/>
              <a:gd name="connsiteY214" fmla="*/ 5188124 h 6860348"/>
              <a:gd name="connsiteX215" fmla="*/ 37578 w 8399076"/>
              <a:gd name="connsiteY215" fmla="*/ 5000234 h 6860348"/>
              <a:gd name="connsiteX216" fmla="*/ 103340 w 8399076"/>
              <a:gd name="connsiteY216" fmla="*/ 4577480 h 6860348"/>
              <a:gd name="connsiteX217" fmla="*/ 216074 w 8399076"/>
              <a:gd name="connsiteY217" fmla="*/ 4135938 h 6860348"/>
              <a:gd name="connsiteX218" fmla="*/ 328808 w 8399076"/>
              <a:gd name="connsiteY218" fmla="*/ 3788341 h 6860348"/>
              <a:gd name="connsiteX219" fmla="*/ 479121 w 8399076"/>
              <a:gd name="connsiteY219" fmla="*/ 3450138 h 6860348"/>
              <a:gd name="connsiteX220" fmla="*/ 723378 w 8399076"/>
              <a:gd name="connsiteY220" fmla="*/ 3074357 h 6860348"/>
              <a:gd name="connsiteX221" fmla="*/ 1258866 w 8399076"/>
              <a:gd name="connsiteY221" fmla="*/ 2604631 h 6860348"/>
              <a:gd name="connsiteX222" fmla="*/ 1521912 w 8399076"/>
              <a:gd name="connsiteY222" fmla="*/ 2416741 h 6860348"/>
              <a:gd name="connsiteX223" fmla="*/ 1606463 w 8399076"/>
              <a:gd name="connsiteY223" fmla="*/ 2247639 h 6860348"/>
              <a:gd name="connsiteX224" fmla="*/ 1540701 w 8399076"/>
              <a:gd name="connsiteY224" fmla="*/ 1909436 h 6860348"/>
              <a:gd name="connsiteX225" fmla="*/ 1512518 w 8399076"/>
              <a:gd name="connsiteY225" fmla="*/ 1665179 h 6860348"/>
              <a:gd name="connsiteX226" fmla="*/ 1597068 w 8399076"/>
              <a:gd name="connsiteY226" fmla="*/ 1373949 h 6860348"/>
              <a:gd name="connsiteX227" fmla="*/ 1634647 w 8399076"/>
              <a:gd name="connsiteY227" fmla="*/ 1326976 h 6860348"/>
              <a:gd name="connsiteX228" fmla="*/ 1747381 w 8399076"/>
              <a:gd name="connsiteY228" fmla="*/ 1204847 h 6860348"/>
              <a:gd name="connsiteX229" fmla="*/ 1935271 w 8399076"/>
              <a:gd name="connsiteY229" fmla="*/ 1195453 h 6860348"/>
              <a:gd name="connsiteX230" fmla="*/ 2123162 w 8399076"/>
              <a:gd name="connsiteY230" fmla="*/ 1167269 h 6860348"/>
              <a:gd name="connsiteX231" fmla="*/ 2188923 w 8399076"/>
              <a:gd name="connsiteY231" fmla="*/ 1186058 h 6860348"/>
              <a:gd name="connsiteX232" fmla="*/ 2273474 w 8399076"/>
              <a:gd name="connsiteY232" fmla="*/ 1167269 h 6860348"/>
              <a:gd name="connsiteX233" fmla="*/ 2395603 w 8399076"/>
              <a:gd name="connsiteY233" fmla="*/ 1214242 h 6860348"/>
              <a:gd name="connsiteX234" fmla="*/ 2489548 w 8399076"/>
              <a:gd name="connsiteY234" fmla="*/ 1186058 h 6860348"/>
              <a:gd name="connsiteX235" fmla="*/ 2555310 w 8399076"/>
              <a:gd name="connsiteY235" fmla="*/ 1261214 h 6860348"/>
              <a:gd name="connsiteX236" fmla="*/ 2555310 w 8399076"/>
              <a:gd name="connsiteY236" fmla="*/ 1364554 h 6860348"/>
              <a:gd name="connsiteX237" fmla="*/ 2489548 w 8399076"/>
              <a:gd name="connsiteY237" fmla="*/ 1430316 h 6860348"/>
              <a:gd name="connsiteX238" fmla="*/ 2630466 w 8399076"/>
              <a:gd name="connsiteY238" fmla="*/ 1730940 h 6860348"/>
              <a:gd name="connsiteX239" fmla="*/ 2592888 w 8399076"/>
              <a:gd name="connsiteY239" fmla="*/ 1834280 h 6860348"/>
              <a:gd name="connsiteX240" fmla="*/ 2724411 w 8399076"/>
              <a:gd name="connsiteY240" fmla="*/ 2050354 h 6860348"/>
              <a:gd name="connsiteX241" fmla="*/ 2668044 w 8399076"/>
              <a:gd name="connsiteY241" fmla="*/ 2116116 h 6860348"/>
              <a:gd name="connsiteX242" fmla="*/ 2658649 w 8399076"/>
              <a:gd name="connsiteY242" fmla="*/ 2181878 h 6860348"/>
              <a:gd name="connsiteX243" fmla="*/ 2621071 w 8399076"/>
              <a:gd name="connsiteY243" fmla="*/ 2238245 h 6860348"/>
              <a:gd name="connsiteX244" fmla="*/ 2639860 w 8399076"/>
              <a:gd name="connsiteY244" fmla="*/ 2304006 h 6860348"/>
              <a:gd name="connsiteX245" fmla="*/ 2611677 w 8399076"/>
              <a:gd name="connsiteY245" fmla="*/ 2360373 h 6860348"/>
              <a:gd name="connsiteX246" fmla="*/ 2611677 w 8399076"/>
              <a:gd name="connsiteY246" fmla="*/ 2463713 h 6860348"/>
              <a:gd name="connsiteX247" fmla="*/ 2508337 w 8399076"/>
              <a:gd name="connsiteY247" fmla="*/ 2529475 h 6860348"/>
              <a:gd name="connsiteX248" fmla="*/ 2761989 w 8399076"/>
              <a:gd name="connsiteY248" fmla="*/ 3083751 h 6860348"/>
              <a:gd name="connsiteX249" fmla="*/ 2912301 w 8399076"/>
              <a:gd name="connsiteY249" fmla="*/ 3281036 h 6860348"/>
              <a:gd name="connsiteX250" fmla="*/ 2931090 w 8399076"/>
              <a:gd name="connsiteY250" fmla="*/ 3346798 h 6860348"/>
              <a:gd name="connsiteX251" fmla="*/ 3053219 w 8399076"/>
              <a:gd name="connsiteY251" fmla="*/ 3412560 h 6860348"/>
              <a:gd name="connsiteX252" fmla="*/ 3184742 w 8399076"/>
              <a:gd name="connsiteY252" fmla="*/ 3534688 h 6860348"/>
              <a:gd name="connsiteX253" fmla="*/ 3335055 w 8399076"/>
              <a:gd name="connsiteY253" fmla="*/ 3760157 h 6860348"/>
              <a:gd name="connsiteX254" fmla="*/ 3532340 w 8399076"/>
              <a:gd name="connsiteY254" fmla="*/ 4041993 h 6860348"/>
              <a:gd name="connsiteX255" fmla="*/ 3785992 w 8399076"/>
              <a:gd name="connsiteY255" fmla="*/ 4258067 h 6860348"/>
              <a:gd name="connsiteX256" fmla="*/ 3945699 w 8399076"/>
              <a:gd name="connsiteY256" fmla="*/ 4427168 h 6860348"/>
              <a:gd name="connsiteX257" fmla="*/ 4067827 w 8399076"/>
              <a:gd name="connsiteY257" fmla="*/ 4483535 h 6860348"/>
              <a:gd name="connsiteX258" fmla="*/ 4218140 w 8399076"/>
              <a:gd name="connsiteY258" fmla="*/ 4436563 h 6860348"/>
              <a:gd name="connsiteX259" fmla="*/ 4208745 w 8399076"/>
              <a:gd name="connsiteY259" fmla="*/ 4051387 h 6860348"/>
              <a:gd name="connsiteX260" fmla="*/ 4246323 w 8399076"/>
              <a:gd name="connsiteY260" fmla="*/ 3844708 h 6860348"/>
              <a:gd name="connsiteX261" fmla="*/ 4565737 w 8399076"/>
              <a:gd name="connsiteY261" fmla="*/ 3647423 h 6860348"/>
              <a:gd name="connsiteX262" fmla="*/ 4856967 w 8399076"/>
              <a:gd name="connsiteY262" fmla="*/ 3609845 h 6860348"/>
              <a:gd name="connsiteX263" fmla="*/ 4932123 w 8399076"/>
              <a:gd name="connsiteY263" fmla="*/ 3572267 h 6860348"/>
              <a:gd name="connsiteX264" fmla="*/ 5166986 w 8399076"/>
              <a:gd name="connsiteY264" fmla="*/ 3421954 h 6860348"/>
              <a:gd name="connsiteX265" fmla="*/ 5091830 w 8399076"/>
              <a:gd name="connsiteY265" fmla="*/ 3337404 h 6860348"/>
              <a:gd name="connsiteX266" fmla="*/ 5054252 w 8399076"/>
              <a:gd name="connsiteY266" fmla="*/ 3271642 h 6860348"/>
              <a:gd name="connsiteX267" fmla="*/ 5035463 w 8399076"/>
              <a:gd name="connsiteY267" fmla="*/ 3140119 h 6860348"/>
              <a:gd name="connsiteX268" fmla="*/ 5054252 w 8399076"/>
              <a:gd name="connsiteY268" fmla="*/ 3083751 h 6860348"/>
              <a:gd name="connsiteX269" fmla="*/ 5016674 w 8399076"/>
              <a:gd name="connsiteY269" fmla="*/ 3036779 h 6860348"/>
              <a:gd name="connsiteX270" fmla="*/ 5063647 w 8399076"/>
              <a:gd name="connsiteY270" fmla="*/ 2933439 h 6860348"/>
              <a:gd name="connsiteX271" fmla="*/ 5101225 w 8399076"/>
              <a:gd name="connsiteY271" fmla="*/ 2801916 h 6860348"/>
              <a:gd name="connsiteX272" fmla="*/ 5082436 w 8399076"/>
              <a:gd name="connsiteY272" fmla="*/ 2698576 h 6860348"/>
              <a:gd name="connsiteX273" fmla="*/ 5279721 w 8399076"/>
              <a:gd name="connsiteY273" fmla="*/ 2557658 h 6860348"/>
              <a:gd name="connsiteX274" fmla="*/ 5392455 w 8399076"/>
              <a:gd name="connsiteY274" fmla="*/ 2548264 h 6860348"/>
              <a:gd name="connsiteX275" fmla="*/ 5523978 w 8399076"/>
              <a:gd name="connsiteY275" fmla="*/ 2388557 h 6860348"/>
              <a:gd name="connsiteX276" fmla="*/ 5580345 w 8399076"/>
              <a:gd name="connsiteY276" fmla="*/ 2219456 h 6860348"/>
              <a:gd name="connsiteX277" fmla="*/ 5693079 w 8399076"/>
              <a:gd name="connsiteY277" fmla="*/ 1900042 h 6860348"/>
              <a:gd name="connsiteX278" fmla="*/ 5880970 w 8399076"/>
              <a:gd name="connsiteY278" fmla="*/ 1561839 h 6860348"/>
              <a:gd name="connsiteX279" fmla="*/ 5890364 w 8399076"/>
              <a:gd name="connsiteY279" fmla="*/ 1486683 h 6860348"/>
              <a:gd name="connsiteX280" fmla="*/ 5880970 w 8399076"/>
              <a:gd name="connsiteY280" fmla="*/ 1420921 h 6860348"/>
              <a:gd name="connsiteX281" fmla="*/ 5852786 w 8399076"/>
              <a:gd name="connsiteY281" fmla="*/ 1392738 h 6860348"/>
              <a:gd name="connsiteX282" fmla="*/ 5702474 w 8399076"/>
              <a:gd name="connsiteY282" fmla="*/ 1383343 h 6860348"/>
              <a:gd name="connsiteX283" fmla="*/ 5646107 w 8399076"/>
              <a:gd name="connsiteY283" fmla="*/ 1364554 h 6860348"/>
              <a:gd name="connsiteX284" fmla="*/ 5561556 w 8399076"/>
              <a:gd name="connsiteY284" fmla="*/ 1364554 h 6860348"/>
              <a:gd name="connsiteX285" fmla="*/ 5486400 w 8399076"/>
              <a:gd name="connsiteY285" fmla="*/ 1167269 h 6860348"/>
              <a:gd name="connsiteX286" fmla="*/ 5401849 w 8399076"/>
              <a:gd name="connsiteY286" fmla="*/ 1045140 h 6860348"/>
              <a:gd name="connsiteX287" fmla="*/ 5307904 w 8399076"/>
              <a:gd name="connsiteY287" fmla="*/ 998168 h 6860348"/>
              <a:gd name="connsiteX288" fmla="*/ 5354877 w 8399076"/>
              <a:gd name="connsiteY288" fmla="*/ 847856 h 6860348"/>
              <a:gd name="connsiteX289" fmla="*/ 5354877 w 8399076"/>
              <a:gd name="connsiteY289" fmla="*/ 453286 h 6860348"/>
              <a:gd name="connsiteX290" fmla="*/ 5270326 w 8399076"/>
              <a:gd name="connsiteY290" fmla="*/ 340551 h 6860348"/>
              <a:gd name="connsiteX291" fmla="*/ 5289115 w 8399076"/>
              <a:gd name="connsiteY291" fmla="*/ 227817 h 6860348"/>
              <a:gd name="connsiteX292" fmla="*/ 5401849 w 8399076"/>
              <a:gd name="connsiteY292" fmla="*/ 162055 h 6860348"/>
              <a:gd name="connsiteX293" fmla="*/ 5918548 w 8399076"/>
              <a:gd name="connsiteY293" fmla="*/ 2349 h 6860348"/>
              <a:gd name="connsiteX294" fmla="*/ 6050071 w 8399076"/>
              <a:gd name="connsiteY294" fmla="*/ 11743 h 686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</a:cxnLst>
            <a:rect l="l" t="t" r="r" b="b"/>
            <a:pathLst>
              <a:path w="8399076" h="6860348">
                <a:moveTo>
                  <a:pt x="3109586" y="6343650"/>
                </a:moveTo>
                <a:cubicBezTo>
                  <a:pt x="3053219" y="6334256"/>
                  <a:pt x="2949879" y="6324861"/>
                  <a:pt x="2902907" y="6277889"/>
                </a:cubicBezTo>
                <a:cubicBezTo>
                  <a:pt x="2893512" y="6249705"/>
                  <a:pt x="2855934" y="6193338"/>
                  <a:pt x="2827751" y="6155760"/>
                </a:cubicBezTo>
                <a:cubicBezTo>
                  <a:pt x="2874723" y="6099393"/>
                  <a:pt x="2931090" y="6127576"/>
                  <a:pt x="3062614" y="6118182"/>
                </a:cubicBezTo>
                <a:cubicBezTo>
                  <a:pt x="3072008" y="6193338"/>
                  <a:pt x="3090797" y="6268494"/>
                  <a:pt x="3109586" y="6343650"/>
                </a:cubicBezTo>
                <a:close/>
                <a:moveTo>
                  <a:pt x="7440460" y="5911502"/>
                </a:moveTo>
                <a:lnTo>
                  <a:pt x="7440460" y="6080604"/>
                </a:lnTo>
                <a:cubicBezTo>
                  <a:pt x="7412277" y="6089998"/>
                  <a:pt x="7355910" y="6108787"/>
                  <a:pt x="7327726" y="6108787"/>
                </a:cubicBezTo>
                <a:lnTo>
                  <a:pt x="6050071" y="6108787"/>
                </a:lnTo>
                <a:cubicBezTo>
                  <a:pt x="6012493" y="6099393"/>
                  <a:pt x="5956126" y="6089998"/>
                  <a:pt x="5927942" y="6089998"/>
                </a:cubicBezTo>
                <a:lnTo>
                  <a:pt x="5777630" y="6089998"/>
                </a:lnTo>
                <a:lnTo>
                  <a:pt x="5777630" y="5911502"/>
                </a:lnTo>
                <a:lnTo>
                  <a:pt x="7440460" y="5911502"/>
                </a:lnTo>
                <a:close/>
                <a:moveTo>
                  <a:pt x="3203531" y="5206913"/>
                </a:moveTo>
                <a:cubicBezTo>
                  <a:pt x="3344449" y="5272675"/>
                  <a:pt x="3466578" y="5300858"/>
                  <a:pt x="3616890" y="5432382"/>
                </a:cubicBezTo>
                <a:cubicBezTo>
                  <a:pt x="3485367" y="5441776"/>
                  <a:pt x="3344449" y="5451171"/>
                  <a:pt x="3175348" y="5469960"/>
                </a:cubicBezTo>
                <a:lnTo>
                  <a:pt x="3175348" y="5206913"/>
                </a:lnTo>
                <a:lnTo>
                  <a:pt x="3203531" y="5206913"/>
                </a:lnTo>
                <a:close/>
                <a:moveTo>
                  <a:pt x="2329841" y="5028417"/>
                </a:moveTo>
                <a:cubicBezTo>
                  <a:pt x="2329841" y="5056601"/>
                  <a:pt x="2311052" y="5141152"/>
                  <a:pt x="2301658" y="5188124"/>
                </a:cubicBezTo>
                <a:cubicBezTo>
                  <a:pt x="2301658" y="5206913"/>
                  <a:pt x="2273474" y="5216308"/>
                  <a:pt x="2273474" y="5244491"/>
                </a:cubicBezTo>
                <a:cubicBezTo>
                  <a:pt x="2254685" y="5319648"/>
                  <a:pt x="2254685" y="5413593"/>
                  <a:pt x="2235896" y="5498143"/>
                </a:cubicBezTo>
                <a:cubicBezTo>
                  <a:pt x="2113767" y="5554511"/>
                  <a:pt x="2057400" y="5704823"/>
                  <a:pt x="2057400" y="5798768"/>
                </a:cubicBezTo>
                <a:cubicBezTo>
                  <a:pt x="2001033" y="5742401"/>
                  <a:pt x="1700408" y="5507538"/>
                  <a:pt x="1700408" y="5385409"/>
                </a:cubicBezTo>
                <a:cubicBezTo>
                  <a:pt x="1700408" y="5357226"/>
                  <a:pt x="1719197" y="5376015"/>
                  <a:pt x="1728592" y="5366620"/>
                </a:cubicBezTo>
                <a:cubicBezTo>
                  <a:pt x="1700408" y="5319648"/>
                  <a:pt x="1662830" y="5263280"/>
                  <a:pt x="1634647" y="5216308"/>
                </a:cubicBezTo>
                <a:cubicBezTo>
                  <a:pt x="1653436" y="5197519"/>
                  <a:pt x="1691014" y="5169335"/>
                  <a:pt x="1728592" y="5159941"/>
                </a:cubicBezTo>
                <a:cubicBezTo>
                  <a:pt x="1803748" y="5131757"/>
                  <a:pt x="1897693" y="5122363"/>
                  <a:pt x="1982244" y="5084784"/>
                </a:cubicBezTo>
                <a:cubicBezTo>
                  <a:pt x="2057400" y="5056601"/>
                  <a:pt x="2141951" y="5019023"/>
                  <a:pt x="2217107" y="4981445"/>
                </a:cubicBezTo>
                <a:cubicBezTo>
                  <a:pt x="2226501" y="4981445"/>
                  <a:pt x="2235896" y="4953261"/>
                  <a:pt x="2254685" y="4953261"/>
                </a:cubicBezTo>
                <a:cubicBezTo>
                  <a:pt x="2320447" y="4953261"/>
                  <a:pt x="2329841" y="5009628"/>
                  <a:pt x="2329841" y="5028417"/>
                </a:cubicBezTo>
                <a:close/>
                <a:moveTo>
                  <a:pt x="6839211" y="4652637"/>
                </a:moveTo>
                <a:cubicBezTo>
                  <a:pt x="6876789" y="4662031"/>
                  <a:pt x="6904973" y="4671426"/>
                  <a:pt x="6933156" y="4671426"/>
                </a:cubicBezTo>
                <a:lnTo>
                  <a:pt x="7308937" y="4671426"/>
                </a:lnTo>
                <a:cubicBezTo>
                  <a:pt x="7252570" y="4793554"/>
                  <a:pt x="7412277" y="4812343"/>
                  <a:pt x="7496827" y="4802949"/>
                </a:cubicBezTo>
                <a:cubicBezTo>
                  <a:pt x="7478038" y="5329042"/>
                  <a:pt x="7468644" y="5385409"/>
                  <a:pt x="7478038" y="5441776"/>
                </a:cubicBezTo>
                <a:cubicBezTo>
                  <a:pt x="7478038" y="5460565"/>
                  <a:pt x="7496827" y="5479354"/>
                  <a:pt x="7496827" y="5498143"/>
                </a:cubicBezTo>
                <a:cubicBezTo>
                  <a:pt x="7496827" y="5526327"/>
                  <a:pt x="7459249" y="5648456"/>
                  <a:pt x="7440460" y="5714217"/>
                </a:cubicBezTo>
                <a:lnTo>
                  <a:pt x="5824603" y="5714217"/>
                </a:lnTo>
                <a:lnTo>
                  <a:pt x="5824603" y="5394804"/>
                </a:lnTo>
                <a:cubicBezTo>
                  <a:pt x="5833997" y="5376015"/>
                  <a:pt x="5833997" y="5347831"/>
                  <a:pt x="5843392" y="5319648"/>
                </a:cubicBezTo>
                <a:lnTo>
                  <a:pt x="5843392" y="5159941"/>
                </a:lnTo>
                <a:cubicBezTo>
                  <a:pt x="5843392" y="5051340"/>
                  <a:pt x="5852035" y="5047018"/>
                  <a:pt x="5851753" y="5043542"/>
                </a:cubicBezTo>
                <a:cubicBezTo>
                  <a:pt x="5851565" y="5041851"/>
                  <a:pt x="5849404" y="5040443"/>
                  <a:pt x="5843392" y="5028417"/>
                </a:cubicBezTo>
                <a:lnTo>
                  <a:pt x="6040677" y="5028417"/>
                </a:lnTo>
                <a:cubicBezTo>
                  <a:pt x="6115833" y="4915683"/>
                  <a:pt x="6031282" y="4755976"/>
                  <a:pt x="6144016" y="4652637"/>
                </a:cubicBezTo>
                <a:lnTo>
                  <a:pt x="6839211" y="4652637"/>
                </a:lnTo>
                <a:close/>
                <a:moveTo>
                  <a:pt x="3438394" y="4361406"/>
                </a:moveTo>
                <a:cubicBezTo>
                  <a:pt x="3485367" y="4389590"/>
                  <a:pt x="3541734" y="4427168"/>
                  <a:pt x="3588707" y="4455352"/>
                </a:cubicBezTo>
                <a:cubicBezTo>
                  <a:pt x="3635679" y="4483535"/>
                  <a:pt x="3682652" y="4596269"/>
                  <a:pt x="3682652" y="4652637"/>
                </a:cubicBezTo>
                <a:cubicBezTo>
                  <a:pt x="3682652" y="4690215"/>
                  <a:pt x="3654468" y="4690215"/>
                  <a:pt x="3654468" y="4718398"/>
                </a:cubicBezTo>
                <a:lnTo>
                  <a:pt x="3654468" y="4896894"/>
                </a:lnTo>
                <a:cubicBezTo>
                  <a:pt x="3645074" y="4943867"/>
                  <a:pt x="3635679" y="4981445"/>
                  <a:pt x="3626285" y="5019023"/>
                </a:cubicBezTo>
                <a:cubicBezTo>
                  <a:pt x="3494762" y="4972050"/>
                  <a:pt x="3316266" y="4859316"/>
                  <a:pt x="3194137" y="4765371"/>
                </a:cubicBezTo>
                <a:lnTo>
                  <a:pt x="3194137" y="4436563"/>
                </a:lnTo>
                <a:cubicBezTo>
                  <a:pt x="3175348" y="4361406"/>
                  <a:pt x="3175348" y="4267461"/>
                  <a:pt x="3156559" y="4173516"/>
                </a:cubicBezTo>
                <a:cubicBezTo>
                  <a:pt x="3250504" y="4239278"/>
                  <a:pt x="3344449" y="4305039"/>
                  <a:pt x="3438394" y="4361406"/>
                </a:cubicBezTo>
                <a:close/>
                <a:moveTo>
                  <a:pt x="2592888" y="3891680"/>
                </a:moveTo>
                <a:cubicBezTo>
                  <a:pt x="2592888" y="3901075"/>
                  <a:pt x="2574099" y="3910469"/>
                  <a:pt x="2564704" y="3910469"/>
                </a:cubicBezTo>
                <a:cubicBezTo>
                  <a:pt x="2508337" y="3929258"/>
                  <a:pt x="2423786" y="3957442"/>
                  <a:pt x="2395603" y="3957442"/>
                </a:cubicBezTo>
                <a:cubicBezTo>
                  <a:pt x="2376814" y="3957442"/>
                  <a:pt x="2367419" y="3948047"/>
                  <a:pt x="2367419" y="3919864"/>
                </a:cubicBezTo>
                <a:cubicBezTo>
                  <a:pt x="2367419" y="3901075"/>
                  <a:pt x="2404997" y="3816524"/>
                  <a:pt x="2423786" y="3760157"/>
                </a:cubicBezTo>
                <a:cubicBezTo>
                  <a:pt x="2433181" y="3750762"/>
                  <a:pt x="2423786" y="3750762"/>
                  <a:pt x="2451970" y="3750762"/>
                </a:cubicBezTo>
                <a:cubicBezTo>
                  <a:pt x="2527126" y="3750762"/>
                  <a:pt x="2527126" y="3816524"/>
                  <a:pt x="2592888" y="3891680"/>
                </a:cubicBezTo>
                <a:close/>
                <a:moveTo>
                  <a:pt x="5495795" y="3196486"/>
                </a:moveTo>
                <a:cubicBezTo>
                  <a:pt x="5495795" y="3215275"/>
                  <a:pt x="5373666" y="3318615"/>
                  <a:pt x="5307904" y="3374982"/>
                </a:cubicBezTo>
                <a:cubicBezTo>
                  <a:pt x="5307904" y="3328009"/>
                  <a:pt x="5289115" y="3234064"/>
                  <a:pt x="5289115" y="3215275"/>
                </a:cubicBezTo>
                <a:cubicBezTo>
                  <a:pt x="5289115" y="3187091"/>
                  <a:pt x="5307904" y="3130724"/>
                  <a:pt x="5307904" y="3093146"/>
                </a:cubicBezTo>
                <a:cubicBezTo>
                  <a:pt x="5307904" y="3083751"/>
                  <a:pt x="5307904" y="3055568"/>
                  <a:pt x="5326693" y="3036779"/>
                </a:cubicBezTo>
                <a:cubicBezTo>
                  <a:pt x="5336088" y="3074357"/>
                  <a:pt x="5326693" y="3121330"/>
                  <a:pt x="5345482" y="3168302"/>
                </a:cubicBezTo>
                <a:cubicBezTo>
                  <a:pt x="5373666" y="3215275"/>
                  <a:pt x="5439427" y="3224669"/>
                  <a:pt x="5439427" y="3196486"/>
                </a:cubicBezTo>
                <a:cubicBezTo>
                  <a:pt x="5439427" y="3177697"/>
                  <a:pt x="5420638" y="3083751"/>
                  <a:pt x="5420638" y="3055568"/>
                </a:cubicBezTo>
                <a:cubicBezTo>
                  <a:pt x="5420638" y="3017990"/>
                  <a:pt x="5411244" y="2961623"/>
                  <a:pt x="5458216" y="2961623"/>
                </a:cubicBezTo>
                <a:cubicBezTo>
                  <a:pt x="5467611" y="3036779"/>
                  <a:pt x="5495795" y="3168302"/>
                  <a:pt x="5495795" y="3196486"/>
                </a:cubicBezTo>
                <a:close/>
                <a:moveTo>
                  <a:pt x="7496827" y="2172483"/>
                </a:moveTo>
                <a:lnTo>
                  <a:pt x="7496827" y="4173516"/>
                </a:lnTo>
                <a:cubicBezTo>
                  <a:pt x="7515616" y="4182910"/>
                  <a:pt x="7543800" y="4201700"/>
                  <a:pt x="7562589" y="4211094"/>
                </a:cubicBezTo>
                <a:cubicBezTo>
                  <a:pt x="7468644" y="4192305"/>
                  <a:pt x="7440460" y="4164121"/>
                  <a:pt x="7431066" y="4164121"/>
                </a:cubicBezTo>
                <a:cubicBezTo>
                  <a:pt x="7384093" y="4154727"/>
                  <a:pt x="7327726" y="4164121"/>
                  <a:pt x="7271359" y="4164121"/>
                </a:cubicBezTo>
                <a:cubicBezTo>
                  <a:pt x="7290148" y="3966836"/>
                  <a:pt x="7299542" y="3863497"/>
                  <a:pt x="7318331" y="3741368"/>
                </a:cubicBezTo>
                <a:lnTo>
                  <a:pt x="7318331" y="3299825"/>
                </a:lnTo>
                <a:cubicBezTo>
                  <a:pt x="7308937" y="3271642"/>
                  <a:pt x="7280753" y="3215275"/>
                  <a:pt x="7280753" y="3187091"/>
                </a:cubicBezTo>
                <a:cubicBezTo>
                  <a:pt x="7280753" y="3168302"/>
                  <a:pt x="7308937" y="3121330"/>
                  <a:pt x="7308937" y="3093146"/>
                </a:cubicBezTo>
                <a:cubicBezTo>
                  <a:pt x="7308937" y="3074357"/>
                  <a:pt x="7224386" y="2745549"/>
                  <a:pt x="7224386" y="2726760"/>
                </a:cubicBezTo>
                <a:cubicBezTo>
                  <a:pt x="7224386" y="2698576"/>
                  <a:pt x="7271359" y="2482502"/>
                  <a:pt x="7280753" y="2360373"/>
                </a:cubicBezTo>
                <a:lnTo>
                  <a:pt x="7280753" y="2304006"/>
                </a:lnTo>
                <a:cubicBezTo>
                  <a:pt x="7261964" y="2210061"/>
                  <a:pt x="7393488" y="2200667"/>
                  <a:pt x="7459249" y="2172483"/>
                </a:cubicBezTo>
                <a:lnTo>
                  <a:pt x="7496827" y="2172483"/>
                </a:lnTo>
                <a:close/>
                <a:moveTo>
                  <a:pt x="7882003" y="2022171"/>
                </a:moveTo>
                <a:lnTo>
                  <a:pt x="7882003" y="2942834"/>
                </a:lnTo>
                <a:cubicBezTo>
                  <a:pt x="7891397" y="2961623"/>
                  <a:pt x="7900792" y="2952228"/>
                  <a:pt x="7900792" y="2980412"/>
                </a:cubicBezTo>
                <a:cubicBezTo>
                  <a:pt x="7900792" y="3008595"/>
                  <a:pt x="7806846" y="3262247"/>
                  <a:pt x="7806846" y="3281036"/>
                </a:cubicBezTo>
                <a:cubicBezTo>
                  <a:pt x="7797452" y="3299825"/>
                  <a:pt x="7694112" y="3694395"/>
                  <a:pt x="7694112" y="3807130"/>
                </a:cubicBezTo>
                <a:lnTo>
                  <a:pt x="7694112" y="4164121"/>
                </a:lnTo>
                <a:cubicBezTo>
                  <a:pt x="7694112" y="4164121"/>
                  <a:pt x="7684718" y="4154727"/>
                  <a:pt x="7665929" y="4154727"/>
                </a:cubicBezTo>
                <a:lnTo>
                  <a:pt x="7665929" y="2087932"/>
                </a:lnTo>
                <a:cubicBezTo>
                  <a:pt x="7722296" y="2069143"/>
                  <a:pt x="7778663" y="2040960"/>
                  <a:pt x="7835030" y="2022171"/>
                </a:cubicBezTo>
                <a:lnTo>
                  <a:pt x="7882003" y="2022171"/>
                </a:lnTo>
                <a:close/>
                <a:moveTo>
                  <a:pt x="8163838" y="1909436"/>
                </a:moveTo>
                <a:cubicBezTo>
                  <a:pt x="8163838" y="1965803"/>
                  <a:pt x="8154444" y="2031565"/>
                  <a:pt x="8154444" y="2087932"/>
                </a:cubicBezTo>
                <a:cubicBezTo>
                  <a:pt x="8154444" y="2134905"/>
                  <a:pt x="8173233" y="2200667"/>
                  <a:pt x="8173233" y="2228850"/>
                </a:cubicBezTo>
                <a:cubicBezTo>
                  <a:pt x="8173233" y="2350979"/>
                  <a:pt x="8098077" y="2491897"/>
                  <a:pt x="8069893" y="2614025"/>
                </a:cubicBezTo>
                <a:cubicBezTo>
                  <a:pt x="8069893" y="2501291"/>
                  <a:pt x="8079288" y="2379162"/>
                  <a:pt x="8060499" y="2106721"/>
                </a:cubicBezTo>
                <a:cubicBezTo>
                  <a:pt x="8069893" y="2097327"/>
                  <a:pt x="8088682" y="2087932"/>
                  <a:pt x="8088682" y="2069143"/>
                </a:cubicBezTo>
                <a:cubicBezTo>
                  <a:pt x="8088682" y="2040960"/>
                  <a:pt x="8069893" y="2022171"/>
                  <a:pt x="8069893" y="2003382"/>
                </a:cubicBezTo>
                <a:cubicBezTo>
                  <a:pt x="8069893" y="1975198"/>
                  <a:pt x="8088682" y="1937620"/>
                  <a:pt x="8107471" y="1909436"/>
                </a:cubicBezTo>
                <a:lnTo>
                  <a:pt x="8163838" y="1909436"/>
                </a:lnTo>
                <a:close/>
                <a:moveTo>
                  <a:pt x="6050071" y="11743"/>
                </a:moveTo>
                <a:cubicBezTo>
                  <a:pt x="6115833" y="30532"/>
                  <a:pt x="6181594" y="68110"/>
                  <a:pt x="6237962" y="152661"/>
                </a:cubicBezTo>
                <a:cubicBezTo>
                  <a:pt x="6256751" y="180845"/>
                  <a:pt x="6284934" y="218423"/>
                  <a:pt x="6313118" y="237212"/>
                </a:cubicBezTo>
                <a:cubicBezTo>
                  <a:pt x="6313118" y="246606"/>
                  <a:pt x="6341301" y="237212"/>
                  <a:pt x="6350696" y="256001"/>
                </a:cubicBezTo>
                <a:cubicBezTo>
                  <a:pt x="6416458" y="331157"/>
                  <a:pt x="6425852" y="415708"/>
                  <a:pt x="6519797" y="462680"/>
                </a:cubicBezTo>
                <a:cubicBezTo>
                  <a:pt x="6510403" y="472075"/>
                  <a:pt x="6501008" y="462680"/>
                  <a:pt x="6501008" y="490864"/>
                </a:cubicBezTo>
                <a:cubicBezTo>
                  <a:pt x="6501008" y="509653"/>
                  <a:pt x="6529192" y="537836"/>
                  <a:pt x="6529192" y="556625"/>
                </a:cubicBezTo>
                <a:cubicBezTo>
                  <a:pt x="6529192" y="556625"/>
                  <a:pt x="6538586" y="575414"/>
                  <a:pt x="6538586" y="603598"/>
                </a:cubicBezTo>
                <a:cubicBezTo>
                  <a:pt x="6538586" y="622387"/>
                  <a:pt x="6529192" y="669360"/>
                  <a:pt x="6519797" y="697543"/>
                </a:cubicBezTo>
                <a:cubicBezTo>
                  <a:pt x="6529192" y="706938"/>
                  <a:pt x="6538586" y="706938"/>
                  <a:pt x="6547981" y="697543"/>
                </a:cubicBezTo>
                <a:cubicBezTo>
                  <a:pt x="6547981" y="706938"/>
                  <a:pt x="6557375" y="697543"/>
                  <a:pt x="6557375" y="716332"/>
                </a:cubicBezTo>
                <a:cubicBezTo>
                  <a:pt x="6557375" y="744516"/>
                  <a:pt x="6519797" y="810277"/>
                  <a:pt x="6510403" y="857250"/>
                </a:cubicBezTo>
                <a:cubicBezTo>
                  <a:pt x="6510403" y="866645"/>
                  <a:pt x="6491614" y="876039"/>
                  <a:pt x="6482219" y="885434"/>
                </a:cubicBezTo>
                <a:cubicBezTo>
                  <a:pt x="6491614" y="951195"/>
                  <a:pt x="6435247" y="1054535"/>
                  <a:pt x="6435247" y="1092113"/>
                </a:cubicBezTo>
                <a:cubicBezTo>
                  <a:pt x="6435247" y="1148480"/>
                  <a:pt x="6576164" y="1233031"/>
                  <a:pt x="6594953" y="1242425"/>
                </a:cubicBezTo>
                <a:cubicBezTo>
                  <a:pt x="6632531" y="1270609"/>
                  <a:pt x="6641926" y="1326976"/>
                  <a:pt x="6670110" y="1355160"/>
                </a:cubicBezTo>
                <a:cubicBezTo>
                  <a:pt x="6848605" y="1514867"/>
                  <a:pt x="6904973" y="1712151"/>
                  <a:pt x="6998918" y="1871858"/>
                </a:cubicBezTo>
                <a:cubicBezTo>
                  <a:pt x="7036496" y="1937620"/>
                  <a:pt x="7092863" y="2012776"/>
                  <a:pt x="7139836" y="2078538"/>
                </a:cubicBezTo>
                <a:cubicBezTo>
                  <a:pt x="7243175" y="2031565"/>
                  <a:pt x="7346515" y="1993987"/>
                  <a:pt x="7449855" y="1947014"/>
                </a:cubicBezTo>
                <a:cubicBezTo>
                  <a:pt x="7440460" y="1937620"/>
                  <a:pt x="7431066" y="1928225"/>
                  <a:pt x="7421671" y="1928225"/>
                </a:cubicBezTo>
                <a:cubicBezTo>
                  <a:pt x="7506222" y="1900042"/>
                  <a:pt x="7600167" y="1881253"/>
                  <a:pt x="7684718" y="1853069"/>
                </a:cubicBezTo>
                <a:cubicBezTo>
                  <a:pt x="7694112" y="1853069"/>
                  <a:pt x="8192022" y="1627601"/>
                  <a:pt x="8295362" y="1627601"/>
                </a:cubicBezTo>
                <a:cubicBezTo>
                  <a:pt x="8351729" y="1627601"/>
                  <a:pt x="8398701" y="1655784"/>
                  <a:pt x="8398701" y="1702757"/>
                </a:cubicBezTo>
                <a:cubicBezTo>
                  <a:pt x="8398701" y="1730940"/>
                  <a:pt x="8408096" y="1749730"/>
                  <a:pt x="8332940" y="1796702"/>
                </a:cubicBezTo>
                <a:cubicBezTo>
                  <a:pt x="8332940" y="1806097"/>
                  <a:pt x="8361123" y="1806097"/>
                  <a:pt x="8361123" y="1834280"/>
                </a:cubicBezTo>
                <a:cubicBezTo>
                  <a:pt x="8379912" y="1909436"/>
                  <a:pt x="8379912" y="2059749"/>
                  <a:pt x="8379912" y="2078538"/>
                </a:cubicBezTo>
                <a:cubicBezTo>
                  <a:pt x="8379912" y="2632815"/>
                  <a:pt x="8060499" y="2999201"/>
                  <a:pt x="8060499" y="3252853"/>
                </a:cubicBezTo>
                <a:lnTo>
                  <a:pt x="8079288" y="4267461"/>
                </a:lnTo>
                <a:cubicBezTo>
                  <a:pt x="8107471" y="4286250"/>
                  <a:pt x="8145049" y="4305039"/>
                  <a:pt x="8182627" y="4314434"/>
                </a:cubicBezTo>
                <a:lnTo>
                  <a:pt x="8182627" y="4464746"/>
                </a:lnTo>
                <a:cubicBezTo>
                  <a:pt x="8154444" y="4474141"/>
                  <a:pt x="8126260" y="4483535"/>
                  <a:pt x="8088682" y="4492930"/>
                </a:cubicBezTo>
                <a:lnTo>
                  <a:pt x="8088682" y="6832165"/>
                </a:lnTo>
                <a:cubicBezTo>
                  <a:pt x="8060499" y="6850954"/>
                  <a:pt x="8032315" y="6860349"/>
                  <a:pt x="8013526" y="6860349"/>
                </a:cubicBezTo>
                <a:cubicBezTo>
                  <a:pt x="7975948" y="6860349"/>
                  <a:pt x="7910186" y="6832165"/>
                  <a:pt x="7910186" y="6785193"/>
                </a:cubicBezTo>
                <a:lnTo>
                  <a:pt x="7910186" y="5094179"/>
                </a:lnTo>
                <a:cubicBezTo>
                  <a:pt x="7863214" y="5019023"/>
                  <a:pt x="7769268" y="5094179"/>
                  <a:pt x="7703507" y="5037812"/>
                </a:cubicBezTo>
                <a:lnTo>
                  <a:pt x="7703507" y="4812343"/>
                </a:lnTo>
                <a:lnTo>
                  <a:pt x="7684718" y="4793554"/>
                </a:lnTo>
                <a:cubicBezTo>
                  <a:pt x="7665929" y="4802949"/>
                  <a:pt x="7656534" y="4831132"/>
                  <a:pt x="7656534" y="4859316"/>
                </a:cubicBezTo>
                <a:cubicBezTo>
                  <a:pt x="7656534" y="4878105"/>
                  <a:pt x="7675323" y="4896894"/>
                  <a:pt x="7675323" y="4925078"/>
                </a:cubicBezTo>
                <a:lnTo>
                  <a:pt x="7675323" y="6446990"/>
                </a:lnTo>
                <a:cubicBezTo>
                  <a:pt x="7656534" y="6484568"/>
                  <a:pt x="7665929" y="6691248"/>
                  <a:pt x="7543800" y="6691248"/>
                </a:cubicBezTo>
                <a:cubicBezTo>
                  <a:pt x="7384093" y="6691248"/>
                  <a:pt x="7515616" y="6371834"/>
                  <a:pt x="7355910" y="6334256"/>
                </a:cubicBezTo>
                <a:cubicBezTo>
                  <a:pt x="7308937" y="6324861"/>
                  <a:pt x="7214992" y="6334256"/>
                  <a:pt x="7196203" y="6334256"/>
                </a:cubicBezTo>
                <a:cubicBezTo>
                  <a:pt x="7168019" y="6334256"/>
                  <a:pt x="6998918" y="6324861"/>
                  <a:pt x="6914367" y="6343650"/>
                </a:cubicBezTo>
                <a:cubicBezTo>
                  <a:pt x="6717082" y="6381228"/>
                  <a:pt x="6782844" y="6390623"/>
                  <a:pt x="6641926" y="6390623"/>
                </a:cubicBezTo>
                <a:cubicBezTo>
                  <a:pt x="6623137" y="6390623"/>
                  <a:pt x="6454036" y="6371834"/>
                  <a:pt x="6425852" y="6371834"/>
                </a:cubicBezTo>
                <a:lnTo>
                  <a:pt x="5946731" y="6371834"/>
                </a:lnTo>
                <a:cubicBezTo>
                  <a:pt x="5909153" y="6362439"/>
                  <a:pt x="5852786" y="6353045"/>
                  <a:pt x="5833997" y="6353045"/>
                </a:cubicBezTo>
                <a:cubicBezTo>
                  <a:pt x="5721263" y="6353045"/>
                  <a:pt x="5664896" y="6437595"/>
                  <a:pt x="5589740" y="6437595"/>
                </a:cubicBezTo>
                <a:cubicBezTo>
                  <a:pt x="5505189" y="6437595"/>
                  <a:pt x="5523978" y="6390623"/>
                  <a:pt x="5420638" y="6324861"/>
                </a:cubicBezTo>
                <a:cubicBezTo>
                  <a:pt x="5411244" y="6136971"/>
                  <a:pt x="5401849" y="6061815"/>
                  <a:pt x="5401849" y="6043026"/>
                </a:cubicBezTo>
                <a:cubicBezTo>
                  <a:pt x="5401849" y="6014842"/>
                  <a:pt x="5439427" y="5996053"/>
                  <a:pt x="5448822" y="5920897"/>
                </a:cubicBezTo>
                <a:lnTo>
                  <a:pt x="5448822" y="5883319"/>
                </a:lnTo>
                <a:cubicBezTo>
                  <a:pt x="5458216" y="5798768"/>
                  <a:pt x="5467611" y="5704823"/>
                  <a:pt x="5467611" y="5610878"/>
                </a:cubicBezTo>
                <a:cubicBezTo>
                  <a:pt x="5514584" y="5197519"/>
                  <a:pt x="5514584" y="4784160"/>
                  <a:pt x="5580345" y="4370801"/>
                </a:cubicBezTo>
                <a:cubicBezTo>
                  <a:pt x="5589740" y="4380195"/>
                  <a:pt x="5608529" y="4398984"/>
                  <a:pt x="5627318" y="4389590"/>
                </a:cubicBezTo>
                <a:cubicBezTo>
                  <a:pt x="5608529" y="4361406"/>
                  <a:pt x="5599134" y="4323828"/>
                  <a:pt x="5580345" y="4295645"/>
                </a:cubicBezTo>
                <a:cubicBezTo>
                  <a:pt x="5458216" y="4389590"/>
                  <a:pt x="5383060" y="4549297"/>
                  <a:pt x="5279721" y="4690215"/>
                </a:cubicBezTo>
                <a:cubicBezTo>
                  <a:pt x="5213959" y="4774765"/>
                  <a:pt x="5101225" y="4849921"/>
                  <a:pt x="5026069" y="4962656"/>
                </a:cubicBezTo>
                <a:cubicBezTo>
                  <a:pt x="5007279" y="4990839"/>
                  <a:pt x="5026069" y="5047206"/>
                  <a:pt x="5007279" y="5094179"/>
                </a:cubicBezTo>
                <a:cubicBezTo>
                  <a:pt x="4997885" y="5122363"/>
                  <a:pt x="4950912" y="5150546"/>
                  <a:pt x="4941518" y="5197519"/>
                </a:cubicBezTo>
                <a:cubicBezTo>
                  <a:pt x="4913334" y="5263280"/>
                  <a:pt x="4922729" y="5404198"/>
                  <a:pt x="4922729" y="5422987"/>
                </a:cubicBezTo>
                <a:cubicBezTo>
                  <a:pt x="4922729" y="5507538"/>
                  <a:pt x="5091830" y="5498143"/>
                  <a:pt x="5129408" y="5507538"/>
                </a:cubicBezTo>
                <a:cubicBezTo>
                  <a:pt x="5185775" y="5516932"/>
                  <a:pt x="5242142" y="5535721"/>
                  <a:pt x="5298510" y="5563905"/>
                </a:cubicBezTo>
                <a:cubicBezTo>
                  <a:pt x="5251537" y="5779979"/>
                  <a:pt x="5195170" y="6005448"/>
                  <a:pt x="5148197" y="6221521"/>
                </a:cubicBezTo>
                <a:cubicBezTo>
                  <a:pt x="5120014" y="6306072"/>
                  <a:pt x="5110619" y="6418806"/>
                  <a:pt x="5063647" y="6522146"/>
                </a:cubicBezTo>
                <a:cubicBezTo>
                  <a:pt x="5054252" y="6540935"/>
                  <a:pt x="4997885" y="6550330"/>
                  <a:pt x="4979096" y="6569119"/>
                </a:cubicBezTo>
                <a:cubicBezTo>
                  <a:pt x="4875756" y="6644275"/>
                  <a:pt x="4744233" y="6663064"/>
                  <a:pt x="4659682" y="6691248"/>
                </a:cubicBezTo>
                <a:cubicBezTo>
                  <a:pt x="4640893" y="6691248"/>
                  <a:pt x="4631499" y="6710037"/>
                  <a:pt x="4612710" y="6719431"/>
                </a:cubicBezTo>
                <a:cubicBezTo>
                  <a:pt x="4584526" y="6738220"/>
                  <a:pt x="4537553" y="6728826"/>
                  <a:pt x="4509370" y="6747615"/>
                </a:cubicBezTo>
                <a:cubicBezTo>
                  <a:pt x="4377847" y="6794587"/>
                  <a:pt x="4377847" y="6860349"/>
                  <a:pt x="4283901" y="6860349"/>
                </a:cubicBezTo>
                <a:cubicBezTo>
                  <a:pt x="4265112" y="6860349"/>
                  <a:pt x="4161773" y="6832165"/>
                  <a:pt x="4096011" y="6813376"/>
                </a:cubicBezTo>
                <a:cubicBezTo>
                  <a:pt x="4077222" y="6813376"/>
                  <a:pt x="4058433" y="6785193"/>
                  <a:pt x="4039644" y="6775798"/>
                </a:cubicBezTo>
                <a:cubicBezTo>
                  <a:pt x="4002066" y="6766404"/>
                  <a:pt x="3955093" y="6775798"/>
                  <a:pt x="3926910" y="6766404"/>
                </a:cubicBezTo>
                <a:cubicBezTo>
                  <a:pt x="3861148" y="6757009"/>
                  <a:pt x="3776597" y="6728826"/>
                  <a:pt x="3710836" y="6691248"/>
                </a:cubicBezTo>
                <a:cubicBezTo>
                  <a:pt x="3673257" y="6672458"/>
                  <a:pt x="3645074" y="6644275"/>
                  <a:pt x="3616890" y="6634880"/>
                </a:cubicBezTo>
                <a:cubicBezTo>
                  <a:pt x="3560523" y="6616091"/>
                  <a:pt x="3504156" y="6597302"/>
                  <a:pt x="3447789" y="6587908"/>
                </a:cubicBezTo>
                <a:cubicBezTo>
                  <a:pt x="3391422" y="6578513"/>
                  <a:pt x="3325660" y="6587908"/>
                  <a:pt x="3269293" y="6569119"/>
                </a:cubicBezTo>
                <a:cubicBezTo>
                  <a:pt x="3250504" y="6569119"/>
                  <a:pt x="3222321" y="6559724"/>
                  <a:pt x="3194137" y="6550330"/>
                </a:cubicBezTo>
                <a:cubicBezTo>
                  <a:pt x="3175348" y="6550330"/>
                  <a:pt x="3165953" y="6522146"/>
                  <a:pt x="3137770" y="6522146"/>
                </a:cubicBezTo>
                <a:cubicBezTo>
                  <a:pt x="3118981" y="6522146"/>
                  <a:pt x="3053219" y="6540935"/>
                  <a:pt x="3025036" y="6540935"/>
                </a:cubicBezTo>
                <a:cubicBezTo>
                  <a:pt x="3006247" y="6540935"/>
                  <a:pt x="2968668" y="6540935"/>
                  <a:pt x="2959274" y="6531541"/>
                </a:cubicBezTo>
                <a:cubicBezTo>
                  <a:pt x="2931090" y="6522146"/>
                  <a:pt x="2931090" y="6493963"/>
                  <a:pt x="2912301" y="6493963"/>
                </a:cubicBezTo>
                <a:cubicBezTo>
                  <a:pt x="2884118" y="6493963"/>
                  <a:pt x="2846540" y="6522146"/>
                  <a:pt x="2818356" y="6531541"/>
                </a:cubicBezTo>
                <a:cubicBezTo>
                  <a:pt x="2790173" y="6540935"/>
                  <a:pt x="2752595" y="6531541"/>
                  <a:pt x="2724411" y="6540935"/>
                </a:cubicBezTo>
                <a:cubicBezTo>
                  <a:pt x="2705622" y="6540935"/>
                  <a:pt x="2696227" y="6569119"/>
                  <a:pt x="2677438" y="6587908"/>
                </a:cubicBezTo>
                <a:lnTo>
                  <a:pt x="2489548" y="6587908"/>
                </a:lnTo>
                <a:cubicBezTo>
                  <a:pt x="2404997" y="6578513"/>
                  <a:pt x="2254685" y="6540935"/>
                  <a:pt x="2226501" y="6540935"/>
                </a:cubicBezTo>
                <a:cubicBezTo>
                  <a:pt x="2207712" y="6540935"/>
                  <a:pt x="2151345" y="6559724"/>
                  <a:pt x="2123162" y="6559724"/>
                </a:cubicBezTo>
                <a:cubicBezTo>
                  <a:pt x="2104373" y="6559724"/>
                  <a:pt x="2104373" y="6522146"/>
                  <a:pt x="2085584" y="6522146"/>
                </a:cubicBezTo>
                <a:cubicBezTo>
                  <a:pt x="2019822" y="6512752"/>
                  <a:pt x="1897693" y="6503357"/>
                  <a:pt x="1869510" y="6503357"/>
                </a:cubicBezTo>
                <a:lnTo>
                  <a:pt x="1700408" y="6503357"/>
                </a:lnTo>
                <a:cubicBezTo>
                  <a:pt x="1644041" y="6493963"/>
                  <a:pt x="1568885" y="6484568"/>
                  <a:pt x="1521912" y="6475174"/>
                </a:cubicBezTo>
                <a:cubicBezTo>
                  <a:pt x="1474940" y="6465779"/>
                  <a:pt x="1446756" y="6437595"/>
                  <a:pt x="1409178" y="6437595"/>
                </a:cubicBezTo>
                <a:cubicBezTo>
                  <a:pt x="1362205" y="6428201"/>
                  <a:pt x="1305838" y="6437595"/>
                  <a:pt x="1258866" y="6428201"/>
                </a:cubicBezTo>
                <a:cubicBezTo>
                  <a:pt x="1249471" y="6428201"/>
                  <a:pt x="1230682" y="6418806"/>
                  <a:pt x="1221288" y="6409412"/>
                </a:cubicBezTo>
                <a:lnTo>
                  <a:pt x="1146132" y="6409412"/>
                </a:lnTo>
                <a:cubicBezTo>
                  <a:pt x="1127342" y="6409412"/>
                  <a:pt x="1014608" y="6428201"/>
                  <a:pt x="995819" y="6428201"/>
                </a:cubicBezTo>
                <a:cubicBezTo>
                  <a:pt x="920663" y="6428201"/>
                  <a:pt x="873690" y="6343650"/>
                  <a:pt x="789140" y="6306072"/>
                </a:cubicBezTo>
                <a:cubicBezTo>
                  <a:pt x="732773" y="6287283"/>
                  <a:pt x="629433" y="6287283"/>
                  <a:pt x="610644" y="6287283"/>
                </a:cubicBezTo>
                <a:cubicBezTo>
                  <a:pt x="582460" y="6287283"/>
                  <a:pt x="526093" y="6324861"/>
                  <a:pt x="497910" y="6324861"/>
                </a:cubicBezTo>
                <a:cubicBezTo>
                  <a:pt x="479121" y="6324861"/>
                  <a:pt x="488515" y="6315467"/>
                  <a:pt x="479121" y="6306072"/>
                </a:cubicBezTo>
                <a:cubicBezTo>
                  <a:pt x="319414" y="6287283"/>
                  <a:pt x="187890" y="6165154"/>
                  <a:pt x="37578" y="6136971"/>
                </a:cubicBezTo>
                <a:cubicBezTo>
                  <a:pt x="28184" y="6108787"/>
                  <a:pt x="18789" y="6080604"/>
                  <a:pt x="18789" y="6052420"/>
                </a:cubicBezTo>
                <a:cubicBezTo>
                  <a:pt x="0" y="5779979"/>
                  <a:pt x="0" y="5629667"/>
                  <a:pt x="0" y="5610878"/>
                </a:cubicBezTo>
                <a:cubicBezTo>
                  <a:pt x="0" y="5545116"/>
                  <a:pt x="56367" y="5460565"/>
                  <a:pt x="150312" y="5432382"/>
                </a:cubicBezTo>
                <a:cubicBezTo>
                  <a:pt x="140918" y="5422987"/>
                  <a:pt x="0" y="5235097"/>
                  <a:pt x="0" y="5188124"/>
                </a:cubicBezTo>
                <a:cubicBezTo>
                  <a:pt x="0" y="5159941"/>
                  <a:pt x="28184" y="5065995"/>
                  <a:pt x="37578" y="5000234"/>
                </a:cubicBezTo>
                <a:cubicBezTo>
                  <a:pt x="56367" y="4859316"/>
                  <a:pt x="65762" y="4709004"/>
                  <a:pt x="103340" y="4577480"/>
                </a:cubicBezTo>
                <a:cubicBezTo>
                  <a:pt x="140918" y="4436563"/>
                  <a:pt x="178496" y="4286250"/>
                  <a:pt x="216074" y="4135938"/>
                </a:cubicBezTo>
                <a:cubicBezTo>
                  <a:pt x="253652" y="4023204"/>
                  <a:pt x="281836" y="3891680"/>
                  <a:pt x="328808" y="3788341"/>
                </a:cubicBezTo>
                <a:cubicBezTo>
                  <a:pt x="366386" y="3675606"/>
                  <a:pt x="413359" y="3553478"/>
                  <a:pt x="479121" y="3450138"/>
                </a:cubicBezTo>
                <a:cubicBezTo>
                  <a:pt x="544882" y="3318615"/>
                  <a:pt x="629433" y="3187091"/>
                  <a:pt x="723378" y="3074357"/>
                </a:cubicBezTo>
                <a:cubicBezTo>
                  <a:pt x="864296" y="2877072"/>
                  <a:pt x="1089764" y="2717365"/>
                  <a:pt x="1258866" y="2604631"/>
                </a:cubicBezTo>
                <a:cubicBezTo>
                  <a:pt x="1334022" y="2548264"/>
                  <a:pt x="1446756" y="2501291"/>
                  <a:pt x="1521912" y="2416741"/>
                </a:cubicBezTo>
                <a:cubicBezTo>
                  <a:pt x="1559490" y="2369768"/>
                  <a:pt x="1606463" y="2266428"/>
                  <a:pt x="1606463" y="2247639"/>
                </a:cubicBezTo>
                <a:cubicBezTo>
                  <a:pt x="1606463" y="2219456"/>
                  <a:pt x="1559490" y="2022171"/>
                  <a:pt x="1540701" y="1909436"/>
                </a:cubicBezTo>
                <a:cubicBezTo>
                  <a:pt x="1531307" y="1834280"/>
                  <a:pt x="1512518" y="1693362"/>
                  <a:pt x="1512518" y="1665179"/>
                </a:cubicBezTo>
                <a:cubicBezTo>
                  <a:pt x="1512518" y="1571234"/>
                  <a:pt x="1568885" y="1458499"/>
                  <a:pt x="1597068" y="1373949"/>
                </a:cubicBezTo>
                <a:cubicBezTo>
                  <a:pt x="1597068" y="1355160"/>
                  <a:pt x="1625252" y="1345765"/>
                  <a:pt x="1634647" y="1326976"/>
                </a:cubicBezTo>
                <a:cubicBezTo>
                  <a:pt x="1662830" y="1280003"/>
                  <a:pt x="1681619" y="1204847"/>
                  <a:pt x="1747381" y="1204847"/>
                </a:cubicBezTo>
                <a:cubicBezTo>
                  <a:pt x="1803748" y="1195453"/>
                  <a:pt x="1869510" y="1204847"/>
                  <a:pt x="1935271" y="1195453"/>
                </a:cubicBezTo>
                <a:cubicBezTo>
                  <a:pt x="1991638" y="1186058"/>
                  <a:pt x="2094978" y="1167269"/>
                  <a:pt x="2123162" y="1167269"/>
                </a:cubicBezTo>
                <a:cubicBezTo>
                  <a:pt x="2141951" y="1167269"/>
                  <a:pt x="2170134" y="1186058"/>
                  <a:pt x="2188923" y="1186058"/>
                </a:cubicBezTo>
                <a:cubicBezTo>
                  <a:pt x="2217107" y="1186058"/>
                  <a:pt x="2254685" y="1167269"/>
                  <a:pt x="2273474" y="1167269"/>
                </a:cubicBezTo>
                <a:cubicBezTo>
                  <a:pt x="2301658" y="1167269"/>
                  <a:pt x="2376814" y="1214242"/>
                  <a:pt x="2395603" y="1214242"/>
                </a:cubicBezTo>
                <a:cubicBezTo>
                  <a:pt x="2423786" y="1214242"/>
                  <a:pt x="2451970" y="1195453"/>
                  <a:pt x="2489548" y="1186058"/>
                </a:cubicBezTo>
                <a:cubicBezTo>
                  <a:pt x="2470759" y="1223636"/>
                  <a:pt x="2508337" y="1261214"/>
                  <a:pt x="2555310" y="1261214"/>
                </a:cubicBezTo>
                <a:lnTo>
                  <a:pt x="2555310" y="1364554"/>
                </a:lnTo>
                <a:cubicBezTo>
                  <a:pt x="2536521" y="1383343"/>
                  <a:pt x="2489548" y="1402132"/>
                  <a:pt x="2489548" y="1430316"/>
                </a:cubicBezTo>
                <a:cubicBezTo>
                  <a:pt x="2489548" y="1449105"/>
                  <a:pt x="2630466" y="1712151"/>
                  <a:pt x="2630466" y="1730940"/>
                </a:cubicBezTo>
                <a:cubicBezTo>
                  <a:pt x="2630466" y="1759124"/>
                  <a:pt x="2592888" y="1815491"/>
                  <a:pt x="2592888" y="1834280"/>
                </a:cubicBezTo>
                <a:cubicBezTo>
                  <a:pt x="2592888" y="1871858"/>
                  <a:pt x="2724411" y="2003382"/>
                  <a:pt x="2724411" y="2050354"/>
                </a:cubicBezTo>
                <a:cubicBezTo>
                  <a:pt x="2724411" y="2078538"/>
                  <a:pt x="2705622" y="2069143"/>
                  <a:pt x="2668044" y="2116116"/>
                </a:cubicBezTo>
                <a:cubicBezTo>
                  <a:pt x="2668044" y="2134905"/>
                  <a:pt x="2668044" y="2163088"/>
                  <a:pt x="2658649" y="2181878"/>
                </a:cubicBezTo>
                <a:cubicBezTo>
                  <a:pt x="2658649" y="2200667"/>
                  <a:pt x="2621071" y="2210061"/>
                  <a:pt x="2621071" y="2238245"/>
                </a:cubicBezTo>
                <a:cubicBezTo>
                  <a:pt x="2621071" y="2257034"/>
                  <a:pt x="2639860" y="2285217"/>
                  <a:pt x="2639860" y="2304006"/>
                </a:cubicBezTo>
                <a:cubicBezTo>
                  <a:pt x="2639860" y="2332190"/>
                  <a:pt x="2621071" y="2332190"/>
                  <a:pt x="2611677" y="2360373"/>
                </a:cubicBezTo>
                <a:cubicBezTo>
                  <a:pt x="2602282" y="2379162"/>
                  <a:pt x="2621071" y="2426135"/>
                  <a:pt x="2611677" y="2463713"/>
                </a:cubicBezTo>
                <a:cubicBezTo>
                  <a:pt x="2592888" y="2510686"/>
                  <a:pt x="2536521" y="2510686"/>
                  <a:pt x="2508337" y="2529475"/>
                </a:cubicBezTo>
                <a:cubicBezTo>
                  <a:pt x="2677438" y="2698576"/>
                  <a:pt x="2715016" y="2895861"/>
                  <a:pt x="2761989" y="3083751"/>
                </a:cubicBezTo>
                <a:cubicBezTo>
                  <a:pt x="2780778" y="3158908"/>
                  <a:pt x="2855934" y="3205880"/>
                  <a:pt x="2912301" y="3281036"/>
                </a:cubicBezTo>
                <a:cubicBezTo>
                  <a:pt x="2921696" y="3290431"/>
                  <a:pt x="2921696" y="3328009"/>
                  <a:pt x="2931090" y="3346798"/>
                </a:cubicBezTo>
                <a:cubicBezTo>
                  <a:pt x="2959274" y="3374982"/>
                  <a:pt x="3015641" y="3384376"/>
                  <a:pt x="3053219" y="3412560"/>
                </a:cubicBezTo>
                <a:cubicBezTo>
                  <a:pt x="3072008" y="3421954"/>
                  <a:pt x="3118981" y="3544083"/>
                  <a:pt x="3184742" y="3534688"/>
                </a:cubicBezTo>
                <a:cubicBezTo>
                  <a:pt x="3194137" y="3600450"/>
                  <a:pt x="3288082" y="3675606"/>
                  <a:pt x="3335055" y="3760157"/>
                </a:cubicBezTo>
                <a:cubicBezTo>
                  <a:pt x="3400816" y="3844708"/>
                  <a:pt x="3447789" y="3957442"/>
                  <a:pt x="3532340" y="4041993"/>
                </a:cubicBezTo>
                <a:cubicBezTo>
                  <a:pt x="3598101" y="4117149"/>
                  <a:pt x="3710836" y="4164121"/>
                  <a:pt x="3785992" y="4258067"/>
                </a:cubicBezTo>
                <a:cubicBezTo>
                  <a:pt x="3842359" y="4323828"/>
                  <a:pt x="3879937" y="4398984"/>
                  <a:pt x="3945699" y="4427168"/>
                </a:cubicBezTo>
                <a:cubicBezTo>
                  <a:pt x="4002066" y="4455352"/>
                  <a:pt x="4020855" y="4483535"/>
                  <a:pt x="4067827" y="4483535"/>
                </a:cubicBezTo>
                <a:cubicBezTo>
                  <a:pt x="4086616" y="4483535"/>
                  <a:pt x="4161773" y="4445957"/>
                  <a:pt x="4218140" y="4436563"/>
                </a:cubicBezTo>
                <a:cubicBezTo>
                  <a:pt x="4218140" y="4088965"/>
                  <a:pt x="4208745" y="4070176"/>
                  <a:pt x="4208745" y="4051387"/>
                </a:cubicBezTo>
                <a:cubicBezTo>
                  <a:pt x="4208745" y="4023204"/>
                  <a:pt x="4236929" y="3910469"/>
                  <a:pt x="4246323" y="3844708"/>
                </a:cubicBezTo>
                <a:cubicBezTo>
                  <a:pt x="4312085" y="3713184"/>
                  <a:pt x="4453003" y="3666212"/>
                  <a:pt x="4565737" y="3647423"/>
                </a:cubicBezTo>
                <a:cubicBezTo>
                  <a:pt x="4659682" y="3638028"/>
                  <a:pt x="4763022" y="3628634"/>
                  <a:pt x="4856967" y="3609845"/>
                </a:cubicBezTo>
                <a:cubicBezTo>
                  <a:pt x="4866362" y="3609845"/>
                  <a:pt x="4903940" y="3581661"/>
                  <a:pt x="4932123" y="3572267"/>
                </a:cubicBezTo>
                <a:cubicBezTo>
                  <a:pt x="4950912" y="3562872"/>
                  <a:pt x="5166986" y="3468927"/>
                  <a:pt x="5166986" y="3421954"/>
                </a:cubicBezTo>
                <a:cubicBezTo>
                  <a:pt x="5166986" y="3384376"/>
                  <a:pt x="5120014" y="3374982"/>
                  <a:pt x="5091830" y="3337404"/>
                </a:cubicBezTo>
                <a:cubicBezTo>
                  <a:pt x="5082436" y="3318615"/>
                  <a:pt x="5063647" y="3290431"/>
                  <a:pt x="5054252" y="3271642"/>
                </a:cubicBezTo>
                <a:cubicBezTo>
                  <a:pt x="5044858" y="3234064"/>
                  <a:pt x="5035463" y="3168302"/>
                  <a:pt x="5035463" y="3140119"/>
                </a:cubicBezTo>
                <a:cubicBezTo>
                  <a:pt x="5035463" y="3121330"/>
                  <a:pt x="5054252" y="3111935"/>
                  <a:pt x="5054252" y="3083751"/>
                </a:cubicBezTo>
                <a:cubicBezTo>
                  <a:pt x="5054252" y="3064962"/>
                  <a:pt x="5016674" y="3055568"/>
                  <a:pt x="5016674" y="3036779"/>
                </a:cubicBezTo>
                <a:cubicBezTo>
                  <a:pt x="5016674" y="3008595"/>
                  <a:pt x="5054252" y="2971017"/>
                  <a:pt x="5063647" y="2933439"/>
                </a:cubicBezTo>
                <a:cubicBezTo>
                  <a:pt x="5082436" y="2895861"/>
                  <a:pt x="5101225" y="2830099"/>
                  <a:pt x="5101225" y="2801916"/>
                </a:cubicBezTo>
                <a:cubicBezTo>
                  <a:pt x="5101225" y="2783127"/>
                  <a:pt x="5082436" y="2726760"/>
                  <a:pt x="5082436" y="2698576"/>
                </a:cubicBezTo>
                <a:cubicBezTo>
                  <a:pt x="5082436" y="2642209"/>
                  <a:pt x="5223353" y="2567053"/>
                  <a:pt x="5279721" y="2557658"/>
                </a:cubicBezTo>
                <a:cubicBezTo>
                  <a:pt x="5317299" y="2548264"/>
                  <a:pt x="5354877" y="2567053"/>
                  <a:pt x="5392455" y="2548264"/>
                </a:cubicBezTo>
                <a:cubicBezTo>
                  <a:pt x="5448822" y="2510686"/>
                  <a:pt x="5495795" y="2435530"/>
                  <a:pt x="5523978" y="2388557"/>
                </a:cubicBezTo>
                <a:cubicBezTo>
                  <a:pt x="5561556" y="2332190"/>
                  <a:pt x="5561556" y="2266428"/>
                  <a:pt x="5580345" y="2219456"/>
                </a:cubicBezTo>
                <a:cubicBezTo>
                  <a:pt x="5608529" y="2125510"/>
                  <a:pt x="5683685" y="1984593"/>
                  <a:pt x="5693079" y="1900042"/>
                </a:cubicBezTo>
                <a:cubicBezTo>
                  <a:pt x="5730658" y="1787308"/>
                  <a:pt x="5758841" y="1674573"/>
                  <a:pt x="5880970" y="1561839"/>
                </a:cubicBezTo>
                <a:cubicBezTo>
                  <a:pt x="5890364" y="1543050"/>
                  <a:pt x="5890364" y="1514867"/>
                  <a:pt x="5890364" y="1486683"/>
                </a:cubicBezTo>
                <a:cubicBezTo>
                  <a:pt x="5890364" y="1467894"/>
                  <a:pt x="5890364" y="1439710"/>
                  <a:pt x="5880970" y="1420921"/>
                </a:cubicBezTo>
                <a:cubicBezTo>
                  <a:pt x="5880970" y="1411527"/>
                  <a:pt x="5862181" y="1392738"/>
                  <a:pt x="5852786" y="1392738"/>
                </a:cubicBezTo>
                <a:cubicBezTo>
                  <a:pt x="5805814" y="1392738"/>
                  <a:pt x="5749447" y="1392738"/>
                  <a:pt x="5702474" y="1383343"/>
                </a:cubicBezTo>
                <a:cubicBezTo>
                  <a:pt x="5683685" y="1383343"/>
                  <a:pt x="5664896" y="1364554"/>
                  <a:pt x="5646107" y="1364554"/>
                </a:cubicBezTo>
                <a:cubicBezTo>
                  <a:pt x="5617923" y="1364554"/>
                  <a:pt x="5589740" y="1373949"/>
                  <a:pt x="5561556" y="1364554"/>
                </a:cubicBezTo>
                <a:cubicBezTo>
                  <a:pt x="5495795" y="1345765"/>
                  <a:pt x="5514584" y="1204847"/>
                  <a:pt x="5486400" y="1167269"/>
                </a:cubicBezTo>
                <a:cubicBezTo>
                  <a:pt x="5458216" y="1120297"/>
                  <a:pt x="5420638" y="1082719"/>
                  <a:pt x="5401849" y="1045140"/>
                </a:cubicBezTo>
                <a:cubicBezTo>
                  <a:pt x="5383060" y="1035746"/>
                  <a:pt x="5307904" y="1054535"/>
                  <a:pt x="5307904" y="998168"/>
                </a:cubicBezTo>
                <a:cubicBezTo>
                  <a:pt x="5307904" y="969984"/>
                  <a:pt x="5354877" y="866645"/>
                  <a:pt x="5354877" y="847856"/>
                </a:cubicBezTo>
                <a:lnTo>
                  <a:pt x="5354877" y="453286"/>
                </a:lnTo>
                <a:cubicBezTo>
                  <a:pt x="5336088" y="434497"/>
                  <a:pt x="5270326" y="349946"/>
                  <a:pt x="5270326" y="340551"/>
                </a:cubicBezTo>
                <a:cubicBezTo>
                  <a:pt x="5270326" y="321762"/>
                  <a:pt x="5289115" y="265395"/>
                  <a:pt x="5289115" y="227817"/>
                </a:cubicBezTo>
                <a:cubicBezTo>
                  <a:pt x="5307904" y="209028"/>
                  <a:pt x="5373666" y="209028"/>
                  <a:pt x="5401849" y="162055"/>
                </a:cubicBezTo>
                <a:cubicBezTo>
                  <a:pt x="5570951" y="115083"/>
                  <a:pt x="5890364" y="2349"/>
                  <a:pt x="5918548" y="2349"/>
                </a:cubicBezTo>
                <a:cubicBezTo>
                  <a:pt x="5937337" y="2349"/>
                  <a:pt x="6003099" y="-7046"/>
                  <a:pt x="6050071" y="11743"/>
                </a:cubicBezTo>
                <a:close/>
              </a:path>
            </a:pathLst>
          </a:custGeom>
          <a:noFill/>
          <a:ln w="25400" cap="flat"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8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C6F0BDB-2688-CD0D-9B53-68B1D874B453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BEFAD5B-6D9A-DC0E-2123-84831A540B4F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2D94FE7-5BBB-BA92-DD19-0850956106A0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DEE763F-4DA5-F9BB-3E8B-45029B75978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6">
              <a:extLst>
                <a:ext uri="{FF2B5EF4-FFF2-40B4-BE49-F238E27FC236}">
                  <a16:creationId xmlns:a16="http://schemas.microsoft.com/office/drawing/2014/main" id="{FD012577-1FDE-207D-D725-28B9ED2CABF5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algn="l" rtl="0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1800" b="1" kern="1200" dirty="0">
                  <a:solidFill>
                    <a:srgbClr val="000000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孝敬父母在当下</a:t>
              </a:r>
              <a:endParaRPr lang="zh-CN" altLang="zh-CN" sz="2000" dirty="0">
                <a:effectLst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6544595-88B8-D3CE-015C-C608AB4F2005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D4BC86-0972-C682-5DB9-C87E4C7DD613}"/>
                </a:ext>
              </a:extLst>
            </p:cNvPr>
            <p:cNvSpPr txBox="1"/>
            <p:nvPr/>
          </p:nvSpPr>
          <p:spPr>
            <a:xfrm>
              <a:off x="2112057" y="1866011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6126FE4-8F48-FB02-A195-953AAABF9D95}"/>
              </a:ext>
            </a:extLst>
          </p:cNvPr>
          <p:cNvSpPr/>
          <p:nvPr/>
        </p:nvSpPr>
        <p:spPr>
          <a:xfrm>
            <a:off x="1019175" y="1572173"/>
            <a:ext cx="10153650" cy="1438575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当我第一次离家去远地上学的时候</a:t>
            </a: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母亲一个劲儿地牵着我的手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在我耳边，父亲则是跑到为我准备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6921E39-53BF-6F78-55BF-50558E40DFBB}"/>
              </a:ext>
            </a:extLst>
          </p:cNvPr>
          <p:cNvSpPr/>
          <p:nvPr/>
        </p:nvSpPr>
        <p:spPr>
          <a:xfrm>
            <a:off x="7608074" y="2862916"/>
            <a:ext cx="2967851" cy="575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208519"/>
                      <a:gd name="connsiteY0" fmla="*/ 336247 h 672494"/>
                      <a:gd name="connsiteX1" fmla="*/ 336247 w 3208519"/>
                      <a:gd name="connsiteY1" fmla="*/ 0 h 672494"/>
                      <a:gd name="connsiteX2" fmla="*/ 894173 w 3208519"/>
                      <a:gd name="connsiteY2" fmla="*/ 0 h 672494"/>
                      <a:gd name="connsiteX3" fmla="*/ 1325297 w 3208519"/>
                      <a:gd name="connsiteY3" fmla="*/ 0 h 672494"/>
                      <a:gd name="connsiteX4" fmla="*/ 1781781 w 3208519"/>
                      <a:gd name="connsiteY4" fmla="*/ 0 h 672494"/>
                      <a:gd name="connsiteX5" fmla="*/ 2238266 w 3208519"/>
                      <a:gd name="connsiteY5" fmla="*/ 0 h 672494"/>
                      <a:gd name="connsiteX6" fmla="*/ 2872272 w 3208519"/>
                      <a:gd name="connsiteY6" fmla="*/ 0 h 672494"/>
                      <a:gd name="connsiteX7" fmla="*/ 3208519 w 3208519"/>
                      <a:gd name="connsiteY7" fmla="*/ 336247 h 672494"/>
                      <a:gd name="connsiteX8" fmla="*/ 3208519 w 3208519"/>
                      <a:gd name="connsiteY8" fmla="*/ 336247 h 672494"/>
                      <a:gd name="connsiteX9" fmla="*/ 2872272 w 3208519"/>
                      <a:gd name="connsiteY9" fmla="*/ 672494 h 672494"/>
                      <a:gd name="connsiteX10" fmla="*/ 2365067 w 3208519"/>
                      <a:gd name="connsiteY10" fmla="*/ 672494 h 672494"/>
                      <a:gd name="connsiteX11" fmla="*/ 1857862 w 3208519"/>
                      <a:gd name="connsiteY11" fmla="*/ 672494 h 672494"/>
                      <a:gd name="connsiteX12" fmla="*/ 1401377 w 3208519"/>
                      <a:gd name="connsiteY12" fmla="*/ 672494 h 672494"/>
                      <a:gd name="connsiteX13" fmla="*/ 868812 w 3208519"/>
                      <a:gd name="connsiteY13" fmla="*/ 672494 h 672494"/>
                      <a:gd name="connsiteX14" fmla="*/ 336247 w 3208519"/>
                      <a:gd name="connsiteY14" fmla="*/ 672494 h 672494"/>
                      <a:gd name="connsiteX15" fmla="*/ 0 w 3208519"/>
                      <a:gd name="connsiteY15" fmla="*/ 336247 h 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208519" h="672494" fill="none" extrusionOk="0">
                        <a:moveTo>
                          <a:pt x="0" y="336247"/>
                        </a:moveTo>
                        <a:cubicBezTo>
                          <a:pt x="-35729" y="125890"/>
                          <a:pt x="143738" y="-483"/>
                          <a:pt x="336247" y="0"/>
                        </a:cubicBezTo>
                        <a:cubicBezTo>
                          <a:pt x="537575" y="-40297"/>
                          <a:pt x="711864" y="60194"/>
                          <a:pt x="894173" y="0"/>
                        </a:cubicBezTo>
                        <a:cubicBezTo>
                          <a:pt x="1076482" y="-60194"/>
                          <a:pt x="1144625" y="47687"/>
                          <a:pt x="1325297" y="0"/>
                        </a:cubicBezTo>
                        <a:cubicBezTo>
                          <a:pt x="1505969" y="-47687"/>
                          <a:pt x="1560895" y="14761"/>
                          <a:pt x="1781781" y="0"/>
                        </a:cubicBezTo>
                        <a:cubicBezTo>
                          <a:pt x="2002667" y="-14761"/>
                          <a:pt x="2027111" y="11406"/>
                          <a:pt x="2238266" y="0"/>
                        </a:cubicBezTo>
                        <a:cubicBezTo>
                          <a:pt x="2449421" y="-11406"/>
                          <a:pt x="2672304" y="32963"/>
                          <a:pt x="2872272" y="0"/>
                        </a:cubicBezTo>
                        <a:cubicBezTo>
                          <a:pt x="3061284" y="31413"/>
                          <a:pt x="3214854" y="148412"/>
                          <a:pt x="3208519" y="336247"/>
                        </a:cubicBezTo>
                        <a:lnTo>
                          <a:pt x="3208519" y="336247"/>
                        </a:lnTo>
                        <a:cubicBezTo>
                          <a:pt x="3208282" y="515557"/>
                          <a:pt x="3078309" y="676734"/>
                          <a:pt x="2872272" y="672494"/>
                        </a:cubicBezTo>
                        <a:cubicBezTo>
                          <a:pt x="2668347" y="697134"/>
                          <a:pt x="2581531" y="662646"/>
                          <a:pt x="2365067" y="672494"/>
                        </a:cubicBezTo>
                        <a:cubicBezTo>
                          <a:pt x="2148604" y="682342"/>
                          <a:pt x="2056040" y="671611"/>
                          <a:pt x="1857862" y="672494"/>
                        </a:cubicBezTo>
                        <a:cubicBezTo>
                          <a:pt x="1659684" y="673377"/>
                          <a:pt x="1542894" y="641366"/>
                          <a:pt x="1401377" y="672494"/>
                        </a:cubicBezTo>
                        <a:cubicBezTo>
                          <a:pt x="1259861" y="703622"/>
                          <a:pt x="1110292" y="649965"/>
                          <a:pt x="868812" y="672494"/>
                        </a:cubicBezTo>
                        <a:cubicBezTo>
                          <a:pt x="627333" y="695023"/>
                          <a:pt x="460783" y="639281"/>
                          <a:pt x="336247" y="672494"/>
                        </a:cubicBezTo>
                        <a:cubicBezTo>
                          <a:pt x="143577" y="694211"/>
                          <a:pt x="-5574" y="504396"/>
                          <a:pt x="0" y="336247"/>
                        </a:cubicBezTo>
                        <a:close/>
                      </a:path>
                      <a:path w="3208519" h="672494" stroke="0" extrusionOk="0">
                        <a:moveTo>
                          <a:pt x="0" y="336247"/>
                        </a:moveTo>
                        <a:cubicBezTo>
                          <a:pt x="-25803" y="134627"/>
                          <a:pt x="108312" y="15850"/>
                          <a:pt x="336247" y="0"/>
                        </a:cubicBezTo>
                        <a:cubicBezTo>
                          <a:pt x="557967" y="-2553"/>
                          <a:pt x="649533" y="40041"/>
                          <a:pt x="894173" y="0"/>
                        </a:cubicBezTo>
                        <a:cubicBezTo>
                          <a:pt x="1138813" y="-40041"/>
                          <a:pt x="1240129" y="30457"/>
                          <a:pt x="1376017" y="0"/>
                        </a:cubicBezTo>
                        <a:cubicBezTo>
                          <a:pt x="1511905" y="-30457"/>
                          <a:pt x="1612246" y="10383"/>
                          <a:pt x="1832502" y="0"/>
                        </a:cubicBezTo>
                        <a:cubicBezTo>
                          <a:pt x="2052759" y="-10383"/>
                          <a:pt x="2202494" y="26527"/>
                          <a:pt x="2365067" y="0"/>
                        </a:cubicBezTo>
                        <a:cubicBezTo>
                          <a:pt x="2527640" y="-26527"/>
                          <a:pt x="2719523" y="47586"/>
                          <a:pt x="2872272" y="0"/>
                        </a:cubicBezTo>
                        <a:cubicBezTo>
                          <a:pt x="3061207" y="-5259"/>
                          <a:pt x="3204963" y="153668"/>
                          <a:pt x="3208519" y="336247"/>
                        </a:cubicBezTo>
                        <a:lnTo>
                          <a:pt x="3208519" y="336247"/>
                        </a:lnTo>
                        <a:cubicBezTo>
                          <a:pt x="3237122" y="527050"/>
                          <a:pt x="3040397" y="701574"/>
                          <a:pt x="2872272" y="672494"/>
                        </a:cubicBezTo>
                        <a:cubicBezTo>
                          <a:pt x="2675394" y="677781"/>
                          <a:pt x="2605413" y="669082"/>
                          <a:pt x="2365067" y="672494"/>
                        </a:cubicBezTo>
                        <a:cubicBezTo>
                          <a:pt x="2124722" y="675906"/>
                          <a:pt x="2097764" y="617569"/>
                          <a:pt x="1857862" y="672494"/>
                        </a:cubicBezTo>
                        <a:cubicBezTo>
                          <a:pt x="1617960" y="727419"/>
                          <a:pt x="1448717" y="661260"/>
                          <a:pt x="1325297" y="672494"/>
                        </a:cubicBezTo>
                        <a:cubicBezTo>
                          <a:pt x="1201877" y="683728"/>
                          <a:pt x="982989" y="663222"/>
                          <a:pt x="894172" y="672494"/>
                        </a:cubicBezTo>
                        <a:cubicBezTo>
                          <a:pt x="805355" y="681766"/>
                          <a:pt x="515547" y="622086"/>
                          <a:pt x="336247" y="672494"/>
                        </a:cubicBezTo>
                        <a:cubicBezTo>
                          <a:pt x="153779" y="657273"/>
                          <a:pt x="-43115" y="529031"/>
                          <a:pt x="0" y="33624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 </a:t>
            </a: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冰心说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D8B477A-2FF9-600B-42C4-FEB4A10B0C98}"/>
              </a:ext>
            </a:extLst>
          </p:cNvPr>
          <p:cNvSpPr/>
          <p:nvPr/>
        </p:nvSpPr>
        <p:spPr>
          <a:xfrm>
            <a:off x="1019175" y="3582203"/>
            <a:ext cx="10153650" cy="1438575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世界上最关心你们的不是朋友而是父母，回家握握他们的手吧你会</a:t>
            </a:r>
            <a:r>
              <a:rPr lang="zh-CN" altLang="en-US" sz="2000">
                <a:cs typeface="+mn-ea"/>
                <a:sym typeface="+mn-lt"/>
              </a:rPr>
              <a:t>发现，</a:t>
            </a:r>
            <a:endParaRPr lang="en-US" altLang="zh-CN" sz="20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他们的手很粗糙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AF0E8D9-13D5-1AF3-A75B-02E2378FA9FC}"/>
              </a:ext>
            </a:extLst>
          </p:cNvPr>
          <p:cNvSpPr/>
          <p:nvPr/>
        </p:nvSpPr>
        <p:spPr>
          <a:xfrm>
            <a:off x="1588618" y="4872946"/>
            <a:ext cx="2967851" cy="575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208519"/>
                      <a:gd name="connsiteY0" fmla="*/ 336247 h 672494"/>
                      <a:gd name="connsiteX1" fmla="*/ 336247 w 3208519"/>
                      <a:gd name="connsiteY1" fmla="*/ 0 h 672494"/>
                      <a:gd name="connsiteX2" fmla="*/ 894173 w 3208519"/>
                      <a:gd name="connsiteY2" fmla="*/ 0 h 672494"/>
                      <a:gd name="connsiteX3" fmla="*/ 1325297 w 3208519"/>
                      <a:gd name="connsiteY3" fmla="*/ 0 h 672494"/>
                      <a:gd name="connsiteX4" fmla="*/ 1781781 w 3208519"/>
                      <a:gd name="connsiteY4" fmla="*/ 0 h 672494"/>
                      <a:gd name="connsiteX5" fmla="*/ 2238266 w 3208519"/>
                      <a:gd name="connsiteY5" fmla="*/ 0 h 672494"/>
                      <a:gd name="connsiteX6" fmla="*/ 2872272 w 3208519"/>
                      <a:gd name="connsiteY6" fmla="*/ 0 h 672494"/>
                      <a:gd name="connsiteX7" fmla="*/ 3208519 w 3208519"/>
                      <a:gd name="connsiteY7" fmla="*/ 336247 h 672494"/>
                      <a:gd name="connsiteX8" fmla="*/ 3208519 w 3208519"/>
                      <a:gd name="connsiteY8" fmla="*/ 336247 h 672494"/>
                      <a:gd name="connsiteX9" fmla="*/ 2872272 w 3208519"/>
                      <a:gd name="connsiteY9" fmla="*/ 672494 h 672494"/>
                      <a:gd name="connsiteX10" fmla="*/ 2365067 w 3208519"/>
                      <a:gd name="connsiteY10" fmla="*/ 672494 h 672494"/>
                      <a:gd name="connsiteX11" fmla="*/ 1857862 w 3208519"/>
                      <a:gd name="connsiteY11" fmla="*/ 672494 h 672494"/>
                      <a:gd name="connsiteX12" fmla="*/ 1401377 w 3208519"/>
                      <a:gd name="connsiteY12" fmla="*/ 672494 h 672494"/>
                      <a:gd name="connsiteX13" fmla="*/ 868812 w 3208519"/>
                      <a:gd name="connsiteY13" fmla="*/ 672494 h 672494"/>
                      <a:gd name="connsiteX14" fmla="*/ 336247 w 3208519"/>
                      <a:gd name="connsiteY14" fmla="*/ 672494 h 672494"/>
                      <a:gd name="connsiteX15" fmla="*/ 0 w 3208519"/>
                      <a:gd name="connsiteY15" fmla="*/ 336247 h 672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208519" h="672494" fill="none" extrusionOk="0">
                        <a:moveTo>
                          <a:pt x="0" y="336247"/>
                        </a:moveTo>
                        <a:cubicBezTo>
                          <a:pt x="-35729" y="125890"/>
                          <a:pt x="143738" y="-483"/>
                          <a:pt x="336247" y="0"/>
                        </a:cubicBezTo>
                        <a:cubicBezTo>
                          <a:pt x="537575" y="-40297"/>
                          <a:pt x="711864" y="60194"/>
                          <a:pt x="894173" y="0"/>
                        </a:cubicBezTo>
                        <a:cubicBezTo>
                          <a:pt x="1076482" y="-60194"/>
                          <a:pt x="1144625" y="47687"/>
                          <a:pt x="1325297" y="0"/>
                        </a:cubicBezTo>
                        <a:cubicBezTo>
                          <a:pt x="1505969" y="-47687"/>
                          <a:pt x="1560895" y="14761"/>
                          <a:pt x="1781781" y="0"/>
                        </a:cubicBezTo>
                        <a:cubicBezTo>
                          <a:pt x="2002667" y="-14761"/>
                          <a:pt x="2027111" y="11406"/>
                          <a:pt x="2238266" y="0"/>
                        </a:cubicBezTo>
                        <a:cubicBezTo>
                          <a:pt x="2449421" y="-11406"/>
                          <a:pt x="2672304" y="32963"/>
                          <a:pt x="2872272" y="0"/>
                        </a:cubicBezTo>
                        <a:cubicBezTo>
                          <a:pt x="3061284" y="31413"/>
                          <a:pt x="3214854" y="148412"/>
                          <a:pt x="3208519" y="336247"/>
                        </a:cubicBezTo>
                        <a:lnTo>
                          <a:pt x="3208519" y="336247"/>
                        </a:lnTo>
                        <a:cubicBezTo>
                          <a:pt x="3208282" y="515557"/>
                          <a:pt x="3078309" y="676734"/>
                          <a:pt x="2872272" y="672494"/>
                        </a:cubicBezTo>
                        <a:cubicBezTo>
                          <a:pt x="2668347" y="697134"/>
                          <a:pt x="2581531" y="662646"/>
                          <a:pt x="2365067" y="672494"/>
                        </a:cubicBezTo>
                        <a:cubicBezTo>
                          <a:pt x="2148604" y="682342"/>
                          <a:pt x="2056040" y="671611"/>
                          <a:pt x="1857862" y="672494"/>
                        </a:cubicBezTo>
                        <a:cubicBezTo>
                          <a:pt x="1659684" y="673377"/>
                          <a:pt x="1542894" y="641366"/>
                          <a:pt x="1401377" y="672494"/>
                        </a:cubicBezTo>
                        <a:cubicBezTo>
                          <a:pt x="1259861" y="703622"/>
                          <a:pt x="1110292" y="649965"/>
                          <a:pt x="868812" y="672494"/>
                        </a:cubicBezTo>
                        <a:cubicBezTo>
                          <a:pt x="627333" y="695023"/>
                          <a:pt x="460783" y="639281"/>
                          <a:pt x="336247" y="672494"/>
                        </a:cubicBezTo>
                        <a:cubicBezTo>
                          <a:pt x="143577" y="694211"/>
                          <a:pt x="-5574" y="504396"/>
                          <a:pt x="0" y="336247"/>
                        </a:cubicBezTo>
                        <a:close/>
                      </a:path>
                      <a:path w="3208519" h="672494" stroke="0" extrusionOk="0">
                        <a:moveTo>
                          <a:pt x="0" y="336247"/>
                        </a:moveTo>
                        <a:cubicBezTo>
                          <a:pt x="-25803" y="134627"/>
                          <a:pt x="108312" y="15850"/>
                          <a:pt x="336247" y="0"/>
                        </a:cubicBezTo>
                        <a:cubicBezTo>
                          <a:pt x="557967" y="-2553"/>
                          <a:pt x="649533" y="40041"/>
                          <a:pt x="894173" y="0"/>
                        </a:cubicBezTo>
                        <a:cubicBezTo>
                          <a:pt x="1138813" y="-40041"/>
                          <a:pt x="1240129" y="30457"/>
                          <a:pt x="1376017" y="0"/>
                        </a:cubicBezTo>
                        <a:cubicBezTo>
                          <a:pt x="1511905" y="-30457"/>
                          <a:pt x="1612246" y="10383"/>
                          <a:pt x="1832502" y="0"/>
                        </a:cubicBezTo>
                        <a:cubicBezTo>
                          <a:pt x="2052759" y="-10383"/>
                          <a:pt x="2202494" y="26527"/>
                          <a:pt x="2365067" y="0"/>
                        </a:cubicBezTo>
                        <a:cubicBezTo>
                          <a:pt x="2527640" y="-26527"/>
                          <a:pt x="2719523" y="47586"/>
                          <a:pt x="2872272" y="0"/>
                        </a:cubicBezTo>
                        <a:cubicBezTo>
                          <a:pt x="3061207" y="-5259"/>
                          <a:pt x="3204963" y="153668"/>
                          <a:pt x="3208519" y="336247"/>
                        </a:cubicBezTo>
                        <a:lnTo>
                          <a:pt x="3208519" y="336247"/>
                        </a:lnTo>
                        <a:cubicBezTo>
                          <a:pt x="3237122" y="527050"/>
                          <a:pt x="3040397" y="701574"/>
                          <a:pt x="2872272" y="672494"/>
                        </a:cubicBezTo>
                        <a:cubicBezTo>
                          <a:pt x="2675394" y="677781"/>
                          <a:pt x="2605413" y="669082"/>
                          <a:pt x="2365067" y="672494"/>
                        </a:cubicBezTo>
                        <a:cubicBezTo>
                          <a:pt x="2124722" y="675906"/>
                          <a:pt x="2097764" y="617569"/>
                          <a:pt x="1857862" y="672494"/>
                        </a:cubicBezTo>
                        <a:cubicBezTo>
                          <a:pt x="1617960" y="727419"/>
                          <a:pt x="1448717" y="661260"/>
                          <a:pt x="1325297" y="672494"/>
                        </a:cubicBezTo>
                        <a:cubicBezTo>
                          <a:pt x="1201877" y="683728"/>
                          <a:pt x="982989" y="663222"/>
                          <a:pt x="894172" y="672494"/>
                        </a:cubicBezTo>
                        <a:cubicBezTo>
                          <a:pt x="805355" y="681766"/>
                          <a:pt x="515547" y="622086"/>
                          <a:pt x="336247" y="672494"/>
                        </a:cubicBezTo>
                        <a:cubicBezTo>
                          <a:pt x="153779" y="657273"/>
                          <a:pt x="-43115" y="529031"/>
                          <a:pt x="0" y="33624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— </a:t>
            </a: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老师说</a:t>
            </a:r>
          </a:p>
        </p:txBody>
      </p:sp>
    </p:spTree>
    <p:extLst>
      <p:ext uri="{BB962C8B-B14F-4D97-AF65-F5344CB8AC3E}">
        <p14:creationId xmlns:p14="http://schemas.microsoft.com/office/powerpoint/2010/main" val="61604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1938" y="24465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30" y="24465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53C8B2D0-EF08-2C6E-177E-4857756CA5F0}"/>
              </a:ext>
            </a:extLst>
          </p:cNvPr>
          <p:cNvGrpSpPr/>
          <p:nvPr/>
        </p:nvGrpSpPr>
        <p:grpSpPr>
          <a:xfrm>
            <a:off x="4702485" y="354635"/>
            <a:ext cx="2775632" cy="3699431"/>
            <a:chOff x="2644032" y="-104959"/>
            <a:chExt cx="2608629" cy="3476846"/>
          </a:xfrm>
          <a:gradFill>
            <a:gsLst>
              <a:gs pos="0">
                <a:srgbClr val="FF0000"/>
              </a:gs>
              <a:gs pos="69000">
                <a:srgbClr val="C00000"/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</p:grpSpPr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id="{1EA83701-C1F2-142F-EC74-836BDB09985E}"/>
                </a:ext>
              </a:extLst>
            </p:cNvPr>
            <p:cNvSpPr txBox="1"/>
            <p:nvPr/>
          </p:nvSpPr>
          <p:spPr>
            <a:xfrm>
              <a:off x="3190458" y="-104959"/>
              <a:ext cx="842069" cy="980957"/>
            </a:xfrm>
            <a:custGeom>
              <a:avLst/>
              <a:gdLst/>
              <a:ahLst/>
              <a:cxnLst/>
              <a:rect l="l" t="t" r="r" b="b"/>
              <a:pathLst>
                <a:path w="1263501" h="1471899">
                  <a:moveTo>
                    <a:pt x="964750" y="1467527"/>
                  </a:moveTo>
                  <a:lnTo>
                    <a:pt x="967664" y="1468984"/>
                  </a:lnTo>
                  <a:cubicBezTo>
                    <a:pt x="968636" y="1468012"/>
                    <a:pt x="969607" y="1467527"/>
                    <a:pt x="970579" y="1467527"/>
                  </a:cubicBezTo>
                  <a:lnTo>
                    <a:pt x="969122" y="1467527"/>
                  </a:lnTo>
                  <a:close/>
                  <a:moveTo>
                    <a:pt x="906942" y="1462669"/>
                  </a:moveTo>
                  <a:lnTo>
                    <a:pt x="907914" y="1463155"/>
                  </a:lnTo>
                  <a:lnTo>
                    <a:pt x="908788" y="1463155"/>
                  </a:lnTo>
                  <a:close/>
                  <a:moveTo>
                    <a:pt x="922487" y="1458783"/>
                  </a:moveTo>
                  <a:lnTo>
                    <a:pt x="926859" y="1460240"/>
                  </a:lnTo>
                  <a:lnTo>
                    <a:pt x="922487" y="1461697"/>
                  </a:lnTo>
                  <a:cubicBezTo>
                    <a:pt x="920544" y="1460726"/>
                    <a:pt x="920544" y="1459754"/>
                    <a:pt x="922487" y="1458783"/>
                  </a:cubicBezTo>
                  <a:close/>
                  <a:moveTo>
                    <a:pt x="1001183" y="1455868"/>
                  </a:moveTo>
                  <a:lnTo>
                    <a:pt x="1002640" y="1455868"/>
                  </a:lnTo>
                  <a:cubicBezTo>
                    <a:pt x="1001669" y="1455868"/>
                    <a:pt x="1001183" y="1456111"/>
                    <a:pt x="1001183" y="1456597"/>
                  </a:cubicBezTo>
                  <a:cubicBezTo>
                    <a:pt x="1001183" y="1457083"/>
                    <a:pt x="1001183" y="1456840"/>
                    <a:pt x="1001183" y="1455868"/>
                  </a:cubicBezTo>
                  <a:close/>
                  <a:moveTo>
                    <a:pt x="1014299" y="1449310"/>
                  </a:moveTo>
                  <a:cubicBezTo>
                    <a:pt x="1015270" y="1449796"/>
                    <a:pt x="1015756" y="1450524"/>
                    <a:pt x="1015756" y="1451496"/>
                  </a:cubicBezTo>
                  <a:cubicBezTo>
                    <a:pt x="1012841" y="1452468"/>
                    <a:pt x="1010898" y="1452468"/>
                    <a:pt x="1009927" y="1451496"/>
                  </a:cubicBezTo>
                  <a:cubicBezTo>
                    <a:pt x="1010898" y="1449553"/>
                    <a:pt x="1011870" y="1449067"/>
                    <a:pt x="1012841" y="1450039"/>
                  </a:cubicBezTo>
                  <a:cubicBezTo>
                    <a:pt x="1012841" y="1449067"/>
                    <a:pt x="1013327" y="1448824"/>
                    <a:pt x="1014299" y="1449310"/>
                  </a:cubicBezTo>
                  <a:close/>
                  <a:moveTo>
                    <a:pt x="911831" y="1446760"/>
                  </a:moveTo>
                  <a:cubicBezTo>
                    <a:pt x="905090" y="1446760"/>
                    <a:pt x="901356" y="1447853"/>
                    <a:pt x="900627" y="1450039"/>
                  </a:cubicBezTo>
                  <a:cubicBezTo>
                    <a:pt x="898684" y="1451010"/>
                    <a:pt x="898198" y="1452953"/>
                    <a:pt x="899170" y="1455868"/>
                  </a:cubicBezTo>
                  <a:lnTo>
                    <a:pt x="896255" y="1454411"/>
                  </a:lnTo>
                  <a:cubicBezTo>
                    <a:pt x="895284" y="1456354"/>
                    <a:pt x="904756" y="1459026"/>
                    <a:pt x="924673" y="1462426"/>
                  </a:cubicBezTo>
                  <a:cubicBezTo>
                    <a:pt x="929652" y="1463276"/>
                    <a:pt x="934100" y="1464020"/>
                    <a:pt x="938017" y="1464658"/>
                  </a:cubicBezTo>
                  <a:lnTo>
                    <a:pt x="944541" y="1465681"/>
                  </a:lnTo>
                  <a:lnTo>
                    <a:pt x="945804" y="1463155"/>
                  </a:lnTo>
                  <a:lnTo>
                    <a:pt x="947262" y="1463155"/>
                  </a:lnTo>
                  <a:lnTo>
                    <a:pt x="944709" y="1465708"/>
                  </a:lnTo>
                  <a:lnTo>
                    <a:pt x="948173" y="1466251"/>
                  </a:lnTo>
                  <a:cubicBezTo>
                    <a:pt x="953880" y="1467102"/>
                    <a:pt x="957463" y="1467527"/>
                    <a:pt x="958920" y="1467527"/>
                  </a:cubicBezTo>
                  <a:cubicBezTo>
                    <a:pt x="956977" y="1466555"/>
                    <a:pt x="956006" y="1465098"/>
                    <a:pt x="956006" y="1463155"/>
                  </a:cubicBezTo>
                  <a:lnTo>
                    <a:pt x="960378" y="1464612"/>
                  </a:lnTo>
                  <a:lnTo>
                    <a:pt x="966207" y="1463155"/>
                  </a:lnTo>
                  <a:lnTo>
                    <a:pt x="970579" y="1464612"/>
                  </a:lnTo>
                  <a:cubicBezTo>
                    <a:pt x="972522" y="1465584"/>
                    <a:pt x="973979" y="1465098"/>
                    <a:pt x="974951" y="1463155"/>
                  </a:cubicBezTo>
                  <a:lnTo>
                    <a:pt x="977866" y="1464612"/>
                  </a:lnTo>
                  <a:cubicBezTo>
                    <a:pt x="978837" y="1464612"/>
                    <a:pt x="979323" y="1463640"/>
                    <a:pt x="979323" y="1461697"/>
                  </a:cubicBezTo>
                  <a:lnTo>
                    <a:pt x="982238" y="1463155"/>
                  </a:lnTo>
                  <a:cubicBezTo>
                    <a:pt x="983209" y="1461211"/>
                    <a:pt x="984666" y="1460240"/>
                    <a:pt x="986609" y="1460240"/>
                  </a:cubicBezTo>
                  <a:lnTo>
                    <a:pt x="986609" y="1458783"/>
                  </a:lnTo>
                  <a:cubicBezTo>
                    <a:pt x="987581" y="1457811"/>
                    <a:pt x="987338" y="1457325"/>
                    <a:pt x="985881" y="1457325"/>
                  </a:cubicBezTo>
                  <a:cubicBezTo>
                    <a:pt x="984424" y="1457325"/>
                    <a:pt x="982238" y="1457325"/>
                    <a:pt x="979323" y="1457325"/>
                  </a:cubicBezTo>
                  <a:cubicBezTo>
                    <a:pt x="953091" y="1454411"/>
                    <a:pt x="933174" y="1451010"/>
                    <a:pt x="919573" y="1447124"/>
                  </a:cubicBezTo>
                  <a:cubicBezTo>
                    <a:pt x="916658" y="1446881"/>
                    <a:pt x="914077" y="1446760"/>
                    <a:pt x="911831" y="1446760"/>
                  </a:cubicBezTo>
                  <a:close/>
                  <a:moveTo>
                    <a:pt x="826304" y="1442752"/>
                  </a:moveTo>
                  <a:cubicBezTo>
                    <a:pt x="823389" y="1444695"/>
                    <a:pt x="822903" y="1445667"/>
                    <a:pt x="824846" y="1445667"/>
                  </a:cubicBezTo>
                  <a:cubicBezTo>
                    <a:pt x="826789" y="1446638"/>
                    <a:pt x="828733" y="1446638"/>
                    <a:pt x="830676" y="1445667"/>
                  </a:cubicBezTo>
                  <a:close/>
                  <a:moveTo>
                    <a:pt x="811731" y="1432187"/>
                  </a:moveTo>
                  <a:cubicBezTo>
                    <a:pt x="812216" y="1432429"/>
                    <a:pt x="812216" y="1433037"/>
                    <a:pt x="811731" y="1434008"/>
                  </a:cubicBezTo>
                  <a:lnTo>
                    <a:pt x="808816" y="1434008"/>
                  </a:lnTo>
                  <a:cubicBezTo>
                    <a:pt x="806873" y="1433037"/>
                    <a:pt x="806873" y="1432551"/>
                    <a:pt x="808816" y="1432551"/>
                  </a:cubicBezTo>
                  <a:cubicBezTo>
                    <a:pt x="810273" y="1432065"/>
                    <a:pt x="811245" y="1431944"/>
                    <a:pt x="811731" y="1432187"/>
                  </a:cubicBezTo>
                  <a:close/>
                  <a:moveTo>
                    <a:pt x="798414" y="1429988"/>
                  </a:moveTo>
                  <a:lnTo>
                    <a:pt x="800072" y="1430365"/>
                  </a:lnTo>
                  <a:cubicBezTo>
                    <a:pt x="803958" y="1430851"/>
                    <a:pt x="806387" y="1431579"/>
                    <a:pt x="807359" y="1432551"/>
                  </a:cubicBezTo>
                  <a:lnTo>
                    <a:pt x="800072" y="1431094"/>
                  </a:lnTo>
                  <a:close/>
                  <a:moveTo>
                    <a:pt x="795700" y="1428179"/>
                  </a:moveTo>
                  <a:lnTo>
                    <a:pt x="798414" y="1429988"/>
                  </a:lnTo>
                  <a:lnTo>
                    <a:pt x="796064" y="1429454"/>
                  </a:lnTo>
                  <a:cubicBezTo>
                    <a:pt x="795336" y="1429090"/>
                    <a:pt x="795214" y="1428665"/>
                    <a:pt x="795700" y="1428179"/>
                  </a:cubicBezTo>
                  <a:close/>
                  <a:moveTo>
                    <a:pt x="786227" y="1426722"/>
                  </a:moveTo>
                  <a:cubicBezTo>
                    <a:pt x="786227" y="1426236"/>
                    <a:pt x="786470" y="1426236"/>
                    <a:pt x="786956" y="1426722"/>
                  </a:cubicBezTo>
                  <a:cubicBezTo>
                    <a:pt x="788899" y="1426722"/>
                    <a:pt x="789871" y="1427693"/>
                    <a:pt x="789871" y="1429636"/>
                  </a:cubicBezTo>
                  <a:lnTo>
                    <a:pt x="786956" y="1429636"/>
                  </a:lnTo>
                  <a:cubicBezTo>
                    <a:pt x="786470" y="1428179"/>
                    <a:pt x="786227" y="1427207"/>
                    <a:pt x="786227" y="1426722"/>
                  </a:cubicBezTo>
                  <a:close/>
                  <a:moveTo>
                    <a:pt x="776755" y="1423807"/>
                  </a:moveTo>
                  <a:lnTo>
                    <a:pt x="776755" y="1426722"/>
                  </a:lnTo>
                  <a:lnTo>
                    <a:pt x="772383" y="1425264"/>
                  </a:lnTo>
                  <a:cubicBezTo>
                    <a:pt x="773354" y="1424293"/>
                    <a:pt x="774812" y="1423807"/>
                    <a:pt x="776755" y="1423807"/>
                  </a:cubicBezTo>
                  <a:close/>
                  <a:moveTo>
                    <a:pt x="728663" y="1417978"/>
                  </a:moveTo>
                  <a:lnTo>
                    <a:pt x="731578" y="1417978"/>
                  </a:lnTo>
                  <a:lnTo>
                    <a:pt x="733326" y="1419143"/>
                  </a:lnTo>
                  <a:close/>
                  <a:moveTo>
                    <a:pt x="719919" y="1413606"/>
                  </a:moveTo>
                  <a:lnTo>
                    <a:pt x="722834" y="1415063"/>
                  </a:lnTo>
                  <a:cubicBezTo>
                    <a:pt x="722834" y="1416034"/>
                    <a:pt x="722834" y="1416277"/>
                    <a:pt x="722834" y="1415792"/>
                  </a:cubicBezTo>
                  <a:close/>
                  <a:moveTo>
                    <a:pt x="741779" y="1413606"/>
                  </a:moveTo>
                  <a:cubicBezTo>
                    <a:pt x="743722" y="1414577"/>
                    <a:pt x="744208" y="1415549"/>
                    <a:pt x="743236" y="1416520"/>
                  </a:cubicBezTo>
                  <a:lnTo>
                    <a:pt x="737407" y="1415063"/>
                  </a:lnTo>
                  <a:cubicBezTo>
                    <a:pt x="738379" y="1414091"/>
                    <a:pt x="739836" y="1413606"/>
                    <a:pt x="741779" y="1413606"/>
                  </a:cubicBezTo>
                  <a:close/>
                  <a:moveTo>
                    <a:pt x="255032" y="1413606"/>
                  </a:moveTo>
                  <a:lnTo>
                    <a:pt x="255032" y="1415063"/>
                  </a:lnTo>
                  <a:lnTo>
                    <a:pt x="254547" y="1415063"/>
                  </a:lnTo>
                  <a:close/>
                  <a:moveTo>
                    <a:pt x="717004" y="1412148"/>
                  </a:moveTo>
                  <a:lnTo>
                    <a:pt x="719919" y="1413606"/>
                  </a:lnTo>
                  <a:lnTo>
                    <a:pt x="719919" y="1413606"/>
                  </a:lnTo>
                  <a:close/>
                  <a:moveTo>
                    <a:pt x="253575" y="1412148"/>
                  </a:moveTo>
                  <a:cubicBezTo>
                    <a:pt x="253575" y="1413120"/>
                    <a:pt x="253575" y="1414091"/>
                    <a:pt x="253575" y="1415063"/>
                  </a:cubicBezTo>
                  <a:lnTo>
                    <a:pt x="254547" y="1415063"/>
                  </a:lnTo>
                  <a:lnTo>
                    <a:pt x="253575" y="1417978"/>
                  </a:lnTo>
                  <a:lnTo>
                    <a:pt x="249203" y="1419435"/>
                  </a:lnTo>
                  <a:cubicBezTo>
                    <a:pt x="248231" y="1418463"/>
                    <a:pt x="247746" y="1417492"/>
                    <a:pt x="247746" y="1416520"/>
                  </a:cubicBezTo>
                  <a:cubicBezTo>
                    <a:pt x="247746" y="1415549"/>
                    <a:pt x="248231" y="1415549"/>
                    <a:pt x="249203" y="1416520"/>
                  </a:cubicBezTo>
                  <a:lnTo>
                    <a:pt x="252118" y="1416520"/>
                  </a:lnTo>
                  <a:cubicBezTo>
                    <a:pt x="251146" y="1415549"/>
                    <a:pt x="251146" y="1414820"/>
                    <a:pt x="252118" y="1414334"/>
                  </a:cubicBezTo>
                  <a:cubicBezTo>
                    <a:pt x="253089" y="1413849"/>
                    <a:pt x="253575" y="1413120"/>
                    <a:pt x="253575" y="1412148"/>
                  </a:cubicBezTo>
                  <a:close/>
                  <a:moveTo>
                    <a:pt x="1064876" y="1407176"/>
                  </a:moveTo>
                  <a:lnTo>
                    <a:pt x="1062390" y="1412148"/>
                  </a:lnTo>
                  <a:lnTo>
                    <a:pt x="1055717" y="1414373"/>
                  </a:lnTo>
                  <a:close/>
                  <a:moveTo>
                    <a:pt x="700974" y="1403404"/>
                  </a:moveTo>
                  <a:lnTo>
                    <a:pt x="705346" y="1406319"/>
                  </a:lnTo>
                  <a:cubicBezTo>
                    <a:pt x="707289" y="1408262"/>
                    <a:pt x="707289" y="1408748"/>
                    <a:pt x="705346" y="1407776"/>
                  </a:cubicBezTo>
                  <a:cubicBezTo>
                    <a:pt x="702431" y="1407776"/>
                    <a:pt x="700974" y="1406319"/>
                    <a:pt x="700974" y="1403404"/>
                  </a:cubicBezTo>
                  <a:close/>
                  <a:moveTo>
                    <a:pt x="706803" y="1401947"/>
                  </a:moveTo>
                  <a:lnTo>
                    <a:pt x="712632" y="1403404"/>
                  </a:lnTo>
                  <a:cubicBezTo>
                    <a:pt x="713604" y="1403404"/>
                    <a:pt x="715547" y="1404133"/>
                    <a:pt x="718462" y="1405590"/>
                  </a:cubicBezTo>
                  <a:cubicBezTo>
                    <a:pt x="721376" y="1407048"/>
                    <a:pt x="723805" y="1408262"/>
                    <a:pt x="725748" y="1409234"/>
                  </a:cubicBezTo>
                  <a:lnTo>
                    <a:pt x="734492" y="1412148"/>
                  </a:lnTo>
                  <a:cubicBezTo>
                    <a:pt x="734492" y="1414091"/>
                    <a:pt x="734006" y="1414820"/>
                    <a:pt x="733035" y="1414334"/>
                  </a:cubicBezTo>
                  <a:cubicBezTo>
                    <a:pt x="732063" y="1413849"/>
                    <a:pt x="730606" y="1412634"/>
                    <a:pt x="728663" y="1410691"/>
                  </a:cubicBezTo>
                  <a:cubicBezTo>
                    <a:pt x="724777" y="1408748"/>
                    <a:pt x="720891" y="1407048"/>
                    <a:pt x="717004" y="1405590"/>
                  </a:cubicBezTo>
                  <a:cubicBezTo>
                    <a:pt x="713118" y="1404133"/>
                    <a:pt x="709718" y="1402919"/>
                    <a:pt x="706803" y="1401947"/>
                  </a:cubicBezTo>
                  <a:close/>
                  <a:moveTo>
                    <a:pt x="1066762" y="1394660"/>
                  </a:moveTo>
                  <a:lnTo>
                    <a:pt x="1068220" y="1394660"/>
                  </a:lnTo>
                  <a:lnTo>
                    <a:pt x="1071134" y="1396118"/>
                  </a:lnTo>
                  <a:lnTo>
                    <a:pt x="1069677" y="1403404"/>
                  </a:lnTo>
                  <a:lnTo>
                    <a:pt x="1064876" y="1407176"/>
                  </a:lnTo>
                  <a:lnTo>
                    <a:pt x="1066762" y="1403404"/>
                  </a:lnTo>
                  <a:lnTo>
                    <a:pt x="1068220" y="1397575"/>
                  </a:lnTo>
                  <a:close/>
                  <a:moveTo>
                    <a:pt x="281264" y="1390288"/>
                  </a:moveTo>
                  <a:cubicBezTo>
                    <a:pt x="282236" y="1389317"/>
                    <a:pt x="282964" y="1389317"/>
                    <a:pt x="283450" y="1390288"/>
                  </a:cubicBezTo>
                  <a:cubicBezTo>
                    <a:pt x="283936" y="1391260"/>
                    <a:pt x="284179" y="1392232"/>
                    <a:pt x="284179" y="1393203"/>
                  </a:cubicBezTo>
                  <a:lnTo>
                    <a:pt x="281264" y="1396118"/>
                  </a:lnTo>
                  <a:lnTo>
                    <a:pt x="278350" y="1397575"/>
                  </a:lnTo>
                  <a:lnTo>
                    <a:pt x="279807" y="1396118"/>
                  </a:lnTo>
                  <a:cubicBezTo>
                    <a:pt x="279807" y="1394175"/>
                    <a:pt x="280293" y="1393203"/>
                    <a:pt x="281264" y="1393203"/>
                  </a:cubicBezTo>
                  <a:close/>
                  <a:moveTo>
                    <a:pt x="679114" y="1388831"/>
                  </a:moveTo>
                  <a:cubicBezTo>
                    <a:pt x="680085" y="1388831"/>
                    <a:pt x="681543" y="1389317"/>
                    <a:pt x="683486" y="1390288"/>
                  </a:cubicBezTo>
                  <a:cubicBezTo>
                    <a:pt x="685429" y="1391260"/>
                    <a:pt x="686401" y="1392232"/>
                    <a:pt x="686401" y="1393203"/>
                  </a:cubicBezTo>
                  <a:cubicBezTo>
                    <a:pt x="682514" y="1393203"/>
                    <a:pt x="680085" y="1391746"/>
                    <a:pt x="679114" y="1388831"/>
                  </a:cubicBezTo>
                  <a:close/>
                  <a:moveTo>
                    <a:pt x="247746" y="1387374"/>
                  </a:moveTo>
                  <a:cubicBezTo>
                    <a:pt x="245803" y="1387374"/>
                    <a:pt x="244345" y="1387617"/>
                    <a:pt x="243374" y="1388102"/>
                  </a:cubicBezTo>
                  <a:cubicBezTo>
                    <a:pt x="242402" y="1388588"/>
                    <a:pt x="242402" y="1389317"/>
                    <a:pt x="243374" y="1390288"/>
                  </a:cubicBezTo>
                  <a:cubicBezTo>
                    <a:pt x="242402" y="1392232"/>
                    <a:pt x="243860" y="1391260"/>
                    <a:pt x="247746" y="1387374"/>
                  </a:cubicBezTo>
                  <a:close/>
                  <a:moveTo>
                    <a:pt x="295837" y="1375715"/>
                  </a:moveTo>
                  <a:lnTo>
                    <a:pt x="295837" y="1380087"/>
                  </a:lnTo>
                  <a:lnTo>
                    <a:pt x="294380" y="1384459"/>
                  </a:lnTo>
                  <a:cubicBezTo>
                    <a:pt x="291465" y="1386402"/>
                    <a:pt x="290494" y="1386402"/>
                    <a:pt x="291465" y="1384459"/>
                  </a:cubicBezTo>
                  <a:cubicBezTo>
                    <a:pt x="292437" y="1382516"/>
                    <a:pt x="292923" y="1381059"/>
                    <a:pt x="292923" y="1380087"/>
                  </a:cubicBezTo>
                  <a:close/>
                  <a:moveTo>
                    <a:pt x="1055104" y="1358227"/>
                  </a:moveTo>
                  <a:lnTo>
                    <a:pt x="1055104" y="1361142"/>
                  </a:lnTo>
                  <a:lnTo>
                    <a:pt x="1058018" y="1369886"/>
                  </a:lnTo>
                  <a:lnTo>
                    <a:pt x="1058018" y="1366971"/>
                  </a:lnTo>
                  <a:cubicBezTo>
                    <a:pt x="1058018" y="1362113"/>
                    <a:pt x="1057047" y="1359199"/>
                    <a:pt x="1055104" y="1358227"/>
                  </a:cubicBezTo>
                  <a:close/>
                  <a:moveTo>
                    <a:pt x="301667" y="1353855"/>
                  </a:moveTo>
                  <a:cubicBezTo>
                    <a:pt x="302638" y="1353855"/>
                    <a:pt x="302638" y="1354341"/>
                    <a:pt x="301667" y="1355313"/>
                  </a:cubicBezTo>
                  <a:lnTo>
                    <a:pt x="301667" y="1358227"/>
                  </a:lnTo>
                  <a:cubicBezTo>
                    <a:pt x="299724" y="1358227"/>
                    <a:pt x="298752" y="1357256"/>
                    <a:pt x="298752" y="1355313"/>
                  </a:cubicBezTo>
                  <a:cubicBezTo>
                    <a:pt x="299724" y="1354341"/>
                    <a:pt x="300695" y="1353855"/>
                    <a:pt x="301667" y="1353855"/>
                  </a:cubicBezTo>
                  <a:close/>
                  <a:moveTo>
                    <a:pt x="275435" y="1352398"/>
                  </a:moveTo>
                  <a:cubicBezTo>
                    <a:pt x="274463" y="1355313"/>
                    <a:pt x="272763" y="1358227"/>
                    <a:pt x="270334" y="1361142"/>
                  </a:cubicBezTo>
                  <a:cubicBezTo>
                    <a:pt x="267905" y="1364056"/>
                    <a:pt x="266691" y="1366000"/>
                    <a:pt x="266691" y="1366971"/>
                  </a:cubicBezTo>
                  <a:cubicBezTo>
                    <a:pt x="265719" y="1365028"/>
                    <a:pt x="264991" y="1364056"/>
                    <a:pt x="264505" y="1364056"/>
                  </a:cubicBezTo>
                  <a:cubicBezTo>
                    <a:pt x="264019" y="1364056"/>
                    <a:pt x="263291" y="1364542"/>
                    <a:pt x="262319" y="1365514"/>
                  </a:cubicBezTo>
                  <a:cubicBezTo>
                    <a:pt x="261347" y="1367457"/>
                    <a:pt x="259890" y="1367943"/>
                    <a:pt x="257947" y="1366971"/>
                  </a:cubicBezTo>
                  <a:cubicBezTo>
                    <a:pt x="257947" y="1368914"/>
                    <a:pt x="256490" y="1370372"/>
                    <a:pt x="253575" y="1371343"/>
                  </a:cubicBezTo>
                  <a:cubicBezTo>
                    <a:pt x="252603" y="1372315"/>
                    <a:pt x="251146" y="1372315"/>
                    <a:pt x="249203" y="1371343"/>
                  </a:cubicBezTo>
                  <a:lnTo>
                    <a:pt x="247746" y="1374258"/>
                  </a:lnTo>
                  <a:lnTo>
                    <a:pt x="247746" y="1377172"/>
                  </a:lnTo>
                  <a:lnTo>
                    <a:pt x="249203" y="1381544"/>
                  </a:lnTo>
                  <a:lnTo>
                    <a:pt x="247746" y="1384459"/>
                  </a:lnTo>
                  <a:lnTo>
                    <a:pt x="252118" y="1383002"/>
                  </a:lnTo>
                  <a:cubicBezTo>
                    <a:pt x="253089" y="1383002"/>
                    <a:pt x="253818" y="1382516"/>
                    <a:pt x="254304" y="1381544"/>
                  </a:cubicBezTo>
                  <a:cubicBezTo>
                    <a:pt x="254789" y="1380573"/>
                    <a:pt x="255518" y="1380087"/>
                    <a:pt x="256490" y="1380087"/>
                  </a:cubicBezTo>
                  <a:cubicBezTo>
                    <a:pt x="257461" y="1378144"/>
                    <a:pt x="258919" y="1377658"/>
                    <a:pt x="260862" y="1378630"/>
                  </a:cubicBezTo>
                  <a:cubicBezTo>
                    <a:pt x="268634" y="1373772"/>
                    <a:pt x="271063" y="1370857"/>
                    <a:pt x="268148" y="1369886"/>
                  </a:cubicBezTo>
                  <a:lnTo>
                    <a:pt x="269606" y="1366971"/>
                  </a:lnTo>
                  <a:cubicBezTo>
                    <a:pt x="273492" y="1365028"/>
                    <a:pt x="275921" y="1361628"/>
                    <a:pt x="276892" y="1356770"/>
                  </a:cubicBezTo>
                  <a:cubicBezTo>
                    <a:pt x="278835" y="1354827"/>
                    <a:pt x="279321" y="1353369"/>
                    <a:pt x="278350" y="1352398"/>
                  </a:cubicBezTo>
                  <a:cubicBezTo>
                    <a:pt x="277378" y="1351426"/>
                    <a:pt x="276406" y="1351426"/>
                    <a:pt x="275435" y="1352398"/>
                  </a:cubicBezTo>
                  <a:close/>
                  <a:moveTo>
                    <a:pt x="298023" y="1343654"/>
                  </a:moveTo>
                  <a:cubicBezTo>
                    <a:pt x="298509" y="1343168"/>
                    <a:pt x="298752" y="1343168"/>
                    <a:pt x="298752" y="1343654"/>
                  </a:cubicBezTo>
                  <a:lnTo>
                    <a:pt x="297295" y="1349483"/>
                  </a:lnTo>
                  <a:lnTo>
                    <a:pt x="294380" y="1353855"/>
                  </a:lnTo>
                  <a:lnTo>
                    <a:pt x="295837" y="1346569"/>
                  </a:lnTo>
                  <a:cubicBezTo>
                    <a:pt x="296809" y="1345111"/>
                    <a:pt x="297538" y="1344140"/>
                    <a:pt x="298023" y="1343654"/>
                  </a:cubicBezTo>
                  <a:close/>
                  <a:moveTo>
                    <a:pt x="1146915" y="1284632"/>
                  </a:moveTo>
                  <a:cubicBezTo>
                    <a:pt x="1145944" y="1284147"/>
                    <a:pt x="1144972" y="1284389"/>
                    <a:pt x="1144001" y="1285361"/>
                  </a:cubicBezTo>
                  <a:lnTo>
                    <a:pt x="1144001" y="1286818"/>
                  </a:lnTo>
                  <a:cubicBezTo>
                    <a:pt x="1144972" y="1287790"/>
                    <a:pt x="1146915" y="1287790"/>
                    <a:pt x="1149830" y="1286818"/>
                  </a:cubicBezTo>
                  <a:cubicBezTo>
                    <a:pt x="1148858" y="1285847"/>
                    <a:pt x="1147887" y="1285118"/>
                    <a:pt x="1146915" y="1284632"/>
                  </a:cubicBezTo>
                  <a:close/>
                  <a:moveTo>
                    <a:pt x="285636" y="1282446"/>
                  </a:moveTo>
                  <a:lnTo>
                    <a:pt x="282722" y="1286818"/>
                  </a:lnTo>
                  <a:lnTo>
                    <a:pt x="284179" y="1283904"/>
                  </a:lnTo>
                  <a:close/>
                  <a:moveTo>
                    <a:pt x="294380" y="1275160"/>
                  </a:moveTo>
                  <a:cubicBezTo>
                    <a:pt x="294380" y="1275160"/>
                    <a:pt x="294623" y="1275160"/>
                    <a:pt x="295109" y="1275160"/>
                  </a:cubicBezTo>
                  <a:cubicBezTo>
                    <a:pt x="295595" y="1275160"/>
                    <a:pt x="295837" y="1275160"/>
                    <a:pt x="295837" y="1275160"/>
                  </a:cubicBezTo>
                  <a:lnTo>
                    <a:pt x="295837" y="1278074"/>
                  </a:lnTo>
                  <a:cubicBezTo>
                    <a:pt x="293894" y="1278074"/>
                    <a:pt x="293409" y="1277103"/>
                    <a:pt x="294380" y="1275160"/>
                  </a:cubicBezTo>
                  <a:close/>
                  <a:moveTo>
                    <a:pt x="1097366" y="1250385"/>
                  </a:moveTo>
                  <a:cubicBezTo>
                    <a:pt x="1097366" y="1250385"/>
                    <a:pt x="1099309" y="1251843"/>
                    <a:pt x="1103196" y="1254757"/>
                  </a:cubicBezTo>
                  <a:lnTo>
                    <a:pt x="1104653" y="1257672"/>
                  </a:lnTo>
                  <a:lnTo>
                    <a:pt x="1101738" y="1256215"/>
                  </a:lnTo>
                  <a:cubicBezTo>
                    <a:pt x="1100767" y="1255243"/>
                    <a:pt x="1099795" y="1254514"/>
                    <a:pt x="1098824" y="1254028"/>
                  </a:cubicBezTo>
                  <a:cubicBezTo>
                    <a:pt x="1097852" y="1253543"/>
                    <a:pt x="1097366" y="1252328"/>
                    <a:pt x="1097366" y="1250385"/>
                  </a:cubicBezTo>
                  <a:close/>
                  <a:moveTo>
                    <a:pt x="788413" y="1241641"/>
                  </a:moveTo>
                  <a:lnTo>
                    <a:pt x="789871" y="1247470"/>
                  </a:lnTo>
                  <a:lnTo>
                    <a:pt x="791328" y="1253300"/>
                  </a:lnTo>
                  <a:cubicBezTo>
                    <a:pt x="788413" y="1246499"/>
                    <a:pt x="787442" y="1242613"/>
                    <a:pt x="788413" y="1241641"/>
                  </a:cubicBezTo>
                  <a:close/>
                  <a:moveTo>
                    <a:pt x="315876" y="1241277"/>
                  </a:moveTo>
                  <a:cubicBezTo>
                    <a:pt x="315633" y="1241520"/>
                    <a:pt x="314783" y="1242127"/>
                    <a:pt x="313325" y="1243099"/>
                  </a:cubicBezTo>
                  <a:lnTo>
                    <a:pt x="314783" y="1241641"/>
                  </a:lnTo>
                  <a:cubicBezTo>
                    <a:pt x="315754" y="1241155"/>
                    <a:pt x="316119" y="1241034"/>
                    <a:pt x="315876" y="1241277"/>
                  </a:cubicBezTo>
                  <a:close/>
                  <a:moveTo>
                    <a:pt x="497677" y="1237998"/>
                  </a:moveTo>
                  <a:cubicBezTo>
                    <a:pt x="497191" y="1237512"/>
                    <a:pt x="497434" y="1238727"/>
                    <a:pt x="498406" y="1241641"/>
                  </a:cubicBezTo>
                  <a:lnTo>
                    <a:pt x="499863" y="1241641"/>
                  </a:lnTo>
                  <a:cubicBezTo>
                    <a:pt x="498891" y="1239698"/>
                    <a:pt x="498163" y="1238484"/>
                    <a:pt x="497677" y="1237998"/>
                  </a:cubicBezTo>
                  <a:close/>
                  <a:moveTo>
                    <a:pt x="786956" y="1232897"/>
                  </a:moveTo>
                  <a:lnTo>
                    <a:pt x="786956" y="1235812"/>
                  </a:lnTo>
                  <a:cubicBezTo>
                    <a:pt x="786956" y="1237755"/>
                    <a:pt x="786470" y="1237269"/>
                    <a:pt x="785499" y="1234355"/>
                  </a:cubicBezTo>
                  <a:close/>
                  <a:moveTo>
                    <a:pt x="319155" y="1232897"/>
                  </a:moveTo>
                  <a:lnTo>
                    <a:pt x="319883" y="1234355"/>
                  </a:lnTo>
                  <a:lnTo>
                    <a:pt x="317697" y="1237269"/>
                  </a:lnTo>
                  <a:cubicBezTo>
                    <a:pt x="316726" y="1236298"/>
                    <a:pt x="316726" y="1235326"/>
                    <a:pt x="317697" y="1234355"/>
                  </a:cubicBezTo>
                  <a:close/>
                  <a:moveTo>
                    <a:pt x="295837" y="1232897"/>
                  </a:moveTo>
                  <a:cubicBezTo>
                    <a:pt x="293894" y="1232897"/>
                    <a:pt x="291951" y="1235326"/>
                    <a:pt x="290008" y="1240184"/>
                  </a:cubicBezTo>
                  <a:lnTo>
                    <a:pt x="291465" y="1237269"/>
                  </a:lnTo>
                  <a:lnTo>
                    <a:pt x="288551" y="1237269"/>
                  </a:lnTo>
                  <a:cubicBezTo>
                    <a:pt x="287579" y="1239212"/>
                    <a:pt x="286608" y="1239698"/>
                    <a:pt x="285636" y="1238727"/>
                  </a:cubicBezTo>
                  <a:lnTo>
                    <a:pt x="285636" y="1241641"/>
                  </a:lnTo>
                  <a:cubicBezTo>
                    <a:pt x="285636" y="1242613"/>
                    <a:pt x="286122" y="1242613"/>
                    <a:pt x="287093" y="1241641"/>
                  </a:cubicBezTo>
                  <a:cubicBezTo>
                    <a:pt x="287093" y="1241641"/>
                    <a:pt x="287336" y="1241398"/>
                    <a:pt x="287822" y="1240913"/>
                  </a:cubicBezTo>
                  <a:cubicBezTo>
                    <a:pt x="288308" y="1240427"/>
                    <a:pt x="289037" y="1240184"/>
                    <a:pt x="290008" y="1240184"/>
                  </a:cubicBezTo>
                  <a:lnTo>
                    <a:pt x="287093" y="1247470"/>
                  </a:lnTo>
                  <a:cubicBezTo>
                    <a:pt x="286122" y="1246499"/>
                    <a:pt x="285636" y="1247228"/>
                    <a:pt x="285636" y="1249656"/>
                  </a:cubicBezTo>
                  <a:cubicBezTo>
                    <a:pt x="285636" y="1252085"/>
                    <a:pt x="285636" y="1253786"/>
                    <a:pt x="285636" y="1254757"/>
                  </a:cubicBezTo>
                  <a:cubicBezTo>
                    <a:pt x="286608" y="1256700"/>
                    <a:pt x="287579" y="1256700"/>
                    <a:pt x="288551" y="1254757"/>
                  </a:cubicBezTo>
                  <a:lnTo>
                    <a:pt x="292923" y="1241641"/>
                  </a:lnTo>
                  <a:close/>
                  <a:moveTo>
                    <a:pt x="326441" y="1229983"/>
                  </a:moveTo>
                  <a:lnTo>
                    <a:pt x="322069" y="1232897"/>
                  </a:lnTo>
                  <a:cubicBezTo>
                    <a:pt x="321098" y="1234840"/>
                    <a:pt x="321098" y="1235569"/>
                    <a:pt x="322069" y="1235083"/>
                  </a:cubicBezTo>
                  <a:cubicBezTo>
                    <a:pt x="323041" y="1234598"/>
                    <a:pt x="324012" y="1233869"/>
                    <a:pt x="324984" y="1232897"/>
                  </a:cubicBezTo>
                  <a:close/>
                  <a:moveTo>
                    <a:pt x="799343" y="1221967"/>
                  </a:moveTo>
                  <a:cubicBezTo>
                    <a:pt x="798857" y="1221482"/>
                    <a:pt x="798615" y="1221725"/>
                    <a:pt x="798615" y="1222696"/>
                  </a:cubicBezTo>
                  <a:cubicBezTo>
                    <a:pt x="797643" y="1222696"/>
                    <a:pt x="797643" y="1224153"/>
                    <a:pt x="798615" y="1227068"/>
                  </a:cubicBezTo>
                  <a:cubicBezTo>
                    <a:pt x="798615" y="1230954"/>
                    <a:pt x="799586" y="1233383"/>
                    <a:pt x="801529" y="1234355"/>
                  </a:cubicBezTo>
                  <a:cubicBezTo>
                    <a:pt x="802501" y="1238241"/>
                    <a:pt x="802987" y="1240184"/>
                    <a:pt x="802987" y="1240184"/>
                  </a:cubicBezTo>
                  <a:lnTo>
                    <a:pt x="801529" y="1225611"/>
                  </a:lnTo>
                  <a:cubicBezTo>
                    <a:pt x="800558" y="1223667"/>
                    <a:pt x="799829" y="1222453"/>
                    <a:pt x="799343" y="1221967"/>
                  </a:cubicBezTo>
                  <a:close/>
                  <a:moveTo>
                    <a:pt x="327899" y="1221239"/>
                  </a:moveTo>
                  <a:lnTo>
                    <a:pt x="324984" y="1222696"/>
                  </a:lnTo>
                  <a:cubicBezTo>
                    <a:pt x="324012" y="1223667"/>
                    <a:pt x="323769" y="1224639"/>
                    <a:pt x="324255" y="1225611"/>
                  </a:cubicBezTo>
                  <a:cubicBezTo>
                    <a:pt x="324741" y="1226582"/>
                    <a:pt x="325470" y="1227068"/>
                    <a:pt x="326441" y="1227068"/>
                  </a:cubicBezTo>
                  <a:cubicBezTo>
                    <a:pt x="327413" y="1227068"/>
                    <a:pt x="328384" y="1226339"/>
                    <a:pt x="329356" y="1224882"/>
                  </a:cubicBezTo>
                  <a:lnTo>
                    <a:pt x="330166" y="1221239"/>
                  </a:lnTo>
                  <a:close/>
                  <a:moveTo>
                    <a:pt x="928317" y="1219781"/>
                  </a:moveTo>
                  <a:cubicBezTo>
                    <a:pt x="928317" y="1221725"/>
                    <a:pt x="929288" y="1222696"/>
                    <a:pt x="931231" y="1222696"/>
                  </a:cubicBezTo>
                  <a:lnTo>
                    <a:pt x="931231" y="1223463"/>
                  </a:lnTo>
                  <a:close/>
                  <a:moveTo>
                    <a:pt x="332271" y="1212495"/>
                  </a:moveTo>
                  <a:lnTo>
                    <a:pt x="329356" y="1215409"/>
                  </a:lnTo>
                  <a:lnTo>
                    <a:pt x="327899" y="1218324"/>
                  </a:lnTo>
                  <a:lnTo>
                    <a:pt x="330283" y="1220709"/>
                  </a:lnTo>
                  <a:lnTo>
                    <a:pt x="330813" y="1218324"/>
                  </a:lnTo>
                  <a:close/>
                  <a:moveTo>
                    <a:pt x="365789" y="1209580"/>
                  </a:moveTo>
                  <a:cubicBezTo>
                    <a:pt x="365789" y="1209580"/>
                    <a:pt x="366275" y="1209580"/>
                    <a:pt x="367246" y="1209580"/>
                  </a:cubicBezTo>
                  <a:cubicBezTo>
                    <a:pt x="368218" y="1209580"/>
                    <a:pt x="368704" y="1210066"/>
                    <a:pt x="368704" y="1211037"/>
                  </a:cubicBezTo>
                  <a:lnTo>
                    <a:pt x="368704" y="1212495"/>
                  </a:lnTo>
                  <a:cubicBezTo>
                    <a:pt x="366761" y="1211523"/>
                    <a:pt x="365789" y="1210552"/>
                    <a:pt x="365789" y="1209580"/>
                  </a:cubicBezTo>
                  <a:close/>
                  <a:moveTo>
                    <a:pt x="386920" y="1208851"/>
                  </a:moveTo>
                  <a:cubicBezTo>
                    <a:pt x="387406" y="1208366"/>
                    <a:pt x="388620" y="1208609"/>
                    <a:pt x="390564" y="1209580"/>
                  </a:cubicBezTo>
                  <a:lnTo>
                    <a:pt x="387649" y="1211037"/>
                  </a:lnTo>
                  <a:cubicBezTo>
                    <a:pt x="386677" y="1210066"/>
                    <a:pt x="386434" y="1209337"/>
                    <a:pt x="386920" y="1208851"/>
                  </a:cubicBezTo>
                  <a:close/>
                  <a:moveTo>
                    <a:pt x="326441" y="1200836"/>
                  </a:moveTo>
                  <a:cubicBezTo>
                    <a:pt x="324498" y="1200836"/>
                    <a:pt x="322555" y="1202536"/>
                    <a:pt x="320612" y="1205937"/>
                  </a:cubicBezTo>
                  <a:cubicBezTo>
                    <a:pt x="318669" y="1209337"/>
                    <a:pt x="318183" y="1211523"/>
                    <a:pt x="319155" y="1212495"/>
                  </a:cubicBezTo>
                  <a:lnTo>
                    <a:pt x="319155" y="1215409"/>
                  </a:lnTo>
                  <a:cubicBezTo>
                    <a:pt x="318183" y="1216381"/>
                    <a:pt x="317212" y="1217838"/>
                    <a:pt x="316240" y="1219781"/>
                  </a:cubicBezTo>
                  <a:cubicBezTo>
                    <a:pt x="315268" y="1221725"/>
                    <a:pt x="315268" y="1223182"/>
                    <a:pt x="316240" y="1224153"/>
                  </a:cubicBezTo>
                  <a:lnTo>
                    <a:pt x="311868" y="1241641"/>
                  </a:lnTo>
                  <a:lnTo>
                    <a:pt x="306039" y="1254757"/>
                  </a:lnTo>
                  <a:lnTo>
                    <a:pt x="307496" y="1264959"/>
                  </a:lnTo>
                  <a:lnTo>
                    <a:pt x="306039" y="1264959"/>
                  </a:lnTo>
                  <a:cubicBezTo>
                    <a:pt x="306039" y="1265930"/>
                    <a:pt x="305553" y="1268844"/>
                    <a:pt x="304581" y="1273702"/>
                  </a:cubicBezTo>
                  <a:lnTo>
                    <a:pt x="303124" y="1279532"/>
                  </a:lnTo>
                  <a:lnTo>
                    <a:pt x="303124" y="1280989"/>
                  </a:lnTo>
                  <a:cubicBezTo>
                    <a:pt x="305067" y="1280989"/>
                    <a:pt x="306524" y="1277103"/>
                    <a:pt x="307496" y="1269330"/>
                  </a:cubicBezTo>
                  <a:cubicBezTo>
                    <a:pt x="309439" y="1262530"/>
                    <a:pt x="311868" y="1255972"/>
                    <a:pt x="314783" y="1249656"/>
                  </a:cubicBezTo>
                  <a:cubicBezTo>
                    <a:pt x="317697" y="1243342"/>
                    <a:pt x="320126" y="1239698"/>
                    <a:pt x="322069" y="1238727"/>
                  </a:cubicBezTo>
                  <a:lnTo>
                    <a:pt x="320612" y="1237269"/>
                  </a:lnTo>
                  <a:lnTo>
                    <a:pt x="320612" y="1235812"/>
                  </a:lnTo>
                  <a:lnTo>
                    <a:pt x="319883" y="1234355"/>
                  </a:lnTo>
                  <a:lnTo>
                    <a:pt x="319883" y="1234355"/>
                  </a:lnTo>
                  <a:cubicBezTo>
                    <a:pt x="320369" y="1233383"/>
                    <a:pt x="320126" y="1232897"/>
                    <a:pt x="319155" y="1232897"/>
                  </a:cubicBezTo>
                  <a:lnTo>
                    <a:pt x="320612" y="1228525"/>
                  </a:lnTo>
                  <a:cubicBezTo>
                    <a:pt x="320612" y="1226582"/>
                    <a:pt x="321583" y="1224396"/>
                    <a:pt x="323527" y="1221967"/>
                  </a:cubicBezTo>
                  <a:cubicBezTo>
                    <a:pt x="325470" y="1219538"/>
                    <a:pt x="326927" y="1216867"/>
                    <a:pt x="327899" y="1213952"/>
                  </a:cubicBezTo>
                  <a:lnTo>
                    <a:pt x="330813" y="1202293"/>
                  </a:lnTo>
                  <a:lnTo>
                    <a:pt x="327899" y="1200836"/>
                  </a:lnTo>
                  <a:lnTo>
                    <a:pt x="326441" y="1211037"/>
                  </a:lnTo>
                  <a:lnTo>
                    <a:pt x="323527" y="1211037"/>
                  </a:lnTo>
                  <a:lnTo>
                    <a:pt x="323527" y="1208123"/>
                  </a:lnTo>
                  <a:cubicBezTo>
                    <a:pt x="326441" y="1207151"/>
                    <a:pt x="327413" y="1204722"/>
                    <a:pt x="326441" y="1200836"/>
                  </a:cubicBezTo>
                  <a:close/>
                  <a:moveTo>
                    <a:pt x="774569" y="1200108"/>
                  </a:moveTo>
                  <a:cubicBezTo>
                    <a:pt x="776026" y="1199622"/>
                    <a:pt x="776755" y="1199865"/>
                    <a:pt x="776755" y="1200836"/>
                  </a:cubicBezTo>
                  <a:lnTo>
                    <a:pt x="770925" y="1200836"/>
                  </a:lnTo>
                  <a:cubicBezTo>
                    <a:pt x="771897" y="1200836"/>
                    <a:pt x="773111" y="1200593"/>
                    <a:pt x="774569" y="1200108"/>
                  </a:cubicBezTo>
                  <a:close/>
                  <a:moveTo>
                    <a:pt x="386192" y="1196464"/>
                  </a:moveTo>
                  <a:lnTo>
                    <a:pt x="389106" y="1197921"/>
                  </a:lnTo>
                  <a:lnTo>
                    <a:pt x="392021" y="1199379"/>
                  </a:lnTo>
                  <a:lnTo>
                    <a:pt x="394936" y="1200836"/>
                  </a:lnTo>
                  <a:cubicBezTo>
                    <a:pt x="396879" y="1201808"/>
                    <a:pt x="397364" y="1203265"/>
                    <a:pt x="396393" y="1205208"/>
                  </a:cubicBezTo>
                  <a:cubicBezTo>
                    <a:pt x="390564" y="1202293"/>
                    <a:pt x="387163" y="1199379"/>
                    <a:pt x="386192" y="1196464"/>
                  </a:cubicBezTo>
                  <a:close/>
                  <a:moveTo>
                    <a:pt x="311868" y="1186263"/>
                  </a:moveTo>
                  <a:lnTo>
                    <a:pt x="307010" y="1195978"/>
                  </a:lnTo>
                  <a:lnTo>
                    <a:pt x="307496" y="1196464"/>
                  </a:lnTo>
                  <a:lnTo>
                    <a:pt x="310411" y="1190635"/>
                  </a:lnTo>
                  <a:close/>
                  <a:moveTo>
                    <a:pt x="317697" y="1184806"/>
                  </a:moveTo>
                  <a:cubicBezTo>
                    <a:pt x="312840" y="1192578"/>
                    <a:pt x="309925" y="1197921"/>
                    <a:pt x="308953" y="1200836"/>
                  </a:cubicBezTo>
                  <a:lnTo>
                    <a:pt x="306039" y="1200836"/>
                  </a:lnTo>
                  <a:cubicBezTo>
                    <a:pt x="304096" y="1207637"/>
                    <a:pt x="302638" y="1211523"/>
                    <a:pt x="301667" y="1212495"/>
                  </a:cubicBezTo>
                  <a:lnTo>
                    <a:pt x="298752" y="1219781"/>
                  </a:lnTo>
                  <a:cubicBezTo>
                    <a:pt x="299724" y="1220753"/>
                    <a:pt x="298023" y="1228525"/>
                    <a:pt x="293651" y="1243099"/>
                  </a:cubicBezTo>
                  <a:cubicBezTo>
                    <a:pt x="289280" y="1257672"/>
                    <a:pt x="285150" y="1269816"/>
                    <a:pt x="281264" y="1279532"/>
                  </a:cubicBezTo>
                  <a:lnTo>
                    <a:pt x="272520" y="1299934"/>
                  </a:lnTo>
                  <a:cubicBezTo>
                    <a:pt x="270577" y="1301877"/>
                    <a:pt x="270577" y="1302849"/>
                    <a:pt x="272520" y="1302849"/>
                  </a:cubicBezTo>
                  <a:lnTo>
                    <a:pt x="271063" y="1307221"/>
                  </a:lnTo>
                  <a:cubicBezTo>
                    <a:pt x="270091" y="1309164"/>
                    <a:pt x="270577" y="1310136"/>
                    <a:pt x="272520" y="1310136"/>
                  </a:cubicBezTo>
                  <a:lnTo>
                    <a:pt x="273978" y="1310136"/>
                  </a:lnTo>
                  <a:cubicBezTo>
                    <a:pt x="274949" y="1310136"/>
                    <a:pt x="276892" y="1309650"/>
                    <a:pt x="279807" y="1308678"/>
                  </a:cubicBezTo>
                  <a:cubicBezTo>
                    <a:pt x="282722" y="1307707"/>
                    <a:pt x="284665" y="1306249"/>
                    <a:pt x="285636" y="1304306"/>
                  </a:cubicBezTo>
                  <a:cubicBezTo>
                    <a:pt x="288551" y="1302363"/>
                    <a:pt x="290980" y="1296534"/>
                    <a:pt x="292923" y="1286818"/>
                  </a:cubicBezTo>
                  <a:lnTo>
                    <a:pt x="294380" y="1280989"/>
                  </a:lnTo>
                  <a:lnTo>
                    <a:pt x="294380" y="1283904"/>
                  </a:lnTo>
                  <a:lnTo>
                    <a:pt x="295837" y="1285361"/>
                  </a:lnTo>
                  <a:lnTo>
                    <a:pt x="297295" y="1276617"/>
                  </a:lnTo>
                  <a:cubicBezTo>
                    <a:pt x="301181" y="1273702"/>
                    <a:pt x="303124" y="1268844"/>
                    <a:pt x="303124" y="1262044"/>
                  </a:cubicBezTo>
                  <a:lnTo>
                    <a:pt x="307496" y="1244556"/>
                  </a:lnTo>
                  <a:cubicBezTo>
                    <a:pt x="313325" y="1222210"/>
                    <a:pt x="316240" y="1207637"/>
                    <a:pt x="316240" y="1200836"/>
                  </a:cubicBezTo>
                  <a:cubicBezTo>
                    <a:pt x="316240" y="1199865"/>
                    <a:pt x="316483" y="1197921"/>
                    <a:pt x="316969" y="1195007"/>
                  </a:cubicBezTo>
                  <a:cubicBezTo>
                    <a:pt x="317454" y="1192092"/>
                    <a:pt x="317212" y="1190635"/>
                    <a:pt x="316240" y="1190635"/>
                  </a:cubicBezTo>
                  <a:close/>
                  <a:moveTo>
                    <a:pt x="406594" y="1180434"/>
                  </a:moveTo>
                  <a:lnTo>
                    <a:pt x="412423" y="1180434"/>
                  </a:lnTo>
                  <a:cubicBezTo>
                    <a:pt x="412423" y="1180434"/>
                    <a:pt x="412423" y="1180919"/>
                    <a:pt x="412423" y="1181891"/>
                  </a:cubicBezTo>
                  <a:cubicBezTo>
                    <a:pt x="412423" y="1182862"/>
                    <a:pt x="412909" y="1183348"/>
                    <a:pt x="413881" y="1183348"/>
                  </a:cubicBezTo>
                  <a:cubicBezTo>
                    <a:pt x="413881" y="1181405"/>
                    <a:pt x="414367" y="1181405"/>
                    <a:pt x="415338" y="1183348"/>
                  </a:cubicBezTo>
                  <a:lnTo>
                    <a:pt x="415338" y="1186263"/>
                  </a:lnTo>
                  <a:cubicBezTo>
                    <a:pt x="414367" y="1189177"/>
                    <a:pt x="413152" y="1190635"/>
                    <a:pt x="411695" y="1190635"/>
                  </a:cubicBezTo>
                  <a:cubicBezTo>
                    <a:pt x="410237" y="1190635"/>
                    <a:pt x="409509" y="1189663"/>
                    <a:pt x="409509" y="1187720"/>
                  </a:cubicBezTo>
                  <a:cubicBezTo>
                    <a:pt x="412423" y="1186749"/>
                    <a:pt x="412909" y="1185777"/>
                    <a:pt x="410966" y="1184806"/>
                  </a:cubicBezTo>
                  <a:cubicBezTo>
                    <a:pt x="408051" y="1184806"/>
                    <a:pt x="406594" y="1183348"/>
                    <a:pt x="406594" y="1180434"/>
                  </a:cubicBezTo>
                  <a:close/>
                  <a:moveTo>
                    <a:pt x="957099" y="1169868"/>
                  </a:moveTo>
                  <a:cubicBezTo>
                    <a:pt x="957827" y="1169625"/>
                    <a:pt x="958435" y="1169747"/>
                    <a:pt x="958920" y="1170232"/>
                  </a:cubicBezTo>
                  <a:lnTo>
                    <a:pt x="972036" y="1174604"/>
                  </a:lnTo>
                  <a:lnTo>
                    <a:pt x="969122" y="1174604"/>
                  </a:lnTo>
                  <a:lnTo>
                    <a:pt x="954548" y="1171690"/>
                  </a:lnTo>
                  <a:cubicBezTo>
                    <a:pt x="955520" y="1170718"/>
                    <a:pt x="956370" y="1170111"/>
                    <a:pt x="957099" y="1169868"/>
                  </a:cubicBezTo>
                  <a:close/>
                  <a:moveTo>
                    <a:pt x="952362" y="1169868"/>
                  </a:moveTo>
                  <a:cubicBezTo>
                    <a:pt x="952848" y="1170111"/>
                    <a:pt x="953577" y="1170718"/>
                    <a:pt x="954548" y="1171690"/>
                  </a:cubicBezTo>
                  <a:cubicBezTo>
                    <a:pt x="951634" y="1172661"/>
                    <a:pt x="950662" y="1172175"/>
                    <a:pt x="951634" y="1170232"/>
                  </a:cubicBezTo>
                  <a:cubicBezTo>
                    <a:pt x="951634" y="1169747"/>
                    <a:pt x="951877" y="1169625"/>
                    <a:pt x="952362" y="1169868"/>
                  </a:cubicBezTo>
                  <a:close/>
                  <a:moveTo>
                    <a:pt x="934874" y="1166953"/>
                  </a:moveTo>
                  <a:cubicBezTo>
                    <a:pt x="935360" y="1166710"/>
                    <a:pt x="936089" y="1166832"/>
                    <a:pt x="937060" y="1167318"/>
                  </a:cubicBezTo>
                  <a:cubicBezTo>
                    <a:pt x="937060" y="1167318"/>
                    <a:pt x="937546" y="1167560"/>
                    <a:pt x="938518" y="1168046"/>
                  </a:cubicBezTo>
                  <a:cubicBezTo>
                    <a:pt x="939489" y="1168532"/>
                    <a:pt x="939004" y="1168775"/>
                    <a:pt x="937060" y="1168775"/>
                  </a:cubicBezTo>
                  <a:lnTo>
                    <a:pt x="934146" y="1168775"/>
                  </a:lnTo>
                  <a:cubicBezTo>
                    <a:pt x="934146" y="1167803"/>
                    <a:pt x="934389" y="1167196"/>
                    <a:pt x="934874" y="1166953"/>
                  </a:cubicBezTo>
                  <a:close/>
                  <a:moveTo>
                    <a:pt x="419710" y="1166225"/>
                  </a:moveTo>
                  <a:cubicBezTo>
                    <a:pt x="420196" y="1166467"/>
                    <a:pt x="420682" y="1167318"/>
                    <a:pt x="421167" y="1168775"/>
                  </a:cubicBezTo>
                  <a:lnTo>
                    <a:pt x="424082" y="1168775"/>
                  </a:lnTo>
                  <a:lnTo>
                    <a:pt x="422625" y="1170232"/>
                  </a:lnTo>
                  <a:cubicBezTo>
                    <a:pt x="421653" y="1170232"/>
                    <a:pt x="420925" y="1169989"/>
                    <a:pt x="420439" y="1169504"/>
                  </a:cubicBezTo>
                  <a:cubicBezTo>
                    <a:pt x="419953" y="1169018"/>
                    <a:pt x="419224" y="1168289"/>
                    <a:pt x="418253" y="1167318"/>
                  </a:cubicBezTo>
                  <a:cubicBezTo>
                    <a:pt x="418739" y="1166346"/>
                    <a:pt x="419224" y="1165982"/>
                    <a:pt x="419710" y="1166225"/>
                  </a:cubicBezTo>
                  <a:close/>
                  <a:moveTo>
                    <a:pt x="159031" y="1164039"/>
                  </a:moveTo>
                  <a:cubicBezTo>
                    <a:pt x="158667" y="1163796"/>
                    <a:pt x="158363" y="1163917"/>
                    <a:pt x="158120" y="1164403"/>
                  </a:cubicBezTo>
                  <a:cubicBezTo>
                    <a:pt x="157634" y="1165374"/>
                    <a:pt x="157877" y="1166832"/>
                    <a:pt x="158849" y="1168775"/>
                  </a:cubicBezTo>
                  <a:cubicBezTo>
                    <a:pt x="158849" y="1170718"/>
                    <a:pt x="160306" y="1172661"/>
                    <a:pt x="163221" y="1174604"/>
                  </a:cubicBezTo>
                  <a:cubicBezTo>
                    <a:pt x="164192" y="1172661"/>
                    <a:pt x="163707" y="1170718"/>
                    <a:pt x="161764" y="1168775"/>
                  </a:cubicBezTo>
                  <a:cubicBezTo>
                    <a:pt x="159820" y="1168775"/>
                    <a:pt x="159335" y="1167804"/>
                    <a:pt x="160306" y="1165860"/>
                  </a:cubicBezTo>
                  <a:cubicBezTo>
                    <a:pt x="159820" y="1164889"/>
                    <a:pt x="159395" y="1164282"/>
                    <a:pt x="159031" y="1164039"/>
                  </a:cubicBezTo>
                  <a:close/>
                  <a:moveTo>
                    <a:pt x="906457" y="1161488"/>
                  </a:moveTo>
                  <a:cubicBezTo>
                    <a:pt x="907428" y="1161488"/>
                    <a:pt x="907914" y="1161974"/>
                    <a:pt x="907914" y="1162946"/>
                  </a:cubicBezTo>
                  <a:cubicBezTo>
                    <a:pt x="906942" y="1164889"/>
                    <a:pt x="905971" y="1164889"/>
                    <a:pt x="904999" y="1162946"/>
                  </a:cubicBezTo>
                  <a:cubicBezTo>
                    <a:pt x="904999" y="1161974"/>
                    <a:pt x="905485" y="1161488"/>
                    <a:pt x="906457" y="1161488"/>
                  </a:cubicBezTo>
                  <a:close/>
                  <a:moveTo>
                    <a:pt x="990982" y="1160031"/>
                  </a:moveTo>
                  <a:lnTo>
                    <a:pt x="983695" y="1161488"/>
                  </a:lnTo>
                  <a:cubicBezTo>
                    <a:pt x="984666" y="1161488"/>
                    <a:pt x="986124" y="1161731"/>
                    <a:pt x="988067" y="1162217"/>
                  </a:cubicBezTo>
                  <a:cubicBezTo>
                    <a:pt x="990010" y="1162703"/>
                    <a:pt x="990982" y="1161974"/>
                    <a:pt x="990982" y="1160031"/>
                  </a:cubicBezTo>
                  <a:close/>
                  <a:moveTo>
                    <a:pt x="703888" y="1158574"/>
                  </a:moveTo>
                  <a:cubicBezTo>
                    <a:pt x="705832" y="1158574"/>
                    <a:pt x="706317" y="1159545"/>
                    <a:pt x="705346" y="1161488"/>
                  </a:cubicBezTo>
                  <a:lnTo>
                    <a:pt x="702431" y="1160031"/>
                  </a:lnTo>
                  <a:close/>
                  <a:moveTo>
                    <a:pt x="892248" y="1152380"/>
                  </a:moveTo>
                  <a:cubicBezTo>
                    <a:pt x="892491" y="1152623"/>
                    <a:pt x="892369" y="1153230"/>
                    <a:pt x="891883" y="1154202"/>
                  </a:cubicBezTo>
                  <a:cubicBezTo>
                    <a:pt x="891883" y="1156145"/>
                    <a:pt x="890912" y="1156631"/>
                    <a:pt x="888969" y="1155659"/>
                  </a:cubicBezTo>
                  <a:lnTo>
                    <a:pt x="890426" y="1152744"/>
                  </a:lnTo>
                  <a:cubicBezTo>
                    <a:pt x="891398" y="1152259"/>
                    <a:pt x="892005" y="1152137"/>
                    <a:pt x="892248" y="1152380"/>
                  </a:cubicBezTo>
                  <a:close/>
                  <a:moveTo>
                    <a:pt x="374533" y="1145458"/>
                  </a:moveTo>
                  <a:cubicBezTo>
                    <a:pt x="373561" y="1144972"/>
                    <a:pt x="372104" y="1145458"/>
                    <a:pt x="370161" y="1146915"/>
                  </a:cubicBezTo>
                  <a:lnTo>
                    <a:pt x="370161" y="1148372"/>
                  </a:lnTo>
                  <a:lnTo>
                    <a:pt x="367246" y="1152744"/>
                  </a:lnTo>
                  <a:lnTo>
                    <a:pt x="365789" y="1155659"/>
                  </a:lnTo>
                  <a:lnTo>
                    <a:pt x="371618" y="1158574"/>
                  </a:lnTo>
                  <a:cubicBezTo>
                    <a:pt x="373561" y="1159545"/>
                    <a:pt x="375747" y="1158574"/>
                    <a:pt x="378176" y="1155659"/>
                  </a:cubicBezTo>
                  <a:cubicBezTo>
                    <a:pt x="380605" y="1152744"/>
                    <a:pt x="380848" y="1150801"/>
                    <a:pt x="378905" y="1149830"/>
                  </a:cubicBezTo>
                  <a:lnTo>
                    <a:pt x="374533" y="1152744"/>
                  </a:lnTo>
                  <a:lnTo>
                    <a:pt x="375990" y="1149830"/>
                  </a:lnTo>
                  <a:cubicBezTo>
                    <a:pt x="375990" y="1147401"/>
                    <a:pt x="375505" y="1145944"/>
                    <a:pt x="374533" y="1145458"/>
                  </a:cubicBezTo>
                  <a:close/>
                  <a:moveTo>
                    <a:pt x="136260" y="1141086"/>
                  </a:moveTo>
                  <a:cubicBezTo>
                    <a:pt x="136746" y="1141086"/>
                    <a:pt x="136989" y="1141571"/>
                    <a:pt x="136989" y="1142543"/>
                  </a:cubicBezTo>
                  <a:lnTo>
                    <a:pt x="138446" y="1146915"/>
                  </a:lnTo>
                  <a:lnTo>
                    <a:pt x="136989" y="1151287"/>
                  </a:lnTo>
                  <a:lnTo>
                    <a:pt x="136989" y="1152744"/>
                  </a:lnTo>
                  <a:lnTo>
                    <a:pt x="134074" y="1155659"/>
                  </a:lnTo>
                  <a:cubicBezTo>
                    <a:pt x="135046" y="1153716"/>
                    <a:pt x="134560" y="1152259"/>
                    <a:pt x="132617" y="1151287"/>
                  </a:cubicBezTo>
                  <a:lnTo>
                    <a:pt x="135532" y="1152744"/>
                  </a:lnTo>
                  <a:cubicBezTo>
                    <a:pt x="135532" y="1152744"/>
                    <a:pt x="135289" y="1152502"/>
                    <a:pt x="134803" y="1152016"/>
                  </a:cubicBezTo>
                  <a:cubicBezTo>
                    <a:pt x="134317" y="1151530"/>
                    <a:pt x="133589" y="1150315"/>
                    <a:pt x="132617" y="1148372"/>
                  </a:cubicBezTo>
                  <a:cubicBezTo>
                    <a:pt x="133589" y="1148372"/>
                    <a:pt x="133589" y="1147887"/>
                    <a:pt x="132617" y="1146915"/>
                  </a:cubicBezTo>
                  <a:cubicBezTo>
                    <a:pt x="131646" y="1145944"/>
                    <a:pt x="131646" y="1144972"/>
                    <a:pt x="132617" y="1144000"/>
                  </a:cubicBezTo>
                  <a:lnTo>
                    <a:pt x="135532" y="1145458"/>
                  </a:lnTo>
                  <a:cubicBezTo>
                    <a:pt x="135532" y="1144486"/>
                    <a:pt x="135532" y="1143515"/>
                    <a:pt x="135532" y="1142543"/>
                  </a:cubicBezTo>
                  <a:cubicBezTo>
                    <a:pt x="135532" y="1141571"/>
                    <a:pt x="135775" y="1141086"/>
                    <a:pt x="136260" y="1141086"/>
                  </a:cubicBezTo>
                  <a:close/>
                  <a:moveTo>
                    <a:pt x="158995" y="1131030"/>
                  </a:moveTo>
                  <a:lnTo>
                    <a:pt x="158120" y="1133070"/>
                  </a:lnTo>
                  <a:cubicBezTo>
                    <a:pt x="157634" y="1135985"/>
                    <a:pt x="157392" y="1140114"/>
                    <a:pt x="157392" y="1145458"/>
                  </a:cubicBezTo>
                  <a:cubicBezTo>
                    <a:pt x="157392" y="1151287"/>
                    <a:pt x="157392" y="1155173"/>
                    <a:pt x="157392" y="1157116"/>
                  </a:cubicBezTo>
                  <a:cubicBezTo>
                    <a:pt x="158363" y="1158088"/>
                    <a:pt x="159820" y="1159059"/>
                    <a:pt x="161764" y="1160031"/>
                  </a:cubicBezTo>
                  <a:cubicBezTo>
                    <a:pt x="162735" y="1161003"/>
                    <a:pt x="163707" y="1161974"/>
                    <a:pt x="164678" y="1162946"/>
                  </a:cubicBezTo>
                  <a:cubicBezTo>
                    <a:pt x="165650" y="1163917"/>
                    <a:pt x="166136" y="1165374"/>
                    <a:pt x="166136" y="1167318"/>
                  </a:cubicBezTo>
                  <a:lnTo>
                    <a:pt x="167593" y="1168775"/>
                  </a:lnTo>
                  <a:cubicBezTo>
                    <a:pt x="166621" y="1169747"/>
                    <a:pt x="166621" y="1171204"/>
                    <a:pt x="167593" y="1173147"/>
                  </a:cubicBezTo>
                  <a:cubicBezTo>
                    <a:pt x="169536" y="1174119"/>
                    <a:pt x="170265" y="1175576"/>
                    <a:pt x="169779" y="1177519"/>
                  </a:cubicBezTo>
                  <a:cubicBezTo>
                    <a:pt x="169293" y="1179462"/>
                    <a:pt x="169050" y="1180434"/>
                    <a:pt x="169050" y="1180434"/>
                  </a:cubicBezTo>
                  <a:cubicBezTo>
                    <a:pt x="168079" y="1181405"/>
                    <a:pt x="168079" y="1182377"/>
                    <a:pt x="169050" y="1183348"/>
                  </a:cubicBezTo>
                  <a:cubicBezTo>
                    <a:pt x="170022" y="1184320"/>
                    <a:pt x="170508" y="1185291"/>
                    <a:pt x="170508" y="1186263"/>
                  </a:cubicBezTo>
                  <a:cubicBezTo>
                    <a:pt x="170508" y="1187234"/>
                    <a:pt x="170750" y="1187234"/>
                    <a:pt x="171236" y="1186263"/>
                  </a:cubicBezTo>
                  <a:cubicBezTo>
                    <a:pt x="171722" y="1185291"/>
                    <a:pt x="171479" y="1184320"/>
                    <a:pt x="170508" y="1183348"/>
                  </a:cubicBezTo>
                  <a:lnTo>
                    <a:pt x="171965" y="1180434"/>
                  </a:lnTo>
                  <a:lnTo>
                    <a:pt x="170508" y="1173147"/>
                  </a:lnTo>
                  <a:cubicBezTo>
                    <a:pt x="171479" y="1172175"/>
                    <a:pt x="171479" y="1170718"/>
                    <a:pt x="170508" y="1168775"/>
                  </a:cubicBezTo>
                  <a:cubicBezTo>
                    <a:pt x="168564" y="1168775"/>
                    <a:pt x="167593" y="1167804"/>
                    <a:pt x="167593" y="1165860"/>
                  </a:cubicBezTo>
                  <a:lnTo>
                    <a:pt x="169050" y="1162946"/>
                  </a:lnTo>
                  <a:lnTo>
                    <a:pt x="167593" y="1157116"/>
                  </a:lnTo>
                  <a:lnTo>
                    <a:pt x="167593" y="1151287"/>
                  </a:lnTo>
                  <a:cubicBezTo>
                    <a:pt x="164678" y="1147401"/>
                    <a:pt x="163221" y="1142543"/>
                    <a:pt x="163221" y="1136714"/>
                  </a:cubicBezTo>
                  <a:lnTo>
                    <a:pt x="161764" y="1133799"/>
                  </a:lnTo>
                  <a:close/>
                  <a:moveTo>
                    <a:pt x="382548" y="1127606"/>
                  </a:moveTo>
                  <a:cubicBezTo>
                    <a:pt x="382063" y="1127848"/>
                    <a:pt x="381820" y="1128456"/>
                    <a:pt x="381820" y="1129427"/>
                  </a:cubicBezTo>
                  <a:cubicBezTo>
                    <a:pt x="380848" y="1129427"/>
                    <a:pt x="380362" y="1129913"/>
                    <a:pt x="380362" y="1130884"/>
                  </a:cubicBezTo>
                  <a:cubicBezTo>
                    <a:pt x="380362" y="1131856"/>
                    <a:pt x="380848" y="1132342"/>
                    <a:pt x="381820" y="1132342"/>
                  </a:cubicBezTo>
                  <a:cubicBezTo>
                    <a:pt x="381820" y="1135256"/>
                    <a:pt x="382791" y="1135742"/>
                    <a:pt x="384734" y="1133799"/>
                  </a:cubicBezTo>
                  <a:cubicBezTo>
                    <a:pt x="385706" y="1131856"/>
                    <a:pt x="385706" y="1129913"/>
                    <a:pt x="384734" y="1127970"/>
                  </a:cubicBezTo>
                  <a:cubicBezTo>
                    <a:pt x="383763" y="1127484"/>
                    <a:pt x="383034" y="1127363"/>
                    <a:pt x="382548" y="1127606"/>
                  </a:cubicBezTo>
                  <a:close/>
                  <a:moveTo>
                    <a:pt x="587302" y="1126513"/>
                  </a:moveTo>
                  <a:cubicBezTo>
                    <a:pt x="588274" y="1126513"/>
                    <a:pt x="589003" y="1126513"/>
                    <a:pt x="589488" y="1126513"/>
                  </a:cubicBezTo>
                  <a:cubicBezTo>
                    <a:pt x="589974" y="1126513"/>
                    <a:pt x="590217" y="1126513"/>
                    <a:pt x="590217" y="1126513"/>
                  </a:cubicBezTo>
                  <a:cubicBezTo>
                    <a:pt x="591674" y="1126513"/>
                    <a:pt x="592646" y="1126513"/>
                    <a:pt x="593132" y="1126513"/>
                  </a:cubicBezTo>
                  <a:cubicBezTo>
                    <a:pt x="593132" y="1128456"/>
                    <a:pt x="592160" y="1128942"/>
                    <a:pt x="590217" y="1127970"/>
                  </a:cubicBezTo>
                  <a:cubicBezTo>
                    <a:pt x="589246" y="1129913"/>
                    <a:pt x="588274" y="1129913"/>
                    <a:pt x="587302" y="1127970"/>
                  </a:cubicBezTo>
                  <a:close/>
                  <a:moveTo>
                    <a:pt x="591674" y="1122141"/>
                  </a:moveTo>
                  <a:lnTo>
                    <a:pt x="588760" y="1125055"/>
                  </a:lnTo>
                  <a:cubicBezTo>
                    <a:pt x="587788" y="1124084"/>
                    <a:pt x="586817" y="1124084"/>
                    <a:pt x="585845" y="1125055"/>
                  </a:cubicBezTo>
                  <a:cubicBezTo>
                    <a:pt x="584874" y="1126027"/>
                    <a:pt x="584874" y="1127484"/>
                    <a:pt x="585845" y="1129427"/>
                  </a:cubicBezTo>
                  <a:lnTo>
                    <a:pt x="588760" y="1130884"/>
                  </a:lnTo>
                  <a:cubicBezTo>
                    <a:pt x="590703" y="1132828"/>
                    <a:pt x="590703" y="1133799"/>
                    <a:pt x="588760" y="1133799"/>
                  </a:cubicBezTo>
                  <a:cubicBezTo>
                    <a:pt x="586817" y="1133799"/>
                    <a:pt x="585845" y="1134285"/>
                    <a:pt x="585845" y="1135256"/>
                  </a:cubicBezTo>
                  <a:cubicBezTo>
                    <a:pt x="585845" y="1136228"/>
                    <a:pt x="586331" y="1137200"/>
                    <a:pt x="587302" y="1138171"/>
                  </a:cubicBezTo>
                  <a:lnTo>
                    <a:pt x="588760" y="1138171"/>
                  </a:lnTo>
                  <a:lnTo>
                    <a:pt x="591674" y="1142543"/>
                  </a:lnTo>
                  <a:cubicBezTo>
                    <a:pt x="590703" y="1144486"/>
                    <a:pt x="591189" y="1145458"/>
                    <a:pt x="593132" y="1145458"/>
                  </a:cubicBezTo>
                  <a:lnTo>
                    <a:pt x="594589" y="1139629"/>
                  </a:lnTo>
                  <a:cubicBezTo>
                    <a:pt x="595561" y="1140600"/>
                    <a:pt x="596532" y="1140114"/>
                    <a:pt x="597504" y="1138171"/>
                  </a:cubicBezTo>
                  <a:lnTo>
                    <a:pt x="596046" y="1135256"/>
                  </a:lnTo>
                  <a:cubicBezTo>
                    <a:pt x="596046" y="1130399"/>
                    <a:pt x="595561" y="1127484"/>
                    <a:pt x="594589" y="1126513"/>
                  </a:cubicBezTo>
                  <a:cubicBezTo>
                    <a:pt x="596532" y="1126513"/>
                    <a:pt x="597504" y="1126270"/>
                    <a:pt x="597504" y="1125784"/>
                  </a:cubicBezTo>
                  <a:cubicBezTo>
                    <a:pt x="597504" y="1125298"/>
                    <a:pt x="597018" y="1124569"/>
                    <a:pt x="596046" y="1123598"/>
                  </a:cubicBezTo>
                  <a:cubicBezTo>
                    <a:pt x="595075" y="1123598"/>
                    <a:pt x="594589" y="1124569"/>
                    <a:pt x="594589" y="1126513"/>
                  </a:cubicBezTo>
                  <a:lnTo>
                    <a:pt x="591674" y="1125055"/>
                  </a:lnTo>
                  <a:close/>
                  <a:moveTo>
                    <a:pt x="594589" y="1117769"/>
                  </a:moveTo>
                  <a:lnTo>
                    <a:pt x="594589" y="1120683"/>
                  </a:lnTo>
                  <a:cubicBezTo>
                    <a:pt x="595561" y="1122626"/>
                    <a:pt x="596532" y="1122626"/>
                    <a:pt x="597504" y="1120683"/>
                  </a:cubicBezTo>
                  <a:cubicBezTo>
                    <a:pt x="597504" y="1119712"/>
                    <a:pt x="596532" y="1118740"/>
                    <a:pt x="594589" y="1117769"/>
                  </a:cubicBezTo>
                  <a:close/>
                  <a:moveTo>
                    <a:pt x="900627" y="1116311"/>
                  </a:moveTo>
                  <a:lnTo>
                    <a:pt x="899170" y="1119226"/>
                  </a:lnTo>
                  <a:lnTo>
                    <a:pt x="896255" y="1119226"/>
                  </a:lnTo>
                  <a:close/>
                  <a:moveTo>
                    <a:pt x="594225" y="1111575"/>
                  </a:moveTo>
                  <a:cubicBezTo>
                    <a:pt x="593982" y="1111332"/>
                    <a:pt x="593618" y="1111454"/>
                    <a:pt x="593132" y="1111939"/>
                  </a:cubicBezTo>
                  <a:cubicBezTo>
                    <a:pt x="591189" y="1110968"/>
                    <a:pt x="590703" y="1111939"/>
                    <a:pt x="591674" y="1114854"/>
                  </a:cubicBezTo>
                  <a:cubicBezTo>
                    <a:pt x="593618" y="1115825"/>
                    <a:pt x="594589" y="1115340"/>
                    <a:pt x="594589" y="1113397"/>
                  </a:cubicBezTo>
                  <a:cubicBezTo>
                    <a:pt x="594589" y="1112425"/>
                    <a:pt x="594468" y="1111818"/>
                    <a:pt x="594225" y="1111575"/>
                  </a:cubicBezTo>
                  <a:close/>
                  <a:moveTo>
                    <a:pt x="375990" y="1103195"/>
                  </a:moveTo>
                  <a:cubicBezTo>
                    <a:pt x="373076" y="1105138"/>
                    <a:pt x="373561" y="1107082"/>
                    <a:pt x="377448" y="1109025"/>
                  </a:cubicBezTo>
                  <a:cubicBezTo>
                    <a:pt x="380362" y="1109996"/>
                    <a:pt x="382062" y="1109753"/>
                    <a:pt x="382548" y="1108296"/>
                  </a:cubicBezTo>
                  <a:cubicBezTo>
                    <a:pt x="383034" y="1106839"/>
                    <a:pt x="382791" y="1105624"/>
                    <a:pt x="381820" y="1104653"/>
                  </a:cubicBezTo>
                  <a:close/>
                  <a:moveTo>
                    <a:pt x="136078" y="1103013"/>
                  </a:moveTo>
                  <a:cubicBezTo>
                    <a:pt x="136443" y="1102892"/>
                    <a:pt x="136989" y="1103195"/>
                    <a:pt x="137718" y="1103924"/>
                  </a:cubicBezTo>
                  <a:cubicBezTo>
                    <a:pt x="139175" y="1105381"/>
                    <a:pt x="140389" y="1107567"/>
                    <a:pt x="141361" y="1110482"/>
                  </a:cubicBezTo>
                  <a:lnTo>
                    <a:pt x="144276" y="1122141"/>
                  </a:lnTo>
                  <a:lnTo>
                    <a:pt x="144276" y="1127241"/>
                  </a:lnTo>
                  <a:cubicBezTo>
                    <a:pt x="144276" y="1126755"/>
                    <a:pt x="143790" y="1126027"/>
                    <a:pt x="142818" y="1125055"/>
                  </a:cubicBezTo>
                  <a:cubicBezTo>
                    <a:pt x="141847" y="1122141"/>
                    <a:pt x="141847" y="1119712"/>
                    <a:pt x="142818" y="1117769"/>
                  </a:cubicBezTo>
                  <a:cubicBezTo>
                    <a:pt x="140875" y="1117769"/>
                    <a:pt x="139904" y="1117283"/>
                    <a:pt x="139904" y="1116311"/>
                  </a:cubicBezTo>
                  <a:lnTo>
                    <a:pt x="138446" y="1110482"/>
                  </a:lnTo>
                  <a:lnTo>
                    <a:pt x="135532" y="1104653"/>
                  </a:lnTo>
                  <a:cubicBezTo>
                    <a:pt x="135532" y="1103681"/>
                    <a:pt x="135714" y="1103135"/>
                    <a:pt x="136078" y="1103013"/>
                  </a:cubicBezTo>
                  <a:close/>
                  <a:moveTo>
                    <a:pt x="932142" y="1090808"/>
                  </a:moveTo>
                  <a:lnTo>
                    <a:pt x="930798" y="1091064"/>
                  </a:lnTo>
                  <a:lnTo>
                    <a:pt x="944347" y="1094451"/>
                  </a:lnTo>
                  <a:cubicBezTo>
                    <a:pt x="944347" y="1093480"/>
                    <a:pt x="942161" y="1092508"/>
                    <a:pt x="937789" y="1091537"/>
                  </a:cubicBezTo>
                  <a:cubicBezTo>
                    <a:pt x="935603" y="1091051"/>
                    <a:pt x="933721" y="1090808"/>
                    <a:pt x="932142" y="1090808"/>
                  </a:cubicBezTo>
                  <a:close/>
                  <a:moveTo>
                    <a:pt x="75417" y="1089715"/>
                  </a:moveTo>
                  <a:cubicBezTo>
                    <a:pt x="76631" y="1089472"/>
                    <a:pt x="77724" y="1089594"/>
                    <a:pt x="78696" y="1090079"/>
                  </a:cubicBezTo>
                  <a:cubicBezTo>
                    <a:pt x="80639" y="1089108"/>
                    <a:pt x="81854" y="1089108"/>
                    <a:pt x="82339" y="1090079"/>
                  </a:cubicBezTo>
                  <a:cubicBezTo>
                    <a:pt x="82825" y="1091051"/>
                    <a:pt x="82582" y="1092508"/>
                    <a:pt x="81611" y="1094451"/>
                  </a:cubicBezTo>
                  <a:cubicBezTo>
                    <a:pt x="81611" y="1095423"/>
                    <a:pt x="81125" y="1095423"/>
                    <a:pt x="80153" y="1094451"/>
                  </a:cubicBezTo>
                  <a:cubicBezTo>
                    <a:pt x="78210" y="1094451"/>
                    <a:pt x="76753" y="1093965"/>
                    <a:pt x="75781" y="1092994"/>
                  </a:cubicBezTo>
                  <a:cubicBezTo>
                    <a:pt x="74810" y="1092023"/>
                    <a:pt x="73352" y="1091537"/>
                    <a:pt x="71409" y="1091537"/>
                  </a:cubicBezTo>
                  <a:cubicBezTo>
                    <a:pt x="72867" y="1090565"/>
                    <a:pt x="74203" y="1089958"/>
                    <a:pt x="75417" y="1089715"/>
                  </a:cubicBezTo>
                  <a:close/>
                  <a:moveTo>
                    <a:pt x="415338" y="1074049"/>
                  </a:moveTo>
                  <a:lnTo>
                    <a:pt x="415338" y="1076963"/>
                  </a:lnTo>
                  <a:lnTo>
                    <a:pt x="413881" y="1079878"/>
                  </a:lnTo>
                  <a:cubicBezTo>
                    <a:pt x="412909" y="1078907"/>
                    <a:pt x="412909" y="1077449"/>
                    <a:pt x="413881" y="1075506"/>
                  </a:cubicBezTo>
                  <a:cubicBezTo>
                    <a:pt x="413881" y="1075506"/>
                    <a:pt x="413881" y="1075263"/>
                    <a:pt x="413881" y="1074777"/>
                  </a:cubicBezTo>
                  <a:cubicBezTo>
                    <a:pt x="413881" y="1074292"/>
                    <a:pt x="414367" y="1074049"/>
                    <a:pt x="415338" y="1074049"/>
                  </a:cubicBezTo>
                  <a:close/>
                  <a:moveTo>
                    <a:pt x="370161" y="1072591"/>
                  </a:moveTo>
                  <a:lnTo>
                    <a:pt x="370161" y="1074049"/>
                  </a:lnTo>
                  <a:lnTo>
                    <a:pt x="368704" y="1074049"/>
                  </a:lnTo>
                  <a:close/>
                  <a:moveTo>
                    <a:pt x="370161" y="1072591"/>
                  </a:moveTo>
                  <a:cubicBezTo>
                    <a:pt x="368218" y="1072591"/>
                    <a:pt x="366761" y="1073077"/>
                    <a:pt x="365789" y="1074049"/>
                  </a:cubicBezTo>
                  <a:lnTo>
                    <a:pt x="362874" y="1074049"/>
                  </a:lnTo>
                  <a:cubicBezTo>
                    <a:pt x="362874" y="1075020"/>
                    <a:pt x="363117" y="1075506"/>
                    <a:pt x="363603" y="1075506"/>
                  </a:cubicBezTo>
                  <a:cubicBezTo>
                    <a:pt x="364089" y="1075506"/>
                    <a:pt x="364818" y="1075506"/>
                    <a:pt x="365789" y="1075506"/>
                  </a:cubicBezTo>
                  <a:lnTo>
                    <a:pt x="373076" y="1084250"/>
                  </a:lnTo>
                  <a:cubicBezTo>
                    <a:pt x="374047" y="1084250"/>
                    <a:pt x="374290" y="1082793"/>
                    <a:pt x="373804" y="1079878"/>
                  </a:cubicBezTo>
                  <a:cubicBezTo>
                    <a:pt x="373319" y="1076963"/>
                    <a:pt x="372104" y="1074535"/>
                    <a:pt x="370161" y="1072591"/>
                  </a:cubicBezTo>
                  <a:close/>
                  <a:moveTo>
                    <a:pt x="100556" y="1060933"/>
                  </a:moveTo>
                  <a:lnTo>
                    <a:pt x="99099" y="1068220"/>
                  </a:lnTo>
                  <a:cubicBezTo>
                    <a:pt x="95212" y="1073077"/>
                    <a:pt x="92784" y="1075020"/>
                    <a:pt x="91812" y="1074049"/>
                  </a:cubicBezTo>
                  <a:lnTo>
                    <a:pt x="87440" y="1075506"/>
                  </a:lnTo>
                  <a:cubicBezTo>
                    <a:pt x="86468" y="1077449"/>
                    <a:pt x="84040" y="1077935"/>
                    <a:pt x="80153" y="1076963"/>
                  </a:cubicBezTo>
                  <a:lnTo>
                    <a:pt x="77239" y="1075506"/>
                  </a:lnTo>
                  <a:cubicBezTo>
                    <a:pt x="77239" y="1074535"/>
                    <a:pt x="76996" y="1074049"/>
                    <a:pt x="76510" y="1074049"/>
                  </a:cubicBezTo>
                  <a:cubicBezTo>
                    <a:pt x="76024" y="1074049"/>
                    <a:pt x="75296" y="1074049"/>
                    <a:pt x="74324" y="1074049"/>
                  </a:cubicBezTo>
                  <a:lnTo>
                    <a:pt x="71409" y="1072591"/>
                  </a:lnTo>
                  <a:lnTo>
                    <a:pt x="68495" y="1072591"/>
                  </a:lnTo>
                  <a:lnTo>
                    <a:pt x="68495" y="1069677"/>
                  </a:lnTo>
                  <a:cubicBezTo>
                    <a:pt x="70438" y="1070648"/>
                    <a:pt x="73110" y="1070891"/>
                    <a:pt x="76510" y="1070406"/>
                  </a:cubicBezTo>
                  <a:cubicBezTo>
                    <a:pt x="79910" y="1069920"/>
                    <a:pt x="82582" y="1069677"/>
                    <a:pt x="84525" y="1069677"/>
                  </a:cubicBezTo>
                  <a:lnTo>
                    <a:pt x="87440" y="1066762"/>
                  </a:lnTo>
                  <a:lnTo>
                    <a:pt x="88897" y="1063848"/>
                  </a:lnTo>
                  <a:cubicBezTo>
                    <a:pt x="90840" y="1064819"/>
                    <a:pt x="92541" y="1065062"/>
                    <a:pt x="93998" y="1064576"/>
                  </a:cubicBezTo>
                  <a:cubicBezTo>
                    <a:pt x="95455" y="1064090"/>
                    <a:pt x="96670" y="1063362"/>
                    <a:pt x="97641" y="1062390"/>
                  </a:cubicBezTo>
                  <a:close/>
                  <a:moveTo>
                    <a:pt x="141361" y="1057107"/>
                  </a:moveTo>
                  <a:lnTo>
                    <a:pt x="141361" y="1058018"/>
                  </a:lnTo>
                  <a:lnTo>
                    <a:pt x="140919" y="1057577"/>
                  </a:lnTo>
                  <a:close/>
                  <a:moveTo>
                    <a:pt x="116420" y="1055565"/>
                  </a:moveTo>
                  <a:lnTo>
                    <a:pt x="114036" y="1058382"/>
                  </a:lnTo>
                  <a:cubicBezTo>
                    <a:pt x="112822" y="1059597"/>
                    <a:pt x="111729" y="1060447"/>
                    <a:pt x="110757" y="1060933"/>
                  </a:cubicBezTo>
                  <a:lnTo>
                    <a:pt x="112215" y="1058018"/>
                  </a:lnTo>
                  <a:close/>
                  <a:moveTo>
                    <a:pt x="916658" y="1055104"/>
                  </a:moveTo>
                  <a:cubicBezTo>
                    <a:pt x="896255" y="1055104"/>
                    <a:pt x="886540" y="1056561"/>
                    <a:pt x="887511" y="1059476"/>
                  </a:cubicBezTo>
                  <a:lnTo>
                    <a:pt x="874395" y="1065305"/>
                  </a:lnTo>
                  <a:lnTo>
                    <a:pt x="865652" y="1072591"/>
                  </a:lnTo>
                  <a:cubicBezTo>
                    <a:pt x="864680" y="1072591"/>
                    <a:pt x="870509" y="1072106"/>
                    <a:pt x="883139" y="1071134"/>
                  </a:cubicBezTo>
                  <a:cubicBezTo>
                    <a:pt x="894798" y="1067248"/>
                    <a:pt x="904514" y="1066276"/>
                    <a:pt x="912286" y="1068220"/>
                  </a:cubicBezTo>
                  <a:cubicBezTo>
                    <a:pt x="914229" y="1068220"/>
                    <a:pt x="917144" y="1067977"/>
                    <a:pt x="921030" y="1067491"/>
                  </a:cubicBezTo>
                  <a:cubicBezTo>
                    <a:pt x="924916" y="1067005"/>
                    <a:pt x="927831" y="1067248"/>
                    <a:pt x="929774" y="1068220"/>
                  </a:cubicBezTo>
                  <a:cubicBezTo>
                    <a:pt x="960863" y="1068220"/>
                    <a:pt x="988067" y="1074535"/>
                    <a:pt x="1011384" y="1087165"/>
                  </a:cubicBezTo>
                  <a:cubicBezTo>
                    <a:pt x="1011384" y="1086679"/>
                    <a:pt x="1011384" y="1085707"/>
                    <a:pt x="1011384" y="1084250"/>
                  </a:cubicBezTo>
                  <a:cubicBezTo>
                    <a:pt x="1007498" y="1084250"/>
                    <a:pt x="1004097" y="1082793"/>
                    <a:pt x="1001183" y="1079878"/>
                  </a:cubicBezTo>
                  <a:lnTo>
                    <a:pt x="985152" y="1072591"/>
                  </a:lnTo>
                  <a:cubicBezTo>
                    <a:pt x="983209" y="1072591"/>
                    <a:pt x="980780" y="1071863"/>
                    <a:pt x="977866" y="1070406"/>
                  </a:cubicBezTo>
                  <a:cubicBezTo>
                    <a:pt x="974951" y="1068948"/>
                    <a:pt x="972036" y="1067734"/>
                    <a:pt x="969122" y="1066762"/>
                  </a:cubicBezTo>
                  <a:lnTo>
                    <a:pt x="928317" y="1055104"/>
                  </a:lnTo>
                  <a:close/>
                  <a:moveTo>
                    <a:pt x="118044" y="1053646"/>
                  </a:moveTo>
                  <a:cubicBezTo>
                    <a:pt x="118044" y="1054132"/>
                    <a:pt x="117558" y="1054739"/>
                    <a:pt x="116586" y="1055468"/>
                  </a:cubicBezTo>
                  <a:lnTo>
                    <a:pt x="116420" y="1055565"/>
                  </a:lnTo>
                  <a:close/>
                  <a:moveTo>
                    <a:pt x="920301" y="1045631"/>
                  </a:moveTo>
                  <a:cubicBezTo>
                    <a:pt x="915929" y="1045145"/>
                    <a:pt x="914229" y="1045874"/>
                    <a:pt x="915201" y="1047817"/>
                  </a:cubicBezTo>
                  <a:cubicBezTo>
                    <a:pt x="924916" y="1049760"/>
                    <a:pt x="930260" y="1049760"/>
                    <a:pt x="931231" y="1047817"/>
                  </a:cubicBezTo>
                  <a:lnTo>
                    <a:pt x="928317" y="1046360"/>
                  </a:lnTo>
                  <a:cubicBezTo>
                    <a:pt x="927345" y="1046360"/>
                    <a:pt x="924673" y="1046117"/>
                    <a:pt x="920301" y="1045631"/>
                  </a:cubicBezTo>
                  <a:close/>
                  <a:moveTo>
                    <a:pt x="75781" y="1044902"/>
                  </a:moveTo>
                  <a:lnTo>
                    <a:pt x="81611" y="1046360"/>
                  </a:lnTo>
                  <a:lnTo>
                    <a:pt x="74324" y="1047817"/>
                  </a:lnTo>
                  <a:cubicBezTo>
                    <a:pt x="72381" y="1046846"/>
                    <a:pt x="72867" y="1045874"/>
                    <a:pt x="75781" y="1044902"/>
                  </a:cubicBezTo>
                  <a:close/>
                  <a:moveTo>
                    <a:pt x="694051" y="1039073"/>
                  </a:moveTo>
                  <a:cubicBezTo>
                    <a:pt x="691865" y="1039073"/>
                    <a:pt x="690772" y="1039559"/>
                    <a:pt x="690772" y="1040530"/>
                  </a:cubicBezTo>
                  <a:cubicBezTo>
                    <a:pt x="690772" y="1042473"/>
                    <a:pt x="697573" y="1043931"/>
                    <a:pt x="711175" y="1044902"/>
                  </a:cubicBezTo>
                  <a:lnTo>
                    <a:pt x="724740" y="1049835"/>
                  </a:lnTo>
                  <a:lnTo>
                    <a:pt x="724291" y="1049639"/>
                  </a:lnTo>
                  <a:cubicBezTo>
                    <a:pt x="722348" y="1048424"/>
                    <a:pt x="720405" y="1046846"/>
                    <a:pt x="718462" y="1044902"/>
                  </a:cubicBezTo>
                  <a:lnTo>
                    <a:pt x="703888" y="1040530"/>
                  </a:lnTo>
                  <a:cubicBezTo>
                    <a:pt x="699516" y="1039559"/>
                    <a:pt x="696238" y="1039073"/>
                    <a:pt x="694051" y="1039073"/>
                  </a:cubicBezTo>
                  <a:close/>
                  <a:moveTo>
                    <a:pt x="303124" y="1034701"/>
                  </a:moveTo>
                  <a:lnTo>
                    <a:pt x="306039" y="1036158"/>
                  </a:lnTo>
                  <a:lnTo>
                    <a:pt x="303389" y="1035496"/>
                  </a:lnTo>
                  <a:close/>
                  <a:moveTo>
                    <a:pt x="909371" y="1028872"/>
                  </a:moveTo>
                  <a:cubicBezTo>
                    <a:pt x="905485" y="1028872"/>
                    <a:pt x="899170" y="1029357"/>
                    <a:pt x="890426" y="1030329"/>
                  </a:cubicBezTo>
                  <a:cubicBezTo>
                    <a:pt x="890426" y="1032272"/>
                    <a:pt x="887997" y="1033244"/>
                    <a:pt x="883139" y="1033244"/>
                  </a:cubicBezTo>
                  <a:lnTo>
                    <a:pt x="872938" y="1036158"/>
                  </a:lnTo>
                  <a:lnTo>
                    <a:pt x="886054" y="1034701"/>
                  </a:lnTo>
                  <a:cubicBezTo>
                    <a:pt x="928802" y="1034701"/>
                    <a:pt x="961835" y="1037616"/>
                    <a:pt x="985152" y="1043445"/>
                  </a:cubicBezTo>
                  <a:lnTo>
                    <a:pt x="992439" y="1046360"/>
                  </a:lnTo>
                  <a:cubicBezTo>
                    <a:pt x="993410" y="1046360"/>
                    <a:pt x="993896" y="1045874"/>
                    <a:pt x="993896" y="1044902"/>
                  </a:cubicBezTo>
                  <a:cubicBezTo>
                    <a:pt x="993896" y="1043931"/>
                    <a:pt x="989038" y="1042473"/>
                    <a:pt x="979323" y="1040530"/>
                  </a:cubicBezTo>
                  <a:cubicBezTo>
                    <a:pt x="970579" y="1037616"/>
                    <a:pt x="966693" y="1035187"/>
                    <a:pt x="967664" y="1033244"/>
                  </a:cubicBezTo>
                  <a:lnTo>
                    <a:pt x="954548" y="1031786"/>
                  </a:lnTo>
                  <a:lnTo>
                    <a:pt x="944347" y="1030329"/>
                  </a:lnTo>
                  <a:cubicBezTo>
                    <a:pt x="943375" y="1030329"/>
                    <a:pt x="942161" y="1030329"/>
                    <a:pt x="940704" y="1030329"/>
                  </a:cubicBezTo>
                  <a:cubicBezTo>
                    <a:pt x="939246" y="1030329"/>
                    <a:pt x="938032" y="1030329"/>
                    <a:pt x="937060" y="1030329"/>
                  </a:cubicBezTo>
                  <a:cubicBezTo>
                    <a:pt x="933174" y="1029357"/>
                    <a:pt x="930260" y="1029357"/>
                    <a:pt x="928317" y="1030329"/>
                  </a:cubicBezTo>
                  <a:cubicBezTo>
                    <a:pt x="927345" y="1030329"/>
                    <a:pt x="926131" y="1030329"/>
                    <a:pt x="924673" y="1030329"/>
                  </a:cubicBezTo>
                  <a:cubicBezTo>
                    <a:pt x="923216" y="1030329"/>
                    <a:pt x="922487" y="1030815"/>
                    <a:pt x="922487" y="1031786"/>
                  </a:cubicBezTo>
                  <a:lnTo>
                    <a:pt x="919573" y="1030329"/>
                  </a:lnTo>
                  <a:cubicBezTo>
                    <a:pt x="921516" y="1029357"/>
                    <a:pt x="918115" y="1028872"/>
                    <a:pt x="909371" y="1028872"/>
                  </a:cubicBezTo>
                  <a:close/>
                  <a:moveTo>
                    <a:pt x="848892" y="1025229"/>
                  </a:moveTo>
                  <a:cubicBezTo>
                    <a:pt x="849864" y="1025229"/>
                    <a:pt x="850107" y="1025957"/>
                    <a:pt x="849621" y="1027414"/>
                  </a:cubicBezTo>
                  <a:cubicBezTo>
                    <a:pt x="848649" y="1029357"/>
                    <a:pt x="847678" y="1029843"/>
                    <a:pt x="846706" y="1028872"/>
                  </a:cubicBezTo>
                  <a:lnTo>
                    <a:pt x="845249" y="1030329"/>
                  </a:lnTo>
                  <a:lnTo>
                    <a:pt x="842334" y="1030329"/>
                  </a:lnTo>
                  <a:lnTo>
                    <a:pt x="840877" y="1030329"/>
                  </a:lnTo>
                  <a:cubicBezTo>
                    <a:pt x="838934" y="1030329"/>
                    <a:pt x="837719" y="1030086"/>
                    <a:pt x="837234" y="1029600"/>
                  </a:cubicBezTo>
                  <a:cubicBezTo>
                    <a:pt x="836748" y="1029115"/>
                    <a:pt x="836991" y="1028872"/>
                    <a:pt x="837962" y="1028872"/>
                  </a:cubicBezTo>
                  <a:cubicBezTo>
                    <a:pt x="839905" y="1029843"/>
                    <a:pt x="841849" y="1029357"/>
                    <a:pt x="843792" y="1027414"/>
                  </a:cubicBezTo>
                  <a:cubicBezTo>
                    <a:pt x="846220" y="1025957"/>
                    <a:pt x="847921" y="1025229"/>
                    <a:pt x="848892" y="1025229"/>
                  </a:cubicBezTo>
                  <a:close/>
                  <a:moveTo>
                    <a:pt x="879808" y="1020961"/>
                  </a:moveTo>
                  <a:lnTo>
                    <a:pt x="879496" y="1021585"/>
                  </a:lnTo>
                  <a:cubicBezTo>
                    <a:pt x="879010" y="1021585"/>
                    <a:pt x="878282" y="1021585"/>
                    <a:pt x="877310" y="1021585"/>
                  </a:cubicBezTo>
                  <a:close/>
                  <a:moveTo>
                    <a:pt x="880225" y="1020128"/>
                  </a:moveTo>
                  <a:lnTo>
                    <a:pt x="883139" y="1020128"/>
                  </a:lnTo>
                  <a:lnTo>
                    <a:pt x="879808" y="1020961"/>
                  </a:lnTo>
                  <a:close/>
                  <a:moveTo>
                    <a:pt x="870023" y="1020128"/>
                  </a:moveTo>
                  <a:lnTo>
                    <a:pt x="872938" y="1020128"/>
                  </a:lnTo>
                  <a:cubicBezTo>
                    <a:pt x="872938" y="1021099"/>
                    <a:pt x="872209" y="1021828"/>
                    <a:pt x="870752" y="1022314"/>
                  </a:cubicBezTo>
                  <a:cubicBezTo>
                    <a:pt x="869295" y="1022800"/>
                    <a:pt x="869052" y="1022557"/>
                    <a:pt x="870023" y="1021585"/>
                  </a:cubicBezTo>
                  <a:cubicBezTo>
                    <a:pt x="870023" y="1021585"/>
                    <a:pt x="870023" y="1021099"/>
                    <a:pt x="870023" y="1020128"/>
                  </a:cubicBezTo>
                  <a:close/>
                  <a:moveTo>
                    <a:pt x="892612" y="1017942"/>
                  </a:moveTo>
                  <a:cubicBezTo>
                    <a:pt x="894069" y="1017456"/>
                    <a:pt x="894798" y="1018185"/>
                    <a:pt x="894798" y="1020128"/>
                  </a:cubicBezTo>
                  <a:lnTo>
                    <a:pt x="888969" y="1020128"/>
                  </a:lnTo>
                  <a:lnTo>
                    <a:pt x="883139" y="1020128"/>
                  </a:lnTo>
                  <a:cubicBezTo>
                    <a:pt x="887997" y="1019156"/>
                    <a:pt x="891155" y="1018428"/>
                    <a:pt x="892612" y="1017942"/>
                  </a:cubicBezTo>
                  <a:close/>
                  <a:moveTo>
                    <a:pt x="1225611" y="1005554"/>
                  </a:moveTo>
                  <a:cubicBezTo>
                    <a:pt x="1224639" y="1006526"/>
                    <a:pt x="1223425" y="1007983"/>
                    <a:pt x="1221968" y="1009927"/>
                  </a:cubicBezTo>
                  <a:cubicBezTo>
                    <a:pt x="1220510" y="1011870"/>
                    <a:pt x="1220267" y="1013327"/>
                    <a:pt x="1221239" y="1014298"/>
                  </a:cubicBezTo>
                  <a:cubicBezTo>
                    <a:pt x="1221239" y="1016242"/>
                    <a:pt x="1224639" y="1016242"/>
                    <a:pt x="1231440" y="1014298"/>
                  </a:cubicBezTo>
                  <a:cubicBezTo>
                    <a:pt x="1234355" y="1011384"/>
                    <a:pt x="1236298" y="1010412"/>
                    <a:pt x="1237269" y="1011384"/>
                  </a:cubicBezTo>
                  <a:cubicBezTo>
                    <a:pt x="1238241" y="1011384"/>
                    <a:pt x="1239213" y="1010898"/>
                    <a:pt x="1240184" y="1009927"/>
                  </a:cubicBezTo>
                  <a:cubicBezTo>
                    <a:pt x="1241156" y="1008955"/>
                    <a:pt x="1240670" y="1008469"/>
                    <a:pt x="1238727" y="1008469"/>
                  </a:cubicBezTo>
                  <a:lnTo>
                    <a:pt x="1235812" y="1008469"/>
                  </a:lnTo>
                  <a:cubicBezTo>
                    <a:pt x="1235812" y="1007498"/>
                    <a:pt x="1234355" y="1007012"/>
                    <a:pt x="1231440" y="1007012"/>
                  </a:cubicBezTo>
                  <a:cubicBezTo>
                    <a:pt x="1228526" y="1007012"/>
                    <a:pt x="1226582" y="1006526"/>
                    <a:pt x="1225611" y="1005554"/>
                  </a:cubicBezTo>
                  <a:close/>
                  <a:moveTo>
                    <a:pt x="244831" y="1004097"/>
                  </a:moveTo>
                  <a:lnTo>
                    <a:pt x="247746" y="1005554"/>
                  </a:lnTo>
                  <a:cubicBezTo>
                    <a:pt x="248717" y="1007498"/>
                    <a:pt x="250660" y="1008469"/>
                    <a:pt x="253575" y="1008469"/>
                  </a:cubicBezTo>
                  <a:cubicBezTo>
                    <a:pt x="255518" y="1009441"/>
                    <a:pt x="256975" y="1010898"/>
                    <a:pt x="257947" y="1012841"/>
                  </a:cubicBezTo>
                  <a:cubicBezTo>
                    <a:pt x="259890" y="1013813"/>
                    <a:pt x="261833" y="1013327"/>
                    <a:pt x="263776" y="1011384"/>
                  </a:cubicBezTo>
                  <a:cubicBezTo>
                    <a:pt x="269606" y="1011384"/>
                    <a:pt x="272034" y="1012355"/>
                    <a:pt x="271063" y="1014298"/>
                  </a:cubicBezTo>
                  <a:cubicBezTo>
                    <a:pt x="271063" y="1016242"/>
                    <a:pt x="272034" y="1017699"/>
                    <a:pt x="273978" y="1018670"/>
                  </a:cubicBezTo>
                  <a:cubicBezTo>
                    <a:pt x="273978" y="1019642"/>
                    <a:pt x="279807" y="1023528"/>
                    <a:pt x="291465" y="1030329"/>
                  </a:cubicBezTo>
                  <a:lnTo>
                    <a:pt x="295837" y="1030329"/>
                  </a:lnTo>
                  <a:lnTo>
                    <a:pt x="300209" y="1034701"/>
                  </a:lnTo>
                  <a:lnTo>
                    <a:pt x="303389" y="1035496"/>
                  </a:lnTo>
                  <a:lnTo>
                    <a:pt x="304581" y="1039073"/>
                  </a:lnTo>
                  <a:lnTo>
                    <a:pt x="303124" y="1040530"/>
                  </a:lnTo>
                  <a:lnTo>
                    <a:pt x="307496" y="1041988"/>
                  </a:lnTo>
                  <a:cubicBezTo>
                    <a:pt x="310411" y="1044902"/>
                    <a:pt x="317212" y="1047817"/>
                    <a:pt x="327899" y="1050732"/>
                  </a:cubicBezTo>
                  <a:cubicBezTo>
                    <a:pt x="329842" y="1050732"/>
                    <a:pt x="331785" y="1050489"/>
                    <a:pt x="333728" y="1050003"/>
                  </a:cubicBezTo>
                  <a:cubicBezTo>
                    <a:pt x="335671" y="1049517"/>
                    <a:pt x="336643" y="1048788"/>
                    <a:pt x="336643" y="1047817"/>
                  </a:cubicBezTo>
                  <a:cubicBezTo>
                    <a:pt x="337614" y="1045874"/>
                    <a:pt x="338100" y="1046360"/>
                    <a:pt x="338100" y="1049274"/>
                  </a:cubicBezTo>
                  <a:lnTo>
                    <a:pt x="343929" y="1050732"/>
                  </a:lnTo>
                  <a:lnTo>
                    <a:pt x="352673" y="1055104"/>
                  </a:lnTo>
                  <a:cubicBezTo>
                    <a:pt x="351702" y="1057047"/>
                    <a:pt x="352187" y="1058018"/>
                    <a:pt x="354130" y="1058018"/>
                  </a:cubicBezTo>
                  <a:cubicBezTo>
                    <a:pt x="357045" y="1059961"/>
                    <a:pt x="360931" y="1061904"/>
                    <a:pt x="365789" y="1063848"/>
                  </a:cubicBezTo>
                  <a:cubicBezTo>
                    <a:pt x="367732" y="1065791"/>
                    <a:pt x="368704" y="1066276"/>
                    <a:pt x="368704" y="1065305"/>
                  </a:cubicBezTo>
                  <a:cubicBezTo>
                    <a:pt x="369675" y="1063362"/>
                    <a:pt x="370647" y="1062390"/>
                    <a:pt x="371618" y="1062390"/>
                  </a:cubicBezTo>
                  <a:lnTo>
                    <a:pt x="373076" y="1066762"/>
                  </a:lnTo>
                  <a:cubicBezTo>
                    <a:pt x="373076" y="1067734"/>
                    <a:pt x="373076" y="1068463"/>
                    <a:pt x="373076" y="1068948"/>
                  </a:cubicBezTo>
                  <a:cubicBezTo>
                    <a:pt x="373076" y="1069434"/>
                    <a:pt x="373561" y="1069677"/>
                    <a:pt x="374533" y="1069677"/>
                  </a:cubicBezTo>
                  <a:cubicBezTo>
                    <a:pt x="376476" y="1071620"/>
                    <a:pt x="376962" y="1073077"/>
                    <a:pt x="375990" y="1074049"/>
                  </a:cubicBezTo>
                  <a:cubicBezTo>
                    <a:pt x="374047" y="1078907"/>
                    <a:pt x="374533" y="1080850"/>
                    <a:pt x="377448" y="1079878"/>
                  </a:cubicBezTo>
                  <a:cubicBezTo>
                    <a:pt x="377448" y="1080850"/>
                    <a:pt x="377448" y="1081578"/>
                    <a:pt x="377448" y="1082064"/>
                  </a:cubicBezTo>
                  <a:cubicBezTo>
                    <a:pt x="377448" y="1082550"/>
                    <a:pt x="377933" y="1082793"/>
                    <a:pt x="378905" y="1082793"/>
                  </a:cubicBezTo>
                  <a:cubicBezTo>
                    <a:pt x="380848" y="1083764"/>
                    <a:pt x="383277" y="1084736"/>
                    <a:pt x="386192" y="1085707"/>
                  </a:cubicBezTo>
                  <a:cubicBezTo>
                    <a:pt x="389106" y="1086679"/>
                    <a:pt x="390078" y="1086679"/>
                    <a:pt x="389106" y="1085707"/>
                  </a:cubicBezTo>
                  <a:cubicBezTo>
                    <a:pt x="388135" y="1084736"/>
                    <a:pt x="387892" y="1083521"/>
                    <a:pt x="388378" y="1082064"/>
                  </a:cubicBezTo>
                  <a:cubicBezTo>
                    <a:pt x="388863" y="1080607"/>
                    <a:pt x="389592" y="1080364"/>
                    <a:pt x="390564" y="1081336"/>
                  </a:cubicBezTo>
                  <a:lnTo>
                    <a:pt x="390564" y="1084250"/>
                  </a:lnTo>
                  <a:lnTo>
                    <a:pt x="392021" y="1085707"/>
                  </a:lnTo>
                  <a:cubicBezTo>
                    <a:pt x="392021" y="1086679"/>
                    <a:pt x="392507" y="1086679"/>
                    <a:pt x="393478" y="1085707"/>
                  </a:cubicBezTo>
                  <a:cubicBezTo>
                    <a:pt x="394450" y="1084736"/>
                    <a:pt x="394936" y="1083764"/>
                    <a:pt x="394936" y="1082793"/>
                  </a:cubicBezTo>
                  <a:cubicBezTo>
                    <a:pt x="395907" y="1080850"/>
                    <a:pt x="396879" y="1080850"/>
                    <a:pt x="397850" y="1082793"/>
                  </a:cubicBezTo>
                  <a:lnTo>
                    <a:pt x="399308" y="1085707"/>
                  </a:lnTo>
                  <a:cubicBezTo>
                    <a:pt x="401251" y="1086679"/>
                    <a:pt x="402222" y="1087650"/>
                    <a:pt x="402222" y="1088622"/>
                  </a:cubicBezTo>
                  <a:cubicBezTo>
                    <a:pt x="402222" y="1089594"/>
                    <a:pt x="400765" y="1090565"/>
                    <a:pt x="397850" y="1091537"/>
                  </a:cubicBezTo>
                  <a:lnTo>
                    <a:pt x="402222" y="1094451"/>
                  </a:lnTo>
                  <a:cubicBezTo>
                    <a:pt x="404165" y="1100281"/>
                    <a:pt x="408051" y="1103195"/>
                    <a:pt x="413881" y="1103195"/>
                  </a:cubicBezTo>
                  <a:cubicBezTo>
                    <a:pt x="416795" y="1104167"/>
                    <a:pt x="416795" y="1106110"/>
                    <a:pt x="413881" y="1109025"/>
                  </a:cubicBezTo>
                  <a:lnTo>
                    <a:pt x="410966" y="1110482"/>
                  </a:lnTo>
                  <a:lnTo>
                    <a:pt x="416795" y="1117769"/>
                  </a:lnTo>
                  <a:cubicBezTo>
                    <a:pt x="419710" y="1119712"/>
                    <a:pt x="421653" y="1121655"/>
                    <a:pt x="422625" y="1123598"/>
                  </a:cubicBezTo>
                  <a:lnTo>
                    <a:pt x="422916" y="1125055"/>
                  </a:lnTo>
                  <a:lnTo>
                    <a:pt x="424082" y="1125055"/>
                  </a:lnTo>
                  <a:cubicBezTo>
                    <a:pt x="425054" y="1126027"/>
                    <a:pt x="424568" y="1126998"/>
                    <a:pt x="422625" y="1127970"/>
                  </a:cubicBezTo>
                  <a:cubicBezTo>
                    <a:pt x="420682" y="1131856"/>
                    <a:pt x="421167" y="1133799"/>
                    <a:pt x="424082" y="1133799"/>
                  </a:cubicBezTo>
                  <a:lnTo>
                    <a:pt x="422625" y="1136714"/>
                  </a:lnTo>
                  <a:cubicBezTo>
                    <a:pt x="419710" y="1135742"/>
                    <a:pt x="418496" y="1136228"/>
                    <a:pt x="418981" y="1138171"/>
                  </a:cubicBezTo>
                  <a:cubicBezTo>
                    <a:pt x="419467" y="1140114"/>
                    <a:pt x="421167" y="1141571"/>
                    <a:pt x="424082" y="1142543"/>
                  </a:cubicBezTo>
                  <a:lnTo>
                    <a:pt x="425539" y="1142543"/>
                  </a:lnTo>
                  <a:cubicBezTo>
                    <a:pt x="424568" y="1144486"/>
                    <a:pt x="423596" y="1145458"/>
                    <a:pt x="422625" y="1145458"/>
                  </a:cubicBezTo>
                  <a:cubicBezTo>
                    <a:pt x="421653" y="1144486"/>
                    <a:pt x="420925" y="1144486"/>
                    <a:pt x="420439" y="1145458"/>
                  </a:cubicBezTo>
                  <a:cubicBezTo>
                    <a:pt x="419953" y="1146429"/>
                    <a:pt x="420682" y="1146915"/>
                    <a:pt x="422625" y="1146915"/>
                  </a:cubicBezTo>
                  <a:cubicBezTo>
                    <a:pt x="421653" y="1147887"/>
                    <a:pt x="422139" y="1148858"/>
                    <a:pt x="424082" y="1149830"/>
                  </a:cubicBezTo>
                  <a:cubicBezTo>
                    <a:pt x="424082" y="1150801"/>
                    <a:pt x="422625" y="1150801"/>
                    <a:pt x="419710" y="1149830"/>
                  </a:cubicBezTo>
                  <a:cubicBezTo>
                    <a:pt x="416795" y="1148858"/>
                    <a:pt x="414852" y="1147401"/>
                    <a:pt x="413881" y="1145458"/>
                  </a:cubicBezTo>
                  <a:cubicBezTo>
                    <a:pt x="413881" y="1142543"/>
                    <a:pt x="412909" y="1141086"/>
                    <a:pt x="410966" y="1141086"/>
                  </a:cubicBezTo>
                  <a:cubicBezTo>
                    <a:pt x="409995" y="1143029"/>
                    <a:pt x="409023" y="1142543"/>
                    <a:pt x="408051" y="1139629"/>
                  </a:cubicBezTo>
                  <a:cubicBezTo>
                    <a:pt x="407080" y="1139629"/>
                    <a:pt x="406108" y="1139143"/>
                    <a:pt x="405137" y="1138171"/>
                  </a:cubicBezTo>
                  <a:cubicBezTo>
                    <a:pt x="404165" y="1137200"/>
                    <a:pt x="403194" y="1136714"/>
                    <a:pt x="402222" y="1136714"/>
                  </a:cubicBezTo>
                  <a:cubicBezTo>
                    <a:pt x="400279" y="1133799"/>
                    <a:pt x="399308" y="1133313"/>
                    <a:pt x="399308" y="1135256"/>
                  </a:cubicBezTo>
                  <a:lnTo>
                    <a:pt x="392021" y="1136714"/>
                  </a:lnTo>
                  <a:lnTo>
                    <a:pt x="387649" y="1135256"/>
                  </a:lnTo>
                  <a:lnTo>
                    <a:pt x="387649" y="1136714"/>
                  </a:lnTo>
                  <a:cubicBezTo>
                    <a:pt x="389592" y="1136714"/>
                    <a:pt x="391049" y="1138171"/>
                    <a:pt x="392021" y="1141086"/>
                  </a:cubicBezTo>
                  <a:cubicBezTo>
                    <a:pt x="392992" y="1141086"/>
                    <a:pt x="393964" y="1142543"/>
                    <a:pt x="394936" y="1145458"/>
                  </a:cubicBezTo>
                  <a:cubicBezTo>
                    <a:pt x="398822" y="1145458"/>
                    <a:pt x="400765" y="1146429"/>
                    <a:pt x="400765" y="1148372"/>
                  </a:cubicBezTo>
                  <a:cubicBezTo>
                    <a:pt x="402708" y="1151287"/>
                    <a:pt x="406108" y="1154202"/>
                    <a:pt x="410966" y="1157116"/>
                  </a:cubicBezTo>
                  <a:cubicBezTo>
                    <a:pt x="412909" y="1158088"/>
                    <a:pt x="414367" y="1159059"/>
                    <a:pt x="415338" y="1160031"/>
                  </a:cubicBezTo>
                  <a:cubicBezTo>
                    <a:pt x="416310" y="1161003"/>
                    <a:pt x="415824" y="1161003"/>
                    <a:pt x="413881" y="1160031"/>
                  </a:cubicBezTo>
                  <a:lnTo>
                    <a:pt x="412423" y="1162946"/>
                  </a:lnTo>
                  <a:lnTo>
                    <a:pt x="413881" y="1165860"/>
                  </a:lnTo>
                  <a:lnTo>
                    <a:pt x="415338" y="1167318"/>
                  </a:lnTo>
                  <a:cubicBezTo>
                    <a:pt x="417281" y="1167318"/>
                    <a:pt x="418253" y="1167804"/>
                    <a:pt x="418253" y="1168775"/>
                  </a:cubicBezTo>
                  <a:lnTo>
                    <a:pt x="413881" y="1168775"/>
                  </a:lnTo>
                  <a:lnTo>
                    <a:pt x="410966" y="1168775"/>
                  </a:lnTo>
                  <a:cubicBezTo>
                    <a:pt x="409995" y="1169747"/>
                    <a:pt x="410480" y="1171204"/>
                    <a:pt x="412423" y="1173147"/>
                  </a:cubicBezTo>
                  <a:lnTo>
                    <a:pt x="410966" y="1178976"/>
                  </a:lnTo>
                  <a:lnTo>
                    <a:pt x="406594" y="1178976"/>
                  </a:lnTo>
                  <a:cubicBezTo>
                    <a:pt x="402708" y="1178976"/>
                    <a:pt x="399793" y="1177519"/>
                    <a:pt x="397850" y="1174604"/>
                  </a:cubicBezTo>
                  <a:cubicBezTo>
                    <a:pt x="396879" y="1172661"/>
                    <a:pt x="395421" y="1171204"/>
                    <a:pt x="393478" y="1170232"/>
                  </a:cubicBezTo>
                  <a:lnTo>
                    <a:pt x="393478" y="1168775"/>
                  </a:lnTo>
                  <a:cubicBezTo>
                    <a:pt x="390564" y="1163917"/>
                    <a:pt x="388135" y="1161003"/>
                    <a:pt x="386192" y="1160031"/>
                  </a:cubicBezTo>
                  <a:cubicBezTo>
                    <a:pt x="385220" y="1160031"/>
                    <a:pt x="384249" y="1160517"/>
                    <a:pt x="383277" y="1161488"/>
                  </a:cubicBezTo>
                  <a:cubicBezTo>
                    <a:pt x="382305" y="1162460"/>
                    <a:pt x="381334" y="1162460"/>
                    <a:pt x="380362" y="1161488"/>
                  </a:cubicBezTo>
                  <a:lnTo>
                    <a:pt x="381820" y="1164403"/>
                  </a:lnTo>
                  <a:cubicBezTo>
                    <a:pt x="381820" y="1167318"/>
                    <a:pt x="382305" y="1169018"/>
                    <a:pt x="383277" y="1169504"/>
                  </a:cubicBezTo>
                  <a:cubicBezTo>
                    <a:pt x="384249" y="1169989"/>
                    <a:pt x="385220" y="1169747"/>
                    <a:pt x="386192" y="1168775"/>
                  </a:cubicBezTo>
                  <a:cubicBezTo>
                    <a:pt x="388135" y="1167804"/>
                    <a:pt x="389106" y="1167804"/>
                    <a:pt x="389106" y="1168775"/>
                  </a:cubicBezTo>
                  <a:lnTo>
                    <a:pt x="390564" y="1174604"/>
                  </a:lnTo>
                  <a:lnTo>
                    <a:pt x="392021" y="1176061"/>
                  </a:lnTo>
                  <a:lnTo>
                    <a:pt x="392021" y="1178976"/>
                  </a:lnTo>
                  <a:cubicBezTo>
                    <a:pt x="390078" y="1178005"/>
                    <a:pt x="388620" y="1176547"/>
                    <a:pt x="387649" y="1174604"/>
                  </a:cubicBezTo>
                  <a:cubicBezTo>
                    <a:pt x="386677" y="1176547"/>
                    <a:pt x="385220" y="1178005"/>
                    <a:pt x="383277" y="1178976"/>
                  </a:cubicBezTo>
                  <a:cubicBezTo>
                    <a:pt x="381334" y="1179948"/>
                    <a:pt x="379877" y="1179462"/>
                    <a:pt x="378905" y="1177519"/>
                  </a:cubicBezTo>
                  <a:lnTo>
                    <a:pt x="373076" y="1176061"/>
                  </a:lnTo>
                  <a:lnTo>
                    <a:pt x="370161" y="1177519"/>
                  </a:lnTo>
                  <a:lnTo>
                    <a:pt x="375990" y="1186263"/>
                  </a:lnTo>
                  <a:cubicBezTo>
                    <a:pt x="377933" y="1190149"/>
                    <a:pt x="380362" y="1193549"/>
                    <a:pt x="383277" y="1196464"/>
                  </a:cubicBezTo>
                  <a:lnTo>
                    <a:pt x="381820" y="1199379"/>
                  </a:lnTo>
                  <a:lnTo>
                    <a:pt x="383277" y="1203751"/>
                  </a:lnTo>
                  <a:lnTo>
                    <a:pt x="384734" y="1208123"/>
                  </a:lnTo>
                  <a:cubicBezTo>
                    <a:pt x="383763" y="1205208"/>
                    <a:pt x="382791" y="1204722"/>
                    <a:pt x="381820" y="1206665"/>
                  </a:cubicBezTo>
                  <a:lnTo>
                    <a:pt x="381820" y="1205208"/>
                  </a:lnTo>
                  <a:lnTo>
                    <a:pt x="378905" y="1205208"/>
                  </a:lnTo>
                  <a:lnTo>
                    <a:pt x="373076" y="1203751"/>
                  </a:lnTo>
                  <a:cubicBezTo>
                    <a:pt x="373076" y="1201808"/>
                    <a:pt x="371133" y="1199379"/>
                    <a:pt x="367246" y="1196464"/>
                  </a:cubicBezTo>
                  <a:cubicBezTo>
                    <a:pt x="365303" y="1196464"/>
                    <a:pt x="364332" y="1197436"/>
                    <a:pt x="364332" y="1199379"/>
                  </a:cubicBezTo>
                  <a:cubicBezTo>
                    <a:pt x="366275" y="1199379"/>
                    <a:pt x="366761" y="1199865"/>
                    <a:pt x="365789" y="1200836"/>
                  </a:cubicBezTo>
                  <a:lnTo>
                    <a:pt x="364332" y="1206665"/>
                  </a:lnTo>
                  <a:lnTo>
                    <a:pt x="361417" y="1202293"/>
                  </a:lnTo>
                  <a:cubicBezTo>
                    <a:pt x="362389" y="1201322"/>
                    <a:pt x="361903" y="1200836"/>
                    <a:pt x="359960" y="1200836"/>
                  </a:cubicBezTo>
                  <a:cubicBezTo>
                    <a:pt x="358988" y="1199865"/>
                    <a:pt x="358988" y="1198893"/>
                    <a:pt x="359960" y="1197921"/>
                  </a:cubicBezTo>
                  <a:cubicBezTo>
                    <a:pt x="358988" y="1195978"/>
                    <a:pt x="357774" y="1194764"/>
                    <a:pt x="356316" y="1194278"/>
                  </a:cubicBezTo>
                  <a:cubicBezTo>
                    <a:pt x="354859" y="1193792"/>
                    <a:pt x="354130" y="1194035"/>
                    <a:pt x="354130" y="1195007"/>
                  </a:cubicBezTo>
                  <a:lnTo>
                    <a:pt x="352673" y="1192092"/>
                  </a:lnTo>
                  <a:cubicBezTo>
                    <a:pt x="349758" y="1189177"/>
                    <a:pt x="348301" y="1188692"/>
                    <a:pt x="348301" y="1190635"/>
                  </a:cubicBezTo>
                  <a:lnTo>
                    <a:pt x="346844" y="1196464"/>
                  </a:lnTo>
                  <a:cubicBezTo>
                    <a:pt x="347815" y="1198407"/>
                    <a:pt x="348058" y="1199865"/>
                    <a:pt x="347572" y="1200836"/>
                  </a:cubicBezTo>
                  <a:cubicBezTo>
                    <a:pt x="347087" y="1201808"/>
                    <a:pt x="346844" y="1202779"/>
                    <a:pt x="346844" y="1203751"/>
                  </a:cubicBezTo>
                  <a:lnTo>
                    <a:pt x="343929" y="1202293"/>
                  </a:lnTo>
                  <a:cubicBezTo>
                    <a:pt x="342958" y="1201322"/>
                    <a:pt x="341015" y="1204237"/>
                    <a:pt x="338100" y="1211037"/>
                  </a:cubicBezTo>
                  <a:cubicBezTo>
                    <a:pt x="338100" y="1213952"/>
                    <a:pt x="336643" y="1216867"/>
                    <a:pt x="333728" y="1219781"/>
                  </a:cubicBezTo>
                  <a:lnTo>
                    <a:pt x="330230" y="1232023"/>
                  </a:lnTo>
                  <a:lnTo>
                    <a:pt x="332635" y="1229618"/>
                  </a:lnTo>
                  <a:cubicBezTo>
                    <a:pt x="333849" y="1227918"/>
                    <a:pt x="334699" y="1226096"/>
                    <a:pt x="335185" y="1224153"/>
                  </a:cubicBezTo>
                  <a:lnTo>
                    <a:pt x="339557" y="1218324"/>
                  </a:lnTo>
                  <a:lnTo>
                    <a:pt x="338100" y="1225611"/>
                  </a:lnTo>
                  <a:cubicBezTo>
                    <a:pt x="337128" y="1226582"/>
                    <a:pt x="335914" y="1228040"/>
                    <a:pt x="334457" y="1229983"/>
                  </a:cubicBezTo>
                  <a:cubicBezTo>
                    <a:pt x="332999" y="1231926"/>
                    <a:pt x="331785" y="1234840"/>
                    <a:pt x="330813" y="1238727"/>
                  </a:cubicBezTo>
                  <a:lnTo>
                    <a:pt x="324984" y="1257672"/>
                  </a:lnTo>
                  <a:cubicBezTo>
                    <a:pt x="324984" y="1259615"/>
                    <a:pt x="322555" y="1264473"/>
                    <a:pt x="317697" y="1272245"/>
                  </a:cubicBezTo>
                  <a:lnTo>
                    <a:pt x="314783" y="1285361"/>
                  </a:lnTo>
                  <a:cubicBezTo>
                    <a:pt x="314783" y="1285361"/>
                    <a:pt x="312840" y="1290219"/>
                    <a:pt x="308953" y="1299934"/>
                  </a:cubicBezTo>
                  <a:cubicBezTo>
                    <a:pt x="307010" y="1304792"/>
                    <a:pt x="305796" y="1308678"/>
                    <a:pt x="305310" y="1311593"/>
                  </a:cubicBezTo>
                  <a:cubicBezTo>
                    <a:pt x="304824" y="1314508"/>
                    <a:pt x="305067" y="1316936"/>
                    <a:pt x="306039" y="1318879"/>
                  </a:cubicBezTo>
                  <a:lnTo>
                    <a:pt x="304581" y="1323251"/>
                  </a:lnTo>
                  <a:cubicBezTo>
                    <a:pt x="300695" y="1327138"/>
                    <a:pt x="297295" y="1333210"/>
                    <a:pt x="294380" y="1341468"/>
                  </a:cubicBezTo>
                  <a:cubicBezTo>
                    <a:pt x="291465" y="1349726"/>
                    <a:pt x="290494" y="1354341"/>
                    <a:pt x="291465" y="1355313"/>
                  </a:cubicBezTo>
                  <a:lnTo>
                    <a:pt x="294380" y="1355313"/>
                  </a:lnTo>
                  <a:cubicBezTo>
                    <a:pt x="295352" y="1353369"/>
                    <a:pt x="295837" y="1352884"/>
                    <a:pt x="295837" y="1353855"/>
                  </a:cubicBezTo>
                  <a:cubicBezTo>
                    <a:pt x="295837" y="1354827"/>
                    <a:pt x="295837" y="1356770"/>
                    <a:pt x="295837" y="1359685"/>
                  </a:cubicBezTo>
                  <a:lnTo>
                    <a:pt x="294380" y="1366971"/>
                  </a:lnTo>
                  <a:lnTo>
                    <a:pt x="287093" y="1375715"/>
                  </a:lnTo>
                  <a:cubicBezTo>
                    <a:pt x="285150" y="1378630"/>
                    <a:pt x="284179" y="1381059"/>
                    <a:pt x="284179" y="1383002"/>
                  </a:cubicBezTo>
                  <a:lnTo>
                    <a:pt x="275435" y="1391746"/>
                  </a:lnTo>
                  <a:cubicBezTo>
                    <a:pt x="274463" y="1390774"/>
                    <a:pt x="273492" y="1390774"/>
                    <a:pt x="272520" y="1391746"/>
                  </a:cubicBezTo>
                  <a:cubicBezTo>
                    <a:pt x="271549" y="1392717"/>
                    <a:pt x="270577" y="1393203"/>
                    <a:pt x="269606" y="1393203"/>
                  </a:cubicBezTo>
                  <a:lnTo>
                    <a:pt x="268148" y="1397575"/>
                  </a:lnTo>
                  <a:cubicBezTo>
                    <a:pt x="269120" y="1399518"/>
                    <a:pt x="269120" y="1400975"/>
                    <a:pt x="268148" y="1401947"/>
                  </a:cubicBezTo>
                  <a:cubicBezTo>
                    <a:pt x="267177" y="1402919"/>
                    <a:pt x="265962" y="1403404"/>
                    <a:pt x="264505" y="1403404"/>
                  </a:cubicBezTo>
                  <a:cubicBezTo>
                    <a:pt x="263048" y="1403404"/>
                    <a:pt x="261833" y="1403404"/>
                    <a:pt x="260862" y="1403404"/>
                  </a:cubicBezTo>
                  <a:cubicBezTo>
                    <a:pt x="256004" y="1401461"/>
                    <a:pt x="252603" y="1401461"/>
                    <a:pt x="250660" y="1403404"/>
                  </a:cubicBezTo>
                  <a:lnTo>
                    <a:pt x="241916" y="1403404"/>
                  </a:lnTo>
                  <a:lnTo>
                    <a:pt x="241916" y="1401947"/>
                  </a:lnTo>
                  <a:lnTo>
                    <a:pt x="240459" y="1400490"/>
                  </a:lnTo>
                  <a:cubicBezTo>
                    <a:pt x="239488" y="1401461"/>
                    <a:pt x="238273" y="1401704"/>
                    <a:pt x="236816" y="1401218"/>
                  </a:cubicBezTo>
                  <a:cubicBezTo>
                    <a:pt x="235358" y="1400733"/>
                    <a:pt x="234630" y="1400004"/>
                    <a:pt x="234630" y="1399032"/>
                  </a:cubicBezTo>
                  <a:lnTo>
                    <a:pt x="237544" y="1400490"/>
                  </a:lnTo>
                  <a:cubicBezTo>
                    <a:pt x="240459" y="1398546"/>
                    <a:pt x="240945" y="1397575"/>
                    <a:pt x="239002" y="1397575"/>
                  </a:cubicBezTo>
                  <a:cubicBezTo>
                    <a:pt x="238030" y="1394660"/>
                    <a:pt x="236087" y="1395146"/>
                    <a:pt x="233172" y="1399032"/>
                  </a:cubicBezTo>
                  <a:cubicBezTo>
                    <a:pt x="232201" y="1400975"/>
                    <a:pt x="230744" y="1402433"/>
                    <a:pt x="228801" y="1403404"/>
                  </a:cubicBezTo>
                  <a:lnTo>
                    <a:pt x="222971" y="1406319"/>
                  </a:lnTo>
                  <a:cubicBezTo>
                    <a:pt x="222000" y="1411177"/>
                    <a:pt x="218599" y="1414091"/>
                    <a:pt x="212770" y="1415063"/>
                  </a:cubicBezTo>
                  <a:cubicBezTo>
                    <a:pt x="210827" y="1414091"/>
                    <a:pt x="201111" y="1413606"/>
                    <a:pt x="183623" y="1413606"/>
                  </a:cubicBezTo>
                  <a:lnTo>
                    <a:pt x="173422" y="1410691"/>
                  </a:lnTo>
                  <a:cubicBezTo>
                    <a:pt x="169536" y="1409719"/>
                    <a:pt x="170993" y="1409234"/>
                    <a:pt x="177794" y="1409234"/>
                  </a:cubicBezTo>
                  <a:lnTo>
                    <a:pt x="185081" y="1409234"/>
                  </a:lnTo>
                  <a:cubicBezTo>
                    <a:pt x="187024" y="1407291"/>
                    <a:pt x="188481" y="1406805"/>
                    <a:pt x="189453" y="1407776"/>
                  </a:cubicBezTo>
                  <a:cubicBezTo>
                    <a:pt x="190424" y="1405833"/>
                    <a:pt x="189938" y="1405347"/>
                    <a:pt x="187995" y="1406319"/>
                  </a:cubicBezTo>
                  <a:lnTo>
                    <a:pt x="180709" y="1404862"/>
                  </a:lnTo>
                  <a:lnTo>
                    <a:pt x="167593" y="1401947"/>
                  </a:lnTo>
                  <a:cubicBezTo>
                    <a:pt x="163707" y="1402919"/>
                    <a:pt x="159820" y="1402433"/>
                    <a:pt x="155934" y="1400490"/>
                  </a:cubicBezTo>
                  <a:cubicBezTo>
                    <a:pt x="155934" y="1397575"/>
                    <a:pt x="154477" y="1395146"/>
                    <a:pt x="151562" y="1393203"/>
                  </a:cubicBezTo>
                  <a:lnTo>
                    <a:pt x="148648" y="1393203"/>
                  </a:lnTo>
                  <a:cubicBezTo>
                    <a:pt x="147676" y="1392232"/>
                    <a:pt x="145733" y="1391260"/>
                    <a:pt x="142818" y="1390288"/>
                  </a:cubicBezTo>
                  <a:lnTo>
                    <a:pt x="141361" y="1385916"/>
                  </a:lnTo>
                  <a:lnTo>
                    <a:pt x="145733" y="1388831"/>
                  </a:lnTo>
                  <a:cubicBezTo>
                    <a:pt x="155448" y="1391746"/>
                    <a:pt x="160306" y="1392232"/>
                    <a:pt x="160306" y="1390288"/>
                  </a:cubicBezTo>
                  <a:cubicBezTo>
                    <a:pt x="161278" y="1388345"/>
                    <a:pt x="162735" y="1387859"/>
                    <a:pt x="164678" y="1388831"/>
                  </a:cubicBezTo>
                  <a:cubicBezTo>
                    <a:pt x="166621" y="1388831"/>
                    <a:pt x="167593" y="1387859"/>
                    <a:pt x="167593" y="1385916"/>
                  </a:cubicBezTo>
                  <a:cubicBezTo>
                    <a:pt x="167593" y="1383973"/>
                    <a:pt x="168564" y="1383488"/>
                    <a:pt x="170508" y="1384459"/>
                  </a:cubicBezTo>
                  <a:lnTo>
                    <a:pt x="173422" y="1384459"/>
                  </a:lnTo>
                  <a:lnTo>
                    <a:pt x="177794" y="1387374"/>
                  </a:lnTo>
                  <a:cubicBezTo>
                    <a:pt x="179737" y="1387374"/>
                    <a:pt x="181923" y="1386645"/>
                    <a:pt x="184352" y="1385188"/>
                  </a:cubicBezTo>
                  <a:cubicBezTo>
                    <a:pt x="186781" y="1383730"/>
                    <a:pt x="187995" y="1382516"/>
                    <a:pt x="187995" y="1381544"/>
                  </a:cubicBezTo>
                  <a:cubicBezTo>
                    <a:pt x="188967" y="1379601"/>
                    <a:pt x="189938" y="1379116"/>
                    <a:pt x="190910" y="1380087"/>
                  </a:cubicBezTo>
                  <a:cubicBezTo>
                    <a:pt x="190910" y="1380087"/>
                    <a:pt x="190424" y="1379116"/>
                    <a:pt x="189453" y="1377172"/>
                  </a:cubicBezTo>
                  <a:cubicBezTo>
                    <a:pt x="187510" y="1376201"/>
                    <a:pt x="185567" y="1376201"/>
                    <a:pt x="183623" y="1377172"/>
                  </a:cubicBezTo>
                  <a:cubicBezTo>
                    <a:pt x="181680" y="1378144"/>
                    <a:pt x="179980" y="1378873"/>
                    <a:pt x="178523" y="1379358"/>
                  </a:cubicBezTo>
                  <a:cubicBezTo>
                    <a:pt x="177065" y="1379844"/>
                    <a:pt x="175851" y="1380573"/>
                    <a:pt x="174879" y="1381544"/>
                  </a:cubicBezTo>
                  <a:cubicBezTo>
                    <a:pt x="172936" y="1380573"/>
                    <a:pt x="170993" y="1380573"/>
                    <a:pt x="169050" y="1381544"/>
                  </a:cubicBezTo>
                  <a:cubicBezTo>
                    <a:pt x="163221" y="1382516"/>
                    <a:pt x="159820" y="1381544"/>
                    <a:pt x="158849" y="1378630"/>
                  </a:cubicBezTo>
                  <a:cubicBezTo>
                    <a:pt x="156906" y="1373772"/>
                    <a:pt x="156420" y="1371829"/>
                    <a:pt x="157392" y="1372800"/>
                  </a:cubicBezTo>
                  <a:cubicBezTo>
                    <a:pt x="161278" y="1371829"/>
                    <a:pt x="164192" y="1371829"/>
                    <a:pt x="166136" y="1372800"/>
                  </a:cubicBezTo>
                  <a:cubicBezTo>
                    <a:pt x="165164" y="1371829"/>
                    <a:pt x="164921" y="1370615"/>
                    <a:pt x="165407" y="1369157"/>
                  </a:cubicBezTo>
                  <a:cubicBezTo>
                    <a:pt x="165893" y="1367700"/>
                    <a:pt x="166621" y="1367457"/>
                    <a:pt x="167593" y="1368428"/>
                  </a:cubicBezTo>
                  <a:lnTo>
                    <a:pt x="167593" y="1365514"/>
                  </a:lnTo>
                  <a:cubicBezTo>
                    <a:pt x="166621" y="1364542"/>
                    <a:pt x="166621" y="1363085"/>
                    <a:pt x="167593" y="1361142"/>
                  </a:cubicBezTo>
                  <a:lnTo>
                    <a:pt x="161764" y="1361142"/>
                  </a:lnTo>
                  <a:cubicBezTo>
                    <a:pt x="157877" y="1360170"/>
                    <a:pt x="154477" y="1360170"/>
                    <a:pt x="151562" y="1361142"/>
                  </a:cubicBezTo>
                  <a:cubicBezTo>
                    <a:pt x="150591" y="1360170"/>
                    <a:pt x="147433" y="1358713"/>
                    <a:pt x="142090" y="1356770"/>
                  </a:cubicBezTo>
                  <a:cubicBezTo>
                    <a:pt x="136746" y="1354827"/>
                    <a:pt x="134560" y="1353369"/>
                    <a:pt x="135532" y="1352398"/>
                  </a:cubicBezTo>
                  <a:lnTo>
                    <a:pt x="141361" y="1355313"/>
                  </a:lnTo>
                  <a:lnTo>
                    <a:pt x="151562" y="1358227"/>
                  </a:lnTo>
                  <a:lnTo>
                    <a:pt x="154477" y="1359685"/>
                  </a:lnTo>
                  <a:cubicBezTo>
                    <a:pt x="155448" y="1356770"/>
                    <a:pt x="153020" y="1353855"/>
                    <a:pt x="147190" y="1350940"/>
                  </a:cubicBezTo>
                  <a:cubicBezTo>
                    <a:pt x="146219" y="1350940"/>
                    <a:pt x="144761" y="1348998"/>
                    <a:pt x="142818" y="1345111"/>
                  </a:cubicBezTo>
                  <a:cubicBezTo>
                    <a:pt x="141847" y="1344140"/>
                    <a:pt x="140389" y="1342925"/>
                    <a:pt x="138446" y="1341468"/>
                  </a:cubicBezTo>
                  <a:cubicBezTo>
                    <a:pt x="136503" y="1340011"/>
                    <a:pt x="135532" y="1339282"/>
                    <a:pt x="135532" y="1339282"/>
                  </a:cubicBezTo>
                  <a:lnTo>
                    <a:pt x="136989" y="1339282"/>
                  </a:lnTo>
                  <a:lnTo>
                    <a:pt x="142818" y="1342197"/>
                  </a:lnTo>
                  <a:cubicBezTo>
                    <a:pt x="143790" y="1340253"/>
                    <a:pt x="142818" y="1337825"/>
                    <a:pt x="139904" y="1334910"/>
                  </a:cubicBezTo>
                  <a:cubicBezTo>
                    <a:pt x="137961" y="1333938"/>
                    <a:pt x="136503" y="1332238"/>
                    <a:pt x="135532" y="1329809"/>
                  </a:cubicBezTo>
                  <a:cubicBezTo>
                    <a:pt x="134560" y="1327381"/>
                    <a:pt x="134560" y="1325680"/>
                    <a:pt x="135532" y="1324709"/>
                  </a:cubicBezTo>
                  <a:cubicBezTo>
                    <a:pt x="135532" y="1322766"/>
                    <a:pt x="135046" y="1320580"/>
                    <a:pt x="134074" y="1318151"/>
                  </a:cubicBezTo>
                  <a:cubicBezTo>
                    <a:pt x="133103" y="1315722"/>
                    <a:pt x="131646" y="1314022"/>
                    <a:pt x="129702" y="1313050"/>
                  </a:cubicBezTo>
                  <a:cubicBezTo>
                    <a:pt x="128731" y="1310136"/>
                    <a:pt x="129217" y="1309164"/>
                    <a:pt x="131160" y="1310136"/>
                  </a:cubicBezTo>
                  <a:lnTo>
                    <a:pt x="129702" y="1307221"/>
                  </a:lnTo>
                  <a:cubicBezTo>
                    <a:pt x="130674" y="1307221"/>
                    <a:pt x="131160" y="1306249"/>
                    <a:pt x="131160" y="1304306"/>
                  </a:cubicBezTo>
                  <a:cubicBezTo>
                    <a:pt x="131160" y="1299449"/>
                    <a:pt x="129217" y="1295562"/>
                    <a:pt x="125330" y="1292648"/>
                  </a:cubicBezTo>
                  <a:lnTo>
                    <a:pt x="118044" y="1280989"/>
                  </a:lnTo>
                  <a:cubicBezTo>
                    <a:pt x="119015" y="1278074"/>
                    <a:pt x="117558" y="1276131"/>
                    <a:pt x="113672" y="1275160"/>
                  </a:cubicBezTo>
                  <a:lnTo>
                    <a:pt x="122416" y="1276617"/>
                  </a:lnTo>
                  <a:lnTo>
                    <a:pt x="125330" y="1278074"/>
                  </a:lnTo>
                  <a:lnTo>
                    <a:pt x="126788" y="1270788"/>
                  </a:lnTo>
                  <a:cubicBezTo>
                    <a:pt x="126788" y="1265930"/>
                    <a:pt x="126302" y="1262044"/>
                    <a:pt x="125330" y="1259129"/>
                  </a:cubicBezTo>
                  <a:cubicBezTo>
                    <a:pt x="124359" y="1257186"/>
                    <a:pt x="121930" y="1255243"/>
                    <a:pt x="118044" y="1253300"/>
                  </a:cubicBezTo>
                  <a:lnTo>
                    <a:pt x="116586" y="1248928"/>
                  </a:lnTo>
                  <a:lnTo>
                    <a:pt x="119501" y="1250385"/>
                  </a:lnTo>
                  <a:cubicBezTo>
                    <a:pt x="120473" y="1251357"/>
                    <a:pt x="121444" y="1251600"/>
                    <a:pt x="122416" y="1251114"/>
                  </a:cubicBezTo>
                  <a:cubicBezTo>
                    <a:pt x="123387" y="1250628"/>
                    <a:pt x="124359" y="1250871"/>
                    <a:pt x="125330" y="1251843"/>
                  </a:cubicBezTo>
                  <a:lnTo>
                    <a:pt x="123873" y="1243099"/>
                  </a:lnTo>
                  <a:lnTo>
                    <a:pt x="123873" y="1237269"/>
                  </a:lnTo>
                  <a:lnTo>
                    <a:pt x="122416" y="1231440"/>
                  </a:lnTo>
                  <a:cubicBezTo>
                    <a:pt x="120473" y="1225611"/>
                    <a:pt x="119501" y="1222696"/>
                    <a:pt x="119501" y="1222696"/>
                  </a:cubicBezTo>
                  <a:cubicBezTo>
                    <a:pt x="118530" y="1219781"/>
                    <a:pt x="118530" y="1215895"/>
                    <a:pt x="119501" y="1211037"/>
                  </a:cubicBezTo>
                  <a:lnTo>
                    <a:pt x="122416" y="1211037"/>
                  </a:lnTo>
                  <a:lnTo>
                    <a:pt x="122416" y="1213952"/>
                  </a:lnTo>
                  <a:cubicBezTo>
                    <a:pt x="125330" y="1214924"/>
                    <a:pt x="127274" y="1216867"/>
                    <a:pt x="128245" y="1219781"/>
                  </a:cubicBezTo>
                  <a:cubicBezTo>
                    <a:pt x="131160" y="1223667"/>
                    <a:pt x="132131" y="1223667"/>
                    <a:pt x="131160" y="1219781"/>
                  </a:cubicBezTo>
                  <a:cubicBezTo>
                    <a:pt x="129217" y="1215895"/>
                    <a:pt x="129702" y="1213952"/>
                    <a:pt x="132617" y="1213952"/>
                  </a:cubicBezTo>
                  <a:cubicBezTo>
                    <a:pt x="133589" y="1212009"/>
                    <a:pt x="133103" y="1211037"/>
                    <a:pt x="131160" y="1211037"/>
                  </a:cubicBezTo>
                  <a:lnTo>
                    <a:pt x="131160" y="1209580"/>
                  </a:lnTo>
                  <a:cubicBezTo>
                    <a:pt x="133103" y="1210552"/>
                    <a:pt x="134074" y="1207637"/>
                    <a:pt x="134074" y="1200836"/>
                  </a:cubicBezTo>
                  <a:cubicBezTo>
                    <a:pt x="134074" y="1200836"/>
                    <a:pt x="133831" y="1200593"/>
                    <a:pt x="133346" y="1200108"/>
                  </a:cubicBezTo>
                  <a:cubicBezTo>
                    <a:pt x="132860" y="1199622"/>
                    <a:pt x="132617" y="1199379"/>
                    <a:pt x="132617" y="1199379"/>
                  </a:cubicBezTo>
                  <a:cubicBezTo>
                    <a:pt x="132617" y="1196464"/>
                    <a:pt x="134074" y="1195978"/>
                    <a:pt x="136989" y="1197921"/>
                  </a:cubicBezTo>
                  <a:lnTo>
                    <a:pt x="138446" y="1195007"/>
                  </a:lnTo>
                  <a:cubicBezTo>
                    <a:pt x="138446" y="1193064"/>
                    <a:pt x="137475" y="1191121"/>
                    <a:pt x="135532" y="1189177"/>
                  </a:cubicBezTo>
                  <a:lnTo>
                    <a:pt x="134074" y="1183348"/>
                  </a:lnTo>
                  <a:cubicBezTo>
                    <a:pt x="133103" y="1180434"/>
                    <a:pt x="133103" y="1179462"/>
                    <a:pt x="134074" y="1180434"/>
                  </a:cubicBezTo>
                  <a:cubicBezTo>
                    <a:pt x="135046" y="1181405"/>
                    <a:pt x="136017" y="1181891"/>
                    <a:pt x="136989" y="1181891"/>
                  </a:cubicBezTo>
                  <a:cubicBezTo>
                    <a:pt x="137961" y="1181891"/>
                    <a:pt x="137961" y="1181405"/>
                    <a:pt x="136989" y="1180434"/>
                  </a:cubicBezTo>
                  <a:lnTo>
                    <a:pt x="139904" y="1180434"/>
                  </a:lnTo>
                  <a:cubicBezTo>
                    <a:pt x="141847" y="1180434"/>
                    <a:pt x="142818" y="1180434"/>
                    <a:pt x="142818" y="1180434"/>
                  </a:cubicBezTo>
                  <a:cubicBezTo>
                    <a:pt x="140875" y="1179462"/>
                    <a:pt x="140875" y="1177033"/>
                    <a:pt x="142818" y="1173147"/>
                  </a:cubicBezTo>
                  <a:cubicBezTo>
                    <a:pt x="140875" y="1171204"/>
                    <a:pt x="140875" y="1170232"/>
                    <a:pt x="142818" y="1170232"/>
                  </a:cubicBezTo>
                  <a:lnTo>
                    <a:pt x="144276" y="1174604"/>
                  </a:lnTo>
                  <a:cubicBezTo>
                    <a:pt x="145247" y="1176547"/>
                    <a:pt x="145733" y="1176547"/>
                    <a:pt x="145733" y="1174604"/>
                  </a:cubicBezTo>
                  <a:cubicBezTo>
                    <a:pt x="145733" y="1169747"/>
                    <a:pt x="146219" y="1166346"/>
                    <a:pt x="147190" y="1164403"/>
                  </a:cubicBezTo>
                  <a:cubicBezTo>
                    <a:pt x="149133" y="1165374"/>
                    <a:pt x="149619" y="1162946"/>
                    <a:pt x="148648" y="1157116"/>
                  </a:cubicBezTo>
                  <a:cubicBezTo>
                    <a:pt x="146705" y="1157116"/>
                    <a:pt x="146219" y="1156145"/>
                    <a:pt x="147190" y="1154202"/>
                  </a:cubicBezTo>
                  <a:lnTo>
                    <a:pt x="150105" y="1154202"/>
                  </a:lnTo>
                  <a:lnTo>
                    <a:pt x="151562" y="1148372"/>
                  </a:lnTo>
                  <a:cubicBezTo>
                    <a:pt x="151077" y="1148372"/>
                    <a:pt x="150105" y="1148372"/>
                    <a:pt x="148648" y="1148372"/>
                  </a:cubicBezTo>
                  <a:lnTo>
                    <a:pt x="147190" y="1145458"/>
                  </a:lnTo>
                  <a:cubicBezTo>
                    <a:pt x="146219" y="1143515"/>
                    <a:pt x="146219" y="1143029"/>
                    <a:pt x="147190" y="1144000"/>
                  </a:cubicBezTo>
                  <a:cubicBezTo>
                    <a:pt x="149133" y="1144000"/>
                    <a:pt x="150591" y="1143029"/>
                    <a:pt x="151562" y="1141086"/>
                  </a:cubicBezTo>
                  <a:lnTo>
                    <a:pt x="148648" y="1138171"/>
                  </a:lnTo>
                  <a:lnTo>
                    <a:pt x="151562" y="1138171"/>
                  </a:lnTo>
                  <a:lnTo>
                    <a:pt x="153020" y="1133799"/>
                  </a:lnTo>
                  <a:lnTo>
                    <a:pt x="154477" y="1129427"/>
                  </a:lnTo>
                  <a:lnTo>
                    <a:pt x="153020" y="1126513"/>
                  </a:lnTo>
                  <a:cubicBezTo>
                    <a:pt x="152048" y="1125541"/>
                    <a:pt x="152534" y="1125055"/>
                    <a:pt x="154477" y="1125055"/>
                  </a:cubicBezTo>
                  <a:lnTo>
                    <a:pt x="157392" y="1126513"/>
                  </a:lnTo>
                  <a:lnTo>
                    <a:pt x="159890" y="1127762"/>
                  </a:lnTo>
                  <a:lnTo>
                    <a:pt x="160306" y="1126513"/>
                  </a:lnTo>
                  <a:cubicBezTo>
                    <a:pt x="159335" y="1124569"/>
                    <a:pt x="158363" y="1124569"/>
                    <a:pt x="157392" y="1126513"/>
                  </a:cubicBezTo>
                  <a:lnTo>
                    <a:pt x="157392" y="1123598"/>
                  </a:lnTo>
                  <a:cubicBezTo>
                    <a:pt x="158363" y="1122626"/>
                    <a:pt x="158849" y="1121169"/>
                    <a:pt x="158849" y="1119226"/>
                  </a:cubicBezTo>
                  <a:cubicBezTo>
                    <a:pt x="158849" y="1117283"/>
                    <a:pt x="158849" y="1116311"/>
                    <a:pt x="158849" y="1116311"/>
                  </a:cubicBezTo>
                  <a:lnTo>
                    <a:pt x="158849" y="1113397"/>
                  </a:lnTo>
                  <a:cubicBezTo>
                    <a:pt x="159820" y="1111454"/>
                    <a:pt x="159335" y="1110482"/>
                    <a:pt x="157392" y="1110482"/>
                  </a:cubicBezTo>
                  <a:cubicBezTo>
                    <a:pt x="158363" y="1108539"/>
                    <a:pt x="158606" y="1106110"/>
                    <a:pt x="158120" y="1103195"/>
                  </a:cubicBezTo>
                  <a:cubicBezTo>
                    <a:pt x="157634" y="1100281"/>
                    <a:pt x="157877" y="1097366"/>
                    <a:pt x="158849" y="1094451"/>
                  </a:cubicBezTo>
                  <a:lnTo>
                    <a:pt x="157392" y="1091537"/>
                  </a:lnTo>
                  <a:lnTo>
                    <a:pt x="160306" y="1092994"/>
                  </a:lnTo>
                  <a:cubicBezTo>
                    <a:pt x="161278" y="1093965"/>
                    <a:pt x="161278" y="1096394"/>
                    <a:pt x="160306" y="1100281"/>
                  </a:cubicBezTo>
                  <a:cubicBezTo>
                    <a:pt x="162249" y="1102224"/>
                    <a:pt x="162249" y="1104653"/>
                    <a:pt x="160306" y="1107567"/>
                  </a:cubicBezTo>
                  <a:cubicBezTo>
                    <a:pt x="161278" y="1108539"/>
                    <a:pt x="162492" y="1108296"/>
                    <a:pt x="163950" y="1106839"/>
                  </a:cubicBezTo>
                  <a:cubicBezTo>
                    <a:pt x="165407" y="1105381"/>
                    <a:pt x="166621" y="1104167"/>
                    <a:pt x="167593" y="1103195"/>
                  </a:cubicBezTo>
                  <a:lnTo>
                    <a:pt x="167593" y="1104653"/>
                  </a:lnTo>
                  <a:cubicBezTo>
                    <a:pt x="164678" y="1109510"/>
                    <a:pt x="162978" y="1114125"/>
                    <a:pt x="162492" y="1118497"/>
                  </a:cubicBezTo>
                  <a:cubicBezTo>
                    <a:pt x="162006" y="1122869"/>
                    <a:pt x="162735" y="1125055"/>
                    <a:pt x="164678" y="1125055"/>
                  </a:cubicBezTo>
                  <a:cubicBezTo>
                    <a:pt x="166621" y="1126027"/>
                    <a:pt x="167593" y="1125541"/>
                    <a:pt x="167593" y="1123598"/>
                  </a:cubicBezTo>
                  <a:cubicBezTo>
                    <a:pt x="167593" y="1121655"/>
                    <a:pt x="167593" y="1119954"/>
                    <a:pt x="167593" y="1118497"/>
                  </a:cubicBezTo>
                  <a:cubicBezTo>
                    <a:pt x="167593" y="1117040"/>
                    <a:pt x="167593" y="1115340"/>
                    <a:pt x="167593" y="1113397"/>
                  </a:cubicBezTo>
                  <a:lnTo>
                    <a:pt x="169050" y="1104653"/>
                  </a:lnTo>
                  <a:lnTo>
                    <a:pt x="170508" y="1103195"/>
                  </a:lnTo>
                  <a:cubicBezTo>
                    <a:pt x="169536" y="1104167"/>
                    <a:pt x="169536" y="1106596"/>
                    <a:pt x="170508" y="1110482"/>
                  </a:cubicBezTo>
                  <a:cubicBezTo>
                    <a:pt x="168564" y="1116311"/>
                    <a:pt x="168564" y="1120197"/>
                    <a:pt x="170508" y="1122141"/>
                  </a:cubicBezTo>
                  <a:cubicBezTo>
                    <a:pt x="171479" y="1124084"/>
                    <a:pt x="170993" y="1125055"/>
                    <a:pt x="169050" y="1125055"/>
                  </a:cubicBezTo>
                  <a:cubicBezTo>
                    <a:pt x="168079" y="1126027"/>
                    <a:pt x="168564" y="1126998"/>
                    <a:pt x="170508" y="1127970"/>
                  </a:cubicBezTo>
                  <a:lnTo>
                    <a:pt x="171965" y="1133799"/>
                  </a:lnTo>
                  <a:cubicBezTo>
                    <a:pt x="170993" y="1134771"/>
                    <a:pt x="170993" y="1135742"/>
                    <a:pt x="171965" y="1136714"/>
                  </a:cubicBezTo>
                  <a:cubicBezTo>
                    <a:pt x="172936" y="1137685"/>
                    <a:pt x="173422" y="1138657"/>
                    <a:pt x="173422" y="1139629"/>
                  </a:cubicBezTo>
                  <a:cubicBezTo>
                    <a:pt x="172451" y="1141571"/>
                    <a:pt x="172936" y="1143515"/>
                    <a:pt x="174879" y="1145458"/>
                  </a:cubicBezTo>
                  <a:lnTo>
                    <a:pt x="176337" y="1148372"/>
                  </a:lnTo>
                  <a:cubicBezTo>
                    <a:pt x="177308" y="1148372"/>
                    <a:pt x="177794" y="1146429"/>
                    <a:pt x="177794" y="1142543"/>
                  </a:cubicBezTo>
                  <a:cubicBezTo>
                    <a:pt x="177794" y="1138657"/>
                    <a:pt x="177794" y="1134771"/>
                    <a:pt x="177794" y="1130884"/>
                  </a:cubicBezTo>
                  <a:cubicBezTo>
                    <a:pt x="177794" y="1126998"/>
                    <a:pt x="177794" y="1123841"/>
                    <a:pt x="177794" y="1121412"/>
                  </a:cubicBezTo>
                  <a:lnTo>
                    <a:pt x="177794" y="1120683"/>
                  </a:lnTo>
                  <a:lnTo>
                    <a:pt x="179251" y="1126513"/>
                  </a:lnTo>
                  <a:lnTo>
                    <a:pt x="179251" y="1129427"/>
                  </a:lnTo>
                  <a:cubicBezTo>
                    <a:pt x="179251" y="1133313"/>
                    <a:pt x="179737" y="1137200"/>
                    <a:pt x="180709" y="1141086"/>
                  </a:cubicBezTo>
                  <a:cubicBezTo>
                    <a:pt x="181680" y="1144972"/>
                    <a:pt x="182166" y="1148858"/>
                    <a:pt x="182166" y="1152744"/>
                  </a:cubicBezTo>
                  <a:cubicBezTo>
                    <a:pt x="184109" y="1156631"/>
                    <a:pt x="185809" y="1160274"/>
                    <a:pt x="187267" y="1163674"/>
                  </a:cubicBezTo>
                  <a:cubicBezTo>
                    <a:pt x="188724" y="1167075"/>
                    <a:pt x="189938" y="1168775"/>
                    <a:pt x="190910" y="1168775"/>
                  </a:cubicBezTo>
                  <a:lnTo>
                    <a:pt x="193825" y="1158574"/>
                  </a:lnTo>
                  <a:cubicBezTo>
                    <a:pt x="197711" y="1145944"/>
                    <a:pt x="200626" y="1135256"/>
                    <a:pt x="202569" y="1126513"/>
                  </a:cubicBezTo>
                  <a:cubicBezTo>
                    <a:pt x="205483" y="1118740"/>
                    <a:pt x="207426" y="1112425"/>
                    <a:pt x="208398" y="1107567"/>
                  </a:cubicBezTo>
                  <a:cubicBezTo>
                    <a:pt x="209370" y="1102710"/>
                    <a:pt x="208884" y="1099309"/>
                    <a:pt x="206941" y="1097366"/>
                  </a:cubicBezTo>
                  <a:cubicBezTo>
                    <a:pt x="204026" y="1095423"/>
                    <a:pt x="202569" y="1093480"/>
                    <a:pt x="202569" y="1091537"/>
                  </a:cubicBezTo>
                  <a:lnTo>
                    <a:pt x="205483" y="1085707"/>
                  </a:lnTo>
                  <a:cubicBezTo>
                    <a:pt x="204512" y="1082793"/>
                    <a:pt x="203054" y="1080850"/>
                    <a:pt x="201111" y="1079878"/>
                  </a:cubicBezTo>
                  <a:cubicBezTo>
                    <a:pt x="200140" y="1079878"/>
                    <a:pt x="199654" y="1079392"/>
                    <a:pt x="199654" y="1078421"/>
                  </a:cubicBezTo>
                  <a:cubicBezTo>
                    <a:pt x="199654" y="1077449"/>
                    <a:pt x="199654" y="1076963"/>
                    <a:pt x="199654" y="1076963"/>
                  </a:cubicBezTo>
                  <a:lnTo>
                    <a:pt x="196739" y="1075506"/>
                  </a:lnTo>
                  <a:lnTo>
                    <a:pt x="195282" y="1074049"/>
                  </a:lnTo>
                  <a:cubicBezTo>
                    <a:pt x="194310" y="1073077"/>
                    <a:pt x="194068" y="1072348"/>
                    <a:pt x="194553" y="1071863"/>
                  </a:cubicBezTo>
                  <a:cubicBezTo>
                    <a:pt x="195039" y="1071377"/>
                    <a:pt x="195768" y="1071620"/>
                    <a:pt x="196739" y="1072591"/>
                  </a:cubicBezTo>
                  <a:cubicBezTo>
                    <a:pt x="197711" y="1072591"/>
                    <a:pt x="199654" y="1072591"/>
                    <a:pt x="202569" y="1072591"/>
                  </a:cubicBezTo>
                  <a:cubicBezTo>
                    <a:pt x="205483" y="1072591"/>
                    <a:pt x="207912" y="1072591"/>
                    <a:pt x="209855" y="1072591"/>
                  </a:cubicBezTo>
                  <a:cubicBezTo>
                    <a:pt x="210827" y="1072591"/>
                    <a:pt x="210827" y="1072106"/>
                    <a:pt x="209855" y="1071134"/>
                  </a:cubicBezTo>
                  <a:cubicBezTo>
                    <a:pt x="207912" y="1070163"/>
                    <a:pt x="207426" y="1068705"/>
                    <a:pt x="208398" y="1066762"/>
                  </a:cubicBezTo>
                  <a:cubicBezTo>
                    <a:pt x="209370" y="1065791"/>
                    <a:pt x="210827" y="1065548"/>
                    <a:pt x="212770" y="1066034"/>
                  </a:cubicBezTo>
                  <a:cubicBezTo>
                    <a:pt x="214713" y="1066519"/>
                    <a:pt x="216656" y="1067734"/>
                    <a:pt x="218599" y="1069677"/>
                  </a:cubicBezTo>
                  <a:cubicBezTo>
                    <a:pt x="220542" y="1070648"/>
                    <a:pt x="221514" y="1071620"/>
                    <a:pt x="221514" y="1072591"/>
                  </a:cubicBezTo>
                  <a:lnTo>
                    <a:pt x="222971" y="1068220"/>
                  </a:lnTo>
                  <a:cubicBezTo>
                    <a:pt x="221028" y="1063362"/>
                    <a:pt x="219571" y="1060447"/>
                    <a:pt x="218599" y="1059476"/>
                  </a:cubicBezTo>
                  <a:cubicBezTo>
                    <a:pt x="217628" y="1058504"/>
                    <a:pt x="216899" y="1057532"/>
                    <a:pt x="216413" y="1056561"/>
                  </a:cubicBezTo>
                  <a:cubicBezTo>
                    <a:pt x="215927" y="1055589"/>
                    <a:pt x="216170" y="1055589"/>
                    <a:pt x="217142" y="1056561"/>
                  </a:cubicBezTo>
                  <a:cubicBezTo>
                    <a:pt x="219085" y="1057532"/>
                    <a:pt x="219814" y="1057290"/>
                    <a:pt x="219328" y="1055832"/>
                  </a:cubicBezTo>
                  <a:cubicBezTo>
                    <a:pt x="218842" y="1054375"/>
                    <a:pt x="218113" y="1053646"/>
                    <a:pt x="217142" y="1053646"/>
                  </a:cubicBezTo>
                  <a:cubicBezTo>
                    <a:pt x="214227" y="1051703"/>
                    <a:pt x="212284" y="1048303"/>
                    <a:pt x="211313" y="1043445"/>
                  </a:cubicBezTo>
                  <a:cubicBezTo>
                    <a:pt x="212284" y="1041502"/>
                    <a:pt x="215199" y="1041502"/>
                    <a:pt x="220057" y="1043445"/>
                  </a:cubicBezTo>
                  <a:lnTo>
                    <a:pt x="221514" y="1043445"/>
                  </a:lnTo>
                  <a:cubicBezTo>
                    <a:pt x="222485" y="1042473"/>
                    <a:pt x="222728" y="1041502"/>
                    <a:pt x="222243" y="1040530"/>
                  </a:cubicBezTo>
                  <a:cubicBezTo>
                    <a:pt x="221757" y="1039559"/>
                    <a:pt x="221514" y="1038101"/>
                    <a:pt x="221514" y="1036158"/>
                  </a:cubicBezTo>
                  <a:cubicBezTo>
                    <a:pt x="217628" y="1032272"/>
                    <a:pt x="216656" y="1030329"/>
                    <a:pt x="218599" y="1030329"/>
                  </a:cubicBezTo>
                  <a:cubicBezTo>
                    <a:pt x="219571" y="1030329"/>
                    <a:pt x="220057" y="1029357"/>
                    <a:pt x="220057" y="1027414"/>
                  </a:cubicBezTo>
                  <a:cubicBezTo>
                    <a:pt x="220057" y="1025471"/>
                    <a:pt x="219571" y="1023528"/>
                    <a:pt x="218599" y="1021585"/>
                  </a:cubicBezTo>
                  <a:lnTo>
                    <a:pt x="221514" y="1020128"/>
                  </a:lnTo>
                  <a:lnTo>
                    <a:pt x="222971" y="1020128"/>
                  </a:lnTo>
                  <a:cubicBezTo>
                    <a:pt x="224914" y="1021099"/>
                    <a:pt x="226372" y="1021342"/>
                    <a:pt x="227343" y="1020857"/>
                  </a:cubicBezTo>
                  <a:cubicBezTo>
                    <a:pt x="228315" y="1020371"/>
                    <a:pt x="229286" y="1020128"/>
                    <a:pt x="230258" y="1020128"/>
                  </a:cubicBezTo>
                  <a:lnTo>
                    <a:pt x="231715" y="1020128"/>
                  </a:lnTo>
                  <a:lnTo>
                    <a:pt x="234630" y="1020128"/>
                  </a:lnTo>
                  <a:cubicBezTo>
                    <a:pt x="233658" y="1022071"/>
                    <a:pt x="233415" y="1023771"/>
                    <a:pt x="233901" y="1025229"/>
                  </a:cubicBezTo>
                  <a:cubicBezTo>
                    <a:pt x="234387" y="1026686"/>
                    <a:pt x="235116" y="1026443"/>
                    <a:pt x="236087" y="1024500"/>
                  </a:cubicBezTo>
                  <a:lnTo>
                    <a:pt x="237544" y="1021585"/>
                  </a:lnTo>
                  <a:lnTo>
                    <a:pt x="234630" y="1020128"/>
                  </a:lnTo>
                  <a:lnTo>
                    <a:pt x="233172" y="1017213"/>
                  </a:lnTo>
                  <a:cubicBezTo>
                    <a:pt x="233172" y="1015270"/>
                    <a:pt x="234144" y="1015756"/>
                    <a:pt x="236087" y="1018670"/>
                  </a:cubicBezTo>
                  <a:lnTo>
                    <a:pt x="241916" y="1020128"/>
                  </a:lnTo>
                  <a:lnTo>
                    <a:pt x="241916" y="1011384"/>
                  </a:lnTo>
                  <a:cubicBezTo>
                    <a:pt x="241916" y="1009441"/>
                    <a:pt x="241916" y="1007741"/>
                    <a:pt x="241916" y="1006283"/>
                  </a:cubicBezTo>
                  <a:cubicBezTo>
                    <a:pt x="241916" y="1004826"/>
                    <a:pt x="242888" y="1004097"/>
                    <a:pt x="244831" y="1004097"/>
                  </a:cubicBezTo>
                  <a:close/>
                  <a:moveTo>
                    <a:pt x="1223789" y="991346"/>
                  </a:moveTo>
                  <a:cubicBezTo>
                    <a:pt x="1223061" y="991588"/>
                    <a:pt x="1222696" y="992439"/>
                    <a:pt x="1222696" y="993896"/>
                  </a:cubicBezTo>
                  <a:cubicBezTo>
                    <a:pt x="1221725" y="995839"/>
                    <a:pt x="1222211" y="997296"/>
                    <a:pt x="1224154" y="998268"/>
                  </a:cubicBezTo>
                  <a:cubicBezTo>
                    <a:pt x="1225125" y="1001182"/>
                    <a:pt x="1226097" y="1001668"/>
                    <a:pt x="1227068" y="999725"/>
                  </a:cubicBezTo>
                  <a:cubicBezTo>
                    <a:pt x="1229011" y="998754"/>
                    <a:pt x="1229983" y="998025"/>
                    <a:pt x="1229983" y="997539"/>
                  </a:cubicBezTo>
                  <a:cubicBezTo>
                    <a:pt x="1229983" y="997053"/>
                    <a:pt x="1229497" y="996325"/>
                    <a:pt x="1228526" y="995353"/>
                  </a:cubicBezTo>
                  <a:cubicBezTo>
                    <a:pt x="1227554" y="995353"/>
                    <a:pt x="1227068" y="995110"/>
                    <a:pt x="1227068" y="994625"/>
                  </a:cubicBezTo>
                  <a:cubicBezTo>
                    <a:pt x="1227068" y="994139"/>
                    <a:pt x="1227068" y="993410"/>
                    <a:pt x="1227068" y="992439"/>
                  </a:cubicBezTo>
                  <a:cubicBezTo>
                    <a:pt x="1225611" y="991467"/>
                    <a:pt x="1224518" y="991103"/>
                    <a:pt x="1223789" y="991346"/>
                  </a:cubicBezTo>
                  <a:close/>
                  <a:moveTo>
                    <a:pt x="549412" y="985152"/>
                  </a:moveTo>
                  <a:cubicBezTo>
                    <a:pt x="547469" y="984180"/>
                    <a:pt x="546255" y="984423"/>
                    <a:pt x="545769" y="985881"/>
                  </a:cubicBezTo>
                  <a:cubicBezTo>
                    <a:pt x="545283" y="987338"/>
                    <a:pt x="545040" y="988067"/>
                    <a:pt x="545040" y="988067"/>
                  </a:cubicBezTo>
                  <a:cubicBezTo>
                    <a:pt x="547955" y="991953"/>
                    <a:pt x="550384" y="991953"/>
                    <a:pt x="552327" y="988067"/>
                  </a:cubicBezTo>
                  <a:close/>
                  <a:moveTo>
                    <a:pt x="498041" y="981144"/>
                  </a:moveTo>
                  <a:cubicBezTo>
                    <a:pt x="497313" y="980901"/>
                    <a:pt x="495977" y="981266"/>
                    <a:pt x="494034" y="982237"/>
                  </a:cubicBezTo>
                  <a:cubicBezTo>
                    <a:pt x="495977" y="984180"/>
                    <a:pt x="497434" y="984666"/>
                    <a:pt x="498406" y="983695"/>
                  </a:cubicBezTo>
                  <a:cubicBezTo>
                    <a:pt x="498891" y="982237"/>
                    <a:pt x="498770" y="981387"/>
                    <a:pt x="498041" y="981144"/>
                  </a:cubicBezTo>
                  <a:close/>
                  <a:moveTo>
                    <a:pt x="816102" y="966936"/>
                  </a:moveTo>
                  <a:lnTo>
                    <a:pt x="811731" y="969121"/>
                  </a:lnTo>
                  <a:cubicBezTo>
                    <a:pt x="811731" y="968150"/>
                    <a:pt x="812216" y="967664"/>
                    <a:pt x="813188" y="967664"/>
                  </a:cubicBezTo>
                  <a:close/>
                  <a:moveTo>
                    <a:pt x="516258" y="964385"/>
                  </a:moveTo>
                  <a:cubicBezTo>
                    <a:pt x="516015" y="964628"/>
                    <a:pt x="515894" y="965235"/>
                    <a:pt x="515894" y="966207"/>
                  </a:cubicBezTo>
                  <a:cubicBezTo>
                    <a:pt x="514922" y="967178"/>
                    <a:pt x="515408" y="967664"/>
                    <a:pt x="517351" y="967664"/>
                  </a:cubicBezTo>
                  <a:cubicBezTo>
                    <a:pt x="519294" y="967664"/>
                    <a:pt x="519780" y="967178"/>
                    <a:pt x="518808" y="966207"/>
                  </a:cubicBezTo>
                  <a:cubicBezTo>
                    <a:pt x="518808" y="966207"/>
                    <a:pt x="518322" y="965721"/>
                    <a:pt x="517351" y="964749"/>
                  </a:cubicBezTo>
                  <a:cubicBezTo>
                    <a:pt x="516865" y="964264"/>
                    <a:pt x="516501" y="964142"/>
                    <a:pt x="516258" y="964385"/>
                  </a:cubicBezTo>
                  <a:close/>
                  <a:moveTo>
                    <a:pt x="810273" y="958920"/>
                  </a:moveTo>
                  <a:cubicBezTo>
                    <a:pt x="811245" y="958920"/>
                    <a:pt x="812216" y="958920"/>
                    <a:pt x="813188" y="958920"/>
                  </a:cubicBezTo>
                  <a:cubicBezTo>
                    <a:pt x="814159" y="958920"/>
                    <a:pt x="815131" y="959406"/>
                    <a:pt x="816102" y="960377"/>
                  </a:cubicBezTo>
                  <a:lnTo>
                    <a:pt x="811731" y="963292"/>
                  </a:lnTo>
                  <a:cubicBezTo>
                    <a:pt x="809787" y="964264"/>
                    <a:pt x="809302" y="962806"/>
                    <a:pt x="810273" y="958920"/>
                  </a:cubicBezTo>
                  <a:close/>
                  <a:moveTo>
                    <a:pt x="724291" y="958920"/>
                  </a:moveTo>
                  <a:cubicBezTo>
                    <a:pt x="725263" y="958920"/>
                    <a:pt x="726234" y="959163"/>
                    <a:pt x="727206" y="959649"/>
                  </a:cubicBezTo>
                  <a:cubicBezTo>
                    <a:pt x="728177" y="960135"/>
                    <a:pt x="728177" y="960863"/>
                    <a:pt x="727206" y="961835"/>
                  </a:cubicBezTo>
                  <a:lnTo>
                    <a:pt x="722834" y="960377"/>
                  </a:lnTo>
                  <a:close/>
                  <a:moveTo>
                    <a:pt x="731578" y="957463"/>
                  </a:moveTo>
                  <a:lnTo>
                    <a:pt x="734492" y="958920"/>
                  </a:lnTo>
                  <a:lnTo>
                    <a:pt x="735950" y="958920"/>
                  </a:lnTo>
                  <a:cubicBezTo>
                    <a:pt x="734978" y="960863"/>
                    <a:pt x="734006" y="961835"/>
                    <a:pt x="733035" y="961835"/>
                  </a:cubicBezTo>
                  <a:close/>
                  <a:moveTo>
                    <a:pt x="743236" y="956006"/>
                  </a:moveTo>
                  <a:lnTo>
                    <a:pt x="746151" y="957463"/>
                  </a:lnTo>
                  <a:lnTo>
                    <a:pt x="741779" y="957463"/>
                  </a:lnTo>
                  <a:cubicBezTo>
                    <a:pt x="739836" y="957463"/>
                    <a:pt x="740322" y="956977"/>
                    <a:pt x="743236" y="956006"/>
                  </a:cubicBezTo>
                  <a:close/>
                  <a:moveTo>
                    <a:pt x="751252" y="954548"/>
                  </a:moveTo>
                  <a:cubicBezTo>
                    <a:pt x="751737" y="954548"/>
                    <a:pt x="752466" y="955034"/>
                    <a:pt x="753437" y="956006"/>
                  </a:cubicBezTo>
                  <a:cubicBezTo>
                    <a:pt x="752466" y="957948"/>
                    <a:pt x="751009" y="958434"/>
                    <a:pt x="749066" y="957463"/>
                  </a:cubicBezTo>
                  <a:lnTo>
                    <a:pt x="746151" y="957463"/>
                  </a:lnTo>
                  <a:lnTo>
                    <a:pt x="747608" y="956006"/>
                  </a:lnTo>
                  <a:lnTo>
                    <a:pt x="750523" y="956006"/>
                  </a:lnTo>
                  <a:cubicBezTo>
                    <a:pt x="750523" y="955034"/>
                    <a:pt x="750766" y="954548"/>
                    <a:pt x="751252" y="954548"/>
                  </a:cubicBezTo>
                  <a:close/>
                  <a:moveTo>
                    <a:pt x="220057" y="947261"/>
                  </a:moveTo>
                  <a:cubicBezTo>
                    <a:pt x="219085" y="949205"/>
                    <a:pt x="217628" y="950662"/>
                    <a:pt x="215685" y="951634"/>
                  </a:cubicBezTo>
                  <a:cubicBezTo>
                    <a:pt x="213741" y="952605"/>
                    <a:pt x="210584" y="956006"/>
                    <a:pt x="206212" y="961835"/>
                  </a:cubicBezTo>
                  <a:cubicBezTo>
                    <a:pt x="201840" y="967664"/>
                    <a:pt x="197225" y="973979"/>
                    <a:pt x="192367" y="980780"/>
                  </a:cubicBezTo>
                  <a:cubicBezTo>
                    <a:pt x="190424" y="983695"/>
                    <a:pt x="189453" y="986366"/>
                    <a:pt x="189453" y="988795"/>
                  </a:cubicBezTo>
                  <a:lnTo>
                    <a:pt x="189453" y="990981"/>
                  </a:lnTo>
                  <a:cubicBezTo>
                    <a:pt x="191396" y="990981"/>
                    <a:pt x="198682" y="981266"/>
                    <a:pt x="211313" y="961835"/>
                  </a:cubicBezTo>
                  <a:close/>
                  <a:moveTo>
                    <a:pt x="708260" y="945804"/>
                  </a:moveTo>
                  <a:lnTo>
                    <a:pt x="711175" y="945804"/>
                  </a:lnTo>
                  <a:lnTo>
                    <a:pt x="712632" y="947261"/>
                  </a:lnTo>
                  <a:cubicBezTo>
                    <a:pt x="710689" y="948233"/>
                    <a:pt x="709232" y="947747"/>
                    <a:pt x="708260" y="945804"/>
                  </a:cubicBezTo>
                  <a:close/>
                  <a:moveTo>
                    <a:pt x="693687" y="944347"/>
                  </a:moveTo>
                  <a:lnTo>
                    <a:pt x="698059" y="944347"/>
                  </a:lnTo>
                  <a:lnTo>
                    <a:pt x="700682" y="944347"/>
                  </a:lnTo>
                  <a:lnTo>
                    <a:pt x="700245" y="944711"/>
                  </a:lnTo>
                  <a:cubicBezTo>
                    <a:pt x="698788" y="945440"/>
                    <a:pt x="696602" y="946290"/>
                    <a:pt x="693687" y="947261"/>
                  </a:cubicBezTo>
                  <a:cubicBezTo>
                    <a:pt x="691744" y="948233"/>
                    <a:pt x="687372" y="948719"/>
                    <a:pt x="680571" y="948719"/>
                  </a:cubicBezTo>
                  <a:cubicBezTo>
                    <a:pt x="678628" y="947747"/>
                    <a:pt x="679600" y="947261"/>
                    <a:pt x="683486" y="947261"/>
                  </a:cubicBezTo>
                  <a:cubicBezTo>
                    <a:pt x="686401" y="948233"/>
                    <a:pt x="688829" y="948233"/>
                    <a:pt x="690772" y="947261"/>
                  </a:cubicBezTo>
                  <a:cubicBezTo>
                    <a:pt x="692716" y="946290"/>
                    <a:pt x="693687" y="945319"/>
                    <a:pt x="693687" y="944347"/>
                  </a:cubicBezTo>
                  <a:close/>
                  <a:moveTo>
                    <a:pt x="701032" y="944055"/>
                  </a:moveTo>
                  <a:lnTo>
                    <a:pt x="700974" y="944347"/>
                  </a:lnTo>
                  <a:lnTo>
                    <a:pt x="700682" y="944347"/>
                  </a:lnTo>
                  <a:close/>
                  <a:moveTo>
                    <a:pt x="701338" y="942525"/>
                  </a:moveTo>
                  <a:cubicBezTo>
                    <a:pt x="701581" y="942282"/>
                    <a:pt x="701945" y="942404"/>
                    <a:pt x="702431" y="942890"/>
                  </a:cubicBezTo>
                  <a:lnTo>
                    <a:pt x="701032" y="944055"/>
                  </a:lnTo>
                  <a:close/>
                  <a:moveTo>
                    <a:pt x="610620" y="939975"/>
                  </a:moveTo>
                  <a:lnTo>
                    <a:pt x="609162" y="944347"/>
                  </a:lnTo>
                  <a:lnTo>
                    <a:pt x="606248" y="944347"/>
                  </a:lnTo>
                  <a:cubicBezTo>
                    <a:pt x="609162" y="943375"/>
                    <a:pt x="610620" y="941918"/>
                    <a:pt x="610620" y="939975"/>
                  </a:cubicBezTo>
                  <a:close/>
                  <a:moveTo>
                    <a:pt x="644867" y="915200"/>
                  </a:moveTo>
                  <a:cubicBezTo>
                    <a:pt x="646324" y="915200"/>
                    <a:pt x="647053" y="916172"/>
                    <a:pt x="647053" y="918115"/>
                  </a:cubicBezTo>
                  <a:lnTo>
                    <a:pt x="644138" y="916658"/>
                  </a:lnTo>
                  <a:cubicBezTo>
                    <a:pt x="643167" y="918601"/>
                    <a:pt x="641709" y="920058"/>
                    <a:pt x="639766" y="921030"/>
                  </a:cubicBezTo>
                  <a:cubicBezTo>
                    <a:pt x="638795" y="922001"/>
                    <a:pt x="638309" y="922244"/>
                    <a:pt x="638309" y="921758"/>
                  </a:cubicBezTo>
                  <a:cubicBezTo>
                    <a:pt x="638309" y="921273"/>
                    <a:pt x="638795" y="920544"/>
                    <a:pt x="639766" y="919572"/>
                  </a:cubicBezTo>
                  <a:cubicBezTo>
                    <a:pt x="641709" y="916658"/>
                    <a:pt x="643409" y="915200"/>
                    <a:pt x="644867" y="915200"/>
                  </a:cubicBezTo>
                  <a:close/>
                  <a:moveTo>
                    <a:pt x="869659" y="913743"/>
                  </a:moveTo>
                  <a:lnTo>
                    <a:pt x="872776" y="913743"/>
                  </a:lnTo>
                  <a:lnTo>
                    <a:pt x="871481" y="915200"/>
                  </a:lnTo>
                  <a:cubicBezTo>
                    <a:pt x="853993" y="940461"/>
                    <a:pt x="836505" y="957463"/>
                    <a:pt x="819017" y="966207"/>
                  </a:cubicBezTo>
                  <a:lnTo>
                    <a:pt x="816102" y="966936"/>
                  </a:lnTo>
                  <a:lnTo>
                    <a:pt x="817560" y="966207"/>
                  </a:lnTo>
                  <a:cubicBezTo>
                    <a:pt x="819503" y="965235"/>
                    <a:pt x="823389" y="962563"/>
                    <a:pt x="829218" y="958191"/>
                  </a:cubicBezTo>
                  <a:cubicBezTo>
                    <a:pt x="835048" y="953820"/>
                    <a:pt x="840877" y="949205"/>
                    <a:pt x="846706" y="944347"/>
                  </a:cubicBezTo>
                  <a:lnTo>
                    <a:pt x="859822" y="928316"/>
                  </a:lnTo>
                  <a:cubicBezTo>
                    <a:pt x="861765" y="926373"/>
                    <a:pt x="863223" y="924430"/>
                    <a:pt x="864194" y="922487"/>
                  </a:cubicBezTo>
                  <a:cubicBezTo>
                    <a:pt x="865166" y="922487"/>
                    <a:pt x="866137" y="921758"/>
                    <a:pt x="867109" y="920301"/>
                  </a:cubicBezTo>
                  <a:cubicBezTo>
                    <a:pt x="868080" y="918844"/>
                    <a:pt x="868566" y="917629"/>
                    <a:pt x="868566" y="916658"/>
                  </a:cubicBezTo>
                  <a:cubicBezTo>
                    <a:pt x="868566" y="915200"/>
                    <a:pt x="868931" y="914229"/>
                    <a:pt x="869659" y="913743"/>
                  </a:cubicBezTo>
                  <a:close/>
                  <a:moveTo>
                    <a:pt x="872938" y="913561"/>
                  </a:moveTo>
                  <a:lnTo>
                    <a:pt x="872938" y="913743"/>
                  </a:lnTo>
                  <a:lnTo>
                    <a:pt x="872776" y="913743"/>
                  </a:lnTo>
                  <a:close/>
                  <a:moveTo>
                    <a:pt x="877310" y="906457"/>
                  </a:moveTo>
                  <a:cubicBezTo>
                    <a:pt x="878282" y="906457"/>
                    <a:pt x="878282" y="907185"/>
                    <a:pt x="877310" y="908643"/>
                  </a:cubicBezTo>
                  <a:lnTo>
                    <a:pt x="872938" y="913561"/>
                  </a:lnTo>
                  <a:lnTo>
                    <a:pt x="872938" y="912286"/>
                  </a:lnTo>
                  <a:cubicBezTo>
                    <a:pt x="872938" y="910343"/>
                    <a:pt x="873910" y="908885"/>
                    <a:pt x="875853" y="907914"/>
                  </a:cubicBezTo>
                  <a:close/>
                  <a:moveTo>
                    <a:pt x="33519" y="894798"/>
                  </a:moveTo>
                  <a:lnTo>
                    <a:pt x="39348" y="904999"/>
                  </a:lnTo>
                  <a:cubicBezTo>
                    <a:pt x="39348" y="905971"/>
                    <a:pt x="38862" y="905728"/>
                    <a:pt x="37891" y="904270"/>
                  </a:cubicBezTo>
                  <a:cubicBezTo>
                    <a:pt x="36919" y="902813"/>
                    <a:pt x="35948" y="902084"/>
                    <a:pt x="34976" y="902084"/>
                  </a:cubicBezTo>
                  <a:close/>
                  <a:moveTo>
                    <a:pt x="884597" y="893341"/>
                  </a:moveTo>
                  <a:lnTo>
                    <a:pt x="884597" y="896255"/>
                  </a:lnTo>
                  <a:cubicBezTo>
                    <a:pt x="882654" y="898198"/>
                    <a:pt x="882168" y="898198"/>
                    <a:pt x="883139" y="896255"/>
                  </a:cubicBezTo>
                  <a:cubicBezTo>
                    <a:pt x="883139" y="894312"/>
                    <a:pt x="883625" y="893341"/>
                    <a:pt x="884597" y="893341"/>
                  </a:cubicBezTo>
                  <a:close/>
                  <a:moveTo>
                    <a:pt x="893473" y="879562"/>
                  </a:moveTo>
                  <a:lnTo>
                    <a:pt x="893341" y="880225"/>
                  </a:lnTo>
                  <a:cubicBezTo>
                    <a:pt x="891398" y="882168"/>
                    <a:pt x="890426" y="883382"/>
                    <a:pt x="890426" y="883868"/>
                  </a:cubicBezTo>
                  <a:cubicBezTo>
                    <a:pt x="890426" y="884354"/>
                    <a:pt x="890912" y="883625"/>
                    <a:pt x="891883" y="881682"/>
                  </a:cubicBezTo>
                  <a:close/>
                  <a:moveTo>
                    <a:pt x="17488" y="874395"/>
                  </a:moveTo>
                  <a:cubicBezTo>
                    <a:pt x="19431" y="875367"/>
                    <a:pt x="21132" y="876824"/>
                    <a:pt x="22589" y="878767"/>
                  </a:cubicBezTo>
                  <a:cubicBezTo>
                    <a:pt x="24046" y="880710"/>
                    <a:pt x="23803" y="881196"/>
                    <a:pt x="21860" y="880225"/>
                  </a:cubicBezTo>
                  <a:close/>
                  <a:moveTo>
                    <a:pt x="884597" y="857636"/>
                  </a:moveTo>
                  <a:cubicBezTo>
                    <a:pt x="884597" y="857150"/>
                    <a:pt x="884111" y="857393"/>
                    <a:pt x="883139" y="858365"/>
                  </a:cubicBezTo>
                  <a:cubicBezTo>
                    <a:pt x="883139" y="859336"/>
                    <a:pt x="881682" y="861522"/>
                    <a:pt x="878767" y="864923"/>
                  </a:cubicBezTo>
                  <a:cubicBezTo>
                    <a:pt x="875853" y="868323"/>
                    <a:pt x="874881" y="870023"/>
                    <a:pt x="875853" y="870023"/>
                  </a:cubicBezTo>
                  <a:cubicBezTo>
                    <a:pt x="873910" y="872938"/>
                    <a:pt x="872938" y="875367"/>
                    <a:pt x="872938" y="877310"/>
                  </a:cubicBezTo>
                  <a:lnTo>
                    <a:pt x="862737" y="887511"/>
                  </a:lnTo>
                  <a:lnTo>
                    <a:pt x="862737" y="891883"/>
                  </a:lnTo>
                  <a:lnTo>
                    <a:pt x="865652" y="888968"/>
                  </a:lnTo>
                  <a:cubicBezTo>
                    <a:pt x="867595" y="886054"/>
                    <a:pt x="869295" y="883382"/>
                    <a:pt x="870752" y="880953"/>
                  </a:cubicBezTo>
                  <a:cubicBezTo>
                    <a:pt x="872209" y="878524"/>
                    <a:pt x="873910" y="875853"/>
                    <a:pt x="875853" y="872938"/>
                  </a:cubicBezTo>
                  <a:cubicBezTo>
                    <a:pt x="877796" y="870995"/>
                    <a:pt x="879253" y="868809"/>
                    <a:pt x="880225" y="866380"/>
                  </a:cubicBezTo>
                  <a:cubicBezTo>
                    <a:pt x="881196" y="863951"/>
                    <a:pt x="882168" y="862251"/>
                    <a:pt x="883139" y="861279"/>
                  </a:cubicBezTo>
                  <a:cubicBezTo>
                    <a:pt x="884111" y="859336"/>
                    <a:pt x="884597" y="858122"/>
                    <a:pt x="884597" y="857636"/>
                  </a:cubicBezTo>
                  <a:close/>
                  <a:moveTo>
                    <a:pt x="510064" y="853993"/>
                  </a:moveTo>
                  <a:cubicBezTo>
                    <a:pt x="510064" y="853021"/>
                    <a:pt x="512979" y="853993"/>
                    <a:pt x="518808" y="856907"/>
                  </a:cubicBezTo>
                  <a:lnTo>
                    <a:pt x="520266" y="858365"/>
                  </a:lnTo>
                  <a:cubicBezTo>
                    <a:pt x="519294" y="857393"/>
                    <a:pt x="518322" y="857879"/>
                    <a:pt x="517351" y="859822"/>
                  </a:cubicBezTo>
                  <a:cubicBezTo>
                    <a:pt x="513465" y="859822"/>
                    <a:pt x="511036" y="857879"/>
                    <a:pt x="510064" y="853993"/>
                  </a:cubicBezTo>
                  <a:close/>
                  <a:moveTo>
                    <a:pt x="730120" y="851078"/>
                  </a:moveTo>
                  <a:lnTo>
                    <a:pt x="733035" y="851078"/>
                  </a:lnTo>
                  <a:cubicBezTo>
                    <a:pt x="730120" y="853993"/>
                    <a:pt x="727691" y="855450"/>
                    <a:pt x="725748" y="855450"/>
                  </a:cubicBezTo>
                  <a:cubicBezTo>
                    <a:pt x="724777" y="854478"/>
                    <a:pt x="726234" y="853021"/>
                    <a:pt x="730120" y="851078"/>
                  </a:cubicBezTo>
                  <a:close/>
                  <a:moveTo>
                    <a:pt x="32077" y="849744"/>
                  </a:moveTo>
                  <a:lnTo>
                    <a:pt x="32383" y="849769"/>
                  </a:lnTo>
                  <a:lnTo>
                    <a:pt x="32426" y="849985"/>
                  </a:lnTo>
                  <a:close/>
                  <a:moveTo>
                    <a:pt x="282722" y="848163"/>
                  </a:moveTo>
                  <a:lnTo>
                    <a:pt x="265234" y="868566"/>
                  </a:lnTo>
                  <a:cubicBezTo>
                    <a:pt x="264262" y="870509"/>
                    <a:pt x="263291" y="872938"/>
                    <a:pt x="262319" y="875853"/>
                  </a:cubicBezTo>
                  <a:cubicBezTo>
                    <a:pt x="261347" y="878767"/>
                    <a:pt x="260376" y="880710"/>
                    <a:pt x="259404" y="881682"/>
                  </a:cubicBezTo>
                  <a:cubicBezTo>
                    <a:pt x="252603" y="891397"/>
                    <a:pt x="246774" y="900141"/>
                    <a:pt x="241916" y="907914"/>
                  </a:cubicBezTo>
                  <a:cubicBezTo>
                    <a:pt x="237059" y="915686"/>
                    <a:pt x="234144" y="921030"/>
                    <a:pt x="233172" y="923944"/>
                  </a:cubicBezTo>
                  <a:lnTo>
                    <a:pt x="231715" y="926859"/>
                  </a:lnTo>
                  <a:cubicBezTo>
                    <a:pt x="231715" y="928802"/>
                    <a:pt x="232687" y="929288"/>
                    <a:pt x="234630" y="928316"/>
                  </a:cubicBezTo>
                  <a:cubicBezTo>
                    <a:pt x="234630" y="928316"/>
                    <a:pt x="244831" y="911314"/>
                    <a:pt x="265234" y="877310"/>
                  </a:cubicBezTo>
                  <a:cubicBezTo>
                    <a:pt x="278835" y="860794"/>
                    <a:pt x="285636" y="851078"/>
                    <a:pt x="285636" y="848163"/>
                  </a:cubicBezTo>
                  <a:close/>
                  <a:moveTo>
                    <a:pt x="64123" y="846706"/>
                  </a:moveTo>
                  <a:lnTo>
                    <a:pt x="67037" y="848163"/>
                  </a:lnTo>
                  <a:cubicBezTo>
                    <a:pt x="68009" y="849135"/>
                    <a:pt x="69466" y="850107"/>
                    <a:pt x="71409" y="851078"/>
                  </a:cubicBezTo>
                  <a:cubicBezTo>
                    <a:pt x="71409" y="853021"/>
                    <a:pt x="71895" y="853993"/>
                    <a:pt x="72867" y="853993"/>
                  </a:cubicBezTo>
                  <a:cubicBezTo>
                    <a:pt x="71895" y="855936"/>
                    <a:pt x="71409" y="855936"/>
                    <a:pt x="71409" y="853993"/>
                  </a:cubicBezTo>
                  <a:lnTo>
                    <a:pt x="68495" y="849621"/>
                  </a:lnTo>
                  <a:cubicBezTo>
                    <a:pt x="66552" y="849621"/>
                    <a:pt x="65094" y="848649"/>
                    <a:pt x="64123" y="846706"/>
                  </a:cubicBezTo>
                  <a:close/>
                  <a:moveTo>
                    <a:pt x="29147" y="840513"/>
                  </a:moveTo>
                  <a:cubicBezTo>
                    <a:pt x="28661" y="840270"/>
                    <a:pt x="28175" y="840391"/>
                    <a:pt x="27690" y="840877"/>
                  </a:cubicBezTo>
                  <a:cubicBezTo>
                    <a:pt x="26718" y="841848"/>
                    <a:pt x="26718" y="843791"/>
                    <a:pt x="27690" y="846706"/>
                  </a:cubicBezTo>
                  <a:lnTo>
                    <a:pt x="32077" y="849744"/>
                  </a:lnTo>
                  <a:lnTo>
                    <a:pt x="30604" y="849621"/>
                  </a:lnTo>
                  <a:cubicBezTo>
                    <a:pt x="30604" y="851564"/>
                    <a:pt x="32547" y="853021"/>
                    <a:pt x="36434" y="853993"/>
                  </a:cubicBezTo>
                  <a:cubicBezTo>
                    <a:pt x="36434" y="852050"/>
                    <a:pt x="35948" y="850714"/>
                    <a:pt x="34976" y="849985"/>
                  </a:cubicBezTo>
                  <a:lnTo>
                    <a:pt x="32383" y="849769"/>
                  </a:lnTo>
                  <a:lnTo>
                    <a:pt x="32062" y="848163"/>
                  </a:lnTo>
                  <a:cubicBezTo>
                    <a:pt x="32062" y="847192"/>
                    <a:pt x="33033" y="847192"/>
                    <a:pt x="34976" y="848163"/>
                  </a:cubicBezTo>
                  <a:cubicBezTo>
                    <a:pt x="36919" y="849135"/>
                    <a:pt x="37405" y="849135"/>
                    <a:pt x="36434" y="848163"/>
                  </a:cubicBezTo>
                  <a:cubicBezTo>
                    <a:pt x="35462" y="847192"/>
                    <a:pt x="34005" y="846706"/>
                    <a:pt x="32062" y="846706"/>
                  </a:cubicBezTo>
                  <a:lnTo>
                    <a:pt x="32062" y="844083"/>
                  </a:lnTo>
                  <a:lnTo>
                    <a:pt x="31879" y="844156"/>
                  </a:lnTo>
                  <a:cubicBezTo>
                    <a:pt x="31515" y="843913"/>
                    <a:pt x="31090" y="843306"/>
                    <a:pt x="30604" y="842334"/>
                  </a:cubicBezTo>
                  <a:cubicBezTo>
                    <a:pt x="30119" y="841363"/>
                    <a:pt x="29633" y="840755"/>
                    <a:pt x="29147" y="840513"/>
                  </a:cubicBezTo>
                  <a:close/>
                  <a:moveTo>
                    <a:pt x="15597" y="831525"/>
                  </a:moveTo>
                  <a:lnTo>
                    <a:pt x="16031" y="832133"/>
                  </a:lnTo>
                  <a:lnTo>
                    <a:pt x="16031" y="832668"/>
                  </a:lnTo>
                  <a:close/>
                  <a:moveTo>
                    <a:pt x="26232" y="830676"/>
                  </a:moveTo>
                  <a:cubicBezTo>
                    <a:pt x="26232" y="832619"/>
                    <a:pt x="27204" y="833590"/>
                    <a:pt x="29147" y="833590"/>
                  </a:cubicBezTo>
                  <a:lnTo>
                    <a:pt x="27690" y="836505"/>
                  </a:lnTo>
                  <a:close/>
                  <a:moveTo>
                    <a:pt x="62301" y="828854"/>
                  </a:moveTo>
                  <a:cubicBezTo>
                    <a:pt x="63030" y="829097"/>
                    <a:pt x="64123" y="829704"/>
                    <a:pt x="65580" y="830676"/>
                  </a:cubicBezTo>
                  <a:cubicBezTo>
                    <a:pt x="67523" y="832619"/>
                    <a:pt x="68981" y="834076"/>
                    <a:pt x="69952" y="835048"/>
                  </a:cubicBezTo>
                  <a:cubicBezTo>
                    <a:pt x="70924" y="836019"/>
                    <a:pt x="72381" y="836991"/>
                    <a:pt x="74324" y="837962"/>
                  </a:cubicBezTo>
                  <a:cubicBezTo>
                    <a:pt x="74324" y="839905"/>
                    <a:pt x="75538" y="842091"/>
                    <a:pt x="77967" y="844520"/>
                  </a:cubicBezTo>
                  <a:cubicBezTo>
                    <a:pt x="80396" y="846949"/>
                    <a:pt x="81611" y="848163"/>
                    <a:pt x="81611" y="848163"/>
                  </a:cubicBezTo>
                  <a:cubicBezTo>
                    <a:pt x="83554" y="849135"/>
                    <a:pt x="84040" y="850592"/>
                    <a:pt x="83068" y="852535"/>
                  </a:cubicBezTo>
                  <a:cubicBezTo>
                    <a:pt x="81125" y="851564"/>
                    <a:pt x="73838" y="843791"/>
                    <a:pt x="61208" y="829218"/>
                  </a:cubicBezTo>
                  <a:cubicBezTo>
                    <a:pt x="61208" y="828733"/>
                    <a:pt x="61572" y="828611"/>
                    <a:pt x="62301" y="828854"/>
                  </a:cubicBezTo>
                  <a:close/>
                  <a:moveTo>
                    <a:pt x="35705" y="823389"/>
                  </a:moveTo>
                  <a:cubicBezTo>
                    <a:pt x="36191" y="824360"/>
                    <a:pt x="36919" y="825818"/>
                    <a:pt x="37891" y="827761"/>
                  </a:cubicBezTo>
                  <a:cubicBezTo>
                    <a:pt x="39834" y="832619"/>
                    <a:pt x="41291" y="834076"/>
                    <a:pt x="42263" y="832133"/>
                  </a:cubicBezTo>
                  <a:cubicBezTo>
                    <a:pt x="42263" y="830190"/>
                    <a:pt x="41291" y="829218"/>
                    <a:pt x="39348" y="829218"/>
                  </a:cubicBezTo>
                  <a:lnTo>
                    <a:pt x="39348" y="826304"/>
                  </a:lnTo>
                  <a:cubicBezTo>
                    <a:pt x="39348" y="824360"/>
                    <a:pt x="38377" y="823389"/>
                    <a:pt x="36434" y="823389"/>
                  </a:cubicBezTo>
                  <a:cubicBezTo>
                    <a:pt x="35462" y="822417"/>
                    <a:pt x="35219" y="822417"/>
                    <a:pt x="35705" y="823389"/>
                  </a:cubicBezTo>
                  <a:close/>
                  <a:moveTo>
                    <a:pt x="21860" y="820110"/>
                  </a:moveTo>
                  <a:cubicBezTo>
                    <a:pt x="22832" y="822296"/>
                    <a:pt x="23318" y="823875"/>
                    <a:pt x="23318" y="824846"/>
                  </a:cubicBezTo>
                  <a:cubicBezTo>
                    <a:pt x="24289" y="826789"/>
                    <a:pt x="23803" y="827761"/>
                    <a:pt x="21860" y="827761"/>
                  </a:cubicBezTo>
                  <a:close/>
                  <a:moveTo>
                    <a:pt x="53922" y="816102"/>
                  </a:moveTo>
                  <a:cubicBezTo>
                    <a:pt x="54893" y="817074"/>
                    <a:pt x="55622" y="818046"/>
                    <a:pt x="56107" y="819017"/>
                  </a:cubicBezTo>
                  <a:cubicBezTo>
                    <a:pt x="56593" y="819989"/>
                    <a:pt x="57322" y="820474"/>
                    <a:pt x="58293" y="820474"/>
                  </a:cubicBezTo>
                  <a:cubicBezTo>
                    <a:pt x="60237" y="823389"/>
                    <a:pt x="60722" y="825818"/>
                    <a:pt x="59751" y="827761"/>
                  </a:cubicBezTo>
                  <a:cubicBezTo>
                    <a:pt x="55865" y="826789"/>
                    <a:pt x="55379" y="825332"/>
                    <a:pt x="58293" y="823389"/>
                  </a:cubicBezTo>
                  <a:cubicBezTo>
                    <a:pt x="57322" y="821446"/>
                    <a:pt x="55865" y="819989"/>
                    <a:pt x="53922" y="819017"/>
                  </a:cubicBezTo>
                  <a:close/>
                  <a:moveTo>
                    <a:pt x="17488" y="811730"/>
                  </a:moveTo>
                  <a:lnTo>
                    <a:pt x="21860" y="817560"/>
                  </a:lnTo>
                  <a:lnTo>
                    <a:pt x="21860" y="820110"/>
                  </a:lnTo>
                  <a:cubicBezTo>
                    <a:pt x="20889" y="817924"/>
                    <a:pt x="19431" y="815131"/>
                    <a:pt x="17488" y="811730"/>
                  </a:cubicBezTo>
                  <a:close/>
                  <a:moveTo>
                    <a:pt x="48092" y="805901"/>
                  </a:moveTo>
                  <a:lnTo>
                    <a:pt x="49550" y="807358"/>
                  </a:lnTo>
                  <a:lnTo>
                    <a:pt x="53922" y="816102"/>
                  </a:lnTo>
                  <a:lnTo>
                    <a:pt x="51007" y="816102"/>
                  </a:lnTo>
                  <a:cubicBezTo>
                    <a:pt x="51978" y="815131"/>
                    <a:pt x="51493" y="814159"/>
                    <a:pt x="49550" y="813188"/>
                  </a:cubicBezTo>
                  <a:cubicBezTo>
                    <a:pt x="48578" y="814159"/>
                    <a:pt x="47606" y="813916"/>
                    <a:pt x="46635" y="812459"/>
                  </a:cubicBezTo>
                  <a:cubicBezTo>
                    <a:pt x="45663" y="811002"/>
                    <a:pt x="45663" y="809302"/>
                    <a:pt x="46635" y="807358"/>
                  </a:cubicBezTo>
                  <a:close/>
                  <a:moveTo>
                    <a:pt x="6558" y="805901"/>
                  </a:moveTo>
                  <a:cubicBezTo>
                    <a:pt x="6073" y="804930"/>
                    <a:pt x="6316" y="804930"/>
                    <a:pt x="7287" y="805901"/>
                  </a:cubicBezTo>
                  <a:cubicBezTo>
                    <a:pt x="7287" y="808087"/>
                    <a:pt x="9200" y="814372"/>
                    <a:pt x="13025" y="824755"/>
                  </a:cubicBezTo>
                  <a:lnTo>
                    <a:pt x="15597" y="831525"/>
                  </a:lnTo>
                  <a:lnTo>
                    <a:pt x="12388" y="827032"/>
                  </a:lnTo>
                  <a:cubicBezTo>
                    <a:pt x="11902" y="825575"/>
                    <a:pt x="11173" y="824360"/>
                    <a:pt x="10202" y="823389"/>
                  </a:cubicBezTo>
                  <a:lnTo>
                    <a:pt x="7287" y="811730"/>
                  </a:lnTo>
                  <a:cubicBezTo>
                    <a:pt x="7287" y="808816"/>
                    <a:pt x="7044" y="806873"/>
                    <a:pt x="6558" y="805901"/>
                  </a:cubicBezTo>
                  <a:close/>
                  <a:moveTo>
                    <a:pt x="8744" y="795700"/>
                  </a:moveTo>
                  <a:cubicBezTo>
                    <a:pt x="9716" y="795700"/>
                    <a:pt x="9716" y="796186"/>
                    <a:pt x="8744" y="797157"/>
                  </a:cubicBezTo>
                  <a:lnTo>
                    <a:pt x="8744" y="800072"/>
                  </a:lnTo>
                  <a:lnTo>
                    <a:pt x="7287" y="797157"/>
                  </a:lnTo>
                  <a:cubicBezTo>
                    <a:pt x="7287" y="796186"/>
                    <a:pt x="7773" y="795700"/>
                    <a:pt x="8744" y="795700"/>
                  </a:cubicBezTo>
                  <a:close/>
                  <a:moveTo>
                    <a:pt x="670370" y="792785"/>
                  </a:moveTo>
                  <a:lnTo>
                    <a:pt x="663083" y="795700"/>
                  </a:lnTo>
                  <a:cubicBezTo>
                    <a:pt x="662112" y="796671"/>
                    <a:pt x="661140" y="797643"/>
                    <a:pt x="660169" y="798615"/>
                  </a:cubicBezTo>
                  <a:cubicBezTo>
                    <a:pt x="659197" y="799586"/>
                    <a:pt x="657254" y="800557"/>
                    <a:pt x="654339" y="801529"/>
                  </a:cubicBezTo>
                  <a:cubicBezTo>
                    <a:pt x="651425" y="802501"/>
                    <a:pt x="647781" y="805172"/>
                    <a:pt x="643409" y="809544"/>
                  </a:cubicBezTo>
                  <a:cubicBezTo>
                    <a:pt x="639038" y="813916"/>
                    <a:pt x="637337" y="817074"/>
                    <a:pt x="638309" y="819017"/>
                  </a:cubicBezTo>
                  <a:cubicBezTo>
                    <a:pt x="639280" y="819017"/>
                    <a:pt x="639280" y="820960"/>
                    <a:pt x="638309" y="824846"/>
                  </a:cubicBezTo>
                  <a:lnTo>
                    <a:pt x="642681" y="830676"/>
                  </a:lnTo>
                  <a:lnTo>
                    <a:pt x="645595" y="839420"/>
                  </a:lnTo>
                  <a:lnTo>
                    <a:pt x="645595" y="842334"/>
                  </a:lnTo>
                  <a:cubicBezTo>
                    <a:pt x="645595" y="849135"/>
                    <a:pt x="646567" y="853993"/>
                    <a:pt x="648510" y="856907"/>
                  </a:cubicBezTo>
                  <a:cubicBezTo>
                    <a:pt x="648510" y="858851"/>
                    <a:pt x="649967" y="859822"/>
                    <a:pt x="652882" y="859822"/>
                  </a:cubicBezTo>
                  <a:cubicBezTo>
                    <a:pt x="655797" y="860794"/>
                    <a:pt x="657254" y="860794"/>
                    <a:pt x="657254" y="859822"/>
                  </a:cubicBezTo>
                  <a:cubicBezTo>
                    <a:pt x="657254" y="858851"/>
                    <a:pt x="656768" y="856907"/>
                    <a:pt x="655797" y="853993"/>
                  </a:cubicBezTo>
                  <a:lnTo>
                    <a:pt x="654339" y="848163"/>
                  </a:lnTo>
                  <a:cubicBezTo>
                    <a:pt x="654339" y="847192"/>
                    <a:pt x="653854" y="846220"/>
                    <a:pt x="652882" y="845249"/>
                  </a:cubicBezTo>
                  <a:cubicBezTo>
                    <a:pt x="651911" y="844277"/>
                    <a:pt x="651911" y="843306"/>
                    <a:pt x="652882" y="842334"/>
                  </a:cubicBezTo>
                  <a:cubicBezTo>
                    <a:pt x="650939" y="841363"/>
                    <a:pt x="650939" y="840391"/>
                    <a:pt x="652882" y="839420"/>
                  </a:cubicBezTo>
                  <a:cubicBezTo>
                    <a:pt x="650939" y="838448"/>
                    <a:pt x="650453" y="837476"/>
                    <a:pt x="651425" y="836505"/>
                  </a:cubicBezTo>
                  <a:lnTo>
                    <a:pt x="649967" y="830676"/>
                  </a:lnTo>
                  <a:cubicBezTo>
                    <a:pt x="652882" y="835533"/>
                    <a:pt x="654825" y="839420"/>
                    <a:pt x="655797" y="842334"/>
                  </a:cubicBezTo>
                  <a:lnTo>
                    <a:pt x="660169" y="859822"/>
                  </a:lnTo>
                  <a:cubicBezTo>
                    <a:pt x="660169" y="860794"/>
                    <a:pt x="660897" y="861522"/>
                    <a:pt x="662355" y="862008"/>
                  </a:cubicBezTo>
                  <a:cubicBezTo>
                    <a:pt x="663812" y="862494"/>
                    <a:pt x="665512" y="863223"/>
                    <a:pt x="667455" y="864194"/>
                  </a:cubicBezTo>
                  <a:cubicBezTo>
                    <a:pt x="668427" y="864194"/>
                    <a:pt x="670127" y="864437"/>
                    <a:pt x="672556" y="864923"/>
                  </a:cubicBezTo>
                  <a:cubicBezTo>
                    <a:pt x="674985" y="865409"/>
                    <a:pt x="677171" y="865165"/>
                    <a:pt x="679114" y="864194"/>
                  </a:cubicBezTo>
                  <a:lnTo>
                    <a:pt x="684943" y="867109"/>
                  </a:lnTo>
                  <a:cubicBezTo>
                    <a:pt x="686886" y="866137"/>
                    <a:pt x="688829" y="865409"/>
                    <a:pt x="690772" y="864923"/>
                  </a:cubicBezTo>
                  <a:cubicBezTo>
                    <a:pt x="692716" y="864437"/>
                    <a:pt x="694659" y="864194"/>
                    <a:pt x="696602" y="864194"/>
                  </a:cubicBezTo>
                  <a:lnTo>
                    <a:pt x="717004" y="859822"/>
                  </a:lnTo>
                  <a:cubicBezTo>
                    <a:pt x="715061" y="861765"/>
                    <a:pt x="711904" y="863708"/>
                    <a:pt x="707532" y="865651"/>
                  </a:cubicBezTo>
                  <a:lnTo>
                    <a:pt x="700862" y="868005"/>
                  </a:lnTo>
                  <a:lnTo>
                    <a:pt x="712632" y="865651"/>
                  </a:lnTo>
                  <a:cubicBezTo>
                    <a:pt x="728177" y="861765"/>
                    <a:pt x="739350" y="855936"/>
                    <a:pt x="746151" y="848163"/>
                  </a:cubicBezTo>
                  <a:cubicBezTo>
                    <a:pt x="751980" y="843306"/>
                    <a:pt x="759753" y="832619"/>
                    <a:pt x="769468" y="816102"/>
                  </a:cubicBezTo>
                  <a:cubicBezTo>
                    <a:pt x="770440" y="813188"/>
                    <a:pt x="771654" y="810759"/>
                    <a:pt x="773111" y="808816"/>
                  </a:cubicBezTo>
                  <a:cubicBezTo>
                    <a:pt x="774569" y="806873"/>
                    <a:pt x="775783" y="805415"/>
                    <a:pt x="776755" y="804444"/>
                  </a:cubicBezTo>
                  <a:lnTo>
                    <a:pt x="778212" y="795700"/>
                  </a:lnTo>
                  <a:lnTo>
                    <a:pt x="778212" y="794242"/>
                  </a:lnTo>
                  <a:cubicBezTo>
                    <a:pt x="778212" y="795214"/>
                    <a:pt x="777969" y="795943"/>
                    <a:pt x="777483" y="796428"/>
                  </a:cubicBezTo>
                  <a:cubicBezTo>
                    <a:pt x="776998" y="796914"/>
                    <a:pt x="776269" y="797643"/>
                    <a:pt x="775297" y="798615"/>
                  </a:cubicBezTo>
                  <a:cubicBezTo>
                    <a:pt x="773354" y="799586"/>
                    <a:pt x="771897" y="801043"/>
                    <a:pt x="770925" y="802986"/>
                  </a:cubicBezTo>
                  <a:cubicBezTo>
                    <a:pt x="770925" y="804930"/>
                    <a:pt x="769954" y="805415"/>
                    <a:pt x="768011" y="804444"/>
                  </a:cubicBezTo>
                  <a:lnTo>
                    <a:pt x="759267" y="805901"/>
                  </a:lnTo>
                  <a:cubicBezTo>
                    <a:pt x="759267" y="806873"/>
                    <a:pt x="757809" y="806873"/>
                    <a:pt x="754895" y="805901"/>
                  </a:cubicBezTo>
                  <a:cubicBezTo>
                    <a:pt x="751009" y="805901"/>
                    <a:pt x="747122" y="806873"/>
                    <a:pt x="743236" y="808816"/>
                  </a:cubicBezTo>
                  <a:cubicBezTo>
                    <a:pt x="736435" y="811730"/>
                    <a:pt x="731092" y="811245"/>
                    <a:pt x="727206" y="807358"/>
                  </a:cubicBezTo>
                  <a:lnTo>
                    <a:pt x="712632" y="804444"/>
                  </a:lnTo>
                  <a:cubicBezTo>
                    <a:pt x="712632" y="802501"/>
                    <a:pt x="712147" y="801286"/>
                    <a:pt x="711175" y="800800"/>
                  </a:cubicBezTo>
                  <a:cubicBezTo>
                    <a:pt x="710204" y="800315"/>
                    <a:pt x="709232" y="800072"/>
                    <a:pt x="708260" y="800072"/>
                  </a:cubicBezTo>
                  <a:cubicBezTo>
                    <a:pt x="706317" y="801043"/>
                    <a:pt x="704860" y="801529"/>
                    <a:pt x="703888" y="801529"/>
                  </a:cubicBezTo>
                  <a:cubicBezTo>
                    <a:pt x="702917" y="801529"/>
                    <a:pt x="702431" y="800557"/>
                    <a:pt x="702431" y="798615"/>
                  </a:cubicBezTo>
                  <a:cubicBezTo>
                    <a:pt x="702431" y="798615"/>
                    <a:pt x="700488" y="798129"/>
                    <a:pt x="696602" y="797157"/>
                  </a:cubicBezTo>
                  <a:cubicBezTo>
                    <a:pt x="692716" y="796186"/>
                    <a:pt x="689801" y="796186"/>
                    <a:pt x="687858" y="797157"/>
                  </a:cubicBezTo>
                  <a:lnTo>
                    <a:pt x="682029" y="795700"/>
                  </a:lnTo>
                  <a:cubicBezTo>
                    <a:pt x="681057" y="794728"/>
                    <a:pt x="679600" y="794000"/>
                    <a:pt x="677657" y="793514"/>
                  </a:cubicBezTo>
                  <a:cubicBezTo>
                    <a:pt x="675713" y="793028"/>
                    <a:pt x="673285" y="792785"/>
                    <a:pt x="670370" y="792785"/>
                  </a:cubicBezTo>
                  <a:close/>
                  <a:moveTo>
                    <a:pt x="32062" y="790162"/>
                  </a:moveTo>
                  <a:lnTo>
                    <a:pt x="37891" y="802986"/>
                  </a:lnTo>
                  <a:cubicBezTo>
                    <a:pt x="38862" y="799100"/>
                    <a:pt x="36919" y="795214"/>
                    <a:pt x="32062" y="791328"/>
                  </a:cubicBezTo>
                  <a:close/>
                  <a:moveTo>
                    <a:pt x="1458" y="786956"/>
                  </a:moveTo>
                  <a:cubicBezTo>
                    <a:pt x="3401" y="787927"/>
                    <a:pt x="4372" y="789385"/>
                    <a:pt x="4372" y="791328"/>
                  </a:cubicBezTo>
                  <a:lnTo>
                    <a:pt x="5830" y="794242"/>
                  </a:lnTo>
                  <a:cubicBezTo>
                    <a:pt x="4858" y="795214"/>
                    <a:pt x="3887" y="795457"/>
                    <a:pt x="2915" y="794971"/>
                  </a:cubicBezTo>
                  <a:cubicBezTo>
                    <a:pt x="1944" y="794485"/>
                    <a:pt x="1944" y="793757"/>
                    <a:pt x="2915" y="792785"/>
                  </a:cubicBezTo>
                  <a:cubicBezTo>
                    <a:pt x="3887" y="791814"/>
                    <a:pt x="3401" y="789870"/>
                    <a:pt x="1458" y="786956"/>
                  </a:cubicBezTo>
                  <a:close/>
                  <a:moveTo>
                    <a:pt x="32062" y="784041"/>
                  </a:moveTo>
                  <a:lnTo>
                    <a:pt x="32062" y="790162"/>
                  </a:lnTo>
                  <a:lnTo>
                    <a:pt x="30604" y="786956"/>
                  </a:lnTo>
                  <a:close/>
                  <a:moveTo>
                    <a:pt x="36434" y="781127"/>
                  </a:moveTo>
                  <a:lnTo>
                    <a:pt x="37891" y="784041"/>
                  </a:lnTo>
                  <a:lnTo>
                    <a:pt x="36434" y="786956"/>
                  </a:lnTo>
                  <a:cubicBezTo>
                    <a:pt x="34491" y="787927"/>
                    <a:pt x="34005" y="786956"/>
                    <a:pt x="34976" y="784041"/>
                  </a:cubicBezTo>
                  <a:close/>
                  <a:moveTo>
                    <a:pt x="1458" y="779669"/>
                  </a:moveTo>
                  <a:lnTo>
                    <a:pt x="2915" y="782584"/>
                  </a:lnTo>
                  <a:lnTo>
                    <a:pt x="2915" y="784041"/>
                  </a:lnTo>
                  <a:lnTo>
                    <a:pt x="0" y="782584"/>
                  </a:lnTo>
                  <a:close/>
                  <a:moveTo>
                    <a:pt x="556699" y="774204"/>
                  </a:moveTo>
                  <a:cubicBezTo>
                    <a:pt x="556213" y="773961"/>
                    <a:pt x="555727" y="774326"/>
                    <a:pt x="555241" y="775297"/>
                  </a:cubicBezTo>
                  <a:cubicBezTo>
                    <a:pt x="556213" y="777240"/>
                    <a:pt x="555727" y="778212"/>
                    <a:pt x="553784" y="778212"/>
                  </a:cubicBezTo>
                  <a:cubicBezTo>
                    <a:pt x="546012" y="786956"/>
                    <a:pt x="540182" y="792299"/>
                    <a:pt x="536296" y="794242"/>
                  </a:cubicBezTo>
                  <a:lnTo>
                    <a:pt x="530467" y="797157"/>
                  </a:lnTo>
                  <a:lnTo>
                    <a:pt x="515894" y="807358"/>
                  </a:lnTo>
                  <a:cubicBezTo>
                    <a:pt x="507150" y="813188"/>
                    <a:pt x="502778" y="816588"/>
                    <a:pt x="502778" y="817560"/>
                  </a:cubicBezTo>
                  <a:cubicBezTo>
                    <a:pt x="500835" y="818531"/>
                    <a:pt x="498406" y="820232"/>
                    <a:pt x="495491" y="822660"/>
                  </a:cubicBezTo>
                  <a:cubicBezTo>
                    <a:pt x="492576" y="825089"/>
                    <a:pt x="489662" y="826789"/>
                    <a:pt x="486747" y="827761"/>
                  </a:cubicBezTo>
                  <a:lnTo>
                    <a:pt x="476546" y="836505"/>
                  </a:lnTo>
                  <a:lnTo>
                    <a:pt x="479460" y="839420"/>
                  </a:lnTo>
                  <a:cubicBezTo>
                    <a:pt x="485290" y="846220"/>
                    <a:pt x="489176" y="848649"/>
                    <a:pt x="491119" y="846706"/>
                  </a:cubicBezTo>
                  <a:cubicBezTo>
                    <a:pt x="492091" y="844763"/>
                    <a:pt x="493548" y="844277"/>
                    <a:pt x="495491" y="845249"/>
                  </a:cubicBezTo>
                  <a:cubicBezTo>
                    <a:pt x="494520" y="847192"/>
                    <a:pt x="494520" y="848649"/>
                    <a:pt x="495491" y="849621"/>
                  </a:cubicBezTo>
                  <a:cubicBezTo>
                    <a:pt x="497434" y="850592"/>
                    <a:pt x="498406" y="850107"/>
                    <a:pt x="498406" y="848163"/>
                  </a:cubicBezTo>
                  <a:lnTo>
                    <a:pt x="498406" y="846706"/>
                  </a:lnTo>
                  <a:cubicBezTo>
                    <a:pt x="502292" y="846706"/>
                    <a:pt x="502778" y="844763"/>
                    <a:pt x="499863" y="840877"/>
                  </a:cubicBezTo>
                  <a:cubicBezTo>
                    <a:pt x="500835" y="838934"/>
                    <a:pt x="501563" y="838448"/>
                    <a:pt x="502049" y="839420"/>
                  </a:cubicBezTo>
                  <a:cubicBezTo>
                    <a:pt x="502535" y="840391"/>
                    <a:pt x="503749" y="842334"/>
                    <a:pt x="505692" y="845249"/>
                  </a:cubicBezTo>
                  <a:cubicBezTo>
                    <a:pt x="504721" y="846220"/>
                    <a:pt x="504721" y="846949"/>
                    <a:pt x="505692" y="847435"/>
                  </a:cubicBezTo>
                  <a:cubicBezTo>
                    <a:pt x="506664" y="847921"/>
                    <a:pt x="507150" y="848649"/>
                    <a:pt x="507150" y="849621"/>
                  </a:cubicBezTo>
                  <a:lnTo>
                    <a:pt x="504235" y="849621"/>
                  </a:lnTo>
                  <a:cubicBezTo>
                    <a:pt x="502292" y="850592"/>
                    <a:pt x="501806" y="851564"/>
                    <a:pt x="502778" y="852535"/>
                  </a:cubicBezTo>
                  <a:cubicBezTo>
                    <a:pt x="503749" y="853507"/>
                    <a:pt x="504235" y="854478"/>
                    <a:pt x="504235" y="855450"/>
                  </a:cubicBezTo>
                  <a:cubicBezTo>
                    <a:pt x="508121" y="856422"/>
                    <a:pt x="510064" y="857879"/>
                    <a:pt x="510064" y="859822"/>
                  </a:cubicBezTo>
                  <a:cubicBezTo>
                    <a:pt x="510064" y="859822"/>
                    <a:pt x="511036" y="860065"/>
                    <a:pt x="512979" y="860551"/>
                  </a:cubicBezTo>
                  <a:cubicBezTo>
                    <a:pt x="514922" y="861037"/>
                    <a:pt x="516865" y="861765"/>
                    <a:pt x="518808" y="862737"/>
                  </a:cubicBezTo>
                  <a:cubicBezTo>
                    <a:pt x="519780" y="863708"/>
                    <a:pt x="521237" y="863708"/>
                    <a:pt x="523180" y="862737"/>
                  </a:cubicBezTo>
                  <a:cubicBezTo>
                    <a:pt x="526095" y="861765"/>
                    <a:pt x="526581" y="861279"/>
                    <a:pt x="524638" y="861279"/>
                  </a:cubicBezTo>
                  <a:cubicBezTo>
                    <a:pt x="524638" y="860308"/>
                    <a:pt x="524880" y="858851"/>
                    <a:pt x="525366" y="856907"/>
                  </a:cubicBezTo>
                  <a:cubicBezTo>
                    <a:pt x="525852" y="854964"/>
                    <a:pt x="524638" y="853507"/>
                    <a:pt x="521723" y="852535"/>
                  </a:cubicBezTo>
                  <a:cubicBezTo>
                    <a:pt x="522694" y="852535"/>
                    <a:pt x="523666" y="852050"/>
                    <a:pt x="524638" y="851078"/>
                  </a:cubicBezTo>
                  <a:cubicBezTo>
                    <a:pt x="525609" y="850107"/>
                    <a:pt x="527066" y="849135"/>
                    <a:pt x="529009" y="848163"/>
                  </a:cubicBezTo>
                  <a:cubicBezTo>
                    <a:pt x="529009" y="847192"/>
                    <a:pt x="529981" y="846220"/>
                    <a:pt x="531924" y="845249"/>
                  </a:cubicBezTo>
                  <a:lnTo>
                    <a:pt x="536296" y="840877"/>
                  </a:lnTo>
                  <a:lnTo>
                    <a:pt x="537753" y="836505"/>
                  </a:lnTo>
                  <a:cubicBezTo>
                    <a:pt x="540668" y="833590"/>
                    <a:pt x="542125" y="830676"/>
                    <a:pt x="542125" y="827761"/>
                  </a:cubicBezTo>
                  <a:lnTo>
                    <a:pt x="543583" y="821932"/>
                  </a:lnTo>
                  <a:lnTo>
                    <a:pt x="547955" y="816102"/>
                  </a:lnTo>
                  <a:cubicBezTo>
                    <a:pt x="548926" y="817074"/>
                    <a:pt x="549898" y="817317"/>
                    <a:pt x="550869" y="816831"/>
                  </a:cubicBezTo>
                  <a:cubicBezTo>
                    <a:pt x="551841" y="816345"/>
                    <a:pt x="552327" y="816102"/>
                    <a:pt x="552327" y="816102"/>
                  </a:cubicBezTo>
                  <a:lnTo>
                    <a:pt x="556699" y="814645"/>
                  </a:lnTo>
                  <a:cubicBezTo>
                    <a:pt x="558642" y="815617"/>
                    <a:pt x="559856" y="814888"/>
                    <a:pt x="560342" y="812459"/>
                  </a:cubicBezTo>
                  <a:cubicBezTo>
                    <a:pt x="560828" y="810030"/>
                    <a:pt x="561071" y="808330"/>
                    <a:pt x="561071" y="807358"/>
                  </a:cubicBezTo>
                  <a:cubicBezTo>
                    <a:pt x="561071" y="807358"/>
                    <a:pt x="560828" y="807116"/>
                    <a:pt x="560342" y="806630"/>
                  </a:cubicBezTo>
                  <a:cubicBezTo>
                    <a:pt x="559856" y="806144"/>
                    <a:pt x="559613" y="805901"/>
                    <a:pt x="559613" y="805901"/>
                  </a:cubicBezTo>
                  <a:cubicBezTo>
                    <a:pt x="560585" y="804930"/>
                    <a:pt x="560585" y="803472"/>
                    <a:pt x="559613" y="801529"/>
                  </a:cubicBezTo>
                  <a:cubicBezTo>
                    <a:pt x="558642" y="799586"/>
                    <a:pt x="558642" y="797643"/>
                    <a:pt x="559613" y="795700"/>
                  </a:cubicBezTo>
                  <a:cubicBezTo>
                    <a:pt x="558642" y="793757"/>
                    <a:pt x="558642" y="791814"/>
                    <a:pt x="559613" y="789870"/>
                  </a:cubicBezTo>
                  <a:cubicBezTo>
                    <a:pt x="559613" y="791814"/>
                    <a:pt x="559856" y="792299"/>
                    <a:pt x="560342" y="791328"/>
                  </a:cubicBezTo>
                  <a:cubicBezTo>
                    <a:pt x="560828" y="790356"/>
                    <a:pt x="561071" y="787927"/>
                    <a:pt x="561071" y="784041"/>
                  </a:cubicBezTo>
                  <a:cubicBezTo>
                    <a:pt x="560099" y="782098"/>
                    <a:pt x="559127" y="779669"/>
                    <a:pt x="558156" y="776754"/>
                  </a:cubicBezTo>
                  <a:cubicBezTo>
                    <a:pt x="557670" y="775297"/>
                    <a:pt x="557184" y="774447"/>
                    <a:pt x="556699" y="774204"/>
                  </a:cubicBezTo>
                  <a:close/>
                  <a:moveTo>
                    <a:pt x="559613" y="772383"/>
                  </a:moveTo>
                  <a:cubicBezTo>
                    <a:pt x="559613" y="773354"/>
                    <a:pt x="560099" y="773840"/>
                    <a:pt x="561071" y="773840"/>
                  </a:cubicBezTo>
                  <a:cubicBezTo>
                    <a:pt x="562042" y="775783"/>
                    <a:pt x="562528" y="775783"/>
                    <a:pt x="562528" y="773840"/>
                  </a:cubicBezTo>
                  <a:lnTo>
                    <a:pt x="561071" y="772383"/>
                  </a:lnTo>
                  <a:cubicBezTo>
                    <a:pt x="560099" y="771411"/>
                    <a:pt x="559613" y="771411"/>
                    <a:pt x="559613" y="772383"/>
                  </a:cubicBezTo>
                  <a:close/>
                  <a:moveTo>
                    <a:pt x="29147" y="772383"/>
                  </a:moveTo>
                  <a:lnTo>
                    <a:pt x="32062" y="773840"/>
                  </a:lnTo>
                  <a:lnTo>
                    <a:pt x="30604" y="776754"/>
                  </a:lnTo>
                  <a:close/>
                  <a:moveTo>
                    <a:pt x="4372" y="772383"/>
                  </a:moveTo>
                  <a:lnTo>
                    <a:pt x="7287" y="773840"/>
                  </a:lnTo>
                  <a:lnTo>
                    <a:pt x="8744" y="789870"/>
                  </a:lnTo>
                  <a:cubicBezTo>
                    <a:pt x="7773" y="791814"/>
                    <a:pt x="7287" y="791328"/>
                    <a:pt x="7287" y="788413"/>
                  </a:cubicBezTo>
                  <a:lnTo>
                    <a:pt x="4372" y="779669"/>
                  </a:lnTo>
                  <a:cubicBezTo>
                    <a:pt x="4372" y="778698"/>
                    <a:pt x="4615" y="777483"/>
                    <a:pt x="5101" y="776026"/>
                  </a:cubicBezTo>
                  <a:cubicBezTo>
                    <a:pt x="5587" y="774568"/>
                    <a:pt x="5344" y="773354"/>
                    <a:pt x="4372" y="772383"/>
                  </a:cubicBezTo>
                  <a:close/>
                  <a:moveTo>
                    <a:pt x="986609" y="768011"/>
                  </a:moveTo>
                  <a:lnTo>
                    <a:pt x="986609" y="770014"/>
                  </a:lnTo>
                  <a:lnTo>
                    <a:pt x="985846" y="768774"/>
                  </a:lnTo>
                  <a:close/>
                  <a:moveTo>
                    <a:pt x="980416" y="764732"/>
                  </a:moveTo>
                  <a:cubicBezTo>
                    <a:pt x="980659" y="764489"/>
                    <a:pt x="981266" y="764610"/>
                    <a:pt x="982238" y="765096"/>
                  </a:cubicBezTo>
                  <a:cubicBezTo>
                    <a:pt x="983209" y="765582"/>
                    <a:pt x="984181" y="766432"/>
                    <a:pt x="985152" y="767646"/>
                  </a:cubicBezTo>
                  <a:lnTo>
                    <a:pt x="985846" y="768774"/>
                  </a:lnTo>
                  <a:lnTo>
                    <a:pt x="983695" y="770925"/>
                  </a:lnTo>
                  <a:cubicBezTo>
                    <a:pt x="984666" y="770925"/>
                    <a:pt x="984666" y="770682"/>
                    <a:pt x="983695" y="770197"/>
                  </a:cubicBezTo>
                  <a:cubicBezTo>
                    <a:pt x="982723" y="769711"/>
                    <a:pt x="981752" y="768496"/>
                    <a:pt x="980780" y="766553"/>
                  </a:cubicBezTo>
                  <a:cubicBezTo>
                    <a:pt x="980294" y="765582"/>
                    <a:pt x="980173" y="764974"/>
                    <a:pt x="980416" y="764732"/>
                  </a:cubicBezTo>
                  <a:close/>
                  <a:moveTo>
                    <a:pt x="8744" y="763639"/>
                  </a:moveTo>
                  <a:lnTo>
                    <a:pt x="10202" y="776754"/>
                  </a:lnTo>
                  <a:lnTo>
                    <a:pt x="11659" y="782584"/>
                  </a:lnTo>
                  <a:cubicBezTo>
                    <a:pt x="12631" y="783555"/>
                    <a:pt x="12631" y="785013"/>
                    <a:pt x="11659" y="786956"/>
                  </a:cubicBezTo>
                  <a:lnTo>
                    <a:pt x="10202" y="784041"/>
                  </a:lnTo>
                  <a:cubicBezTo>
                    <a:pt x="11173" y="783070"/>
                    <a:pt x="10688" y="782098"/>
                    <a:pt x="8744" y="781127"/>
                  </a:cubicBezTo>
                  <a:lnTo>
                    <a:pt x="8744" y="779669"/>
                  </a:lnTo>
                  <a:lnTo>
                    <a:pt x="7287" y="773840"/>
                  </a:lnTo>
                  <a:cubicBezTo>
                    <a:pt x="7287" y="771897"/>
                    <a:pt x="7773" y="770925"/>
                    <a:pt x="8744" y="770925"/>
                  </a:cubicBezTo>
                  <a:cubicBezTo>
                    <a:pt x="7773" y="770925"/>
                    <a:pt x="7287" y="769954"/>
                    <a:pt x="7287" y="768011"/>
                  </a:cubicBezTo>
                  <a:close/>
                  <a:moveTo>
                    <a:pt x="975680" y="758902"/>
                  </a:moveTo>
                  <a:cubicBezTo>
                    <a:pt x="976165" y="759145"/>
                    <a:pt x="976408" y="759752"/>
                    <a:pt x="976408" y="760724"/>
                  </a:cubicBezTo>
                  <a:lnTo>
                    <a:pt x="977866" y="760724"/>
                  </a:lnTo>
                  <a:cubicBezTo>
                    <a:pt x="978837" y="761696"/>
                    <a:pt x="979323" y="762667"/>
                    <a:pt x="979323" y="763639"/>
                  </a:cubicBezTo>
                  <a:lnTo>
                    <a:pt x="974951" y="762181"/>
                  </a:lnTo>
                  <a:lnTo>
                    <a:pt x="973494" y="759267"/>
                  </a:lnTo>
                  <a:cubicBezTo>
                    <a:pt x="974465" y="758781"/>
                    <a:pt x="975194" y="758659"/>
                    <a:pt x="975680" y="758902"/>
                  </a:cubicBezTo>
                  <a:close/>
                  <a:moveTo>
                    <a:pt x="26232" y="751980"/>
                  </a:moveTo>
                  <a:cubicBezTo>
                    <a:pt x="25261" y="753923"/>
                    <a:pt x="25747" y="757809"/>
                    <a:pt x="27690" y="763639"/>
                  </a:cubicBezTo>
                  <a:lnTo>
                    <a:pt x="24775" y="754895"/>
                  </a:lnTo>
                  <a:close/>
                  <a:moveTo>
                    <a:pt x="960378" y="746151"/>
                  </a:moveTo>
                  <a:lnTo>
                    <a:pt x="964750" y="751980"/>
                  </a:lnTo>
                  <a:cubicBezTo>
                    <a:pt x="966693" y="752951"/>
                    <a:pt x="967664" y="753437"/>
                    <a:pt x="967664" y="753437"/>
                  </a:cubicBezTo>
                  <a:lnTo>
                    <a:pt x="966207" y="750523"/>
                  </a:lnTo>
                  <a:cubicBezTo>
                    <a:pt x="966207" y="748580"/>
                    <a:pt x="965235" y="747608"/>
                    <a:pt x="963292" y="747608"/>
                  </a:cubicBezTo>
                  <a:close/>
                  <a:moveTo>
                    <a:pt x="4372" y="743236"/>
                  </a:moveTo>
                  <a:lnTo>
                    <a:pt x="5830" y="750523"/>
                  </a:lnTo>
                  <a:cubicBezTo>
                    <a:pt x="4858" y="751494"/>
                    <a:pt x="3887" y="751009"/>
                    <a:pt x="2915" y="749065"/>
                  </a:cubicBezTo>
                  <a:close/>
                  <a:moveTo>
                    <a:pt x="21860" y="738864"/>
                  </a:moveTo>
                  <a:lnTo>
                    <a:pt x="24775" y="744693"/>
                  </a:lnTo>
                  <a:cubicBezTo>
                    <a:pt x="23803" y="748580"/>
                    <a:pt x="24289" y="751009"/>
                    <a:pt x="26232" y="751980"/>
                  </a:cubicBezTo>
                  <a:lnTo>
                    <a:pt x="23318" y="751980"/>
                  </a:lnTo>
                  <a:cubicBezTo>
                    <a:pt x="23318" y="751980"/>
                    <a:pt x="22832" y="750037"/>
                    <a:pt x="21860" y="746151"/>
                  </a:cubicBezTo>
                  <a:cubicBezTo>
                    <a:pt x="20889" y="742265"/>
                    <a:pt x="20889" y="739836"/>
                    <a:pt x="21860" y="738864"/>
                  </a:cubicBezTo>
                  <a:close/>
                  <a:moveTo>
                    <a:pt x="1028872" y="735949"/>
                  </a:moveTo>
                  <a:lnTo>
                    <a:pt x="1031787" y="741779"/>
                  </a:lnTo>
                  <a:cubicBezTo>
                    <a:pt x="1032272" y="742264"/>
                    <a:pt x="1032637" y="743236"/>
                    <a:pt x="1032880" y="744693"/>
                  </a:cubicBezTo>
                  <a:lnTo>
                    <a:pt x="1032924" y="745404"/>
                  </a:lnTo>
                  <a:close/>
                  <a:moveTo>
                    <a:pt x="4372" y="735949"/>
                  </a:moveTo>
                  <a:cubicBezTo>
                    <a:pt x="3401" y="737893"/>
                    <a:pt x="4372" y="737893"/>
                    <a:pt x="7287" y="735949"/>
                  </a:cubicBezTo>
                  <a:lnTo>
                    <a:pt x="4372" y="741779"/>
                  </a:lnTo>
                  <a:lnTo>
                    <a:pt x="2915" y="741779"/>
                  </a:lnTo>
                  <a:close/>
                  <a:moveTo>
                    <a:pt x="989524" y="729392"/>
                  </a:moveTo>
                  <a:cubicBezTo>
                    <a:pt x="988553" y="728906"/>
                    <a:pt x="987581" y="729634"/>
                    <a:pt x="986609" y="731577"/>
                  </a:cubicBezTo>
                  <a:cubicBezTo>
                    <a:pt x="985638" y="732549"/>
                    <a:pt x="984424" y="734006"/>
                    <a:pt x="982966" y="735949"/>
                  </a:cubicBezTo>
                  <a:cubicBezTo>
                    <a:pt x="981509" y="737893"/>
                    <a:pt x="980294" y="739836"/>
                    <a:pt x="979323" y="741779"/>
                  </a:cubicBezTo>
                  <a:cubicBezTo>
                    <a:pt x="977380" y="747608"/>
                    <a:pt x="975437" y="750523"/>
                    <a:pt x="973494" y="750523"/>
                  </a:cubicBezTo>
                  <a:lnTo>
                    <a:pt x="970579" y="756352"/>
                  </a:lnTo>
                  <a:cubicBezTo>
                    <a:pt x="970579" y="757324"/>
                    <a:pt x="972036" y="759267"/>
                    <a:pt x="974951" y="762181"/>
                  </a:cubicBezTo>
                  <a:lnTo>
                    <a:pt x="979323" y="768011"/>
                  </a:lnTo>
                  <a:cubicBezTo>
                    <a:pt x="983209" y="771897"/>
                    <a:pt x="986609" y="775783"/>
                    <a:pt x="989524" y="779669"/>
                  </a:cubicBezTo>
                  <a:cubicBezTo>
                    <a:pt x="998268" y="790356"/>
                    <a:pt x="1004097" y="796671"/>
                    <a:pt x="1007012" y="798615"/>
                  </a:cubicBezTo>
                  <a:lnTo>
                    <a:pt x="1001183" y="788413"/>
                  </a:lnTo>
                  <a:cubicBezTo>
                    <a:pt x="1001183" y="788413"/>
                    <a:pt x="1000211" y="787442"/>
                    <a:pt x="998268" y="785499"/>
                  </a:cubicBezTo>
                  <a:cubicBezTo>
                    <a:pt x="996325" y="783555"/>
                    <a:pt x="994868" y="782098"/>
                    <a:pt x="993896" y="781127"/>
                  </a:cubicBezTo>
                  <a:cubicBezTo>
                    <a:pt x="993896" y="779183"/>
                    <a:pt x="992925" y="778212"/>
                    <a:pt x="990982" y="778212"/>
                  </a:cubicBezTo>
                  <a:lnTo>
                    <a:pt x="989524" y="776754"/>
                  </a:lnTo>
                  <a:lnTo>
                    <a:pt x="988067" y="773840"/>
                  </a:lnTo>
                  <a:lnTo>
                    <a:pt x="986609" y="770925"/>
                  </a:lnTo>
                  <a:lnTo>
                    <a:pt x="986609" y="770014"/>
                  </a:lnTo>
                  <a:lnTo>
                    <a:pt x="988067" y="772383"/>
                  </a:lnTo>
                  <a:cubicBezTo>
                    <a:pt x="990982" y="774326"/>
                    <a:pt x="994382" y="775783"/>
                    <a:pt x="998268" y="776754"/>
                  </a:cubicBezTo>
                  <a:cubicBezTo>
                    <a:pt x="1000211" y="776754"/>
                    <a:pt x="1001183" y="778212"/>
                    <a:pt x="1001183" y="781127"/>
                  </a:cubicBezTo>
                  <a:lnTo>
                    <a:pt x="1001183" y="778212"/>
                  </a:lnTo>
                  <a:cubicBezTo>
                    <a:pt x="1001183" y="775297"/>
                    <a:pt x="1001183" y="773354"/>
                    <a:pt x="1001183" y="772383"/>
                  </a:cubicBezTo>
                  <a:cubicBezTo>
                    <a:pt x="1000211" y="768496"/>
                    <a:pt x="998511" y="763639"/>
                    <a:pt x="996082" y="757809"/>
                  </a:cubicBezTo>
                  <a:cubicBezTo>
                    <a:pt x="993653" y="751980"/>
                    <a:pt x="991953" y="746637"/>
                    <a:pt x="990982" y="741779"/>
                  </a:cubicBezTo>
                  <a:cubicBezTo>
                    <a:pt x="991953" y="740807"/>
                    <a:pt x="992196" y="739593"/>
                    <a:pt x="991710" y="738135"/>
                  </a:cubicBezTo>
                  <a:cubicBezTo>
                    <a:pt x="991224" y="736678"/>
                    <a:pt x="990982" y="734978"/>
                    <a:pt x="990982" y="733035"/>
                  </a:cubicBezTo>
                  <a:cubicBezTo>
                    <a:pt x="990010" y="733035"/>
                    <a:pt x="990010" y="732549"/>
                    <a:pt x="990982" y="731577"/>
                  </a:cubicBezTo>
                  <a:cubicBezTo>
                    <a:pt x="990982" y="730606"/>
                    <a:pt x="990496" y="729877"/>
                    <a:pt x="989524" y="729392"/>
                  </a:cubicBezTo>
                  <a:close/>
                  <a:moveTo>
                    <a:pt x="996811" y="724291"/>
                  </a:moveTo>
                  <a:lnTo>
                    <a:pt x="997961" y="725211"/>
                  </a:lnTo>
                  <a:lnTo>
                    <a:pt x="997904" y="724291"/>
                  </a:lnTo>
                  <a:cubicBezTo>
                    <a:pt x="997661" y="723319"/>
                    <a:pt x="997297" y="723319"/>
                    <a:pt x="996811" y="724291"/>
                  </a:cubicBezTo>
                  <a:close/>
                  <a:moveTo>
                    <a:pt x="990982" y="722834"/>
                  </a:moveTo>
                  <a:cubicBezTo>
                    <a:pt x="990982" y="723805"/>
                    <a:pt x="990739" y="724777"/>
                    <a:pt x="990253" y="725748"/>
                  </a:cubicBezTo>
                  <a:cubicBezTo>
                    <a:pt x="989767" y="726720"/>
                    <a:pt x="990010" y="727691"/>
                    <a:pt x="990982" y="728663"/>
                  </a:cubicBezTo>
                  <a:cubicBezTo>
                    <a:pt x="991953" y="730606"/>
                    <a:pt x="992439" y="730606"/>
                    <a:pt x="992439" y="728663"/>
                  </a:cubicBezTo>
                  <a:lnTo>
                    <a:pt x="990982" y="725748"/>
                  </a:lnTo>
                  <a:close/>
                  <a:moveTo>
                    <a:pt x="434283" y="718462"/>
                  </a:moveTo>
                  <a:cubicBezTo>
                    <a:pt x="436226" y="719433"/>
                    <a:pt x="436955" y="720890"/>
                    <a:pt x="436469" y="722834"/>
                  </a:cubicBezTo>
                  <a:cubicBezTo>
                    <a:pt x="435984" y="724777"/>
                    <a:pt x="435741" y="726234"/>
                    <a:pt x="435741" y="727206"/>
                  </a:cubicBezTo>
                  <a:cubicBezTo>
                    <a:pt x="434769" y="726234"/>
                    <a:pt x="433312" y="724291"/>
                    <a:pt x="431369" y="721376"/>
                  </a:cubicBezTo>
                  <a:lnTo>
                    <a:pt x="429911" y="721376"/>
                  </a:lnTo>
                  <a:lnTo>
                    <a:pt x="432826" y="719919"/>
                  </a:lnTo>
                  <a:close/>
                  <a:moveTo>
                    <a:pt x="1021423" y="716680"/>
                  </a:moveTo>
                  <a:lnTo>
                    <a:pt x="1023043" y="719919"/>
                  </a:lnTo>
                  <a:cubicBezTo>
                    <a:pt x="1022071" y="719433"/>
                    <a:pt x="1021464" y="718826"/>
                    <a:pt x="1021221" y="718097"/>
                  </a:cubicBezTo>
                  <a:close/>
                  <a:moveTo>
                    <a:pt x="996082" y="715183"/>
                  </a:moveTo>
                  <a:cubicBezTo>
                    <a:pt x="995596" y="714940"/>
                    <a:pt x="994868" y="715061"/>
                    <a:pt x="993896" y="715547"/>
                  </a:cubicBezTo>
                  <a:cubicBezTo>
                    <a:pt x="992925" y="717490"/>
                    <a:pt x="993410" y="718947"/>
                    <a:pt x="995354" y="719919"/>
                  </a:cubicBezTo>
                  <a:lnTo>
                    <a:pt x="996811" y="717004"/>
                  </a:lnTo>
                  <a:cubicBezTo>
                    <a:pt x="996811" y="716033"/>
                    <a:pt x="996568" y="715426"/>
                    <a:pt x="996082" y="715183"/>
                  </a:cubicBezTo>
                  <a:close/>
                  <a:moveTo>
                    <a:pt x="10202" y="714090"/>
                  </a:moveTo>
                  <a:lnTo>
                    <a:pt x="8744" y="717004"/>
                  </a:lnTo>
                  <a:cubicBezTo>
                    <a:pt x="7773" y="717976"/>
                    <a:pt x="7773" y="718704"/>
                    <a:pt x="8744" y="719190"/>
                  </a:cubicBezTo>
                  <a:cubicBezTo>
                    <a:pt x="9716" y="719676"/>
                    <a:pt x="10202" y="720405"/>
                    <a:pt x="10202" y="721376"/>
                  </a:cubicBezTo>
                  <a:cubicBezTo>
                    <a:pt x="8259" y="720405"/>
                    <a:pt x="7287" y="719433"/>
                    <a:pt x="7287" y="718462"/>
                  </a:cubicBezTo>
                  <a:close/>
                  <a:moveTo>
                    <a:pt x="1018671" y="711175"/>
                  </a:moveTo>
                  <a:lnTo>
                    <a:pt x="1021585" y="715547"/>
                  </a:lnTo>
                  <a:lnTo>
                    <a:pt x="1021423" y="716680"/>
                  </a:lnTo>
                  <a:close/>
                  <a:moveTo>
                    <a:pt x="1001183" y="711175"/>
                  </a:moveTo>
                  <a:lnTo>
                    <a:pt x="999725" y="714090"/>
                  </a:lnTo>
                  <a:lnTo>
                    <a:pt x="1001183" y="719919"/>
                  </a:lnTo>
                  <a:cubicBezTo>
                    <a:pt x="1001183" y="722834"/>
                    <a:pt x="1001669" y="724534"/>
                    <a:pt x="1002640" y="725020"/>
                  </a:cubicBezTo>
                  <a:cubicBezTo>
                    <a:pt x="1003612" y="725505"/>
                    <a:pt x="1003612" y="723805"/>
                    <a:pt x="1002640" y="719919"/>
                  </a:cubicBezTo>
                  <a:lnTo>
                    <a:pt x="1001183" y="715547"/>
                  </a:lnTo>
                  <a:close/>
                  <a:moveTo>
                    <a:pt x="1000454" y="706803"/>
                  </a:moveTo>
                  <a:cubicBezTo>
                    <a:pt x="999968" y="705831"/>
                    <a:pt x="999240" y="706803"/>
                    <a:pt x="998268" y="709718"/>
                  </a:cubicBezTo>
                  <a:lnTo>
                    <a:pt x="998268" y="711175"/>
                  </a:lnTo>
                  <a:cubicBezTo>
                    <a:pt x="999240" y="712147"/>
                    <a:pt x="999968" y="712147"/>
                    <a:pt x="1000454" y="711175"/>
                  </a:cubicBezTo>
                  <a:cubicBezTo>
                    <a:pt x="1000940" y="710203"/>
                    <a:pt x="1001183" y="709718"/>
                    <a:pt x="1001183" y="709718"/>
                  </a:cubicBezTo>
                  <a:cubicBezTo>
                    <a:pt x="1001183" y="708746"/>
                    <a:pt x="1000940" y="707774"/>
                    <a:pt x="1000454" y="706803"/>
                  </a:cubicBezTo>
                  <a:close/>
                  <a:moveTo>
                    <a:pt x="989524" y="706803"/>
                  </a:moveTo>
                  <a:lnTo>
                    <a:pt x="979323" y="717004"/>
                  </a:lnTo>
                  <a:cubicBezTo>
                    <a:pt x="977380" y="720890"/>
                    <a:pt x="975194" y="725020"/>
                    <a:pt x="972765" y="729392"/>
                  </a:cubicBezTo>
                  <a:cubicBezTo>
                    <a:pt x="970336" y="733763"/>
                    <a:pt x="968150" y="736435"/>
                    <a:pt x="966207" y="737407"/>
                  </a:cubicBezTo>
                  <a:cubicBezTo>
                    <a:pt x="965235" y="741293"/>
                    <a:pt x="965235" y="744693"/>
                    <a:pt x="966207" y="747608"/>
                  </a:cubicBezTo>
                  <a:cubicBezTo>
                    <a:pt x="968150" y="748580"/>
                    <a:pt x="969122" y="750037"/>
                    <a:pt x="969122" y="751980"/>
                  </a:cubicBezTo>
                  <a:cubicBezTo>
                    <a:pt x="979809" y="735464"/>
                    <a:pt x="985638" y="725262"/>
                    <a:pt x="986609" y="721376"/>
                  </a:cubicBezTo>
                  <a:lnTo>
                    <a:pt x="988067" y="717004"/>
                  </a:lnTo>
                  <a:cubicBezTo>
                    <a:pt x="989038" y="717976"/>
                    <a:pt x="989767" y="717490"/>
                    <a:pt x="990253" y="715547"/>
                  </a:cubicBezTo>
                  <a:cubicBezTo>
                    <a:pt x="990739" y="713604"/>
                    <a:pt x="990982" y="712147"/>
                    <a:pt x="990982" y="711175"/>
                  </a:cubicBezTo>
                  <a:close/>
                  <a:moveTo>
                    <a:pt x="1018671" y="703888"/>
                  </a:moveTo>
                  <a:lnTo>
                    <a:pt x="1018671" y="706803"/>
                  </a:lnTo>
                  <a:lnTo>
                    <a:pt x="1017213" y="709718"/>
                  </a:lnTo>
                  <a:cubicBezTo>
                    <a:pt x="1021100" y="709718"/>
                    <a:pt x="1021585" y="707774"/>
                    <a:pt x="1018671" y="703888"/>
                  </a:cubicBezTo>
                  <a:close/>
                  <a:moveTo>
                    <a:pt x="4372" y="703888"/>
                  </a:moveTo>
                  <a:cubicBezTo>
                    <a:pt x="5344" y="705831"/>
                    <a:pt x="5830" y="707289"/>
                    <a:pt x="5830" y="708260"/>
                  </a:cubicBezTo>
                  <a:cubicBezTo>
                    <a:pt x="5830" y="709232"/>
                    <a:pt x="4858" y="709718"/>
                    <a:pt x="2915" y="709718"/>
                  </a:cubicBezTo>
                  <a:lnTo>
                    <a:pt x="4372" y="706803"/>
                  </a:lnTo>
                  <a:close/>
                  <a:moveTo>
                    <a:pt x="1008469" y="700974"/>
                  </a:moveTo>
                  <a:cubicBezTo>
                    <a:pt x="1007498" y="700974"/>
                    <a:pt x="1006769" y="701702"/>
                    <a:pt x="1006283" y="703160"/>
                  </a:cubicBezTo>
                  <a:cubicBezTo>
                    <a:pt x="1005798" y="704617"/>
                    <a:pt x="1006040" y="705831"/>
                    <a:pt x="1007012" y="706803"/>
                  </a:cubicBezTo>
                  <a:cubicBezTo>
                    <a:pt x="1008955" y="708746"/>
                    <a:pt x="1009441" y="710203"/>
                    <a:pt x="1008469" y="711175"/>
                  </a:cubicBezTo>
                  <a:cubicBezTo>
                    <a:pt x="1008469" y="713118"/>
                    <a:pt x="1008712" y="715061"/>
                    <a:pt x="1009198" y="717004"/>
                  </a:cubicBezTo>
                  <a:cubicBezTo>
                    <a:pt x="1009684" y="718947"/>
                    <a:pt x="1010412" y="719433"/>
                    <a:pt x="1011384" y="718462"/>
                  </a:cubicBezTo>
                  <a:lnTo>
                    <a:pt x="1009927" y="709718"/>
                  </a:lnTo>
                  <a:cubicBezTo>
                    <a:pt x="1010898" y="705831"/>
                    <a:pt x="1010412" y="702917"/>
                    <a:pt x="1008469" y="700974"/>
                  </a:cubicBezTo>
                  <a:close/>
                  <a:moveTo>
                    <a:pt x="8744" y="700974"/>
                  </a:moveTo>
                  <a:lnTo>
                    <a:pt x="10202" y="700974"/>
                  </a:lnTo>
                  <a:cubicBezTo>
                    <a:pt x="11173" y="700974"/>
                    <a:pt x="11659" y="701460"/>
                    <a:pt x="11659" y="702431"/>
                  </a:cubicBezTo>
                  <a:cubicBezTo>
                    <a:pt x="11659" y="703403"/>
                    <a:pt x="11173" y="703403"/>
                    <a:pt x="10202" y="702431"/>
                  </a:cubicBezTo>
                  <a:cubicBezTo>
                    <a:pt x="8259" y="702431"/>
                    <a:pt x="7773" y="701945"/>
                    <a:pt x="8744" y="700974"/>
                  </a:cubicBezTo>
                  <a:close/>
                  <a:moveTo>
                    <a:pt x="798615" y="695144"/>
                  </a:moveTo>
                  <a:lnTo>
                    <a:pt x="800072" y="702431"/>
                  </a:lnTo>
                  <a:lnTo>
                    <a:pt x="800072" y="700974"/>
                  </a:lnTo>
                  <a:cubicBezTo>
                    <a:pt x="799100" y="700002"/>
                    <a:pt x="799100" y="698545"/>
                    <a:pt x="800072" y="696602"/>
                  </a:cubicBezTo>
                  <a:close/>
                  <a:moveTo>
                    <a:pt x="754895" y="693687"/>
                  </a:moveTo>
                  <a:cubicBezTo>
                    <a:pt x="754895" y="693687"/>
                    <a:pt x="754895" y="694659"/>
                    <a:pt x="754895" y="696602"/>
                  </a:cubicBezTo>
                  <a:cubicBezTo>
                    <a:pt x="754895" y="698545"/>
                    <a:pt x="754895" y="700002"/>
                    <a:pt x="754895" y="700974"/>
                  </a:cubicBezTo>
                  <a:lnTo>
                    <a:pt x="766553" y="703888"/>
                  </a:lnTo>
                  <a:cubicBezTo>
                    <a:pt x="768496" y="704860"/>
                    <a:pt x="770925" y="704374"/>
                    <a:pt x="773840" y="702431"/>
                  </a:cubicBezTo>
                  <a:cubicBezTo>
                    <a:pt x="773840" y="702431"/>
                    <a:pt x="773597" y="702188"/>
                    <a:pt x="773111" y="701702"/>
                  </a:cubicBezTo>
                  <a:cubicBezTo>
                    <a:pt x="772626" y="701217"/>
                    <a:pt x="772383" y="700974"/>
                    <a:pt x="772383" y="700974"/>
                  </a:cubicBezTo>
                  <a:lnTo>
                    <a:pt x="769468" y="699516"/>
                  </a:lnTo>
                  <a:lnTo>
                    <a:pt x="765096" y="696602"/>
                  </a:lnTo>
                  <a:lnTo>
                    <a:pt x="759267" y="695144"/>
                  </a:lnTo>
                  <a:lnTo>
                    <a:pt x="757809" y="695144"/>
                  </a:lnTo>
                  <a:close/>
                  <a:moveTo>
                    <a:pt x="998997" y="692958"/>
                  </a:moveTo>
                  <a:cubicBezTo>
                    <a:pt x="997539" y="692473"/>
                    <a:pt x="996325" y="692716"/>
                    <a:pt x="995354" y="693687"/>
                  </a:cubicBezTo>
                  <a:lnTo>
                    <a:pt x="993896" y="696602"/>
                  </a:lnTo>
                  <a:lnTo>
                    <a:pt x="993896" y="699516"/>
                  </a:lnTo>
                  <a:cubicBezTo>
                    <a:pt x="991953" y="699516"/>
                    <a:pt x="990982" y="700974"/>
                    <a:pt x="990982" y="703888"/>
                  </a:cubicBezTo>
                  <a:cubicBezTo>
                    <a:pt x="991953" y="705831"/>
                    <a:pt x="992925" y="706560"/>
                    <a:pt x="993896" y="706074"/>
                  </a:cubicBezTo>
                  <a:cubicBezTo>
                    <a:pt x="994868" y="705589"/>
                    <a:pt x="995354" y="704374"/>
                    <a:pt x="995354" y="702431"/>
                  </a:cubicBezTo>
                  <a:cubicBezTo>
                    <a:pt x="999240" y="700488"/>
                    <a:pt x="1000211" y="697573"/>
                    <a:pt x="998268" y="693687"/>
                  </a:cubicBezTo>
                  <a:lnTo>
                    <a:pt x="1001183" y="695144"/>
                  </a:lnTo>
                  <a:cubicBezTo>
                    <a:pt x="1001183" y="694173"/>
                    <a:pt x="1000454" y="693444"/>
                    <a:pt x="998997" y="692958"/>
                  </a:cubicBezTo>
                  <a:close/>
                  <a:moveTo>
                    <a:pt x="749066" y="676199"/>
                  </a:moveTo>
                  <a:cubicBezTo>
                    <a:pt x="751980" y="676199"/>
                    <a:pt x="753923" y="676442"/>
                    <a:pt x="754895" y="676928"/>
                  </a:cubicBezTo>
                  <a:cubicBezTo>
                    <a:pt x="755866" y="677414"/>
                    <a:pt x="757324" y="678142"/>
                    <a:pt x="759267" y="679114"/>
                  </a:cubicBezTo>
                  <a:cubicBezTo>
                    <a:pt x="760238" y="681057"/>
                    <a:pt x="761696" y="682514"/>
                    <a:pt x="763639" y="683486"/>
                  </a:cubicBezTo>
                  <a:cubicBezTo>
                    <a:pt x="759753" y="681543"/>
                    <a:pt x="757324" y="679600"/>
                    <a:pt x="756352" y="677657"/>
                  </a:cubicBezTo>
                  <a:lnTo>
                    <a:pt x="751980" y="677657"/>
                  </a:lnTo>
                  <a:close/>
                  <a:moveTo>
                    <a:pt x="537753" y="645595"/>
                  </a:moveTo>
                  <a:cubicBezTo>
                    <a:pt x="529009" y="649482"/>
                    <a:pt x="522209" y="653368"/>
                    <a:pt x="517351" y="657254"/>
                  </a:cubicBezTo>
                  <a:cubicBezTo>
                    <a:pt x="513465" y="658225"/>
                    <a:pt x="510550" y="660169"/>
                    <a:pt x="508607" y="663083"/>
                  </a:cubicBezTo>
                  <a:lnTo>
                    <a:pt x="498406" y="667455"/>
                  </a:lnTo>
                  <a:lnTo>
                    <a:pt x="491119" y="674742"/>
                  </a:lnTo>
                  <a:cubicBezTo>
                    <a:pt x="488204" y="675713"/>
                    <a:pt x="484804" y="677171"/>
                    <a:pt x="480918" y="679114"/>
                  </a:cubicBezTo>
                  <a:cubicBezTo>
                    <a:pt x="476060" y="682028"/>
                    <a:pt x="471688" y="684943"/>
                    <a:pt x="467802" y="687858"/>
                  </a:cubicBezTo>
                  <a:cubicBezTo>
                    <a:pt x="466830" y="688829"/>
                    <a:pt x="465130" y="690044"/>
                    <a:pt x="462701" y="691501"/>
                  </a:cubicBezTo>
                  <a:cubicBezTo>
                    <a:pt x="460272" y="692958"/>
                    <a:pt x="458572" y="694659"/>
                    <a:pt x="457601" y="696602"/>
                  </a:cubicBezTo>
                  <a:cubicBezTo>
                    <a:pt x="456629" y="696602"/>
                    <a:pt x="455900" y="697088"/>
                    <a:pt x="455415" y="698059"/>
                  </a:cubicBezTo>
                  <a:cubicBezTo>
                    <a:pt x="454929" y="699031"/>
                    <a:pt x="454200" y="699031"/>
                    <a:pt x="453229" y="698059"/>
                  </a:cubicBezTo>
                  <a:lnTo>
                    <a:pt x="451771" y="699516"/>
                  </a:lnTo>
                  <a:cubicBezTo>
                    <a:pt x="450800" y="701460"/>
                    <a:pt x="449099" y="703403"/>
                    <a:pt x="446671" y="705346"/>
                  </a:cubicBezTo>
                  <a:cubicBezTo>
                    <a:pt x="444242" y="707289"/>
                    <a:pt x="442541" y="707774"/>
                    <a:pt x="441570" y="706803"/>
                  </a:cubicBezTo>
                  <a:cubicBezTo>
                    <a:pt x="436712" y="708746"/>
                    <a:pt x="434283" y="710689"/>
                    <a:pt x="434283" y="712632"/>
                  </a:cubicBezTo>
                  <a:cubicBezTo>
                    <a:pt x="432340" y="713604"/>
                    <a:pt x="431369" y="715061"/>
                    <a:pt x="431369" y="717004"/>
                  </a:cubicBezTo>
                  <a:lnTo>
                    <a:pt x="428454" y="717004"/>
                  </a:lnTo>
                  <a:lnTo>
                    <a:pt x="426997" y="718462"/>
                  </a:lnTo>
                  <a:lnTo>
                    <a:pt x="422625" y="719919"/>
                  </a:lnTo>
                  <a:cubicBezTo>
                    <a:pt x="416795" y="721862"/>
                    <a:pt x="410480" y="723805"/>
                    <a:pt x="403679" y="725748"/>
                  </a:cubicBezTo>
                  <a:cubicBezTo>
                    <a:pt x="402708" y="726720"/>
                    <a:pt x="400765" y="727206"/>
                    <a:pt x="397850" y="727206"/>
                  </a:cubicBezTo>
                  <a:cubicBezTo>
                    <a:pt x="393964" y="727206"/>
                    <a:pt x="390806" y="726720"/>
                    <a:pt x="388378" y="725748"/>
                  </a:cubicBezTo>
                  <a:cubicBezTo>
                    <a:pt x="385949" y="724777"/>
                    <a:pt x="385220" y="723805"/>
                    <a:pt x="386192" y="722834"/>
                  </a:cubicBezTo>
                  <a:lnTo>
                    <a:pt x="383277" y="721376"/>
                  </a:lnTo>
                  <a:cubicBezTo>
                    <a:pt x="383277" y="723319"/>
                    <a:pt x="382791" y="724048"/>
                    <a:pt x="381820" y="723562"/>
                  </a:cubicBezTo>
                  <a:cubicBezTo>
                    <a:pt x="380848" y="723076"/>
                    <a:pt x="379877" y="721862"/>
                    <a:pt x="378905" y="719919"/>
                  </a:cubicBezTo>
                  <a:cubicBezTo>
                    <a:pt x="377933" y="719919"/>
                    <a:pt x="376233" y="719676"/>
                    <a:pt x="373804" y="719190"/>
                  </a:cubicBezTo>
                  <a:cubicBezTo>
                    <a:pt x="371375" y="718704"/>
                    <a:pt x="370161" y="718947"/>
                    <a:pt x="370161" y="719919"/>
                  </a:cubicBezTo>
                  <a:cubicBezTo>
                    <a:pt x="379877" y="735464"/>
                    <a:pt x="387163" y="746151"/>
                    <a:pt x="392021" y="751980"/>
                  </a:cubicBezTo>
                  <a:cubicBezTo>
                    <a:pt x="392992" y="752951"/>
                    <a:pt x="393964" y="753437"/>
                    <a:pt x="394936" y="753437"/>
                  </a:cubicBezTo>
                  <a:cubicBezTo>
                    <a:pt x="395907" y="753437"/>
                    <a:pt x="397364" y="752951"/>
                    <a:pt x="399308" y="751980"/>
                  </a:cubicBezTo>
                  <a:cubicBezTo>
                    <a:pt x="403194" y="751980"/>
                    <a:pt x="412181" y="748337"/>
                    <a:pt x="426268" y="741050"/>
                  </a:cubicBezTo>
                  <a:cubicBezTo>
                    <a:pt x="440355" y="733763"/>
                    <a:pt x="450314" y="727206"/>
                    <a:pt x="456143" y="721376"/>
                  </a:cubicBezTo>
                  <a:lnTo>
                    <a:pt x="461973" y="718462"/>
                  </a:lnTo>
                  <a:cubicBezTo>
                    <a:pt x="464887" y="718462"/>
                    <a:pt x="471688" y="714090"/>
                    <a:pt x="482375" y="705346"/>
                  </a:cubicBezTo>
                  <a:lnTo>
                    <a:pt x="495491" y="699516"/>
                  </a:lnTo>
                  <a:lnTo>
                    <a:pt x="501320" y="696602"/>
                  </a:lnTo>
                  <a:cubicBezTo>
                    <a:pt x="503263" y="693687"/>
                    <a:pt x="506664" y="691015"/>
                    <a:pt x="511522" y="688586"/>
                  </a:cubicBezTo>
                  <a:cubicBezTo>
                    <a:pt x="516379" y="686158"/>
                    <a:pt x="520266" y="683486"/>
                    <a:pt x="523180" y="680571"/>
                  </a:cubicBezTo>
                  <a:lnTo>
                    <a:pt x="534839" y="670370"/>
                  </a:lnTo>
                  <a:cubicBezTo>
                    <a:pt x="536782" y="667455"/>
                    <a:pt x="538725" y="665512"/>
                    <a:pt x="540668" y="664541"/>
                  </a:cubicBezTo>
                  <a:lnTo>
                    <a:pt x="540668" y="654339"/>
                  </a:lnTo>
                  <a:close/>
                  <a:moveTo>
                    <a:pt x="29147" y="644138"/>
                  </a:moveTo>
                  <a:cubicBezTo>
                    <a:pt x="31090" y="645110"/>
                    <a:pt x="31090" y="646567"/>
                    <a:pt x="29147" y="648510"/>
                  </a:cubicBezTo>
                  <a:lnTo>
                    <a:pt x="29147" y="651425"/>
                  </a:lnTo>
                  <a:cubicBezTo>
                    <a:pt x="28175" y="652396"/>
                    <a:pt x="27690" y="655311"/>
                    <a:pt x="27690" y="660169"/>
                  </a:cubicBezTo>
                  <a:cubicBezTo>
                    <a:pt x="27690" y="665026"/>
                    <a:pt x="26232" y="670856"/>
                    <a:pt x="23318" y="677657"/>
                  </a:cubicBezTo>
                  <a:cubicBezTo>
                    <a:pt x="21375" y="684457"/>
                    <a:pt x="20403" y="694173"/>
                    <a:pt x="20403" y="706803"/>
                  </a:cubicBezTo>
                  <a:cubicBezTo>
                    <a:pt x="18460" y="708746"/>
                    <a:pt x="18460" y="711175"/>
                    <a:pt x="20403" y="714090"/>
                  </a:cubicBezTo>
                  <a:cubicBezTo>
                    <a:pt x="18460" y="715061"/>
                    <a:pt x="17974" y="716033"/>
                    <a:pt x="18946" y="717004"/>
                  </a:cubicBezTo>
                  <a:lnTo>
                    <a:pt x="17488" y="721376"/>
                  </a:lnTo>
                  <a:lnTo>
                    <a:pt x="17488" y="712632"/>
                  </a:lnTo>
                  <a:lnTo>
                    <a:pt x="17488" y="708260"/>
                  </a:lnTo>
                  <a:lnTo>
                    <a:pt x="17488" y="702431"/>
                  </a:lnTo>
                  <a:cubicBezTo>
                    <a:pt x="17488" y="702431"/>
                    <a:pt x="17488" y="700974"/>
                    <a:pt x="17488" y="698059"/>
                  </a:cubicBezTo>
                  <a:cubicBezTo>
                    <a:pt x="17488" y="693201"/>
                    <a:pt x="17974" y="688344"/>
                    <a:pt x="18946" y="683486"/>
                  </a:cubicBezTo>
                  <a:lnTo>
                    <a:pt x="20403" y="677657"/>
                  </a:lnTo>
                  <a:lnTo>
                    <a:pt x="21860" y="663083"/>
                  </a:lnTo>
                  <a:lnTo>
                    <a:pt x="26232" y="649967"/>
                  </a:lnTo>
                  <a:close/>
                  <a:moveTo>
                    <a:pt x="29147" y="636851"/>
                  </a:moveTo>
                  <a:cubicBezTo>
                    <a:pt x="31090" y="637823"/>
                    <a:pt x="31819" y="639280"/>
                    <a:pt x="31333" y="641223"/>
                  </a:cubicBezTo>
                  <a:cubicBezTo>
                    <a:pt x="30847" y="643166"/>
                    <a:pt x="30604" y="644624"/>
                    <a:pt x="30604" y="645595"/>
                  </a:cubicBezTo>
                  <a:cubicBezTo>
                    <a:pt x="29633" y="642681"/>
                    <a:pt x="29147" y="640252"/>
                    <a:pt x="29147" y="638309"/>
                  </a:cubicBezTo>
                  <a:close/>
                  <a:moveTo>
                    <a:pt x="849621" y="620821"/>
                  </a:moveTo>
                  <a:lnTo>
                    <a:pt x="852900" y="631751"/>
                  </a:lnTo>
                  <a:cubicBezTo>
                    <a:pt x="854114" y="634180"/>
                    <a:pt x="855450" y="635394"/>
                    <a:pt x="856908" y="635394"/>
                  </a:cubicBezTo>
                  <a:close/>
                  <a:moveTo>
                    <a:pt x="853993" y="601876"/>
                  </a:moveTo>
                  <a:lnTo>
                    <a:pt x="852536" y="603333"/>
                  </a:lnTo>
                  <a:lnTo>
                    <a:pt x="852536" y="603333"/>
                  </a:lnTo>
                  <a:lnTo>
                    <a:pt x="852536" y="603333"/>
                  </a:lnTo>
                  <a:lnTo>
                    <a:pt x="852536" y="603333"/>
                  </a:lnTo>
                  <a:lnTo>
                    <a:pt x="853993" y="609162"/>
                  </a:lnTo>
                  <a:cubicBezTo>
                    <a:pt x="856908" y="613048"/>
                    <a:pt x="860308" y="617420"/>
                    <a:pt x="864194" y="622278"/>
                  </a:cubicBezTo>
                  <a:cubicBezTo>
                    <a:pt x="865166" y="623250"/>
                    <a:pt x="864680" y="621307"/>
                    <a:pt x="862737" y="616449"/>
                  </a:cubicBezTo>
                  <a:lnTo>
                    <a:pt x="859822" y="610620"/>
                  </a:lnTo>
                  <a:cubicBezTo>
                    <a:pt x="860794" y="609648"/>
                    <a:pt x="860551" y="607948"/>
                    <a:pt x="859094" y="605519"/>
                  </a:cubicBezTo>
                  <a:cubicBezTo>
                    <a:pt x="857636" y="603090"/>
                    <a:pt x="855936" y="601876"/>
                    <a:pt x="853993" y="601876"/>
                  </a:cubicBezTo>
                  <a:close/>
                  <a:moveTo>
                    <a:pt x="746151" y="599690"/>
                  </a:moveTo>
                  <a:cubicBezTo>
                    <a:pt x="745179" y="599204"/>
                    <a:pt x="744694" y="599932"/>
                    <a:pt x="744694" y="601876"/>
                  </a:cubicBezTo>
                  <a:lnTo>
                    <a:pt x="744694" y="603333"/>
                  </a:lnTo>
                  <a:cubicBezTo>
                    <a:pt x="744694" y="604304"/>
                    <a:pt x="744936" y="604547"/>
                    <a:pt x="745422" y="604062"/>
                  </a:cubicBezTo>
                  <a:cubicBezTo>
                    <a:pt x="745908" y="603576"/>
                    <a:pt x="746151" y="603333"/>
                    <a:pt x="746151" y="603333"/>
                  </a:cubicBezTo>
                  <a:cubicBezTo>
                    <a:pt x="747122" y="601390"/>
                    <a:pt x="747122" y="600175"/>
                    <a:pt x="746151" y="599690"/>
                  </a:cubicBezTo>
                  <a:close/>
                  <a:moveTo>
                    <a:pt x="859822" y="595318"/>
                  </a:moveTo>
                  <a:cubicBezTo>
                    <a:pt x="859822" y="594832"/>
                    <a:pt x="860308" y="595075"/>
                    <a:pt x="861280" y="596046"/>
                  </a:cubicBezTo>
                  <a:cubicBezTo>
                    <a:pt x="861280" y="596046"/>
                    <a:pt x="861522" y="596289"/>
                    <a:pt x="862008" y="596775"/>
                  </a:cubicBezTo>
                  <a:cubicBezTo>
                    <a:pt x="862494" y="597261"/>
                    <a:pt x="862737" y="597504"/>
                    <a:pt x="862737" y="597504"/>
                  </a:cubicBezTo>
                  <a:lnTo>
                    <a:pt x="862737" y="600418"/>
                  </a:lnTo>
                  <a:cubicBezTo>
                    <a:pt x="860794" y="600418"/>
                    <a:pt x="860308" y="599447"/>
                    <a:pt x="861280" y="597504"/>
                  </a:cubicBezTo>
                  <a:cubicBezTo>
                    <a:pt x="860308" y="596532"/>
                    <a:pt x="859822" y="595803"/>
                    <a:pt x="859822" y="595318"/>
                  </a:cubicBezTo>
                  <a:close/>
                  <a:moveTo>
                    <a:pt x="848164" y="594589"/>
                  </a:moveTo>
                  <a:cubicBezTo>
                    <a:pt x="848164" y="594589"/>
                    <a:pt x="848407" y="595075"/>
                    <a:pt x="848892" y="596046"/>
                  </a:cubicBezTo>
                  <a:cubicBezTo>
                    <a:pt x="849378" y="597018"/>
                    <a:pt x="850107" y="597504"/>
                    <a:pt x="851078" y="597504"/>
                  </a:cubicBezTo>
                  <a:lnTo>
                    <a:pt x="851564" y="599447"/>
                  </a:lnTo>
                  <a:lnTo>
                    <a:pt x="852536" y="597504"/>
                  </a:lnTo>
                  <a:cubicBezTo>
                    <a:pt x="851564" y="596532"/>
                    <a:pt x="850835" y="595561"/>
                    <a:pt x="850350" y="594589"/>
                  </a:cubicBezTo>
                  <a:cubicBezTo>
                    <a:pt x="849864" y="593617"/>
                    <a:pt x="849135" y="593617"/>
                    <a:pt x="848164" y="594589"/>
                  </a:cubicBezTo>
                  <a:close/>
                  <a:moveTo>
                    <a:pt x="840877" y="584388"/>
                  </a:moveTo>
                  <a:lnTo>
                    <a:pt x="840877" y="587302"/>
                  </a:lnTo>
                  <a:cubicBezTo>
                    <a:pt x="840877" y="588274"/>
                    <a:pt x="841120" y="589003"/>
                    <a:pt x="841606" y="589488"/>
                  </a:cubicBezTo>
                  <a:cubicBezTo>
                    <a:pt x="842091" y="589974"/>
                    <a:pt x="842820" y="590703"/>
                    <a:pt x="843792" y="591674"/>
                  </a:cubicBezTo>
                  <a:cubicBezTo>
                    <a:pt x="842820" y="587788"/>
                    <a:pt x="841849" y="585359"/>
                    <a:pt x="840877" y="584388"/>
                  </a:cubicBezTo>
                  <a:close/>
                  <a:moveTo>
                    <a:pt x="728299" y="569814"/>
                  </a:moveTo>
                  <a:cubicBezTo>
                    <a:pt x="727570" y="569329"/>
                    <a:pt x="727206" y="569814"/>
                    <a:pt x="727206" y="571272"/>
                  </a:cubicBezTo>
                  <a:cubicBezTo>
                    <a:pt x="729149" y="577101"/>
                    <a:pt x="731092" y="580501"/>
                    <a:pt x="733035" y="581473"/>
                  </a:cubicBezTo>
                  <a:cubicBezTo>
                    <a:pt x="732063" y="582445"/>
                    <a:pt x="732549" y="582930"/>
                    <a:pt x="734492" y="582930"/>
                  </a:cubicBezTo>
                  <a:cubicBezTo>
                    <a:pt x="734492" y="584873"/>
                    <a:pt x="734978" y="585845"/>
                    <a:pt x="735950" y="585845"/>
                  </a:cubicBezTo>
                  <a:lnTo>
                    <a:pt x="731578" y="574186"/>
                  </a:lnTo>
                  <a:cubicBezTo>
                    <a:pt x="730120" y="571758"/>
                    <a:pt x="729027" y="570300"/>
                    <a:pt x="728299" y="569814"/>
                  </a:cubicBezTo>
                  <a:close/>
                  <a:moveTo>
                    <a:pt x="712632" y="563985"/>
                  </a:moveTo>
                  <a:cubicBezTo>
                    <a:pt x="712632" y="566900"/>
                    <a:pt x="711661" y="569572"/>
                    <a:pt x="709718" y="572000"/>
                  </a:cubicBezTo>
                  <a:cubicBezTo>
                    <a:pt x="707775" y="574429"/>
                    <a:pt x="706803" y="576615"/>
                    <a:pt x="706803" y="578558"/>
                  </a:cubicBezTo>
                  <a:cubicBezTo>
                    <a:pt x="704860" y="580501"/>
                    <a:pt x="704131" y="581716"/>
                    <a:pt x="704617" y="582202"/>
                  </a:cubicBezTo>
                  <a:cubicBezTo>
                    <a:pt x="705103" y="582687"/>
                    <a:pt x="706803" y="583416"/>
                    <a:pt x="709718" y="584388"/>
                  </a:cubicBezTo>
                  <a:cubicBezTo>
                    <a:pt x="713604" y="586331"/>
                    <a:pt x="716033" y="588274"/>
                    <a:pt x="717004" y="590217"/>
                  </a:cubicBezTo>
                  <a:lnTo>
                    <a:pt x="718462" y="591674"/>
                  </a:lnTo>
                  <a:cubicBezTo>
                    <a:pt x="720405" y="592646"/>
                    <a:pt x="720405" y="594103"/>
                    <a:pt x="718462" y="596046"/>
                  </a:cubicBezTo>
                  <a:cubicBezTo>
                    <a:pt x="716519" y="597989"/>
                    <a:pt x="714575" y="598475"/>
                    <a:pt x="712632" y="597504"/>
                  </a:cubicBezTo>
                  <a:cubicBezTo>
                    <a:pt x="712632" y="597504"/>
                    <a:pt x="712389" y="597989"/>
                    <a:pt x="711904" y="598961"/>
                  </a:cubicBezTo>
                  <a:cubicBezTo>
                    <a:pt x="711418" y="599932"/>
                    <a:pt x="711661" y="601390"/>
                    <a:pt x="712632" y="603333"/>
                  </a:cubicBezTo>
                  <a:cubicBezTo>
                    <a:pt x="712632" y="607219"/>
                    <a:pt x="711661" y="610620"/>
                    <a:pt x="709718" y="613534"/>
                  </a:cubicBezTo>
                  <a:cubicBezTo>
                    <a:pt x="708746" y="613534"/>
                    <a:pt x="708018" y="613048"/>
                    <a:pt x="707532" y="612077"/>
                  </a:cubicBezTo>
                  <a:cubicBezTo>
                    <a:pt x="707046" y="611105"/>
                    <a:pt x="707289" y="610134"/>
                    <a:pt x="708260" y="609162"/>
                  </a:cubicBezTo>
                  <a:lnTo>
                    <a:pt x="702431" y="607705"/>
                  </a:lnTo>
                  <a:cubicBezTo>
                    <a:pt x="702431" y="610620"/>
                    <a:pt x="700488" y="611105"/>
                    <a:pt x="696602" y="609162"/>
                  </a:cubicBezTo>
                  <a:cubicBezTo>
                    <a:pt x="694659" y="610134"/>
                    <a:pt x="694659" y="611105"/>
                    <a:pt x="696602" y="612077"/>
                  </a:cubicBezTo>
                  <a:lnTo>
                    <a:pt x="695144" y="613534"/>
                  </a:lnTo>
                  <a:cubicBezTo>
                    <a:pt x="693201" y="614506"/>
                    <a:pt x="691744" y="615963"/>
                    <a:pt x="690772" y="617906"/>
                  </a:cubicBezTo>
                  <a:lnTo>
                    <a:pt x="690772" y="614992"/>
                  </a:lnTo>
                  <a:cubicBezTo>
                    <a:pt x="688829" y="614020"/>
                    <a:pt x="688344" y="614992"/>
                    <a:pt x="689315" y="617906"/>
                  </a:cubicBezTo>
                  <a:lnTo>
                    <a:pt x="689315" y="620821"/>
                  </a:lnTo>
                  <a:lnTo>
                    <a:pt x="686401" y="616449"/>
                  </a:lnTo>
                  <a:lnTo>
                    <a:pt x="682029" y="614992"/>
                  </a:lnTo>
                  <a:lnTo>
                    <a:pt x="677657" y="613534"/>
                  </a:lnTo>
                  <a:lnTo>
                    <a:pt x="676199" y="616449"/>
                  </a:lnTo>
                  <a:cubicBezTo>
                    <a:pt x="674256" y="615477"/>
                    <a:pt x="673285" y="615963"/>
                    <a:pt x="673285" y="617906"/>
                  </a:cubicBezTo>
                  <a:cubicBezTo>
                    <a:pt x="671341" y="619849"/>
                    <a:pt x="669398" y="620335"/>
                    <a:pt x="667455" y="619364"/>
                  </a:cubicBezTo>
                  <a:cubicBezTo>
                    <a:pt x="666484" y="616449"/>
                    <a:pt x="665512" y="615963"/>
                    <a:pt x="664541" y="617906"/>
                  </a:cubicBezTo>
                  <a:cubicBezTo>
                    <a:pt x="665512" y="615963"/>
                    <a:pt x="666970" y="614506"/>
                    <a:pt x="668913" y="613534"/>
                  </a:cubicBezTo>
                  <a:cubicBezTo>
                    <a:pt x="669884" y="613534"/>
                    <a:pt x="670370" y="612806"/>
                    <a:pt x="670370" y="611348"/>
                  </a:cubicBezTo>
                  <a:cubicBezTo>
                    <a:pt x="670370" y="609891"/>
                    <a:pt x="669884" y="609162"/>
                    <a:pt x="668913" y="609162"/>
                  </a:cubicBezTo>
                  <a:cubicBezTo>
                    <a:pt x="667941" y="608191"/>
                    <a:pt x="667212" y="608191"/>
                    <a:pt x="666727" y="609162"/>
                  </a:cubicBezTo>
                  <a:cubicBezTo>
                    <a:pt x="666241" y="610134"/>
                    <a:pt x="666484" y="611105"/>
                    <a:pt x="667455" y="612077"/>
                  </a:cubicBezTo>
                  <a:cubicBezTo>
                    <a:pt x="668427" y="612077"/>
                    <a:pt x="665998" y="612563"/>
                    <a:pt x="660169" y="613534"/>
                  </a:cubicBezTo>
                  <a:lnTo>
                    <a:pt x="658711" y="613534"/>
                  </a:lnTo>
                  <a:cubicBezTo>
                    <a:pt x="651911" y="613534"/>
                    <a:pt x="647053" y="614992"/>
                    <a:pt x="644138" y="617906"/>
                  </a:cubicBezTo>
                  <a:lnTo>
                    <a:pt x="633937" y="625193"/>
                  </a:lnTo>
                  <a:cubicBezTo>
                    <a:pt x="633937" y="624221"/>
                    <a:pt x="633451" y="623735"/>
                    <a:pt x="632480" y="623735"/>
                  </a:cubicBezTo>
                  <a:cubicBezTo>
                    <a:pt x="631508" y="623735"/>
                    <a:pt x="630051" y="623735"/>
                    <a:pt x="628108" y="623735"/>
                  </a:cubicBezTo>
                  <a:lnTo>
                    <a:pt x="626650" y="625193"/>
                  </a:lnTo>
                  <a:lnTo>
                    <a:pt x="626650" y="617906"/>
                  </a:lnTo>
                  <a:cubicBezTo>
                    <a:pt x="625679" y="615963"/>
                    <a:pt x="622278" y="614992"/>
                    <a:pt x="616449" y="614992"/>
                  </a:cubicBezTo>
                  <a:cubicBezTo>
                    <a:pt x="610620" y="614992"/>
                    <a:pt x="606733" y="615477"/>
                    <a:pt x="604790" y="616449"/>
                  </a:cubicBezTo>
                  <a:cubicBezTo>
                    <a:pt x="601876" y="618392"/>
                    <a:pt x="598961" y="618878"/>
                    <a:pt x="596046" y="617906"/>
                  </a:cubicBezTo>
                  <a:cubicBezTo>
                    <a:pt x="592160" y="617906"/>
                    <a:pt x="589246" y="618878"/>
                    <a:pt x="587302" y="620821"/>
                  </a:cubicBezTo>
                  <a:lnTo>
                    <a:pt x="578558" y="623735"/>
                  </a:lnTo>
                  <a:lnTo>
                    <a:pt x="574187" y="623735"/>
                  </a:lnTo>
                  <a:cubicBezTo>
                    <a:pt x="574187" y="624707"/>
                    <a:pt x="571272" y="626650"/>
                    <a:pt x="565443" y="629565"/>
                  </a:cubicBezTo>
                  <a:lnTo>
                    <a:pt x="561071" y="631022"/>
                  </a:lnTo>
                  <a:lnTo>
                    <a:pt x="562528" y="636851"/>
                  </a:lnTo>
                  <a:cubicBezTo>
                    <a:pt x="562528" y="637823"/>
                    <a:pt x="562771" y="639523"/>
                    <a:pt x="563257" y="641952"/>
                  </a:cubicBezTo>
                  <a:cubicBezTo>
                    <a:pt x="563742" y="644381"/>
                    <a:pt x="564957" y="645110"/>
                    <a:pt x="566900" y="644138"/>
                  </a:cubicBezTo>
                  <a:lnTo>
                    <a:pt x="569815" y="645595"/>
                  </a:lnTo>
                  <a:lnTo>
                    <a:pt x="569815" y="642681"/>
                  </a:lnTo>
                  <a:lnTo>
                    <a:pt x="571272" y="639766"/>
                  </a:lnTo>
                  <a:cubicBezTo>
                    <a:pt x="572243" y="637823"/>
                    <a:pt x="573215" y="637823"/>
                    <a:pt x="574187" y="639766"/>
                  </a:cubicBezTo>
                  <a:lnTo>
                    <a:pt x="574187" y="635394"/>
                  </a:lnTo>
                  <a:cubicBezTo>
                    <a:pt x="576130" y="630536"/>
                    <a:pt x="578073" y="628107"/>
                    <a:pt x="580016" y="628107"/>
                  </a:cubicBezTo>
                  <a:lnTo>
                    <a:pt x="578558" y="631022"/>
                  </a:lnTo>
                  <a:cubicBezTo>
                    <a:pt x="578558" y="632965"/>
                    <a:pt x="578558" y="633937"/>
                    <a:pt x="578558" y="633937"/>
                  </a:cubicBezTo>
                  <a:cubicBezTo>
                    <a:pt x="576615" y="631994"/>
                    <a:pt x="575644" y="631994"/>
                    <a:pt x="575644" y="633937"/>
                  </a:cubicBezTo>
                  <a:cubicBezTo>
                    <a:pt x="574672" y="634908"/>
                    <a:pt x="575158" y="635394"/>
                    <a:pt x="577101" y="635394"/>
                  </a:cubicBezTo>
                  <a:lnTo>
                    <a:pt x="578558" y="641223"/>
                  </a:lnTo>
                  <a:lnTo>
                    <a:pt x="577101" y="644138"/>
                  </a:lnTo>
                  <a:cubicBezTo>
                    <a:pt x="577101" y="645110"/>
                    <a:pt x="578316" y="645595"/>
                    <a:pt x="580744" y="645595"/>
                  </a:cubicBezTo>
                  <a:cubicBezTo>
                    <a:pt x="583173" y="645595"/>
                    <a:pt x="584874" y="645110"/>
                    <a:pt x="585845" y="644138"/>
                  </a:cubicBezTo>
                  <a:cubicBezTo>
                    <a:pt x="586817" y="645110"/>
                    <a:pt x="587788" y="645110"/>
                    <a:pt x="588760" y="644138"/>
                  </a:cubicBezTo>
                  <a:cubicBezTo>
                    <a:pt x="589731" y="643166"/>
                    <a:pt x="590703" y="642681"/>
                    <a:pt x="591674" y="642681"/>
                  </a:cubicBezTo>
                  <a:lnTo>
                    <a:pt x="596046" y="644138"/>
                  </a:lnTo>
                  <a:cubicBezTo>
                    <a:pt x="597989" y="643166"/>
                    <a:pt x="599933" y="643166"/>
                    <a:pt x="601876" y="644138"/>
                  </a:cubicBezTo>
                  <a:cubicBezTo>
                    <a:pt x="603819" y="644138"/>
                    <a:pt x="605276" y="643166"/>
                    <a:pt x="606248" y="641223"/>
                  </a:cubicBezTo>
                  <a:lnTo>
                    <a:pt x="610620" y="642681"/>
                  </a:lnTo>
                  <a:cubicBezTo>
                    <a:pt x="612563" y="643652"/>
                    <a:pt x="614020" y="643895"/>
                    <a:pt x="614992" y="643409"/>
                  </a:cubicBezTo>
                  <a:cubicBezTo>
                    <a:pt x="615963" y="642924"/>
                    <a:pt x="616935" y="641709"/>
                    <a:pt x="617906" y="639766"/>
                  </a:cubicBezTo>
                  <a:cubicBezTo>
                    <a:pt x="619849" y="638795"/>
                    <a:pt x="621307" y="637823"/>
                    <a:pt x="622278" y="636851"/>
                  </a:cubicBezTo>
                  <a:cubicBezTo>
                    <a:pt x="623250" y="635880"/>
                    <a:pt x="624221" y="635394"/>
                    <a:pt x="625193" y="635394"/>
                  </a:cubicBezTo>
                  <a:cubicBezTo>
                    <a:pt x="627136" y="635394"/>
                    <a:pt x="629079" y="635394"/>
                    <a:pt x="631022" y="635394"/>
                  </a:cubicBezTo>
                  <a:lnTo>
                    <a:pt x="638309" y="636851"/>
                  </a:lnTo>
                  <a:cubicBezTo>
                    <a:pt x="643167" y="636851"/>
                    <a:pt x="646567" y="637337"/>
                    <a:pt x="648510" y="638309"/>
                  </a:cubicBezTo>
                  <a:cubicBezTo>
                    <a:pt x="650453" y="639280"/>
                    <a:pt x="651911" y="640738"/>
                    <a:pt x="652882" y="642681"/>
                  </a:cubicBezTo>
                  <a:cubicBezTo>
                    <a:pt x="654825" y="642681"/>
                    <a:pt x="655311" y="643652"/>
                    <a:pt x="654339" y="645595"/>
                  </a:cubicBezTo>
                  <a:cubicBezTo>
                    <a:pt x="655311" y="645595"/>
                    <a:pt x="656283" y="644624"/>
                    <a:pt x="657254" y="642681"/>
                  </a:cubicBezTo>
                  <a:cubicBezTo>
                    <a:pt x="658226" y="640738"/>
                    <a:pt x="658226" y="638795"/>
                    <a:pt x="657254" y="636851"/>
                  </a:cubicBezTo>
                  <a:lnTo>
                    <a:pt x="663083" y="642681"/>
                  </a:lnTo>
                  <a:lnTo>
                    <a:pt x="671827" y="648510"/>
                  </a:lnTo>
                  <a:lnTo>
                    <a:pt x="677657" y="649967"/>
                  </a:lnTo>
                  <a:cubicBezTo>
                    <a:pt x="679600" y="653853"/>
                    <a:pt x="683000" y="656768"/>
                    <a:pt x="687858" y="658711"/>
                  </a:cubicBezTo>
                  <a:lnTo>
                    <a:pt x="692230" y="660169"/>
                  </a:lnTo>
                  <a:lnTo>
                    <a:pt x="689315" y="655797"/>
                  </a:lnTo>
                  <a:lnTo>
                    <a:pt x="687858" y="649967"/>
                  </a:lnTo>
                  <a:cubicBezTo>
                    <a:pt x="689801" y="650939"/>
                    <a:pt x="690772" y="652396"/>
                    <a:pt x="690772" y="654339"/>
                  </a:cubicBezTo>
                  <a:cubicBezTo>
                    <a:pt x="692716" y="656282"/>
                    <a:pt x="694659" y="657254"/>
                    <a:pt x="696602" y="657254"/>
                  </a:cubicBezTo>
                  <a:cubicBezTo>
                    <a:pt x="697573" y="659197"/>
                    <a:pt x="698545" y="660654"/>
                    <a:pt x="699516" y="661626"/>
                  </a:cubicBezTo>
                  <a:cubicBezTo>
                    <a:pt x="700488" y="662597"/>
                    <a:pt x="701460" y="664055"/>
                    <a:pt x="702431" y="665998"/>
                  </a:cubicBezTo>
                  <a:lnTo>
                    <a:pt x="712632" y="667455"/>
                  </a:lnTo>
                  <a:lnTo>
                    <a:pt x="719919" y="670370"/>
                  </a:lnTo>
                  <a:lnTo>
                    <a:pt x="727206" y="668913"/>
                  </a:lnTo>
                  <a:cubicBezTo>
                    <a:pt x="729149" y="669884"/>
                    <a:pt x="730849" y="670370"/>
                    <a:pt x="732306" y="670370"/>
                  </a:cubicBezTo>
                  <a:cubicBezTo>
                    <a:pt x="733764" y="670370"/>
                    <a:pt x="734492" y="669884"/>
                    <a:pt x="734492" y="668913"/>
                  </a:cubicBezTo>
                  <a:cubicBezTo>
                    <a:pt x="738379" y="670856"/>
                    <a:pt x="740807" y="672799"/>
                    <a:pt x="741779" y="674742"/>
                  </a:cubicBezTo>
                  <a:lnTo>
                    <a:pt x="749066" y="676199"/>
                  </a:lnTo>
                  <a:lnTo>
                    <a:pt x="744694" y="677657"/>
                  </a:lnTo>
                  <a:lnTo>
                    <a:pt x="749066" y="677657"/>
                  </a:lnTo>
                  <a:cubicBezTo>
                    <a:pt x="750037" y="678628"/>
                    <a:pt x="751252" y="680328"/>
                    <a:pt x="752709" y="682757"/>
                  </a:cubicBezTo>
                  <a:cubicBezTo>
                    <a:pt x="754166" y="685186"/>
                    <a:pt x="756838" y="685915"/>
                    <a:pt x="760724" y="684943"/>
                  </a:cubicBezTo>
                  <a:lnTo>
                    <a:pt x="766553" y="686400"/>
                  </a:lnTo>
                  <a:lnTo>
                    <a:pt x="763639" y="683486"/>
                  </a:lnTo>
                  <a:cubicBezTo>
                    <a:pt x="765582" y="684457"/>
                    <a:pt x="768254" y="686643"/>
                    <a:pt x="771654" y="690044"/>
                  </a:cubicBezTo>
                  <a:cubicBezTo>
                    <a:pt x="775054" y="693444"/>
                    <a:pt x="775783" y="695630"/>
                    <a:pt x="773840" y="696602"/>
                  </a:cubicBezTo>
                  <a:cubicBezTo>
                    <a:pt x="775783" y="699516"/>
                    <a:pt x="777240" y="701460"/>
                    <a:pt x="778212" y="702431"/>
                  </a:cubicBezTo>
                  <a:cubicBezTo>
                    <a:pt x="780155" y="702431"/>
                    <a:pt x="781127" y="703403"/>
                    <a:pt x="781127" y="705346"/>
                  </a:cubicBezTo>
                  <a:cubicBezTo>
                    <a:pt x="780155" y="707289"/>
                    <a:pt x="781127" y="709232"/>
                    <a:pt x="784041" y="711175"/>
                  </a:cubicBezTo>
                  <a:cubicBezTo>
                    <a:pt x="786956" y="714090"/>
                    <a:pt x="787928" y="715061"/>
                    <a:pt x="786956" y="714090"/>
                  </a:cubicBezTo>
                  <a:cubicBezTo>
                    <a:pt x="785984" y="717976"/>
                    <a:pt x="782098" y="718947"/>
                    <a:pt x="775297" y="717004"/>
                  </a:cubicBezTo>
                  <a:cubicBezTo>
                    <a:pt x="773354" y="716033"/>
                    <a:pt x="771654" y="716033"/>
                    <a:pt x="770197" y="717004"/>
                  </a:cubicBezTo>
                  <a:cubicBezTo>
                    <a:pt x="768739" y="717976"/>
                    <a:pt x="768011" y="718947"/>
                    <a:pt x="768011" y="719919"/>
                  </a:cubicBezTo>
                  <a:cubicBezTo>
                    <a:pt x="768011" y="725748"/>
                    <a:pt x="768496" y="730606"/>
                    <a:pt x="769468" y="734492"/>
                  </a:cubicBezTo>
                  <a:cubicBezTo>
                    <a:pt x="771411" y="736435"/>
                    <a:pt x="773354" y="738135"/>
                    <a:pt x="775297" y="739593"/>
                  </a:cubicBezTo>
                  <a:cubicBezTo>
                    <a:pt x="777240" y="741050"/>
                    <a:pt x="778212" y="741293"/>
                    <a:pt x="778212" y="740321"/>
                  </a:cubicBezTo>
                  <a:lnTo>
                    <a:pt x="778212" y="741779"/>
                  </a:lnTo>
                  <a:cubicBezTo>
                    <a:pt x="780155" y="741779"/>
                    <a:pt x="780641" y="742265"/>
                    <a:pt x="779669" y="743236"/>
                  </a:cubicBezTo>
                  <a:cubicBezTo>
                    <a:pt x="778698" y="744208"/>
                    <a:pt x="777726" y="744693"/>
                    <a:pt x="776755" y="744693"/>
                  </a:cubicBezTo>
                  <a:lnTo>
                    <a:pt x="775297" y="746151"/>
                  </a:lnTo>
                  <a:cubicBezTo>
                    <a:pt x="774326" y="748094"/>
                    <a:pt x="774326" y="750523"/>
                    <a:pt x="775297" y="753437"/>
                  </a:cubicBezTo>
                  <a:lnTo>
                    <a:pt x="786956" y="762181"/>
                  </a:lnTo>
                  <a:cubicBezTo>
                    <a:pt x="786956" y="764124"/>
                    <a:pt x="785499" y="764610"/>
                    <a:pt x="782584" y="763639"/>
                  </a:cubicBezTo>
                  <a:cubicBezTo>
                    <a:pt x="779669" y="763639"/>
                    <a:pt x="777726" y="764610"/>
                    <a:pt x="776755" y="766553"/>
                  </a:cubicBezTo>
                  <a:lnTo>
                    <a:pt x="776755" y="769468"/>
                  </a:lnTo>
                  <a:lnTo>
                    <a:pt x="789871" y="773840"/>
                  </a:lnTo>
                  <a:lnTo>
                    <a:pt x="791328" y="768011"/>
                  </a:lnTo>
                  <a:cubicBezTo>
                    <a:pt x="793271" y="767039"/>
                    <a:pt x="795214" y="765096"/>
                    <a:pt x="797157" y="762181"/>
                  </a:cubicBezTo>
                  <a:cubicBezTo>
                    <a:pt x="798129" y="761210"/>
                    <a:pt x="801529" y="755380"/>
                    <a:pt x="807359" y="744693"/>
                  </a:cubicBezTo>
                  <a:lnTo>
                    <a:pt x="808816" y="740321"/>
                  </a:lnTo>
                  <a:cubicBezTo>
                    <a:pt x="808816" y="738378"/>
                    <a:pt x="808573" y="736435"/>
                    <a:pt x="808087" y="734492"/>
                  </a:cubicBezTo>
                  <a:cubicBezTo>
                    <a:pt x="807601" y="732549"/>
                    <a:pt x="806873" y="730606"/>
                    <a:pt x="805901" y="728663"/>
                  </a:cubicBezTo>
                  <a:lnTo>
                    <a:pt x="800072" y="719919"/>
                  </a:lnTo>
                  <a:lnTo>
                    <a:pt x="798615" y="715547"/>
                  </a:lnTo>
                  <a:cubicBezTo>
                    <a:pt x="799586" y="713604"/>
                    <a:pt x="799586" y="712632"/>
                    <a:pt x="798615" y="712632"/>
                  </a:cubicBezTo>
                  <a:lnTo>
                    <a:pt x="795700" y="709718"/>
                  </a:lnTo>
                  <a:lnTo>
                    <a:pt x="794243" y="703888"/>
                  </a:lnTo>
                  <a:cubicBezTo>
                    <a:pt x="791328" y="701945"/>
                    <a:pt x="790356" y="700488"/>
                    <a:pt x="791328" y="699516"/>
                  </a:cubicBezTo>
                  <a:lnTo>
                    <a:pt x="788413" y="696602"/>
                  </a:lnTo>
                  <a:cubicBezTo>
                    <a:pt x="787442" y="695630"/>
                    <a:pt x="786713" y="694416"/>
                    <a:pt x="786227" y="692958"/>
                  </a:cubicBezTo>
                  <a:cubicBezTo>
                    <a:pt x="785742" y="691501"/>
                    <a:pt x="785984" y="690287"/>
                    <a:pt x="786956" y="689315"/>
                  </a:cubicBezTo>
                  <a:lnTo>
                    <a:pt x="784041" y="687858"/>
                  </a:lnTo>
                  <a:cubicBezTo>
                    <a:pt x="782098" y="686886"/>
                    <a:pt x="780155" y="683972"/>
                    <a:pt x="778212" y="679114"/>
                  </a:cubicBezTo>
                  <a:cubicBezTo>
                    <a:pt x="778212" y="675228"/>
                    <a:pt x="777240" y="673285"/>
                    <a:pt x="775297" y="673285"/>
                  </a:cubicBezTo>
                  <a:lnTo>
                    <a:pt x="770925" y="667455"/>
                  </a:lnTo>
                  <a:cubicBezTo>
                    <a:pt x="769954" y="663569"/>
                    <a:pt x="764124" y="652882"/>
                    <a:pt x="753437" y="635394"/>
                  </a:cubicBezTo>
                  <a:cubicBezTo>
                    <a:pt x="744694" y="615963"/>
                    <a:pt x="738379" y="604790"/>
                    <a:pt x="734492" y="601876"/>
                  </a:cubicBezTo>
                  <a:cubicBezTo>
                    <a:pt x="727691" y="588274"/>
                    <a:pt x="722348" y="578073"/>
                    <a:pt x="718462" y="571272"/>
                  </a:cubicBezTo>
                  <a:cubicBezTo>
                    <a:pt x="717490" y="569329"/>
                    <a:pt x="715547" y="566900"/>
                    <a:pt x="712632" y="563985"/>
                  </a:cubicBezTo>
                  <a:close/>
                  <a:moveTo>
                    <a:pt x="722834" y="559613"/>
                  </a:moveTo>
                  <a:lnTo>
                    <a:pt x="724291" y="568357"/>
                  </a:lnTo>
                  <a:lnTo>
                    <a:pt x="725748" y="565442"/>
                  </a:lnTo>
                  <a:cubicBezTo>
                    <a:pt x="723805" y="564471"/>
                    <a:pt x="723319" y="563014"/>
                    <a:pt x="724291" y="561070"/>
                  </a:cubicBezTo>
                  <a:cubicBezTo>
                    <a:pt x="723319" y="560099"/>
                    <a:pt x="722834" y="559613"/>
                    <a:pt x="722834" y="559613"/>
                  </a:cubicBezTo>
                  <a:close/>
                  <a:moveTo>
                    <a:pt x="824846" y="556699"/>
                  </a:moveTo>
                  <a:cubicBezTo>
                    <a:pt x="826789" y="556699"/>
                    <a:pt x="828247" y="557184"/>
                    <a:pt x="829218" y="558156"/>
                  </a:cubicBezTo>
                  <a:cubicBezTo>
                    <a:pt x="830190" y="559127"/>
                    <a:pt x="830676" y="560585"/>
                    <a:pt x="830676" y="562528"/>
                  </a:cubicBezTo>
                  <a:cubicBezTo>
                    <a:pt x="829704" y="562528"/>
                    <a:pt x="829218" y="561556"/>
                    <a:pt x="829218" y="559613"/>
                  </a:cubicBezTo>
                  <a:cubicBezTo>
                    <a:pt x="828247" y="559613"/>
                    <a:pt x="827518" y="559127"/>
                    <a:pt x="827032" y="558156"/>
                  </a:cubicBezTo>
                  <a:cubicBezTo>
                    <a:pt x="826547" y="557184"/>
                    <a:pt x="825818" y="556699"/>
                    <a:pt x="824846" y="556699"/>
                  </a:cubicBezTo>
                  <a:close/>
                  <a:moveTo>
                    <a:pt x="825029" y="549048"/>
                  </a:moveTo>
                  <a:cubicBezTo>
                    <a:pt x="824421" y="548805"/>
                    <a:pt x="823875" y="548926"/>
                    <a:pt x="823389" y="549412"/>
                  </a:cubicBezTo>
                  <a:cubicBezTo>
                    <a:pt x="825332" y="550383"/>
                    <a:pt x="825818" y="551841"/>
                    <a:pt x="824846" y="553784"/>
                  </a:cubicBezTo>
                  <a:lnTo>
                    <a:pt x="824846" y="556699"/>
                  </a:lnTo>
                  <a:lnTo>
                    <a:pt x="827761" y="565442"/>
                  </a:lnTo>
                  <a:lnTo>
                    <a:pt x="830676" y="568357"/>
                  </a:lnTo>
                  <a:lnTo>
                    <a:pt x="830676" y="562528"/>
                  </a:lnTo>
                  <a:lnTo>
                    <a:pt x="832133" y="566900"/>
                  </a:lnTo>
                  <a:cubicBezTo>
                    <a:pt x="832619" y="567871"/>
                    <a:pt x="832740" y="568600"/>
                    <a:pt x="832497" y="569086"/>
                  </a:cubicBezTo>
                  <a:lnTo>
                    <a:pt x="831717" y="569398"/>
                  </a:lnTo>
                  <a:lnTo>
                    <a:pt x="833590" y="571272"/>
                  </a:lnTo>
                  <a:cubicBezTo>
                    <a:pt x="833590" y="570300"/>
                    <a:pt x="834076" y="570057"/>
                    <a:pt x="835048" y="570543"/>
                  </a:cubicBezTo>
                  <a:cubicBezTo>
                    <a:pt x="836019" y="571029"/>
                    <a:pt x="836505" y="571758"/>
                    <a:pt x="836505" y="572729"/>
                  </a:cubicBezTo>
                  <a:lnTo>
                    <a:pt x="840877" y="577101"/>
                  </a:lnTo>
                  <a:lnTo>
                    <a:pt x="832133" y="563985"/>
                  </a:lnTo>
                  <a:cubicBezTo>
                    <a:pt x="830190" y="557184"/>
                    <a:pt x="828490" y="552812"/>
                    <a:pt x="827032" y="550869"/>
                  </a:cubicBezTo>
                  <a:cubicBezTo>
                    <a:pt x="826304" y="549898"/>
                    <a:pt x="825636" y="549290"/>
                    <a:pt x="825029" y="549048"/>
                  </a:cubicBezTo>
                  <a:close/>
                  <a:moveTo>
                    <a:pt x="1044903" y="545769"/>
                  </a:moveTo>
                  <a:cubicBezTo>
                    <a:pt x="1043931" y="545283"/>
                    <a:pt x="1043931" y="546012"/>
                    <a:pt x="1044903" y="547955"/>
                  </a:cubicBezTo>
                  <a:cubicBezTo>
                    <a:pt x="1044903" y="548926"/>
                    <a:pt x="1045388" y="549898"/>
                    <a:pt x="1046360" y="550869"/>
                  </a:cubicBezTo>
                  <a:cubicBezTo>
                    <a:pt x="1047331" y="551841"/>
                    <a:pt x="1047331" y="552812"/>
                    <a:pt x="1046360" y="553784"/>
                  </a:cubicBezTo>
                  <a:lnTo>
                    <a:pt x="1047817" y="559613"/>
                  </a:lnTo>
                  <a:lnTo>
                    <a:pt x="1053646" y="559613"/>
                  </a:lnTo>
                  <a:lnTo>
                    <a:pt x="1053646" y="558156"/>
                  </a:lnTo>
                  <a:cubicBezTo>
                    <a:pt x="1052675" y="558156"/>
                    <a:pt x="1052189" y="557184"/>
                    <a:pt x="1052189" y="555241"/>
                  </a:cubicBezTo>
                  <a:lnTo>
                    <a:pt x="1053646" y="552327"/>
                  </a:lnTo>
                  <a:lnTo>
                    <a:pt x="1047817" y="549412"/>
                  </a:lnTo>
                  <a:cubicBezTo>
                    <a:pt x="1046846" y="547469"/>
                    <a:pt x="1045874" y="546254"/>
                    <a:pt x="1044903" y="545769"/>
                  </a:cubicBezTo>
                  <a:close/>
                  <a:moveTo>
                    <a:pt x="820474" y="542125"/>
                  </a:moveTo>
                  <a:cubicBezTo>
                    <a:pt x="819503" y="543097"/>
                    <a:pt x="819989" y="545040"/>
                    <a:pt x="821932" y="547955"/>
                  </a:cubicBezTo>
                  <a:cubicBezTo>
                    <a:pt x="823875" y="547955"/>
                    <a:pt x="823875" y="546983"/>
                    <a:pt x="821932" y="545040"/>
                  </a:cubicBezTo>
                  <a:close/>
                  <a:moveTo>
                    <a:pt x="690772" y="524637"/>
                  </a:moveTo>
                  <a:cubicBezTo>
                    <a:pt x="689801" y="526580"/>
                    <a:pt x="689801" y="527552"/>
                    <a:pt x="690772" y="527552"/>
                  </a:cubicBezTo>
                  <a:lnTo>
                    <a:pt x="693687" y="527552"/>
                  </a:lnTo>
                  <a:lnTo>
                    <a:pt x="695144" y="526095"/>
                  </a:lnTo>
                  <a:cubicBezTo>
                    <a:pt x="695144" y="525123"/>
                    <a:pt x="694416" y="524637"/>
                    <a:pt x="692958" y="524637"/>
                  </a:cubicBezTo>
                  <a:cubicBezTo>
                    <a:pt x="691501" y="524637"/>
                    <a:pt x="690772" y="524637"/>
                    <a:pt x="690772" y="524637"/>
                  </a:cubicBezTo>
                  <a:close/>
                  <a:moveTo>
                    <a:pt x="816333" y="523794"/>
                  </a:moveTo>
                  <a:lnTo>
                    <a:pt x="820474" y="534839"/>
                  </a:lnTo>
                  <a:lnTo>
                    <a:pt x="821932" y="539211"/>
                  </a:lnTo>
                  <a:lnTo>
                    <a:pt x="824846" y="539211"/>
                  </a:lnTo>
                  <a:lnTo>
                    <a:pt x="819017" y="527552"/>
                  </a:lnTo>
                  <a:close/>
                  <a:moveTo>
                    <a:pt x="512615" y="496857"/>
                  </a:moveTo>
                  <a:cubicBezTo>
                    <a:pt x="511157" y="497404"/>
                    <a:pt x="506421" y="499863"/>
                    <a:pt x="498406" y="504235"/>
                  </a:cubicBezTo>
                  <a:cubicBezTo>
                    <a:pt x="491605" y="507149"/>
                    <a:pt x="487233" y="510064"/>
                    <a:pt x="485290" y="512979"/>
                  </a:cubicBezTo>
                  <a:cubicBezTo>
                    <a:pt x="485290" y="514922"/>
                    <a:pt x="483832" y="516379"/>
                    <a:pt x="480918" y="517351"/>
                  </a:cubicBezTo>
                  <a:cubicBezTo>
                    <a:pt x="478975" y="519294"/>
                    <a:pt x="478003" y="521480"/>
                    <a:pt x="478003" y="523909"/>
                  </a:cubicBezTo>
                  <a:cubicBezTo>
                    <a:pt x="478003" y="526338"/>
                    <a:pt x="478489" y="528524"/>
                    <a:pt x="479460" y="530467"/>
                  </a:cubicBezTo>
                  <a:cubicBezTo>
                    <a:pt x="480432" y="531438"/>
                    <a:pt x="481646" y="533139"/>
                    <a:pt x="483104" y="535567"/>
                  </a:cubicBezTo>
                  <a:cubicBezTo>
                    <a:pt x="484561" y="537996"/>
                    <a:pt x="485290" y="539211"/>
                    <a:pt x="485290" y="539211"/>
                  </a:cubicBezTo>
                  <a:lnTo>
                    <a:pt x="488204" y="545040"/>
                  </a:lnTo>
                  <a:cubicBezTo>
                    <a:pt x="490147" y="546012"/>
                    <a:pt x="491605" y="547226"/>
                    <a:pt x="492576" y="548683"/>
                  </a:cubicBezTo>
                  <a:cubicBezTo>
                    <a:pt x="493548" y="550141"/>
                    <a:pt x="494034" y="551841"/>
                    <a:pt x="494034" y="553784"/>
                  </a:cubicBezTo>
                  <a:cubicBezTo>
                    <a:pt x="494034" y="559613"/>
                    <a:pt x="490633" y="563499"/>
                    <a:pt x="483832" y="565442"/>
                  </a:cubicBezTo>
                  <a:cubicBezTo>
                    <a:pt x="480918" y="566414"/>
                    <a:pt x="479460" y="567871"/>
                    <a:pt x="479460" y="569814"/>
                  </a:cubicBezTo>
                  <a:cubicBezTo>
                    <a:pt x="478489" y="570786"/>
                    <a:pt x="478489" y="572243"/>
                    <a:pt x="479460" y="574186"/>
                  </a:cubicBezTo>
                  <a:cubicBezTo>
                    <a:pt x="478489" y="579044"/>
                    <a:pt x="478975" y="581959"/>
                    <a:pt x="480918" y="582930"/>
                  </a:cubicBezTo>
                  <a:lnTo>
                    <a:pt x="488204" y="580016"/>
                  </a:lnTo>
                  <a:cubicBezTo>
                    <a:pt x="490147" y="578073"/>
                    <a:pt x="491848" y="576372"/>
                    <a:pt x="493305" y="574915"/>
                  </a:cubicBezTo>
                  <a:cubicBezTo>
                    <a:pt x="494762" y="573458"/>
                    <a:pt x="495491" y="571272"/>
                    <a:pt x="495491" y="568357"/>
                  </a:cubicBezTo>
                  <a:lnTo>
                    <a:pt x="498406" y="561070"/>
                  </a:lnTo>
                  <a:cubicBezTo>
                    <a:pt x="498406" y="560099"/>
                    <a:pt x="498891" y="559613"/>
                    <a:pt x="499863" y="559613"/>
                  </a:cubicBezTo>
                  <a:lnTo>
                    <a:pt x="502778" y="553784"/>
                  </a:lnTo>
                  <a:cubicBezTo>
                    <a:pt x="504721" y="552812"/>
                    <a:pt x="506178" y="551355"/>
                    <a:pt x="507150" y="549412"/>
                  </a:cubicBezTo>
                  <a:cubicBezTo>
                    <a:pt x="508121" y="550383"/>
                    <a:pt x="509578" y="550383"/>
                    <a:pt x="511522" y="549412"/>
                  </a:cubicBezTo>
                  <a:cubicBezTo>
                    <a:pt x="511522" y="546497"/>
                    <a:pt x="512979" y="545040"/>
                    <a:pt x="515894" y="545040"/>
                  </a:cubicBezTo>
                  <a:lnTo>
                    <a:pt x="518808" y="539211"/>
                  </a:lnTo>
                  <a:lnTo>
                    <a:pt x="520266" y="531924"/>
                  </a:lnTo>
                  <a:lnTo>
                    <a:pt x="517351" y="514436"/>
                  </a:lnTo>
                  <a:cubicBezTo>
                    <a:pt x="517351" y="509578"/>
                    <a:pt x="515894" y="503749"/>
                    <a:pt x="512979" y="496948"/>
                  </a:cubicBezTo>
                  <a:cubicBezTo>
                    <a:pt x="513222" y="496705"/>
                    <a:pt x="513100" y="496675"/>
                    <a:pt x="512615" y="496857"/>
                  </a:cubicBezTo>
                  <a:close/>
                  <a:moveTo>
                    <a:pt x="795700" y="483832"/>
                  </a:moveTo>
                  <a:cubicBezTo>
                    <a:pt x="795700" y="486018"/>
                    <a:pt x="799525" y="493943"/>
                    <a:pt x="807176" y="507605"/>
                  </a:cubicBezTo>
                  <a:lnTo>
                    <a:pt x="812211" y="516390"/>
                  </a:lnTo>
                  <a:lnTo>
                    <a:pt x="813188" y="514436"/>
                  </a:lnTo>
                  <a:cubicBezTo>
                    <a:pt x="810273" y="511522"/>
                    <a:pt x="808816" y="509093"/>
                    <a:pt x="808816" y="507149"/>
                  </a:cubicBezTo>
                  <a:cubicBezTo>
                    <a:pt x="807844" y="507149"/>
                    <a:pt x="807844" y="506664"/>
                    <a:pt x="808816" y="505692"/>
                  </a:cubicBezTo>
                  <a:cubicBezTo>
                    <a:pt x="806873" y="504721"/>
                    <a:pt x="805901" y="503263"/>
                    <a:pt x="805901" y="501320"/>
                  </a:cubicBezTo>
                  <a:cubicBezTo>
                    <a:pt x="806873" y="499377"/>
                    <a:pt x="806387" y="498406"/>
                    <a:pt x="804444" y="498406"/>
                  </a:cubicBezTo>
                  <a:cubicBezTo>
                    <a:pt x="802501" y="492576"/>
                    <a:pt x="800072" y="488690"/>
                    <a:pt x="797157" y="486747"/>
                  </a:cubicBezTo>
                  <a:cubicBezTo>
                    <a:pt x="797157" y="485775"/>
                    <a:pt x="796671" y="484804"/>
                    <a:pt x="795700" y="483832"/>
                  </a:cubicBezTo>
                  <a:close/>
                  <a:moveTo>
                    <a:pt x="785499" y="477639"/>
                  </a:moveTo>
                  <a:lnTo>
                    <a:pt x="785499" y="480918"/>
                  </a:lnTo>
                  <a:cubicBezTo>
                    <a:pt x="786470" y="481889"/>
                    <a:pt x="786956" y="483347"/>
                    <a:pt x="786956" y="485290"/>
                  </a:cubicBezTo>
                  <a:lnTo>
                    <a:pt x="792785" y="492576"/>
                  </a:lnTo>
                  <a:lnTo>
                    <a:pt x="798615" y="501320"/>
                  </a:lnTo>
                  <a:lnTo>
                    <a:pt x="797157" y="504235"/>
                  </a:lnTo>
                  <a:cubicBezTo>
                    <a:pt x="800072" y="506178"/>
                    <a:pt x="802015" y="508607"/>
                    <a:pt x="802987" y="511522"/>
                  </a:cubicBezTo>
                  <a:cubicBezTo>
                    <a:pt x="806873" y="518322"/>
                    <a:pt x="810030" y="524152"/>
                    <a:pt x="812459" y="529009"/>
                  </a:cubicBezTo>
                  <a:cubicBezTo>
                    <a:pt x="814888" y="533867"/>
                    <a:pt x="816588" y="536782"/>
                    <a:pt x="817560" y="537753"/>
                  </a:cubicBezTo>
                  <a:cubicBezTo>
                    <a:pt x="814645" y="529009"/>
                    <a:pt x="810759" y="521237"/>
                    <a:pt x="805901" y="514436"/>
                  </a:cubicBezTo>
                  <a:cubicBezTo>
                    <a:pt x="802987" y="509578"/>
                    <a:pt x="801043" y="505692"/>
                    <a:pt x="800072" y="502778"/>
                  </a:cubicBezTo>
                  <a:lnTo>
                    <a:pt x="797157" y="495491"/>
                  </a:lnTo>
                  <a:lnTo>
                    <a:pt x="786956" y="482375"/>
                  </a:lnTo>
                  <a:close/>
                  <a:moveTo>
                    <a:pt x="776755" y="459058"/>
                  </a:moveTo>
                  <a:cubicBezTo>
                    <a:pt x="777726" y="463430"/>
                    <a:pt x="778941" y="466952"/>
                    <a:pt x="780398" y="469623"/>
                  </a:cubicBezTo>
                  <a:lnTo>
                    <a:pt x="784328" y="473834"/>
                  </a:lnTo>
                  <a:lnTo>
                    <a:pt x="784041" y="472902"/>
                  </a:lnTo>
                  <a:cubicBezTo>
                    <a:pt x="782098" y="469502"/>
                    <a:pt x="780641" y="466830"/>
                    <a:pt x="779669" y="464887"/>
                  </a:cubicBezTo>
                  <a:close/>
                  <a:moveTo>
                    <a:pt x="643956" y="423900"/>
                  </a:moveTo>
                  <a:cubicBezTo>
                    <a:pt x="643106" y="423536"/>
                    <a:pt x="642195" y="423596"/>
                    <a:pt x="641223" y="424082"/>
                  </a:cubicBezTo>
                  <a:cubicBezTo>
                    <a:pt x="616935" y="436712"/>
                    <a:pt x="579044" y="457600"/>
                    <a:pt x="527552" y="486747"/>
                  </a:cubicBezTo>
                  <a:lnTo>
                    <a:pt x="530467" y="507149"/>
                  </a:lnTo>
                  <a:cubicBezTo>
                    <a:pt x="532410" y="516865"/>
                    <a:pt x="534353" y="521237"/>
                    <a:pt x="536296" y="520265"/>
                  </a:cubicBezTo>
                  <a:lnTo>
                    <a:pt x="540668" y="517351"/>
                  </a:lnTo>
                  <a:lnTo>
                    <a:pt x="542125" y="518808"/>
                  </a:lnTo>
                  <a:lnTo>
                    <a:pt x="549412" y="515893"/>
                  </a:lnTo>
                  <a:cubicBezTo>
                    <a:pt x="551355" y="514922"/>
                    <a:pt x="552327" y="512493"/>
                    <a:pt x="552327" y="508607"/>
                  </a:cubicBezTo>
                  <a:cubicBezTo>
                    <a:pt x="553298" y="507635"/>
                    <a:pt x="555727" y="506664"/>
                    <a:pt x="559613" y="505692"/>
                  </a:cubicBezTo>
                  <a:cubicBezTo>
                    <a:pt x="562528" y="504721"/>
                    <a:pt x="564957" y="504721"/>
                    <a:pt x="566900" y="505692"/>
                  </a:cubicBezTo>
                  <a:cubicBezTo>
                    <a:pt x="569815" y="506664"/>
                    <a:pt x="571515" y="506907"/>
                    <a:pt x="572001" y="506421"/>
                  </a:cubicBezTo>
                  <a:cubicBezTo>
                    <a:pt x="572486" y="505935"/>
                    <a:pt x="572243" y="505206"/>
                    <a:pt x="571272" y="504235"/>
                  </a:cubicBezTo>
                  <a:cubicBezTo>
                    <a:pt x="571272" y="502292"/>
                    <a:pt x="572243" y="502292"/>
                    <a:pt x="574187" y="504235"/>
                  </a:cubicBezTo>
                  <a:cubicBezTo>
                    <a:pt x="578073" y="507149"/>
                    <a:pt x="580987" y="508121"/>
                    <a:pt x="582930" y="507149"/>
                  </a:cubicBezTo>
                  <a:lnTo>
                    <a:pt x="584388" y="502778"/>
                  </a:lnTo>
                  <a:lnTo>
                    <a:pt x="593132" y="501320"/>
                  </a:lnTo>
                  <a:lnTo>
                    <a:pt x="594589" y="502778"/>
                  </a:lnTo>
                  <a:cubicBezTo>
                    <a:pt x="594589" y="500834"/>
                    <a:pt x="596046" y="498406"/>
                    <a:pt x="598961" y="495491"/>
                  </a:cubicBezTo>
                  <a:cubicBezTo>
                    <a:pt x="600904" y="495491"/>
                    <a:pt x="602119" y="495491"/>
                    <a:pt x="602604" y="495491"/>
                  </a:cubicBezTo>
                  <a:cubicBezTo>
                    <a:pt x="603090" y="495491"/>
                    <a:pt x="603819" y="495977"/>
                    <a:pt x="604790" y="496948"/>
                  </a:cubicBezTo>
                  <a:cubicBezTo>
                    <a:pt x="612563" y="504721"/>
                    <a:pt x="618392" y="509093"/>
                    <a:pt x="622278" y="510064"/>
                  </a:cubicBezTo>
                  <a:cubicBezTo>
                    <a:pt x="621307" y="510064"/>
                    <a:pt x="630536" y="511036"/>
                    <a:pt x="649967" y="512979"/>
                  </a:cubicBezTo>
                  <a:cubicBezTo>
                    <a:pt x="652882" y="512979"/>
                    <a:pt x="655797" y="512736"/>
                    <a:pt x="658711" y="512250"/>
                  </a:cubicBezTo>
                  <a:cubicBezTo>
                    <a:pt x="661626" y="511764"/>
                    <a:pt x="664055" y="512493"/>
                    <a:pt x="665998" y="514436"/>
                  </a:cubicBezTo>
                  <a:cubicBezTo>
                    <a:pt x="667941" y="515408"/>
                    <a:pt x="669398" y="515893"/>
                    <a:pt x="670370" y="515893"/>
                  </a:cubicBezTo>
                  <a:cubicBezTo>
                    <a:pt x="671341" y="515893"/>
                    <a:pt x="671827" y="515408"/>
                    <a:pt x="671827" y="514436"/>
                  </a:cubicBezTo>
                  <a:cubicBezTo>
                    <a:pt x="672799" y="512493"/>
                    <a:pt x="674256" y="511279"/>
                    <a:pt x="676199" y="510793"/>
                  </a:cubicBezTo>
                  <a:cubicBezTo>
                    <a:pt x="678142" y="510307"/>
                    <a:pt x="681057" y="511036"/>
                    <a:pt x="684943" y="512979"/>
                  </a:cubicBezTo>
                  <a:lnTo>
                    <a:pt x="686401" y="510064"/>
                  </a:lnTo>
                  <a:cubicBezTo>
                    <a:pt x="684457" y="504235"/>
                    <a:pt x="682029" y="497920"/>
                    <a:pt x="679114" y="491119"/>
                  </a:cubicBezTo>
                  <a:cubicBezTo>
                    <a:pt x="671341" y="475574"/>
                    <a:pt x="664541" y="463430"/>
                    <a:pt x="658711" y="454686"/>
                  </a:cubicBezTo>
                  <a:lnTo>
                    <a:pt x="658711" y="453229"/>
                  </a:lnTo>
                  <a:cubicBezTo>
                    <a:pt x="658711" y="449342"/>
                    <a:pt x="657254" y="443999"/>
                    <a:pt x="654339" y="437198"/>
                  </a:cubicBezTo>
                  <a:cubicBezTo>
                    <a:pt x="650453" y="432340"/>
                    <a:pt x="647781" y="428697"/>
                    <a:pt x="646324" y="426268"/>
                  </a:cubicBezTo>
                  <a:cubicBezTo>
                    <a:pt x="645595" y="425053"/>
                    <a:pt x="644806" y="424264"/>
                    <a:pt x="643956" y="423900"/>
                  </a:cubicBezTo>
                  <a:close/>
                  <a:moveTo>
                    <a:pt x="462777" y="303576"/>
                  </a:moveTo>
                  <a:lnTo>
                    <a:pt x="458694" y="306403"/>
                  </a:lnTo>
                  <a:cubicBezTo>
                    <a:pt x="457479" y="307132"/>
                    <a:pt x="456629" y="307496"/>
                    <a:pt x="456143" y="307496"/>
                  </a:cubicBezTo>
                  <a:cubicBezTo>
                    <a:pt x="457115" y="306039"/>
                    <a:pt x="458329" y="304946"/>
                    <a:pt x="459787" y="304217"/>
                  </a:cubicBezTo>
                  <a:close/>
                  <a:moveTo>
                    <a:pt x="466664" y="300814"/>
                  </a:moveTo>
                  <a:lnTo>
                    <a:pt x="464887" y="303124"/>
                  </a:lnTo>
                  <a:lnTo>
                    <a:pt x="462777" y="303576"/>
                  </a:lnTo>
                  <a:lnTo>
                    <a:pt x="463430" y="303124"/>
                  </a:lnTo>
                  <a:close/>
                  <a:moveTo>
                    <a:pt x="473631" y="295837"/>
                  </a:moveTo>
                  <a:lnTo>
                    <a:pt x="466664" y="300814"/>
                  </a:lnTo>
                  <a:lnTo>
                    <a:pt x="468530" y="298388"/>
                  </a:lnTo>
                  <a:cubicBezTo>
                    <a:pt x="469988" y="297173"/>
                    <a:pt x="471688" y="296323"/>
                    <a:pt x="473631" y="295837"/>
                  </a:cubicBezTo>
                  <a:close/>
                  <a:moveTo>
                    <a:pt x="858365" y="224428"/>
                  </a:moveTo>
                  <a:cubicBezTo>
                    <a:pt x="857393" y="226372"/>
                    <a:pt x="857879" y="227829"/>
                    <a:pt x="859822" y="228800"/>
                  </a:cubicBezTo>
                  <a:cubicBezTo>
                    <a:pt x="861765" y="229772"/>
                    <a:pt x="863223" y="232687"/>
                    <a:pt x="864194" y="237544"/>
                  </a:cubicBezTo>
                  <a:lnTo>
                    <a:pt x="870023" y="239002"/>
                  </a:lnTo>
                  <a:cubicBezTo>
                    <a:pt x="870023" y="239002"/>
                    <a:pt x="870509" y="239002"/>
                    <a:pt x="871481" y="239002"/>
                  </a:cubicBezTo>
                  <a:cubicBezTo>
                    <a:pt x="872452" y="239002"/>
                    <a:pt x="872938" y="239002"/>
                    <a:pt x="872938" y="239002"/>
                  </a:cubicBezTo>
                  <a:cubicBezTo>
                    <a:pt x="872938" y="237059"/>
                    <a:pt x="870995" y="234630"/>
                    <a:pt x="867109" y="231715"/>
                  </a:cubicBezTo>
                  <a:lnTo>
                    <a:pt x="862737" y="228800"/>
                  </a:lnTo>
                  <a:close/>
                  <a:moveTo>
                    <a:pt x="571272" y="201111"/>
                  </a:moveTo>
                  <a:cubicBezTo>
                    <a:pt x="568357" y="201111"/>
                    <a:pt x="564471" y="202083"/>
                    <a:pt x="559613" y="204026"/>
                  </a:cubicBezTo>
                  <a:cubicBezTo>
                    <a:pt x="554756" y="205969"/>
                    <a:pt x="550869" y="207426"/>
                    <a:pt x="547955" y="208398"/>
                  </a:cubicBezTo>
                  <a:lnTo>
                    <a:pt x="542125" y="211312"/>
                  </a:lnTo>
                  <a:cubicBezTo>
                    <a:pt x="537268" y="216170"/>
                    <a:pt x="532410" y="220056"/>
                    <a:pt x="527552" y="222971"/>
                  </a:cubicBezTo>
                  <a:cubicBezTo>
                    <a:pt x="527552" y="224914"/>
                    <a:pt x="526581" y="226372"/>
                    <a:pt x="524638" y="227343"/>
                  </a:cubicBezTo>
                  <a:cubicBezTo>
                    <a:pt x="522694" y="228315"/>
                    <a:pt x="521237" y="229286"/>
                    <a:pt x="520266" y="230258"/>
                  </a:cubicBezTo>
                  <a:lnTo>
                    <a:pt x="518808" y="239002"/>
                  </a:lnTo>
                  <a:lnTo>
                    <a:pt x="515894" y="246288"/>
                  </a:lnTo>
                  <a:lnTo>
                    <a:pt x="514436" y="250660"/>
                  </a:lnTo>
                  <a:lnTo>
                    <a:pt x="514436" y="266691"/>
                  </a:lnTo>
                  <a:cubicBezTo>
                    <a:pt x="515408" y="269606"/>
                    <a:pt x="515651" y="272277"/>
                    <a:pt x="515165" y="274706"/>
                  </a:cubicBezTo>
                  <a:cubicBezTo>
                    <a:pt x="514679" y="277135"/>
                    <a:pt x="514922" y="278835"/>
                    <a:pt x="515894" y="279807"/>
                  </a:cubicBezTo>
                  <a:lnTo>
                    <a:pt x="515894" y="282721"/>
                  </a:lnTo>
                  <a:lnTo>
                    <a:pt x="524638" y="279807"/>
                  </a:lnTo>
                  <a:lnTo>
                    <a:pt x="540668" y="271063"/>
                  </a:lnTo>
                  <a:cubicBezTo>
                    <a:pt x="544554" y="271063"/>
                    <a:pt x="548440" y="268634"/>
                    <a:pt x="552327" y="263776"/>
                  </a:cubicBezTo>
                  <a:lnTo>
                    <a:pt x="553784" y="263776"/>
                  </a:lnTo>
                  <a:cubicBezTo>
                    <a:pt x="555727" y="263776"/>
                    <a:pt x="559127" y="262805"/>
                    <a:pt x="563985" y="260862"/>
                  </a:cubicBezTo>
                  <a:lnTo>
                    <a:pt x="577101" y="252118"/>
                  </a:lnTo>
                  <a:lnTo>
                    <a:pt x="584388" y="250660"/>
                  </a:lnTo>
                  <a:cubicBezTo>
                    <a:pt x="584388" y="248717"/>
                    <a:pt x="583902" y="246288"/>
                    <a:pt x="582930" y="243374"/>
                  </a:cubicBezTo>
                  <a:lnTo>
                    <a:pt x="582930" y="240459"/>
                  </a:lnTo>
                  <a:cubicBezTo>
                    <a:pt x="582930" y="236573"/>
                    <a:pt x="582445" y="232687"/>
                    <a:pt x="581473" y="228800"/>
                  </a:cubicBezTo>
                  <a:cubicBezTo>
                    <a:pt x="578558" y="222000"/>
                    <a:pt x="576130" y="214713"/>
                    <a:pt x="574187" y="206940"/>
                  </a:cubicBezTo>
                  <a:close/>
                  <a:moveTo>
                    <a:pt x="807359" y="173422"/>
                  </a:moveTo>
                  <a:cubicBezTo>
                    <a:pt x="808330" y="174394"/>
                    <a:pt x="808816" y="175365"/>
                    <a:pt x="808816" y="176337"/>
                  </a:cubicBezTo>
                  <a:cubicBezTo>
                    <a:pt x="808816" y="176337"/>
                    <a:pt x="808816" y="176822"/>
                    <a:pt x="808816" y="177794"/>
                  </a:cubicBezTo>
                  <a:cubicBezTo>
                    <a:pt x="808816" y="178766"/>
                    <a:pt x="808816" y="179251"/>
                    <a:pt x="808816" y="179251"/>
                  </a:cubicBezTo>
                  <a:lnTo>
                    <a:pt x="811731" y="182166"/>
                  </a:lnTo>
                  <a:cubicBezTo>
                    <a:pt x="810759" y="183138"/>
                    <a:pt x="809545" y="182895"/>
                    <a:pt x="808087" y="181437"/>
                  </a:cubicBezTo>
                  <a:cubicBezTo>
                    <a:pt x="806630" y="179980"/>
                    <a:pt x="805658" y="178523"/>
                    <a:pt x="805172" y="177065"/>
                  </a:cubicBezTo>
                  <a:cubicBezTo>
                    <a:pt x="804687" y="175608"/>
                    <a:pt x="804930" y="174879"/>
                    <a:pt x="805901" y="174879"/>
                  </a:cubicBezTo>
                  <a:close/>
                  <a:moveTo>
                    <a:pt x="773840" y="151562"/>
                  </a:moveTo>
                  <a:cubicBezTo>
                    <a:pt x="771897" y="151562"/>
                    <a:pt x="769954" y="152534"/>
                    <a:pt x="768011" y="154477"/>
                  </a:cubicBezTo>
                  <a:cubicBezTo>
                    <a:pt x="767039" y="161278"/>
                    <a:pt x="765582" y="165650"/>
                    <a:pt x="763639" y="167593"/>
                  </a:cubicBezTo>
                  <a:lnTo>
                    <a:pt x="754895" y="171965"/>
                  </a:lnTo>
                  <a:cubicBezTo>
                    <a:pt x="751009" y="175851"/>
                    <a:pt x="750037" y="177794"/>
                    <a:pt x="751980" y="177794"/>
                  </a:cubicBezTo>
                  <a:cubicBezTo>
                    <a:pt x="751009" y="179737"/>
                    <a:pt x="752466" y="182652"/>
                    <a:pt x="756352" y="186538"/>
                  </a:cubicBezTo>
                  <a:lnTo>
                    <a:pt x="760724" y="192367"/>
                  </a:lnTo>
                  <a:lnTo>
                    <a:pt x="763639" y="201111"/>
                  </a:lnTo>
                  <a:lnTo>
                    <a:pt x="768011" y="202569"/>
                  </a:lnTo>
                  <a:cubicBezTo>
                    <a:pt x="768011" y="205483"/>
                    <a:pt x="770440" y="206940"/>
                    <a:pt x="775297" y="206940"/>
                  </a:cubicBezTo>
                  <a:lnTo>
                    <a:pt x="779669" y="209855"/>
                  </a:lnTo>
                  <a:cubicBezTo>
                    <a:pt x="781612" y="210827"/>
                    <a:pt x="785013" y="211312"/>
                    <a:pt x="789871" y="211312"/>
                  </a:cubicBezTo>
                  <a:cubicBezTo>
                    <a:pt x="790842" y="211312"/>
                    <a:pt x="792542" y="211070"/>
                    <a:pt x="794971" y="210584"/>
                  </a:cubicBezTo>
                  <a:cubicBezTo>
                    <a:pt x="797400" y="210098"/>
                    <a:pt x="799100" y="210341"/>
                    <a:pt x="800072" y="211312"/>
                  </a:cubicBezTo>
                  <a:lnTo>
                    <a:pt x="804444" y="211312"/>
                  </a:lnTo>
                  <a:cubicBezTo>
                    <a:pt x="808330" y="211312"/>
                    <a:pt x="812216" y="212770"/>
                    <a:pt x="816102" y="215684"/>
                  </a:cubicBezTo>
                  <a:lnTo>
                    <a:pt x="821932" y="218599"/>
                  </a:lnTo>
                  <a:cubicBezTo>
                    <a:pt x="821932" y="217628"/>
                    <a:pt x="822660" y="216899"/>
                    <a:pt x="824118" y="216413"/>
                  </a:cubicBezTo>
                  <a:cubicBezTo>
                    <a:pt x="825575" y="215927"/>
                    <a:pt x="827275" y="216170"/>
                    <a:pt x="829218" y="217142"/>
                  </a:cubicBezTo>
                  <a:lnTo>
                    <a:pt x="833590" y="218599"/>
                  </a:lnTo>
                  <a:lnTo>
                    <a:pt x="833590" y="215684"/>
                  </a:lnTo>
                  <a:cubicBezTo>
                    <a:pt x="832619" y="213741"/>
                    <a:pt x="832619" y="213013"/>
                    <a:pt x="833590" y="213498"/>
                  </a:cubicBezTo>
                  <a:cubicBezTo>
                    <a:pt x="834562" y="213984"/>
                    <a:pt x="835533" y="215199"/>
                    <a:pt x="836505" y="217142"/>
                  </a:cubicBezTo>
                  <a:cubicBezTo>
                    <a:pt x="839420" y="218113"/>
                    <a:pt x="842334" y="219085"/>
                    <a:pt x="845249" y="220056"/>
                  </a:cubicBezTo>
                  <a:cubicBezTo>
                    <a:pt x="848164" y="221028"/>
                    <a:pt x="850107" y="221028"/>
                    <a:pt x="851078" y="220056"/>
                  </a:cubicBezTo>
                  <a:cubicBezTo>
                    <a:pt x="850107" y="220056"/>
                    <a:pt x="848649" y="219085"/>
                    <a:pt x="846706" y="217142"/>
                  </a:cubicBezTo>
                  <a:cubicBezTo>
                    <a:pt x="845735" y="216170"/>
                    <a:pt x="843306" y="214227"/>
                    <a:pt x="839420" y="211312"/>
                  </a:cubicBezTo>
                  <a:cubicBezTo>
                    <a:pt x="835533" y="208398"/>
                    <a:pt x="833105" y="205483"/>
                    <a:pt x="832133" y="202569"/>
                  </a:cubicBezTo>
                  <a:cubicBezTo>
                    <a:pt x="831161" y="199654"/>
                    <a:pt x="830433" y="197954"/>
                    <a:pt x="829947" y="197468"/>
                  </a:cubicBezTo>
                  <a:cubicBezTo>
                    <a:pt x="829461" y="196982"/>
                    <a:pt x="829218" y="197225"/>
                    <a:pt x="829218" y="198197"/>
                  </a:cubicBezTo>
                  <a:cubicBezTo>
                    <a:pt x="827275" y="200140"/>
                    <a:pt x="822418" y="194310"/>
                    <a:pt x="814645" y="180709"/>
                  </a:cubicBezTo>
                  <a:lnTo>
                    <a:pt x="807359" y="170507"/>
                  </a:lnTo>
                  <a:lnTo>
                    <a:pt x="807359" y="173422"/>
                  </a:lnTo>
                  <a:cubicBezTo>
                    <a:pt x="805415" y="171479"/>
                    <a:pt x="804444" y="170993"/>
                    <a:pt x="804444" y="171965"/>
                  </a:cubicBezTo>
                  <a:lnTo>
                    <a:pt x="802987" y="174879"/>
                  </a:lnTo>
                  <a:cubicBezTo>
                    <a:pt x="801043" y="174879"/>
                    <a:pt x="799100" y="172936"/>
                    <a:pt x="797157" y="169050"/>
                  </a:cubicBezTo>
                  <a:lnTo>
                    <a:pt x="795700" y="164678"/>
                  </a:lnTo>
                  <a:lnTo>
                    <a:pt x="792785" y="164678"/>
                  </a:lnTo>
                  <a:cubicBezTo>
                    <a:pt x="794728" y="166621"/>
                    <a:pt x="793757" y="167107"/>
                    <a:pt x="789871" y="166135"/>
                  </a:cubicBezTo>
                  <a:cubicBezTo>
                    <a:pt x="787928" y="166135"/>
                    <a:pt x="786470" y="165650"/>
                    <a:pt x="785499" y="164678"/>
                  </a:cubicBezTo>
                  <a:cubicBezTo>
                    <a:pt x="784527" y="163707"/>
                    <a:pt x="785013" y="163707"/>
                    <a:pt x="786956" y="164678"/>
                  </a:cubicBezTo>
                  <a:cubicBezTo>
                    <a:pt x="787928" y="162735"/>
                    <a:pt x="789385" y="161763"/>
                    <a:pt x="791328" y="161763"/>
                  </a:cubicBezTo>
                  <a:lnTo>
                    <a:pt x="779669" y="154477"/>
                  </a:lnTo>
                  <a:cubicBezTo>
                    <a:pt x="778698" y="153505"/>
                    <a:pt x="777483" y="152534"/>
                    <a:pt x="776026" y="151562"/>
                  </a:cubicBezTo>
                  <a:cubicBezTo>
                    <a:pt x="774569" y="150591"/>
                    <a:pt x="773840" y="150591"/>
                    <a:pt x="773840" y="151562"/>
                  </a:cubicBezTo>
                  <a:close/>
                  <a:moveTo>
                    <a:pt x="735950" y="138446"/>
                  </a:moveTo>
                  <a:cubicBezTo>
                    <a:pt x="734978" y="137475"/>
                    <a:pt x="732549" y="140389"/>
                    <a:pt x="728663" y="147190"/>
                  </a:cubicBezTo>
                  <a:cubicBezTo>
                    <a:pt x="728663" y="148162"/>
                    <a:pt x="729635" y="149133"/>
                    <a:pt x="731578" y="150105"/>
                  </a:cubicBezTo>
                  <a:cubicBezTo>
                    <a:pt x="730606" y="151076"/>
                    <a:pt x="730606" y="152048"/>
                    <a:pt x="731578" y="153020"/>
                  </a:cubicBezTo>
                  <a:cubicBezTo>
                    <a:pt x="732549" y="153991"/>
                    <a:pt x="733521" y="154963"/>
                    <a:pt x="734492" y="155934"/>
                  </a:cubicBezTo>
                  <a:lnTo>
                    <a:pt x="738864" y="160306"/>
                  </a:lnTo>
                  <a:cubicBezTo>
                    <a:pt x="741779" y="161278"/>
                    <a:pt x="743722" y="155448"/>
                    <a:pt x="744694" y="142818"/>
                  </a:cubicBezTo>
                  <a:cubicBezTo>
                    <a:pt x="744694" y="140875"/>
                    <a:pt x="744936" y="140389"/>
                    <a:pt x="745422" y="141361"/>
                  </a:cubicBezTo>
                  <a:cubicBezTo>
                    <a:pt x="745908" y="142332"/>
                    <a:pt x="746637" y="144276"/>
                    <a:pt x="747608" y="147190"/>
                  </a:cubicBezTo>
                  <a:cubicBezTo>
                    <a:pt x="748580" y="149133"/>
                    <a:pt x="747608" y="152048"/>
                    <a:pt x="744694" y="155934"/>
                  </a:cubicBezTo>
                  <a:cubicBezTo>
                    <a:pt x="743722" y="157877"/>
                    <a:pt x="743236" y="159820"/>
                    <a:pt x="743236" y="161763"/>
                  </a:cubicBezTo>
                  <a:cubicBezTo>
                    <a:pt x="743236" y="163707"/>
                    <a:pt x="743722" y="164192"/>
                    <a:pt x="744694" y="163221"/>
                  </a:cubicBezTo>
                  <a:lnTo>
                    <a:pt x="744694" y="164678"/>
                  </a:lnTo>
                  <a:cubicBezTo>
                    <a:pt x="744694" y="164678"/>
                    <a:pt x="744208" y="165407"/>
                    <a:pt x="743236" y="166864"/>
                  </a:cubicBezTo>
                  <a:cubicBezTo>
                    <a:pt x="742265" y="168321"/>
                    <a:pt x="742265" y="169536"/>
                    <a:pt x="743236" y="170507"/>
                  </a:cubicBezTo>
                  <a:lnTo>
                    <a:pt x="744694" y="174879"/>
                  </a:lnTo>
                  <a:lnTo>
                    <a:pt x="747608" y="171965"/>
                  </a:lnTo>
                  <a:cubicBezTo>
                    <a:pt x="750523" y="170993"/>
                    <a:pt x="753437" y="168078"/>
                    <a:pt x="756352" y="163221"/>
                  </a:cubicBezTo>
                  <a:cubicBezTo>
                    <a:pt x="759267" y="158363"/>
                    <a:pt x="759753" y="155448"/>
                    <a:pt x="757809" y="154477"/>
                  </a:cubicBezTo>
                  <a:lnTo>
                    <a:pt x="759267" y="153020"/>
                  </a:lnTo>
                  <a:cubicBezTo>
                    <a:pt x="760238" y="149133"/>
                    <a:pt x="759267" y="149133"/>
                    <a:pt x="756352" y="153020"/>
                  </a:cubicBezTo>
                  <a:cubicBezTo>
                    <a:pt x="755381" y="153991"/>
                    <a:pt x="753437" y="155206"/>
                    <a:pt x="750523" y="156663"/>
                  </a:cubicBezTo>
                  <a:cubicBezTo>
                    <a:pt x="747608" y="158120"/>
                    <a:pt x="746151" y="158363"/>
                    <a:pt x="746151" y="157391"/>
                  </a:cubicBezTo>
                  <a:cubicBezTo>
                    <a:pt x="749066" y="155448"/>
                    <a:pt x="751009" y="153505"/>
                    <a:pt x="751980" y="151562"/>
                  </a:cubicBezTo>
                  <a:cubicBezTo>
                    <a:pt x="753923" y="150591"/>
                    <a:pt x="755381" y="147676"/>
                    <a:pt x="756352" y="142818"/>
                  </a:cubicBezTo>
                  <a:cubicBezTo>
                    <a:pt x="758295" y="138932"/>
                    <a:pt x="756838" y="137960"/>
                    <a:pt x="751980" y="139904"/>
                  </a:cubicBezTo>
                  <a:cubicBezTo>
                    <a:pt x="751980" y="140875"/>
                    <a:pt x="751494" y="141604"/>
                    <a:pt x="750523" y="142090"/>
                  </a:cubicBezTo>
                  <a:cubicBezTo>
                    <a:pt x="749551" y="142575"/>
                    <a:pt x="748094" y="142332"/>
                    <a:pt x="746151" y="141361"/>
                  </a:cubicBezTo>
                  <a:lnTo>
                    <a:pt x="745422" y="141361"/>
                  </a:lnTo>
                  <a:lnTo>
                    <a:pt x="744694" y="141361"/>
                  </a:lnTo>
                  <a:cubicBezTo>
                    <a:pt x="742751" y="140389"/>
                    <a:pt x="741779" y="140875"/>
                    <a:pt x="741779" y="142818"/>
                  </a:cubicBezTo>
                  <a:cubicBezTo>
                    <a:pt x="742751" y="142818"/>
                    <a:pt x="742751" y="143304"/>
                    <a:pt x="741779" y="144276"/>
                  </a:cubicBezTo>
                  <a:cubicBezTo>
                    <a:pt x="740807" y="145247"/>
                    <a:pt x="739836" y="146219"/>
                    <a:pt x="738864" y="147190"/>
                  </a:cubicBezTo>
                  <a:cubicBezTo>
                    <a:pt x="738864" y="149133"/>
                    <a:pt x="736921" y="150591"/>
                    <a:pt x="733035" y="151562"/>
                  </a:cubicBezTo>
                  <a:lnTo>
                    <a:pt x="735950" y="141361"/>
                  </a:lnTo>
                  <a:close/>
                  <a:moveTo>
                    <a:pt x="935603" y="64123"/>
                  </a:moveTo>
                  <a:cubicBezTo>
                    <a:pt x="936575" y="64123"/>
                    <a:pt x="936818" y="64608"/>
                    <a:pt x="936332" y="65580"/>
                  </a:cubicBezTo>
                  <a:cubicBezTo>
                    <a:pt x="935846" y="66552"/>
                    <a:pt x="935117" y="67523"/>
                    <a:pt x="934146" y="68495"/>
                  </a:cubicBezTo>
                  <a:cubicBezTo>
                    <a:pt x="932203" y="68495"/>
                    <a:pt x="931717" y="68980"/>
                    <a:pt x="932689" y="69952"/>
                  </a:cubicBezTo>
                  <a:lnTo>
                    <a:pt x="929774" y="68495"/>
                  </a:lnTo>
                  <a:close/>
                  <a:moveTo>
                    <a:pt x="902085" y="64123"/>
                  </a:moveTo>
                  <a:cubicBezTo>
                    <a:pt x="900142" y="64123"/>
                    <a:pt x="899170" y="65094"/>
                    <a:pt x="899170" y="67037"/>
                  </a:cubicBezTo>
                  <a:cubicBezTo>
                    <a:pt x="901113" y="67037"/>
                    <a:pt x="901599" y="67523"/>
                    <a:pt x="900627" y="68495"/>
                  </a:cubicBezTo>
                  <a:cubicBezTo>
                    <a:pt x="902570" y="69466"/>
                    <a:pt x="904028" y="69466"/>
                    <a:pt x="904999" y="68495"/>
                  </a:cubicBezTo>
                  <a:cubicBezTo>
                    <a:pt x="904999" y="66552"/>
                    <a:pt x="904028" y="65094"/>
                    <a:pt x="902085" y="64123"/>
                  </a:cubicBezTo>
                  <a:close/>
                  <a:moveTo>
                    <a:pt x="805901" y="48092"/>
                  </a:moveTo>
                  <a:cubicBezTo>
                    <a:pt x="806873" y="47120"/>
                    <a:pt x="807844" y="47120"/>
                    <a:pt x="808816" y="48092"/>
                  </a:cubicBezTo>
                  <a:cubicBezTo>
                    <a:pt x="809787" y="49064"/>
                    <a:pt x="809787" y="50521"/>
                    <a:pt x="808816" y="52464"/>
                  </a:cubicBezTo>
                  <a:cubicBezTo>
                    <a:pt x="808816" y="50521"/>
                    <a:pt x="807844" y="49064"/>
                    <a:pt x="805901" y="48092"/>
                  </a:cubicBezTo>
                  <a:close/>
                  <a:moveTo>
                    <a:pt x="900627" y="43720"/>
                  </a:moveTo>
                  <a:lnTo>
                    <a:pt x="900627" y="46635"/>
                  </a:lnTo>
                  <a:cubicBezTo>
                    <a:pt x="899656" y="47606"/>
                    <a:pt x="900142" y="48578"/>
                    <a:pt x="902085" y="49549"/>
                  </a:cubicBezTo>
                  <a:lnTo>
                    <a:pt x="902085" y="46635"/>
                  </a:lnTo>
                  <a:close/>
                  <a:moveTo>
                    <a:pt x="870023" y="39348"/>
                  </a:moveTo>
                  <a:cubicBezTo>
                    <a:pt x="870995" y="38377"/>
                    <a:pt x="872695" y="38377"/>
                    <a:pt x="875124" y="39348"/>
                  </a:cubicBezTo>
                  <a:cubicBezTo>
                    <a:pt x="877553" y="40320"/>
                    <a:pt x="879253" y="41777"/>
                    <a:pt x="880225" y="43720"/>
                  </a:cubicBezTo>
                  <a:cubicBezTo>
                    <a:pt x="881196" y="45663"/>
                    <a:pt x="881682" y="45663"/>
                    <a:pt x="881682" y="43720"/>
                  </a:cubicBezTo>
                  <a:cubicBezTo>
                    <a:pt x="888483" y="46635"/>
                    <a:pt x="891398" y="49064"/>
                    <a:pt x="890426" y="51007"/>
                  </a:cubicBezTo>
                  <a:cubicBezTo>
                    <a:pt x="890426" y="52950"/>
                    <a:pt x="889212" y="53921"/>
                    <a:pt x="886783" y="53921"/>
                  </a:cubicBezTo>
                  <a:cubicBezTo>
                    <a:pt x="884354" y="53921"/>
                    <a:pt x="883139" y="53436"/>
                    <a:pt x="883139" y="52464"/>
                  </a:cubicBezTo>
                  <a:lnTo>
                    <a:pt x="874395" y="49549"/>
                  </a:lnTo>
                  <a:lnTo>
                    <a:pt x="870023" y="48092"/>
                  </a:lnTo>
                  <a:lnTo>
                    <a:pt x="871481" y="46635"/>
                  </a:lnTo>
                  <a:lnTo>
                    <a:pt x="872938" y="40805"/>
                  </a:lnTo>
                  <a:close/>
                  <a:moveTo>
                    <a:pt x="830676" y="39348"/>
                  </a:moveTo>
                  <a:cubicBezTo>
                    <a:pt x="829704" y="41291"/>
                    <a:pt x="829704" y="43234"/>
                    <a:pt x="830676" y="45177"/>
                  </a:cubicBezTo>
                  <a:cubicBezTo>
                    <a:pt x="830676" y="46149"/>
                    <a:pt x="831161" y="46635"/>
                    <a:pt x="832133" y="46635"/>
                  </a:cubicBezTo>
                  <a:cubicBezTo>
                    <a:pt x="833105" y="46635"/>
                    <a:pt x="834562" y="46635"/>
                    <a:pt x="836505" y="46635"/>
                  </a:cubicBezTo>
                  <a:lnTo>
                    <a:pt x="836505" y="43720"/>
                  </a:lnTo>
                  <a:cubicBezTo>
                    <a:pt x="835533" y="41777"/>
                    <a:pt x="834319" y="40320"/>
                    <a:pt x="832862" y="39348"/>
                  </a:cubicBezTo>
                  <a:cubicBezTo>
                    <a:pt x="831404" y="38377"/>
                    <a:pt x="830676" y="38377"/>
                    <a:pt x="830676" y="39348"/>
                  </a:cubicBezTo>
                  <a:close/>
                  <a:moveTo>
                    <a:pt x="801529" y="34976"/>
                  </a:moveTo>
                  <a:cubicBezTo>
                    <a:pt x="803472" y="34976"/>
                    <a:pt x="804444" y="35462"/>
                    <a:pt x="804444" y="36433"/>
                  </a:cubicBezTo>
                  <a:lnTo>
                    <a:pt x="801529" y="42263"/>
                  </a:lnTo>
                  <a:cubicBezTo>
                    <a:pt x="802501" y="43234"/>
                    <a:pt x="803229" y="44206"/>
                    <a:pt x="803715" y="45177"/>
                  </a:cubicBezTo>
                  <a:cubicBezTo>
                    <a:pt x="804201" y="46149"/>
                    <a:pt x="803472" y="46149"/>
                    <a:pt x="801529" y="45177"/>
                  </a:cubicBezTo>
                  <a:cubicBezTo>
                    <a:pt x="801529" y="43234"/>
                    <a:pt x="800558" y="42263"/>
                    <a:pt x="798615" y="42263"/>
                  </a:cubicBezTo>
                  <a:lnTo>
                    <a:pt x="800072" y="39348"/>
                  </a:lnTo>
                  <a:cubicBezTo>
                    <a:pt x="801043" y="39348"/>
                    <a:pt x="802015" y="38862"/>
                    <a:pt x="802987" y="37891"/>
                  </a:cubicBezTo>
                  <a:cubicBezTo>
                    <a:pt x="803958" y="36919"/>
                    <a:pt x="803472" y="36433"/>
                    <a:pt x="801529" y="36433"/>
                  </a:cubicBezTo>
                  <a:close/>
                  <a:moveTo>
                    <a:pt x="766553" y="34976"/>
                  </a:moveTo>
                  <a:cubicBezTo>
                    <a:pt x="766553" y="34976"/>
                    <a:pt x="768011" y="35948"/>
                    <a:pt x="770925" y="37891"/>
                  </a:cubicBezTo>
                  <a:lnTo>
                    <a:pt x="775297" y="45177"/>
                  </a:lnTo>
                  <a:lnTo>
                    <a:pt x="776755" y="46635"/>
                  </a:lnTo>
                  <a:cubicBezTo>
                    <a:pt x="776755" y="46635"/>
                    <a:pt x="776269" y="46635"/>
                    <a:pt x="775297" y="46635"/>
                  </a:cubicBezTo>
                  <a:cubicBezTo>
                    <a:pt x="774326" y="46635"/>
                    <a:pt x="773354" y="46149"/>
                    <a:pt x="772383" y="45177"/>
                  </a:cubicBezTo>
                  <a:cubicBezTo>
                    <a:pt x="773354" y="43234"/>
                    <a:pt x="773111" y="41777"/>
                    <a:pt x="771654" y="40805"/>
                  </a:cubicBezTo>
                  <a:cubicBezTo>
                    <a:pt x="770197" y="39834"/>
                    <a:pt x="768982" y="38862"/>
                    <a:pt x="768011" y="37891"/>
                  </a:cubicBezTo>
                  <a:cubicBezTo>
                    <a:pt x="767039" y="36919"/>
                    <a:pt x="766553" y="35948"/>
                    <a:pt x="766553" y="34976"/>
                  </a:cubicBezTo>
                  <a:close/>
                  <a:moveTo>
                    <a:pt x="909189" y="34612"/>
                  </a:moveTo>
                  <a:cubicBezTo>
                    <a:pt x="909554" y="34369"/>
                    <a:pt x="909857" y="34490"/>
                    <a:pt x="910100" y="34976"/>
                  </a:cubicBezTo>
                  <a:cubicBezTo>
                    <a:pt x="910586" y="35948"/>
                    <a:pt x="910343" y="36919"/>
                    <a:pt x="909371" y="37891"/>
                  </a:cubicBezTo>
                  <a:cubicBezTo>
                    <a:pt x="909371" y="39834"/>
                    <a:pt x="908886" y="39834"/>
                    <a:pt x="907914" y="37891"/>
                  </a:cubicBezTo>
                  <a:lnTo>
                    <a:pt x="907914" y="36433"/>
                  </a:lnTo>
                  <a:cubicBezTo>
                    <a:pt x="908400" y="35462"/>
                    <a:pt x="908825" y="34855"/>
                    <a:pt x="909189" y="34612"/>
                  </a:cubicBezTo>
                  <a:close/>
                  <a:moveTo>
                    <a:pt x="894798" y="32061"/>
                  </a:moveTo>
                  <a:lnTo>
                    <a:pt x="894798" y="36433"/>
                  </a:lnTo>
                  <a:cubicBezTo>
                    <a:pt x="894798" y="39348"/>
                    <a:pt x="895527" y="40805"/>
                    <a:pt x="896984" y="40805"/>
                  </a:cubicBezTo>
                  <a:cubicBezTo>
                    <a:pt x="898441" y="40805"/>
                    <a:pt x="899656" y="39348"/>
                    <a:pt x="900627" y="36433"/>
                  </a:cubicBezTo>
                  <a:cubicBezTo>
                    <a:pt x="900627" y="34490"/>
                    <a:pt x="899656" y="33033"/>
                    <a:pt x="897713" y="32061"/>
                  </a:cubicBezTo>
                  <a:close/>
                  <a:moveTo>
                    <a:pt x="867109" y="21860"/>
                  </a:moveTo>
                  <a:cubicBezTo>
                    <a:pt x="868080" y="21860"/>
                    <a:pt x="868566" y="22832"/>
                    <a:pt x="868566" y="24775"/>
                  </a:cubicBezTo>
                  <a:cubicBezTo>
                    <a:pt x="868566" y="25746"/>
                    <a:pt x="869538" y="26232"/>
                    <a:pt x="871481" y="26232"/>
                  </a:cubicBezTo>
                  <a:cubicBezTo>
                    <a:pt x="872452" y="27204"/>
                    <a:pt x="872938" y="28175"/>
                    <a:pt x="872938" y="29147"/>
                  </a:cubicBezTo>
                  <a:cubicBezTo>
                    <a:pt x="872938" y="30118"/>
                    <a:pt x="871967" y="30118"/>
                    <a:pt x="870023" y="29147"/>
                  </a:cubicBezTo>
                  <a:cubicBezTo>
                    <a:pt x="869052" y="30118"/>
                    <a:pt x="866866" y="30604"/>
                    <a:pt x="863466" y="30604"/>
                  </a:cubicBezTo>
                  <a:cubicBezTo>
                    <a:pt x="860065" y="30604"/>
                    <a:pt x="858851" y="30118"/>
                    <a:pt x="859822" y="29147"/>
                  </a:cubicBezTo>
                  <a:lnTo>
                    <a:pt x="858365" y="26232"/>
                  </a:lnTo>
                  <a:lnTo>
                    <a:pt x="855450" y="26232"/>
                  </a:lnTo>
                  <a:cubicBezTo>
                    <a:pt x="855450" y="24289"/>
                    <a:pt x="856179" y="23318"/>
                    <a:pt x="857636" y="23318"/>
                  </a:cubicBezTo>
                  <a:cubicBezTo>
                    <a:pt x="859094" y="23318"/>
                    <a:pt x="860308" y="23803"/>
                    <a:pt x="861280" y="24775"/>
                  </a:cubicBezTo>
                  <a:lnTo>
                    <a:pt x="862737" y="23318"/>
                  </a:lnTo>
                  <a:cubicBezTo>
                    <a:pt x="864680" y="22346"/>
                    <a:pt x="866137" y="21860"/>
                    <a:pt x="867109" y="21860"/>
                  </a:cubicBezTo>
                  <a:close/>
                  <a:moveTo>
                    <a:pt x="811731" y="14574"/>
                  </a:moveTo>
                  <a:lnTo>
                    <a:pt x="811731" y="17488"/>
                  </a:lnTo>
                  <a:cubicBezTo>
                    <a:pt x="812702" y="20403"/>
                    <a:pt x="812216" y="21375"/>
                    <a:pt x="810273" y="20403"/>
                  </a:cubicBezTo>
                  <a:cubicBezTo>
                    <a:pt x="809302" y="20403"/>
                    <a:pt x="808816" y="19431"/>
                    <a:pt x="808816" y="17488"/>
                  </a:cubicBezTo>
                  <a:cubicBezTo>
                    <a:pt x="810759" y="17488"/>
                    <a:pt x="811731" y="16517"/>
                    <a:pt x="811731" y="14574"/>
                  </a:cubicBezTo>
                  <a:close/>
                  <a:moveTo>
                    <a:pt x="808087" y="9837"/>
                  </a:moveTo>
                  <a:cubicBezTo>
                    <a:pt x="808573" y="9594"/>
                    <a:pt x="808816" y="9716"/>
                    <a:pt x="808816" y="10202"/>
                  </a:cubicBezTo>
                  <a:lnTo>
                    <a:pt x="804444" y="16031"/>
                  </a:lnTo>
                  <a:lnTo>
                    <a:pt x="805901" y="11659"/>
                  </a:lnTo>
                  <a:cubicBezTo>
                    <a:pt x="806873" y="10688"/>
                    <a:pt x="807601" y="10080"/>
                    <a:pt x="808087" y="9837"/>
                  </a:cubicBezTo>
                  <a:close/>
                  <a:moveTo>
                    <a:pt x="865652" y="0"/>
                  </a:moveTo>
                  <a:cubicBezTo>
                    <a:pt x="868566" y="972"/>
                    <a:pt x="869052" y="5344"/>
                    <a:pt x="867109" y="13116"/>
                  </a:cubicBezTo>
                  <a:cubicBezTo>
                    <a:pt x="867109" y="14088"/>
                    <a:pt x="866623" y="15302"/>
                    <a:pt x="865652" y="16760"/>
                  </a:cubicBezTo>
                  <a:cubicBezTo>
                    <a:pt x="864680" y="18217"/>
                    <a:pt x="863708" y="18946"/>
                    <a:pt x="862737" y="18946"/>
                  </a:cubicBezTo>
                  <a:cubicBezTo>
                    <a:pt x="860794" y="20889"/>
                    <a:pt x="859822" y="20889"/>
                    <a:pt x="859822" y="18946"/>
                  </a:cubicBezTo>
                  <a:cubicBezTo>
                    <a:pt x="860794" y="14088"/>
                    <a:pt x="858365" y="12631"/>
                    <a:pt x="852536" y="14574"/>
                  </a:cubicBezTo>
                  <a:cubicBezTo>
                    <a:pt x="855450" y="13602"/>
                    <a:pt x="856908" y="12631"/>
                    <a:pt x="856908" y="11659"/>
                  </a:cubicBezTo>
                  <a:cubicBezTo>
                    <a:pt x="856908" y="10687"/>
                    <a:pt x="854965" y="10202"/>
                    <a:pt x="851078" y="10202"/>
                  </a:cubicBezTo>
                  <a:lnTo>
                    <a:pt x="848164" y="10202"/>
                  </a:lnTo>
                  <a:cubicBezTo>
                    <a:pt x="841363" y="10202"/>
                    <a:pt x="840391" y="14574"/>
                    <a:pt x="845249" y="23318"/>
                  </a:cubicBezTo>
                  <a:cubicBezTo>
                    <a:pt x="846221" y="24289"/>
                    <a:pt x="847435" y="25746"/>
                    <a:pt x="848892" y="27690"/>
                  </a:cubicBezTo>
                  <a:cubicBezTo>
                    <a:pt x="850350" y="29633"/>
                    <a:pt x="851078" y="31090"/>
                    <a:pt x="851078" y="32061"/>
                  </a:cubicBezTo>
                  <a:cubicBezTo>
                    <a:pt x="851078" y="34976"/>
                    <a:pt x="852050" y="36433"/>
                    <a:pt x="853993" y="36433"/>
                  </a:cubicBezTo>
                  <a:cubicBezTo>
                    <a:pt x="853021" y="36433"/>
                    <a:pt x="852536" y="36676"/>
                    <a:pt x="852536" y="37162"/>
                  </a:cubicBezTo>
                  <a:cubicBezTo>
                    <a:pt x="852536" y="37648"/>
                    <a:pt x="853021" y="37891"/>
                    <a:pt x="853993" y="37891"/>
                  </a:cubicBezTo>
                  <a:lnTo>
                    <a:pt x="852536" y="40805"/>
                  </a:lnTo>
                  <a:cubicBezTo>
                    <a:pt x="852536" y="41777"/>
                    <a:pt x="851807" y="42020"/>
                    <a:pt x="850350" y="41534"/>
                  </a:cubicBezTo>
                  <a:cubicBezTo>
                    <a:pt x="848892" y="41048"/>
                    <a:pt x="848164" y="40320"/>
                    <a:pt x="848164" y="39348"/>
                  </a:cubicBezTo>
                  <a:cubicBezTo>
                    <a:pt x="849135" y="37405"/>
                    <a:pt x="848164" y="35705"/>
                    <a:pt x="845249" y="34248"/>
                  </a:cubicBezTo>
                  <a:cubicBezTo>
                    <a:pt x="842334" y="32790"/>
                    <a:pt x="839420" y="32547"/>
                    <a:pt x="836505" y="33519"/>
                  </a:cubicBezTo>
                  <a:cubicBezTo>
                    <a:pt x="834562" y="33519"/>
                    <a:pt x="834076" y="32547"/>
                    <a:pt x="835048" y="30604"/>
                  </a:cubicBezTo>
                  <a:lnTo>
                    <a:pt x="832133" y="29147"/>
                  </a:lnTo>
                  <a:lnTo>
                    <a:pt x="833590" y="33519"/>
                  </a:lnTo>
                  <a:cubicBezTo>
                    <a:pt x="836505" y="35462"/>
                    <a:pt x="837477" y="36676"/>
                    <a:pt x="836505" y="37162"/>
                  </a:cubicBezTo>
                  <a:cubicBezTo>
                    <a:pt x="835533" y="37648"/>
                    <a:pt x="834562" y="37405"/>
                    <a:pt x="833590" y="36433"/>
                  </a:cubicBezTo>
                  <a:cubicBezTo>
                    <a:pt x="832619" y="35462"/>
                    <a:pt x="831890" y="34490"/>
                    <a:pt x="831404" y="33519"/>
                  </a:cubicBezTo>
                  <a:cubicBezTo>
                    <a:pt x="830919" y="32547"/>
                    <a:pt x="830676" y="32061"/>
                    <a:pt x="830676" y="32061"/>
                  </a:cubicBezTo>
                  <a:cubicBezTo>
                    <a:pt x="830676" y="31090"/>
                    <a:pt x="829947" y="30118"/>
                    <a:pt x="828490" y="29147"/>
                  </a:cubicBezTo>
                  <a:cubicBezTo>
                    <a:pt x="827032" y="28175"/>
                    <a:pt x="825818" y="28175"/>
                    <a:pt x="824846" y="29147"/>
                  </a:cubicBezTo>
                  <a:lnTo>
                    <a:pt x="819017" y="27690"/>
                  </a:lnTo>
                  <a:cubicBezTo>
                    <a:pt x="819017" y="27690"/>
                    <a:pt x="819017" y="27933"/>
                    <a:pt x="819017" y="28418"/>
                  </a:cubicBezTo>
                  <a:cubicBezTo>
                    <a:pt x="819017" y="28904"/>
                    <a:pt x="819503" y="30118"/>
                    <a:pt x="820474" y="32061"/>
                  </a:cubicBezTo>
                  <a:cubicBezTo>
                    <a:pt x="824361" y="34976"/>
                    <a:pt x="826789" y="34490"/>
                    <a:pt x="827761" y="30604"/>
                  </a:cubicBezTo>
                  <a:lnTo>
                    <a:pt x="829218" y="34976"/>
                  </a:lnTo>
                  <a:cubicBezTo>
                    <a:pt x="828247" y="35948"/>
                    <a:pt x="828733" y="36433"/>
                    <a:pt x="830676" y="36433"/>
                  </a:cubicBezTo>
                  <a:lnTo>
                    <a:pt x="837962" y="39348"/>
                  </a:lnTo>
                  <a:cubicBezTo>
                    <a:pt x="838934" y="37405"/>
                    <a:pt x="839905" y="37405"/>
                    <a:pt x="840877" y="39348"/>
                  </a:cubicBezTo>
                  <a:cubicBezTo>
                    <a:pt x="842820" y="42263"/>
                    <a:pt x="845735" y="44206"/>
                    <a:pt x="849621" y="45177"/>
                  </a:cubicBezTo>
                  <a:cubicBezTo>
                    <a:pt x="850593" y="46149"/>
                    <a:pt x="851078" y="47120"/>
                    <a:pt x="851078" y="48092"/>
                  </a:cubicBezTo>
                  <a:cubicBezTo>
                    <a:pt x="852050" y="48092"/>
                    <a:pt x="853021" y="48092"/>
                    <a:pt x="853993" y="48092"/>
                  </a:cubicBezTo>
                  <a:cubicBezTo>
                    <a:pt x="854965" y="48092"/>
                    <a:pt x="854965" y="47606"/>
                    <a:pt x="853993" y="46635"/>
                  </a:cubicBezTo>
                  <a:lnTo>
                    <a:pt x="858365" y="42263"/>
                  </a:lnTo>
                  <a:lnTo>
                    <a:pt x="858365" y="45177"/>
                  </a:lnTo>
                  <a:cubicBezTo>
                    <a:pt x="857393" y="46149"/>
                    <a:pt x="857879" y="47120"/>
                    <a:pt x="859822" y="48092"/>
                  </a:cubicBezTo>
                  <a:cubicBezTo>
                    <a:pt x="858851" y="49064"/>
                    <a:pt x="857879" y="48578"/>
                    <a:pt x="856908" y="46635"/>
                  </a:cubicBezTo>
                  <a:lnTo>
                    <a:pt x="855450" y="52464"/>
                  </a:lnTo>
                  <a:cubicBezTo>
                    <a:pt x="854479" y="48578"/>
                    <a:pt x="852050" y="47606"/>
                    <a:pt x="848164" y="49549"/>
                  </a:cubicBezTo>
                  <a:cubicBezTo>
                    <a:pt x="846221" y="49549"/>
                    <a:pt x="846221" y="50521"/>
                    <a:pt x="848164" y="52464"/>
                  </a:cubicBezTo>
                  <a:lnTo>
                    <a:pt x="846706" y="55379"/>
                  </a:lnTo>
                  <a:lnTo>
                    <a:pt x="843792" y="53921"/>
                  </a:lnTo>
                  <a:lnTo>
                    <a:pt x="839420" y="52464"/>
                  </a:lnTo>
                  <a:lnTo>
                    <a:pt x="840877" y="56836"/>
                  </a:lnTo>
                  <a:cubicBezTo>
                    <a:pt x="842820" y="56836"/>
                    <a:pt x="844277" y="57808"/>
                    <a:pt x="845249" y="59751"/>
                  </a:cubicBezTo>
                  <a:lnTo>
                    <a:pt x="851078" y="61208"/>
                  </a:lnTo>
                  <a:lnTo>
                    <a:pt x="851078" y="64123"/>
                  </a:lnTo>
                  <a:lnTo>
                    <a:pt x="855450" y="62665"/>
                  </a:lnTo>
                  <a:cubicBezTo>
                    <a:pt x="857393" y="63637"/>
                    <a:pt x="858122" y="63637"/>
                    <a:pt x="857636" y="62665"/>
                  </a:cubicBezTo>
                  <a:cubicBezTo>
                    <a:pt x="857150" y="61694"/>
                    <a:pt x="856422" y="60722"/>
                    <a:pt x="855450" y="59751"/>
                  </a:cubicBezTo>
                  <a:cubicBezTo>
                    <a:pt x="853507" y="59751"/>
                    <a:pt x="853264" y="59508"/>
                    <a:pt x="854722" y="59022"/>
                  </a:cubicBezTo>
                  <a:cubicBezTo>
                    <a:pt x="856179" y="58536"/>
                    <a:pt x="857879" y="58293"/>
                    <a:pt x="859822" y="58293"/>
                  </a:cubicBezTo>
                  <a:lnTo>
                    <a:pt x="862737" y="58293"/>
                  </a:lnTo>
                  <a:cubicBezTo>
                    <a:pt x="862737" y="57322"/>
                    <a:pt x="861765" y="56836"/>
                    <a:pt x="859822" y="56836"/>
                  </a:cubicBezTo>
                  <a:lnTo>
                    <a:pt x="856908" y="55379"/>
                  </a:lnTo>
                  <a:lnTo>
                    <a:pt x="858365" y="52464"/>
                  </a:lnTo>
                  <a:cubicBezTo>
                    <a:pt x="859336" y="55379"/>
                    <a:pt x="860794" y="56836"/>
                    <a:pt x="862737" y="56836"/>
                  </a:cubicBezTo>
                  <a:lnTo>
                    <a:pt x="867109" y="58293"/>
                  </a:lnTo>
                  <a:lnTo>
                    <a:pt x="870023" y="58293"/>
                  </a:lnTo>
                  <a:cubicBezTo>
                    <a:pt x="871967" y="59265"/>
                    <a:pt x="872938" y="60722"/>
                    <a:pt x="872938" y="62665"/>
                  </a:cubicBezTo>
                  <a:lnTo>
                    <a:pt x="884597" y="69952"/>
                  </a:lnTo>
                  <a:cubicBezTo>
                    <a:pt x="885568" y="67037"/>
                    <a:pt x="885083" y="64608"/>
                    <a:pt x="883139" y="62665"/>
                  </a:cubicBezTo>
                  <a:lnTo>
                    <a:pt x="883139" y="59751"/>
                  </a:lnTo>
                  <a:lnTo>
                    <a:pt x="890426" y="62665"/>
                  </a:lnTo>
                  <a:lnTo>
                    <a:pt x="894798" y="64123"/>
                  </a:lnTo>
                  <a:lnTo>
                    <a:pt x="897713" y="53921"/>
                  </a:lnTo>
                  <a:cubicBezTo>
                    <a:pt x="895770" y="52950"/>
                    <a:pt x="894798" y="51492"/>
                    <a:pt x="894798" y="49549"/>
                  </a:cubicBezTo>
                  <a:cubicBezTo>
                    <a:pt x="894798" y="47606"/>
                    <a:pt x="893826" y="46635"/>
                    <a:pt x="891883" y="46635"/>
                  </a:cubicBezTo>
                  <a:lnTo>
                    <a:pt x="890426" y="43720"/>
                  </a:lnTo>
                  <a:cubicBezTo>
                    <a:pt x="890426" y="42748"/>
                    <a:pt x="890669" y="41291"/>
                    <a:pt x="891155" y="39348"/>
                  </a:cubicBezTo>
                  <a:cubicBezTo>
                    <a:pt x="891640" y="37405"/>
                    <a:pt x="891398" y="36433"/>
                    <a:pt x="890426" y="36433"/>
                  </a:cubicBezTo>
                  <a:lnTo>
                    <a:pt x="891883" y="30604"/>
                  </a:lnTo>
                  <a:lnTo>
                    <a:pt x="894798" y="30604"/>
                  </a:lnTo>
                  <a:lnTo>
                    <a:pt x="894798" y="26232"/>
                  </a:lnTo>
                  <a:cubicBezTo>
                    <a:pt x="894798" y="25261"/>
                    <a:pt x="894312" y="24289"/>
                    <a:pt x="893341" y="23318"/>
                  </a:cubicBezTo>
                  <a:lnTo>
                    <a:pt x="891883" y="17488"/>
                  </a:lnTo>
                  <a:lnTo>
                    <a:pt x="897713" y="16031"/>
                  </a:lnTo>
                  <a:cubicBezTo>
                    <a:pt x="896741" y="14088"/>
                    <a:pt x="891883" y="13116"/>
                    <a:pt x="883139" y="13116"/>
                  </a:cubicBezTo>
                  <a:cubicBezTo>
                    <a:pt x="880225" y="13116"/>
                    <a:pt x="879496" y="12873"/>
                    <a:pt x="880953" y="12388"/>
                  </a:cubicBezTo>
                  <a:cubicBezTo>
                    <a:pt x="882411" y="11902"/>
                    <a:pt x="885083" y="11173"/>
                    <a:pt x="888969" y="10202"/>
                  </a:cubicBezTo>
                  <a:lnTo>
                    <a:pt x="904999" y="5830"/>
                  </a:lnTo>
                  <a:lnTo>
                    <a:pt x="912286" y="4372"/>
                  </a:lnTo>
                  <a:cubicBezTo>
                    <a:pt x="914229" y="5344"/>
                    <a:pt x="914715" y="6801"/>
                    <a:pt x="913743" y="8744"/>
                  </a:cubicBezTo>
                  <a:lnTo>
                    <a:pt x="910829" y="10202"/>
                  </a:lnTo>
                  <a:cubicBezTo>
                    <a:pt x="908886" y="14088"/>
                    <a:pt x="908886" y="16517"/>
                    <a:pt x="910829" y="17488"/>
                  </a:cubicBezTo>
                  <a:cubicBezTo>
                    <a:pt x="912772" y="17488"/>
                    <a:pt x="913743" y="20889"/>
                    <a:pt x="913743" y="27690"/>
                  </a:cubicBezTo>
                  <a:cubicBezTo>
                    <a:pt x="912772" y="28661"/>
                    <a:pt x="912043" y="28661"/>
                    <a:pt x="911557" y="27690"/>
                  </a:cubicBezTo>
                  <a:cubicBezTo>
                    <a:pt x="911072" y="26718"/>
                    <a:pt x="910829" y="26232"/>
                    <a:pt x="910829" y="26232"/>
                  </a:cubicBezTo>
                  <a:cubicBezTo>
                    <a:pt x="911800" y="23318"/>
                    <a:pt x="911557" y="21375"/>
                    <a:pt x="910100" y="20403"/>
                  </a:cubicBezTo>
                  <a:cubicBezTo>
                    <a:pt x="908643" y="19431"/>
                    <a:pt x="907914" y="18946"/>
                    <a:pt x="907914" y="18946"/>
                  </a:cubicBezTo>
                  <a:cubicBezTo>
                    <a:pt x="906942" y="19917"/>
                    <a:pt x="906214" y="20646"/>
                    <a:pt x="905728" y="21132"/>
                  </a:cubicBezTo>
                  <a:cubicBezTo>
                    <a:pt x="905242" y="21617"/>
                    <a:pt x="904999" y="22346"/>
                    <a:pt x="904999" y="23318"/>
                  </a:cubicBezTo>
                  <a:lnTo>
                    <a:pt x="903542" y="26232"/>
                  </a:lnTo>
                  <a:cubicBezTo>
                    <a:pt x="904514" y="26232"/>
                    <a:pt x="904999" y="27204"/>
                    <a:pt x="904999" y="29147"/>
                  </a:cubicBezTo>
                  <a:cubicBezTo>
                    <a:pt x="903056" y="28175"/>
                    <a:pt x="903056" y="29147"/>
                    <a:pt x="904999" y="32061"/>
                  </a:cubicBezTo>
                  <a:cubicBezTo>
                    <a:pt x="904028" y="33033"/>
                    <a:pt x="903785" y="34005"/>
                    <a:pt x="904271" y="34976"/>
                  </a:cubicBezTo>
                  <a:cubicBezTo>
                    <a:pt x="904756" y="35948"/>
                    <a:pt x="904514" y="36433"/>
                    <a:pt x="903542" y="36433"/>
                  </a:cubicBezTo>
                  <a:lnTo>
                    <a:pt x="904999" y="42263"/>
                  </a:lnTo>
                  <a:cubicBezTo>
                    <a:pt x="906942" y="45177"/>
                    <a:pt x="908157" y="47606"/>
                    <a:pt x="908643" y="49549"/>
                  </a:cubicBezTo>
                  <a:cubicBezTo>
                    <a:pt x="908886" y="50521"/>
                    <a:pt x="908703" y="51371"/>
                    <a:pt x="908096" y="52100"/>
                  </a:cubicBezTo>
                  <a:lnTo>
                    <a:pt x="904999" y="53921"/>
                  </a:lnTo>
                  <a:lnTo>
                    <a:pt x="907914" y="56836"/>
                  </a:lnTo>
                  <a:lnTo>
                    <a:pt x="909371" y="59751"/>
                  </a:lnTo>
                  <a:lnTo>
                    <a:pt x="912286" y="59751"/>
                  </a:lnTo>
                  <a:cubicBezTo>
                    <a:pt x="914229" y="60722"/>
                    <a:pt x="915201" y="62180"/>
                    <a:pt x="915201" y="64123"/>
                  </a:cubicBezTo>
                  <a:lnTo>
                    <a:pt x="918115" y="64123"/>
                  </a:lnTo>
                  <a:cubicBezTo>
                    <a:pt x="917144" y="65094"/>
                    <a:pt x="917387" y="66066"/>
                    <a:pt x="918844" y="67037"/>
                  </a:cubicBezTo>
                  <a:cubicBezTo>
                    <a:pt x="920301" y="68009"/>
                    <a:pt x="921516" y="68980"/>
                    <a:pt x="922487" y="69952"/>
                  </a:cubicBezTo>
                  <a:cubicBezTo>
                    <a:pt x="923459" y="69952"/>
                    <a:pt x="924673" y="69952"/>
                    <a:pt x="926131" y="69952"/>
                  </a:cubicBezTo>
                  <a:cubicBezTo>
                    <a:pt x="927588" y="69952"/>
                    <a:pt x="928802" y="69466"/>
                    <a:pt x="929774" y="68495"/>
                  </a:cubicBezTo>
                  <a:cubicBezTo>
                    <a:pt x="929774" y="69466"/>
                    <a:pt x="929531" y="70681"/>
                    <a:pt x="929045" y="72138"/>
                  </a:cubicBezTo>
                  <a:cubicBezTo>
                    <a:pt x="928559" y="73595"/>
                    <a:pt x="928802" y="75781"/>
                    <a:pt x="929774" y="78696"/>
                  </a:cubicBezTo>
                  <a:lnTo>
                    <a:pt x="931231" y="83068"/>
                  </a:lnTo>
                  <a:cubicBezTo>
                    <a:pt x="933174" y="85983"/>
                    <a:pt x="934389" y="88169"/>
                    <a:pt x="934874" y="89626"/>
                  </a:cubicBezTo>
                  <a:cubicBezTo>
                    <a:pt x="935360" y="91083"/>
                    <a:pt x="936089" y="92298"/>
                    <a:pt x="937060" y="93269"/>
                  </a:cubicBezTo>
                  <a:cubicBezTo>
                    <a:pt x="937060" y="93269"/>
                    <a:pt x="937060" y="92783"/>
                    <a:pt x="937060" y="91812"/>
                  </a:cubicBezTo>
                  <a:cubicBezTo>
                    <a:pt x="937060" y="90840"/>
                    <a:pt x="936575" y="90354"/>
                    <a:pt x="935603" y="90354"/>
                  </a:cubicBezTo>
                  <a:lnTo>
                    <a:pt x="934146" y="84525"/>
                  </a:lnTo>
                  <a:lnTo>
                    <a:pt x="935603" y="84525"/>
                  </a:lnTo>
                  <a:cubicBezTo>
                    <a:pt x="936575" y="84525"/>
                    <a:pt x="938032" y="85497"/>
                    <a:pt x="939975" y="87440"/>
                  </a:cubicBezTo>
                  <a:cubicBezTo>
                    <a:pt x="941918" y="89383"/>
                    <a:pt x="942890" y="90840"/>
                    <a:pt x="942890" y="91812"/>
                  </a:cubicBezTo>
                  <a:cubicBezTo>
                    <a:pt x="944833" y="94726"/>
                    <a:pt x="946776" y="96184"/>
                    <a:pt x="948719" y="96184"/>
                  </a:cubicBezTo>
                  <a:cubicBezTo>
                    <a:pt x="951634" y="99098"/>
                    <a:pt x="954548" y="100556"/>
                    <a:pt x="957463" y="100556"/>
                  </a:cubicBezTo>
                  <a:cubicBezTo>
                    <a:pt x="959406" y="100556"/>
                    <a:pt x="961106" y="100556"/>
                    <a:pt x="962564" y="100556"/>
                  </a:cubicBezTo>
                  <a:lnTo>
                    <a:pt x="963292" y="100556"/>
                  </a:lnTo>
                  <a:lnTo>
                    <a:pt x="966207" y="103470"/>
                  </a:lnTo>
                  <a:cubicBezTo>
                    <a:pt x="968150" y="103470"/>
                    <a:pt x="969365" y="103956"/>
                    <a:pt x="969850" y="104928"/>
                  </a:cubicBezTo>
                  <a:cubicBezTo>
                    <a:pt x="970336" y="105899"/>
                    <a:pt x="970093" y="106871"/>
                    <a:pt x="969122" y="107842"/>
                  </a:cubicBezTo>
                  <a:cubicBezTo>
                    <a:pt x="969122" y="108814"/>
                    <a:pt x="969365" y="109543"/>
                    <a:pt x="969850" y="110028"/>
                  </a:cubicBezTo>
                  <a:cubicBezTo>
                    <a:pt x="970336" y="110514"/>
                    <a:pt x="971065" y="110271"/>
                    <a:pt x="972036" y="109300"/>
                  </a:cubicBezTo>
                  <a:cubicBezTo>
                    <a:pt x="973008" y="109300"/>
                    <a:pt x="974465" y="109057"/>
                    <a:pt x="976408" y="108571"/>
                  </a:cubicBezTo>
                  <a:cubicBezTo>
                    <a:pt x="978351" y="108085"/>
                    <a:pt x="979323" y="108814"/>
                    <a:pt x="979323" y="110757"/>
                  </a:cubicBezTo>
                  <a:cubicBezTo>
                    <a:pt x="979323" y="110757"/>
                    <a:pt x="979323" y="111486"/>
                    <a:pt x="979323" y="112943"/>
                  </a:cubicBezTo>
                  <a:cubicBezTo>
                    <a:pt x="979323" y="114400"/>
                    <a:pt x="979809" y="115615"/>
                    <a:pt x="980780" y="116586"/>
                  </a:cubicBezTo>
                  <a:lnTo>
                    <a:pt x="982238" y="118044"/>
                  </a:lnTo>
                  <a:cubicBezTo>
                    <a:pt x="981266" y="119015"/>
                    <a:pt x="981266" y="120230"/>
                    <a:pt x="982238" y="121687"/>
                  </a:cubicBezTo>
                  <a:cubicBezTo>
                    <a:pt x="983209" y="123144"/>
                    <a:pt x="984666" y="123873"/>
                    <a:pt x="986609" y="123873"/>
                  </a:cubicBezTo>
                  <a:cubicBezTo>
                    <a:pt x="987581" y="126788"/>
                    <a:pt x="988553" y="127273"/>
                    <a:pt x="989524" y="125330"/>
                  </a:cubicBezTo>
                  <a:lnTo>
                    <a:pt x="990982" y="122416"/>
                  </a:lnTo>
                  <a:cubicBezTo>
                    <a:pt x="990982" y="123387"/>
                    <a:pt x="990982" y="124602"/>
                    <a:pt x="990982" y="126059"/>
                  </a:cubicBezTo>
                  <a:cubicBezTo>
                    <a:pt x="990982" y="127516"/>
                    <a:pt x="990982" y="129702"/>
                    <a:pt x="990982" y="132617"/>
                  </a:cubicBezTo>
                  <a:cubicBezTo>
                    <a:pt x="990982" y="133589"/>
                    <a:pt x="991710" y="134803"/>
                    <a:pt x="993168" y="136260"/>
                  </a:cubicBezTo>
                  <a:cubicBezTo>
                    <a:pt x="994625" y="137718"/>
                    <a:pt x="996325" y="138446"/>
                    <a:pt x="998268" y="138446"/>
                  </a:cubicBezTo>
                  <a:lnTo>
                    <a:pt x="1001183" y="142818"/>
                  </a:lnTo>
                  <a:lnTo>
                    <a:pt x="1004097" y="142818"/>
                  </a:lnTo>
                  <a:cubicBezTo>
                    <a:pt x="1005069" y="141847"/>
                    <a:pt x="1006526" y="141361"/>
                    <a:pt x="1008469" y="141361"/>
                  </a:cubicBezTo>
                  <a:lnTo>
                    <a:pt x="1011384" y="139904"/>
                  </a:lnTo>
                  <a:cubicBezTo>
                    <a:pt x="1013327" y="138932"/>
                    <a:pt x="1013813" y="139418"/>
                    <a:pt x="1012841" y="141361"/>
                  </a:cubicBezTo>
                  <a:cubicBezTo>
                    <a:pt x="1011870" y="143304"/>
                    <a:pt x="1011384" y="144276"/>
                    <a:pt x="1011384" y="144276"/>
                  </a:cubicBezTo>
                  <a:cubicBezTo>
                    <a:pt x="1011384" y="148162"/>
                    <a:pt x="1011384" y="151562"/>
                    <a:pt x="1011384" y="154477"/>
                  </a:cubicBezTo>
                  <a:cubicBezTo>
                    <a:pt x="1013327" y="155448"/>
                    <a:pt x="1013813" y="156906"/>
                    <a:pt x="1012841" y="158849"/>
                  </a:cubicBezTo>
                  <a:cubicBezTo>
                    <a:pt x="1012841" y="160792"/>
                    <a:pt x="1013813" y="162249"/>
                    <a:pt x="1015756" y="163221"/>
                  </a:cubicBezTo>
                  <a:lnTo>
                    <a:pt x="1017213" y="164678"/>
                  </a:lnTo>
                  <a:lnTo>
                    <a:pt x="1020128" y="174879"/>
                  </a:lnTo>
                  <a:lnTo>
                    <a:pt x="1021585" y="186538"/>
                  </a:lnTo>
                  <a:lnTo>
                    <a:pt x="1023043" y="196739"/>
                  </a:lnTo>
                  <a:lnTo>
                    <a:pt x="1028872" y="206940"/>
                  </a:lnTo>
                  <a:cubicBezTo>
                    <a:pt x="1027900" y="208884"/>
                    <a:pt x="1028386" y="210827"/>
                    <a:pt x="1030329" y="212770"/>
                  </a:cubicBezTo>
                  <a:lnTo>
                    <a:pt x="1028872" y="215684"/>
                  </a:lnTo>
                  <a:cubicBezTo>
                    <a:pt x="1028872" y="221514"/>
                    <a:pt x="1028386" y="225400"/>
                    <a:pt x="1027415" y="227343"/>
                  </a:cubicBezTo>
                  <a:lnTo>
                    <a:pt x="1028872" y="228800"/>
                  </a:lnTo>
                  <a:cubicBezTo>
                    <a:pt x="1028872" y="234630"/>
                    <a:pt x="1025472" y="245317"/>
                    <a:pt x="1018671" y="260862"/>
                  </a:cubicBezTo>
                  <a:cubicBezTo>
                    <a:pt x="1016728" y="265719"/>
                    <a:pt x="1016242" y="270091"/>
                    <a:pt x="1017213" y="273977"/>
                  </a:cubicBezTo>
                  <a:cubicBezTo>
                    <a:pt x="1015270" y="279807"/>
                    <a:pt x="1013327" y="284179"/>
                    <a:pt x="1011384" y="287093"/>
                  </a:cubicBezTo>
                  <a:lnTo>
                    <a:pt x="1001183" y="294380"/>
                  </a:lnTo>
                  <a:cubicBezTo>
                    <a:pt x="997297" y="297295"/>
                    <a:pt x="990982" y="298752"/>
                    <a:pt x="982238" y="298752"/>
                  </a:cubicBezTo>
                  <a:lnTo>
                    <a:pt x="969122" y="300209"/>
                  </a:lnTo>
                  <a:lnTo>
                    <a:pt x="954548" y="298752"/>
                  </a:lnTo>
                  <a:cubicBezTo>
                    <a:pt x="953577" y="298752"/>
                    <a:pt x="952362" y="298023"/>
                    <a:pt x="950905" y="296566"/>
                  </a:cubicBezTo>
                  <a:cubicBezTo>
                    <a:pt x="949448" y="295109"/>
                    <a:pt x="948233" y="294866"/>
                    <a:pt x="947262" y="295837"/>
                  </a:cubicBezTo>
                  <a:lnTo>
                    <a:pt x="938518" y="292923"/>
                  </a:lnTo>
                  <a:cubicBezTo>
                    <a:pt x="937546" y="292923"/>
                    <a:pt x="936332" y="292437"/>
                    <a:pt x="934874" y="291465"/>
                  </a:cubicBezTo>
                  <a:cubicBezTo>
                    <a:pt x="933417" y="290494"/>
                    <a:pt x="932689" y="289036"/>
                    <a:pt x="932689" y="287093"/>
                  </a:cubicBezTo>
                  <a:cubicBezTo>
                    <a:pt x="929774" y="286122"/>
                    <a:pt x="927831" y="286608"/>
                    <a:pt x="926859" y="288551"/>
                  </a:cubicBezTo>
                  <a:cubicBezTo>
                    <a:pt x="925888" y="287579"/>
                    <a:pt x="925402" y="288065"/>
                    <a:pt x="925402" y="290008"/>
                  </a:cubicBezTo>
                  <a:cubicBezTo>
                    <a:pt x="924430" y="290008"/>
                    <a:pt x="923702" y="289522"/>
                    <a:pt x="923216" y="288551"/>
                  </a:cubicBezTo>
                  <a:cubicBezTo>
                    <a:pt x="922730" y="287579"/>
                    <a:pt x="922487" y="287093"/>
                    <a:pt x="922487" y="287093"/>
                  </a:cubicBezTo>
                  <a:cubicBezTo>
                    <a:pt x="921516" y="284179"/>
                    <a:pt x="919087" y="282721"/>
                    <a:pt x="915201" y="282721"/>
                  </a:cubicBezTo>
                  <a:cubicBezTo>
                    <a:pt x="915201" y="282721"/>
                    <a:pt x="914472" y="282478"/>
                    <a:pt x="913015" y="281993"/>
                  </a:cubicBezTo>
                  <a:cubicBezTo>
                    <a:pt x="911557" y="281507"/>
                    <a:pt x="911314" y="280293"/>
                    <a:pt x="912286" y="278349"/>
                  </a:cubicBezTo>
                  <a:cubicBezTo>
                    <a:pt x="907428" y="275435"/>
                    <a:pt x="904028" y="274949"/>
                    <a:pt x="902085" y="276892"/>
                  </a:cubicBezTo>
                  <a:cubicBezTo>
                    <a:pt x="901113" y="277864"/>
                    <a:pt x="900142" y="277378"/>
                    <a:pt x="899170" y="275435"/>
                  </a:cubicBezTo>
                  <a:cubicBezTo>
                    <a:pt x="898198" y="272520"/>
                    <a:pt x="897227" y="272520"/>
                    <a:pt x="896255" y="275435"/>
                  </a:cubicBezTo>
                  <a:cubicBezTo>
                    <a:pt x="895284" y="276406"/>
                    <a:pt x="894798" y="275921"/>
                    <a:pt x="894798" y="273977"/>
                  </a:cubicBezTo>
                  <a:lnTo>
                    <a:pt x="888969" y="272520"/>
                  </a:lnTo>
                  <a:cubicBezTo>
                    <a:pt x="887026" y="271549"/>
                    <a:pt x="886540" y="270577"/>
                    <a:pt x="887511" y="269606"/>
                  </a:cubicBezTo>
                  <a:lnTo>
                    <a:pt x="888969" y="268148"/>
                  </a:lnTo>
                  <a:cubicBezTo>
                    <a:pt x="888969" y="263290"/>
                    <a:pt x="887026" y="260862"/>
                    <a:pt x="883139" y="260862"/>
                  </a:cubicBezTo>
                  <a:cubicBezTo>
                    <a:pt x="881196" y="259890"/>
                    <a:pt x="879739" y="258433"/>
                    <a:pt x="878767" y="256490"/>
                  </a:cubicBezTo>
                  <a:cubicBezTo>
                    <a:pt x="878767" y="254546"/>
                    <a:pt x="877796" y="253575"/>
                    <a:pt x="875853" y="253575"/>
                  </a:cubicBezTo>
                  <a:cubicBezTo>
                    <a:pt x="873910" y="252603"/>
                    <a:pt x="872452" y="252118"/>
                    <a:pt x="871481" y="252118"/>
                  </a:cubicBezTo>
                  <a:cubicBezTo>
                    <a:pt x="870509" y="252118"/>
                    <a:pt x="869538" y="252603"/>
                    <a:pt x="868566" y="253575"/>
                  </a:cubicBezTo>
                  <a:cubicBezTo>
                    <a:pt x="865652" y="258433"/>
                    <a:pt x="866137" y="263290"/>
                    <a:pt x="870023" y="268148"/>
                  </a:cubicBezTo>
                  <a:cubicBezTo>
                    <a:pt x="870995" y="270091"/>
                    <a:pt x="870995" y="273006"/>
                    <a:pt x="870023" y="276892"/>
                  </a:cubicBezTo>
                  <a:lnTo>
                    <a:pt x="867109" y="284179"/>
                  </a:lnTo>
                  <a:lnTo>
                    <a:pt x="870023" y="284179"/>
                  </a:lnTo>
                  <a:lnTo>
                    <a:pt x="871481" y="290008"/>
                  </a:lnTo>
                  <a:lnTo>
                    <a:pt x="870023" y="294380"/>
                  </a:lnTo>
                  <a:cubicBezTo>
                    <a:pt x="870995" y="297295"/>
                    <a:pt x="871967" y="298752"/>
                    <a:pt x="872938" y="298752"/>
                  </a:cubicBezTo>
                  <a:cubicBezTo>
                    <a:pt x="877796" y="298752"/>
                    <a:pt x="880225" y="300209"/>
                    <a:pt x="880225" y="303124"/>
                  </a:cubicBezTo>
                  <a:cubicBezTo>
                    <a:pt x="880225" y="306039"/>
                    <a:pt x="879496" y="308953"/>
                    <a:pt x="878039" y="311868"/>
                  </a:cubicBezTo>
                  <a:cubicBezTo>
                    <a:pt x="876581" y="314783"/>
                    <a:pt x="876824" y="317212"/>
                    <a:pt x="878767" y="319155"/>
                  </a:cubicBezTo>
                  <a:cubicBezTo>
                    <a:pt x="879739" y="320126"/>
                    <a:pt x="880468" y="320855"/>
                    <a:pt x="880953" y="321341"/>
                  </a:cubicBezTo>
                  <a:cubicBezTo>
                    <a:pt x="881439" y="321826"/>
                    <a:pt x="882168" y="322555"/>
                    <a:pt x="883139" y="323527"/>
                  </a:cubicBezTo>
                  <a:lnTo>
                    <a:pt x="884597" y="324984"/>
                  </a:lnTo>
                  <a:cubicBezTo>
                    <a:pt x="885568" y="325955"/>
                    <a:pt x="885568" y="326441"/>
                    <a:pt x="884597" y="326441"/>
                  </a:cubicBezTo>
                  <a:cubicBezTo>
                    <a:pt x="883625" y="326441"/>
                    <a:pt x="882168" y="325955"/>
                    <a:pt x="880225" y="324984"/>
                  </a:cubicBezTo>
                  <a:cubicBezTo>
                    <a:pt x="878282" y="323041"/>
                    <a:pt x="876339" y="322555"/>
                    <a:pt x="874395" y="323527"/>
                  </a:cubicBezTo>
                  <a:cubicBezTo>
                    <a:pt x="873424" y="324498"/>
                    <a:pt x="872452" y="324984"/>
                    <a:pt x="871481" y="324984"/>
                  </a:cubicBezTo>
                  <a:cubicBezTo>
                    <a:pt x="869538" y="324984"/>
                    <a:pt x="867595" y="326927"/>
                    <a:pt x="865652" y="330813"/>
                  </a:cubicBezTo>
                  <a:cubicBezTo>
                    <a:pt x="863708" y="334699"/>
                    <a:pt x="862737" y="339071"/>
                    <a:pt x="862737" y="343929"/>
                  </a:cubicBezTo>
                  <a:lnTo>
                    <a:pt x="861280" y="352673"/>
                  </a:lnTo>
                  <a:cubicBezTo>
                    <a:pt x="858365" y="355588"/>
                    <a:pt x="851564" y="358502"/>
                    <a:pt x="840877" y="361417"/>
                  </a:cubicBezTo>
                  <a:cubicBezTo>
                    <a:pt x="835048" y="365303"/>
                    <a:pt x="831647" y="366761"/>
                    <a:pt x="830676" y="365789"/>
                  </a:cubicBezTo>
                  <a:lnTo>
                    <a:pt x="816102" y="368704"/>
                  </a:lnTo>
                  <a:cubicBezTo>
                    <a:pt x="811245" y="368704"/>
                    <a:pt x="807844" y="370647"/>
                    <a:pt x="805901" y="374533"/>
                  </a:cubicBezTo>
                  <a:cubicBezTo>
                    <a:pt x="805901" y="376476"/>
                    <a:pt x="804930" y="377448"/>
                    <a:pt x="802987" y="377448"/>
                  </a:cubicBezTo>
                  <a:cubicBezTo>
                    <a:pt x="801043" y="376476"/>
                    <a:pt x="799586" y="376233"/>
                    <a:pt x="798615" y="376719"/>
                  </a:cubicBezTo>
                  <a:cubicBezTo>
                    <a:pt x="797643" y="377205"/>
                    <a:pt x="796671" y="377448"/>
                    <a:pt x="795700" y="377448"/>
                  </a:cubicBezTo>
                  <a:lnTo>
                    <a:pt x="792785" y="375990"/>
                  </a:lnTo>
                  <a:lnTo>
                    <a:pt x="779669" y="373076"/>
                  </a:lnTo>
                  <a:lnTo>
                    <a:pt x="776755" y="373076"/>
                  </a:lnTo>
                  <a:cubicBezTo>
                    <a:pt x="771897" y="373076"/>
                    <a:pt x="766796" y="374047"/>
                    <a:pt x="761453" y="375990"/>
                  </a:cubicBezTo>
                  <a:cubicBezTo>
                    <a:pt x="756109" y="377933"/>
                    <a:pt x="754409" y="378905"/>
                    <a:pt x="756352" y="378905"/>
                  </a:cubicBezTo>
                  <a:lnTo>
                    <a:pt x="755152" y="381305"/>
                  </a:lnTo>
                  <a:lnTo>
                    <a:pt x="755988" y="384370"/>
                  </a:lnTo>
                  <a:cubicBezTo>
                    <a:pt x="756716" y="386556"/>
                    <a:pt x="757809" y="389592"/>
                    <a:pt x="759267" y="393478"/>
                  </a:cubicBezTo>
                  <a:cubicBezTo>
                    <a:pt x="762181" y="401251"/>
                    <a:pt x="765582" y="409023"/>
                    <a:pt x="769468" y="416795"/>
                  </a:cubicBezTo>
                  <a:cubicBezTo>
                    <a:pt x="773354" y="424568"/>
                    <a:pt x="775783" y="429426"/>
                    <a:pt x="776755" y="431369"/>
                  </a:cubicBezTo>
                  <a:cubicBezTo>
                    <a:pt x="776755" y="432340"/>
                    <a:pt x="777240" y="433555"/>
                    <a:pt x="778212" y="435012"/>
                  </a:cubicBezTo>
                  <a:cubicBezTo>
                    <a:pt x="779184" y="436469"/>
                    <a:pt x="779184" y="437684"/>
                    <a:pt x="778212" y="438655"/>
                  </a:cubicBezTo>
                  <a:cubicBezTo>
                    <a:pt x="780155" y="439627"/>
                    <a:pt x="781127" y="441084"/>
                    <a:pt x="781127" y="443027"/>
                  </a:cubicBezTo>
                  <a:lnTo>
                    <a:pt x="782584" y="444485"/>
                  </a:lnTo>
                  <a:cubicBezTo>
                    <a:pt x="783556" y="446428"/>
                    <a:pt x="784527" y="448856"/>
                    <a:pt x="785499" y="451771"/>
                  </a:cubicBezTo>
                  <a:cubicBezTo>
                    <a:pt x="786470" y="454686"/>
                    <a:pt x="787928" y="458572"/>
                    <a:pt x="789871" y="463430"/>
                  </a:cubicBezTo>
                  <a:lnTo>
                    <a:pt x="795700" y="473631"/>
                  </a:lnTo>
                  <a:cubicBezTo>
                    <a:pt x="796671" y="476546"/>
                    <a:pt x="798615" y="479460"/>
                    <a:pt x="801529" y="482375"/>
                  </a:cubicBezTo>
                  <a:cubicBezTo>
                    <a:pt x="801529" y="485290"/>
                    <a:pt x="802258" y="487961"/>
                    <a:pt x="803715" y="490390"/>
                  </a:cubicBezTo>
                  <a:cubicBezTo>
                    <a:pt x="805172" y="492819"/>
                    <a:pt x="806873" y="494034"/>
                    <a:pt x="808816" y="494034"/>
                  </a:cubicBezTo>
                  <a:lnTo>
                    <a:pt x="820474" y="521723"/>
                  </a:lnTo>
                  <a:lnTo>
                    <a:pt x="821932" y="527552"/>
                  </a:lnTo>
                  <a:cubicBezTo>
                    <a:pt x="822903" y="527552"/>
                    <a:pt x="825089" y="529981"/>
                    <a:pt x="828490" y="534839"/>
                  </a:cubicBezTo>
                  <a:cubicBezTo>
                    <a:pt x="831890" y="539696"/>
                    <a:pt x="833105" y="543097"/>
                    <a:pt x="832133" y="545040"/>
                  </a:cubicBezTo>
                  <a:cubicBezTo>
                    <a:pt x="832133" y="546983"/>
                    <a:pt x="831647" y="547955"/>
                    <a:pt x="830676" y="547955"/>
                  </a:cubicBezTo>
                  <a:lnTo>
                    <a:pt x="826304" y="542125"/>
                  </a:lnTo>
                  <a:cubicBezTo>
                    <a:pt x="824361" y="541154"/>
                    <a:pt x="824361" y="541639"/>
                    <a:pt x="826304" y="543583"/>
                  </a:cubicBezTo>
                  <a:lnTo>
                    <a:pt x="832133" y="556699"/>
                  </a:lnTo>
                  <a:cubicBezTo>
                    <a:pt x="834076" y="558642"/>
                    <a:pt x="836019" y="561556"/>
                    <a:pt x="837962" y="565442"/>
                  </a:cubicBezTo>
                  <a:cubicBezTo>
                    <a:pt x="837962" y="567386"/>
                    <a:pt x="838691" y="569086"/>
                    <a:pt x="840148" y="570543"/>
                  </a:cubicBezTo>
                  <a:lnTo>
                    <a:pt x="841970" y="570908"/>
                  </a:lnTo>
                  <a:lnTo>
                    <a:pt x="842334" y="569814"/>
                  </a:lnTo>
                  <a:cubicBezTo>
                    <a:pt x="841363" y="567871"/>
                    <a:pt x="841363" y="566900"/>
                    <a:pt x="842334" y="566900"/>
                  </a:cubicBezTo>
                  <a:cubicBezTo>
                    <a:pt x="844277" y="569814"/>
                    <a:pt x="844763" y="571272"/>
                    <a:pt x="843792" y="571272"/>
                  </a:cubicBezTo>
                  <a:cubicBezTo>
                    <a:pt x="845735" y="572243"/>
                    <a:pt x="847192" y="573701"/>
                    <a:pt x="848164" y="575644"/>
                  </a:cubicBezTo>
                  <a:cubicBezTo>
                    <a:pt x="848164" y="577587"/>
                    <a:pt x="847192" y="577587"/>
                    <a:pt x="845249" y="575644"/>
                  </a:cubicBezTo>
                  <a:lnTo>
                    <a:pt x="842334" y="574186"/>
                  </a:lnTo>
                  <a:lnTo>
                    <a:pt x="846706" y="581473"/>
                  </a:lnTo>
                  <a:lnTo>
                    <a:pt x="852536" y="588760"/>
                  </a:lnTo>
                  <a:lnTo>
                    <a:pt x="851078" y="591674"/>
                  </a:lnTo>
                  <a:cubicBezTo>
                    <a:pt x="852050" y="594589"/>
                    <a:pt x="853993" y="597018"/>
                    <a:pt x="856908" y="598961"/>
                  </a:cubicBezTo>
                  <a:lnTo>
                    <a:pt x="864194" y="612077"/>
                  </a:lnTo>
                  <a:lnTo>
                    <a:pt x="867109" y="613534"/>
                  </a:lnTo>
                  <a:lnTo>
                    <a:pt x="871481" y="619364"/>
                  </a:lnTo>
                  <a:cubicBezTo>
                    <a:pt x="872452" y="619364"/>
                    <a:pt x="872938" y="620335"/>
                    <a:pt x="872938" y="622278"/>
                  </a:cubicBezTo>
                  <a:lnTo>
                    <a:pt x="871481" y="623735"/>
                  </a:lnTo>
                  <a:cubicBezTo>
                    <a:pt x="872452" y="624707"/>
                    <a:pt x="873424" y="624707"/>
                    <a:pt x="874395" y="623735"/>
                  </a:cubicBezTo>
                  <a:lnTo>
                    <a:pt x="872938" y="616449"/>
                  </a:lnTo>
                  <a:lnTo>
                    <a:pt x="877310" y="620821"/>
                  </a:lnTo>
                  <a:lnTo>
                    <a:pt x="878767" y="617906"/>
                  </a:lnTo>
                  <a:cubicBezTo>
                    <a:pt x="880711" y="614020"/>
                    <a:pt x="880711" y="610620"/>
                    <a:pt x="878767" y="607705"/>
                  </a:cubicBezTo>
                  <a:cubicBezTo>
                    <a:pt x="876824" y="607705"/>
                    <a:pt x="876339" y="606733"/>
                    <a:pt x="877310" y="604790"/>
                  </a:cubicBezTo>
                  <a:lnTo>
                    <a:pt x="877310" y="594589"/>
                  </a:lnTo>
                  <a:cubicBezTo>
                    <a:pt x="876339" y="594589"/>
                    <a:pt x="875853" y="593617"/>
                    <a:pt x="875853" y="591674"/>
                  </a:cubicBezTo>
                  <a:lnTo>
                    <a:pt x="878767" y="580016"/>
                  </a:lnTo>
                  <a:cubicBezTo>
                    <a:pt x="881682" y="570300"/>
                    <a:pt x="883139" y="558642"/>
                    <a:pt x="883139" y="545040"/>
                  </a:cubicBezTo>
                  <a:cubicBezTo>
                    <a:pt x="883139" y="537267"/>
                    <a:pt x="882654" y="531438"/>
                    <a:pt x="881682" y="527552"/>
                  </a:cubicBezTo>
                  <a:cubicBezTo>
                    <a:pt x="880711" y="527552"/>
                    <a:pt x="880468" y="526095"/>
                    <a:pt x="880953" y="523180"/>
                  </a:cubicBezTo>
                  <a:cubicBezTo>
                    <a:pt x="881439" y="520265"/>
                    <a:pt x="881682" y="518322"/>
                    <a:pt x="881682" y="517351"/>
                  </a:cubicBezTo>
                  <a:cubicBezTo>
                    <a:pt x="884597" y="517351"/>
                    <a:pt x="885083" y="513465"/>
                    <a:pt x="883139" y="505692"/>
                  </a:cubicBezTo>
                  <a:cubicBezTo>
                    <a:pt x="879253" y="493062"/>
                    <a:pt x="877310" y="486261"/>
                    <a:pt x="877310" y="485290"/>
                  </a:cubicBezTo>
                  <a:lnTo>
                    <a:pt x="872938" y="479460"/>
                  </a:lnTo>
                  <a:cubicBezTo>
                    <a:pt x="873910" y="477517"/>
                    <a:pt x="873910" y="476060"/>
                    <a:pt x="872938" y="475088"/>
                  </a:cubicBezTo>
                  <a:lnTo>
                    <a:pt x="872938" y="472174"/>
                  </a:lnTo>
                  <a:cubicBezTo>
                    <a:pt x="873910" y="470231"/>
                    <a:pt x="873910" y="468773"/>
                    <a:pt x="872938" y="467802"/>
                  </a:cubicBezTo>
                  <a:cubicBezTo>
                    <a:pt x="873910" y="468773"/>
                    <a:pt x="874395" y="468287"/>
                    <a:pt x="874395" y="466344"/>
                  </a:cubicBezTo>
                  <a:cubicBezTo>
                    <a:pt x="875367" y="464401"/>
                    <a:pt x="875367" y="463430"/>
                    <a:pt x="874395" y="463430"/>
                  </a:cubicBezTo>
                  <a:cubicBezTo>
                    <a:pt x="873424" y="463430"/>
                    <a:pt x="871967" y="463915"/>
                    <a:pt x="870023" y="464887"/>
                  </a:cubicBezTo>
                  <a:lnTo>
                    <a:pt x="871481" y="463430"/>
                  </a:lnTo>
                  <a:cubicBezTo>
                    <a:pt x="868566" y="458572"/>
                    <a:pt x="867109" y="452743"/>
                    <a:pt x="867109" y="445942"/>
                  </a:cubicBezTo>
                  <a:cubicBezTo>
                    <a:pt x="870023" y="443999"/>
                    <a:pt x="870995" y="442542"/>
                    <a:pt x="870023" y="441570"/>
                  </a:cubicBezTo>
                  <a:cubicBezTo>
                    <a:pt x="866137" y="440598"/>
                    <a:pt x="863708" y="438655"/>
                    <a:pt x="862737" y="435741"/>
                  </a:cubicBezTo>
                  <a:cubicBezTo>
                    <a:pt x="860794" y="434769"/>
                    <a:pt x="859094" y="433797"/>
                    <a:pt x="857636" y="432826"/>
                  </a:cubicBezTo>
                  <a:cubicBezTo>
                    <a:pt x="856179" y="431854"/>
                    <a:pt x="854965" y="430883"/>
                    <a:pt x="853993" y="429911"/>
                  </a:cubicBezTo>
                  <a:cubicBezTo>
                    <a:pt x="848164" y="426025"/>
                    <a:pt x="845249" y="423110"/>
                    <a:pt x="845249" y="421167"/>
                  </a:cubicBezTo>
                  <a:lnTo>
                    <a:pt x="848164" y="422625"/>
                  </a:lnTo>
                  <a:cubicBezTo>
                    <a:pt x="849135" y="422625"/>
                    <a:pt x="850107" y="422625"/>
                    <a:pt x="851078" y="422625"/>
                  </a:cubicBezTo>
                  <a:cubicBezTo>
                    <a:pt x="852050" y="422625"/>
                    <a:pt x="853021" y="422139"/>
                    <a:pt x="853993" y="421167"/>
                  </a:cubicBezTo>
                  <a:lnTo>
                    <a:pt x="853993" y="419710"/>
                  </a:lnTo>
                  <a:cubicBezTo>
                    <a:pt x="855936" y="420682"/>
                    <a:pt x="856422" y="421167"/>
                    <a:pt x="855450" y="421167"/>
                  </a:cubicBezTo>
                  <a:lnTo>
                    <a:pt x="859822" y="421167"/>
                  </a:lnTo>
                  <a:cubicBezTo>
                    <a:pt x="862737" y="419224"/>
                    <a:pt x="864680" y="420682"/>
                    <a:pt x="865652" y="425539"/>
                  </a:cubicBezTo>
                  <a:cubicBezTo>
                    <a:pt x="866623" y="427482"/>
                    <a:pt x="868080" y="428940"/>
                    <a:pt x="870023" y="429911"/>
                  </a:cubicBezTo>
                  <a:lnTo>
                    <a:pt x="874395" y="431369"/>
                  </a:lnTo>
                  <a:cubicBezTo>
                    <a:pt x="871481" y="427482"/>
                    <a:pt x="872938" y="426511"/>
                    <a:pt x="878767" y="428454"/>
                  </a:cubicBezTo>
                  <a:cubicBezTo>
                    <a:pt x="879739" y="429426"/>
                    <a:pt x="881196" y="430397"/>
                    <a:pt x="883139" y="431369"/>
                  </a:cubicBezTo>
                  <a:cubicBezTo>
                    <a:pt x="885083" y="432340"/>
                    <a:pt x="887511" y="433312"/>
                    <a:pt x="890426" y="434283"/>
                  </a:cubicBezTo>
                  <a:cubicBezTo>
                    <a:pt x="900142" y="436226"/>
                    <a:pt x="904999" y="440113"/>
                    <a:pt x="904999" y="445942"/>
                  </a:cubicBezTo>
                  <a:cubicBezTo>
                    <a:pt x="905971" y="447885"/>
                    <a:pt x="907428" y="449342"/>
                    <a:pt x="909371" y="450314"/>
                  </a:cubicBezTo>
                  <a:cubicBezTo>
                    <a:pt x="910343" y="452257"/>
                    <a:pt x="911800" y="453229"/>
                    <a:pt x="913743" y="453229"/>
                  </a:cubicBezTo>
                  <a:lnTo>
                    <a:pt x="916658" y="457600"/>
                  </a:lnTo>
                  <a:lnTo>
                    <a:pt x="922487" y="459058"/>
                  </a:lnTo>
                  <a:cubicBezTo>
                    <a:pt x="926373" y="461972"/>
                    <a:pt x="929288" y="461001"/>
                    <a:pt x="931231" y="456143"/>
                  </a:cubicBezTo>
                  <a:lnTo>
                    <a:pt x="932689" y="451771"/>
                  </a:lnTo>
                  <a:lnTo>
                    <a:pt x="942890" y="461972"/>
                  </a:lnTo>
                  <a:lnTo>
                    <a:pt x="947262" y="472174"/>
                  </a:lnTo>
                  <a:lnTo>
                    <a:pt x="953091" y="475088"/>
                  </a:lnTo>
                  <a:lnTo>
                    <a:pt x="958920" y="476546"/>
                  </a:lnTo>
                  <a:cubicBezTo>
                    <a:pt x="962807" y="477517"/>
                    <a:pt x="965478" y="478732"/>
                    <a:pt x="966936" y="480189"/>
                  </a:cubicBezTo>
                  <a:cubicBezTo>
                    <a:pt x="968393" y="481646"/>
                    <a:pt x="970579" y="483832"/>
                    <a:pt x="973494" y="486747"/>
                  </a:cubicBezTo>
                  <a:cubicBezTo>
                    <a:pt x="975437" y="486747"/>
                    <a:pt x="978351" y="488204"/>
                    <a:pt x="982238" y="491119"/>
                  </a:cubicBezTo>
                  <a:lnTo>
                    <a:pt x="983695" y="494034"/>
                  </a:lnTo>
                  <a:cubicBezTo>
                    <a:pt x="983695" y="495977"/>
                    <a:pt x="989038" y="500834"/>
                    <a:pt x="999725" y="508607"/>
                  </a:cubicBezTo>
                  <a:cubicBezTo>
                    <a:pt x="1000697" y="512493"/>
                    <a:pt x="1003126" y="515408"/>
                    <a:pt x="1007012" y="517351"/>
                  </a:cubicBezTo>
                  <a:cubicBezTo>
                    <a:pt x="1007984" y="517351"/>
                    <a:pt x="1008955" y="518322"/>
                    <a:pt x="1009927" y="520265"/>
                  </a:cubicBezTo>
                  <a:cubicBezTo>
                    <a:pt x="1010898" y="522209"/>
                    <a:pt x="1011870" y="523180"/>
                    <a:pt x="1012841" y="523180"/>
                  </a:cubicBezTo>
                  <a:cubicBezTo>
                    <a:pt x="1014784" y="524152"/>
                    <a:pt x="1015270" y="525609"/>
                    <a:pt x="1014299" y="527552"/>
                  </a:cubicBezTo>
                  <a:cubicBezTo>
                    <a:pt x="1016242" y="528524"/>
                    <a:pt x="1017942" y="529009"/>
                    <a:pt x="1019399" y="529009"/>
                  </a:cubicBezTo>
                  <a:cubicBezTo>
                    <a:pt x="1020857" y="529009"/>
                    <a:pt x="1022071" y="528524"/>
                    <a:pt x="1023043" y="527552"/>
                  </a:cubicBezTo>
                  <a:lnTo>
                    <a:pt x="1027415" y="527552"/>
                  </a:lnTo>
                  <a:cubicBezTo>
                    <a:pt x="1029358" y="529495"/>
                    <a:pt x="1029358" y="530467"/>
                    <a:pt x="1027415" y="530467"/>
                  </a:cubicBezTo>
                  <a:cubicBezTo>
                    <a:pt x="1029358" y="530467"/>
                    <a:pt x="1029844" y="531438"/>
                    <a:pt x="1028872" y="533381"/>
                  </a:cubicBezTo>
                  <a:cubicBezTo>
                    <a:pt x="1030815" y="534353"/>
                    <a:pt x="1032272" y="533867"/>
                    <a:pt x="1033244" y="531924"/>
                  </a:cubicBezTo>
                  <a:cubicBezTo>
                    <a:pt x="1034216" y="531924"/>
                    <a:pt x="1034701" y="530952"/>
                    <a:pt x="1034701" y="529009"/>
                  </a:cubicBezTo>
                  <a:cubicBezTo>
                    <a:pt x="1036644" y="531924"/>
                    <a:pt x="1037616" y="535325"/>
                    <a:pt x="1037616" y="539211"/>
                  </a:cubicBezTo>
                  <a:cubicBezTo>
                    <a:pt x="1037616" y="540182"/>
                    <a:pt x="1038587" y="541154"/>
                    <a:pt x="1040531" y="542125"/>
                  </a:cubicBezTo>
                  <a:cubicBezTo>
                    <a:pt x="1042474" y="542125"/>
                    <a:pt x="1042474" y="541154"/>
                    <a:pt x="1040531" y="539211"/>
                  </a:cubicBezTo>
                  <a:lnTo>
                    <a:pt x="1049274" y="543583"/>
                  </a:lnTo>
                  <a:cubicBezTo>
                    <a:pt x="1048303" y="542611"/>
                    <a:pt x="1046846" y="542125"/>
                    <a:pt x="1044903" y="542125"/>
                  </a:cubicBezTo>
                  <a:cubicBezTo>
                    <a:pt x="1043931" y="542125"/>
                    <a:pt x="1043445" y="543097"/>
                    <a:pt x="1043445" y="545040"/>
                  </a:cubicBezTo>
                  <a:lnTo>
                    <a:pt x="1046360" y="545040"/>
                  </a:lnTo>
                  <a:lnTo>
                    <a:pt x="1049274" y="546497"/>
                  </a:lnTo>
                  <a:lnTo>
                    <a:pt x="1049274" y="543583"/>
                  </a:lnTo>
                  <a:lnTo>
                    <a:pt x="1056561" y="545040"/>
                  </a:lnTo>
                  <a:cubicBezTo>
                    <a:pt x="1057533" y="544068"/>
                    <a:pt x="1058018" y="544554"/>
                    <a:pt x="1058018" y="546497"/>
                  </a:cubicBezTo>
                  <a:cubicBezTo>
                    <a:pt x="1058018" y="548440"/>
                    <a:pt x="1057533" y="550869"/>
                    <a:pt x="1056561" y="553784"/>
                  </a:cubicBezTo>
                  <a:cubicBezTo>
                    <a:pt x="1057533" y="554755"/>
                    <a:pt x="1058261" y="555970"/>
                    <a:pt x="1058747" y="557427"/>
                  </a:cubicBezTo>
                  <a:cubicBezTo>
                    <a:pt x="1059233" y="558884"/>
                    <a:pt x="1059962" y="559613"/>
                    <a:pt x="1060933" y="559613"/>
                  </a:cubicBezTo>
                  <a:lnTo>
                    <a:pt x="1063848" y="562528"/>
                  </a:lnTo>
                  <a:lnTo>
                    <a:pt x="1060933" y="562528"/>
                  </a:lnTo>
                  <a:lnTo>
                    <a:pt x="1060933" y="571272"/>
                  </a:lnTo>
                  <a:cubicBezTo>
                    <a:pt x="1062876" y="570300"/>
                    <a:pt x="1063848" y="570300"/>
                    <a:pt x="1063848" y="571272"/>
                  </a:cubicBezTo>
                  <a:cubicBezTo>
                    <a:pt x="1063848" y="575158"/>
                    <a:pt x="1063362" y="578558"/>
                    <a:pt x="1062390" y="581473"/>
                  </a:cubicBezTo>
                  <a:cubicBezTo>
                    <a:pt x="1061419" y="584388"/>
                    <a:pt x="1060447" y="584873"/>
                    <a:pt x="1059476" y="582930"/>
                  </a:cubicBezTo>
                  <a:lnTo>
                    <a:pt x="1055104" y="587302"/>
                  </a:lnTo>
                  <a:cubicBezTo>
                    <a:pt x="1055104" y="589245"/>
                    <a:pt x="1056561" y="591189"/>
                    <a:pt x="1059476" y="593132"/>
                  </a:cubicBezTo>
                  <a:cubicBezTo>
                    <a:pt x="1060447" y="597018"/>
                    <a:pt x="1060447" y="600418"/>
                    <a:pt x="1059476" y="603333"/>
                  </a:cubicBezTo>
                  <a:lnTo>
                    <a:pt x="1055104" y="613534"/>
                  </a:lnTo>
                  <a:cubicBezTo>
                    <a:pt x="1056075" y="617420"/>
                    <a:pt x="1058018" y="620821"/>
                    <a:pt x="1060933" y="623735"/>
                  </a:cubicBezTo>
                  <a:cubicBezTo>
                    <a:pt x="1062876" y="624707"/>
                    <a:pt x="1062390" y="626164"/>
                    <a:pt x="1059476" y="628107"/>
                  </a:cubicBezTo>
                  <a:cubicBezTo>
                    <a:pt x="1058504" y="627136"/>
                    <a:pt x="1057533" y="627136"/>
                    <a:pt x="1056561" y="628107"/>
                  </a:cubicBezTo>
                  <a:cubicBezTo>
                    <a:pt x="1055590" y="629079"/>
                    <a:pt x="1055104" y="630536"/>
                    <a:pt x="1055104" y="632479"/>
                  </a:cubicBezTo>
                  <a:cubicBezTo>
                    <a:pt x="1055104" y="633451"/>
                    <a:pt x="1055347" y="635151"/>
                    <a:pt x="1055832" y="637580"/>
                  </a:cubicBezTo>
                  <a:cubicBezTo>
                    <a:pt x="1056318" y="640009"/>
                    <a:pt x="1056075" y="641709"/>
                    <a:pt x="1055104" y="642681"/>
                  </a:cubicBezTo>
                  <a:cubicBezTo>
                    <a:pt x="1054132" y="646567"/>
                    <a:pt x="1052675" y="648996"/>
                    <a:pt x="1050732" y="649967"/>
                  </a:cubicBezTo>
                  <a:cubicBezTo>
                    <a:pt x="1046846" y="653853"/>
                    <a:pt x="1044417" y="657740"/>
                    <a:pt x="1043445" y="661626"/>
                  </a:cubicBezTo>
                  <a:cubicBezTo>
                    <a:pt x="1044417" y="663569"/>
                    <a:pt x="1044903" y="665026"/>
                    <a:pt x="1044903" y="665998"/>
                  </a:cubicBezTo>
                  <a:cubicBezTo>
                    <a:pt x="1044903" y="666969"/>
                    <a:pt x="1044417" y="668427"/>
                    <a:pt x="1043445" y="670370"/>
                  </a:cubicBezTo>
                  <a:cubicBezTo>
                    <a:pt x="1043445" y="674256"/>
                    <a:pt x="1042717" y="676442"/>
                    <a:pt x="1041259" y="676928"/>
                  </a:cubicBezTo>
                  <a:cubicBezTo>
                    <a:pt x="1039802" y="677414"/>
                    <a:pt x="1038587" y="677171"/>
                    <a:pt x="1037616" y="676199"/>
                  </a:cubicBezTo>
                  <a:cubicBezTo>
                    <a:pt x="1034701" y="676199"/>
                    <a:pt x="1029844" y="680085"/>
                    <a:pt x="1023043" y="687858"/>
                  </a:cubicBezTo>
                  <a:cubicBezTo>
                    <a:pt x="1023043" y="688829"/>
                    <a:pt x="1022800" y="689315"/>
                    <a:pt x="1022314" y="689315"/>
                  </a:cubicBezTo>
                  <a:cubicBezTo>
                    <a:pt x="1021828" y="689315"/>
                    <a:pt x="1021585" y="689315"/>
                    <a:pt x="1021585" y="689315"/>
                  </a:cubicBezTo>
                  <a:lnTo>
                    <a:pt x="1020128" y="692230"/>
                  </a:lnTo>
                  <a:lnTo>
                    <a:pt x="1017213" y="690772"/>
                  </a:lnTo>
                  <a:cubicBezTo>
                    <a:pt x="1016242" y="688829"/>
                    <a:pt x="1014299" y="688344"/>
                    <a:pt x="1011384" y="689315"/>
                  </a:cubicBezTo>
                  <a:lnTo>
                    <a:pt x="1011384" y="700974"/>
                  </a:lnTo>
                  <a:lnTo>
                    <a:pt x="1014299" y="700974"/>
                  </a:lnTo>
                  <a:cubicBezTo>
                    <a:pt x="1013327" y="701945"/>
                    <a:pt x="1013327" y="704374"/>
                    <a:pt x="1014299" y="708260"/>
                  </a:cubicBezTo>
                  <a:lnTo>
                    <a:pt x="1018671" y="714090"/>
                  </a:lnTo>
                  <a:cubicBezTo>
                    <a:pt x="1020614" y="725748"/>
                    <a:pt x="1022071" y="732549"/>
                    <a:pt x="1023043" y="734492"/>
                  </a:cubicBezTo>
                  <a:cubicBezTo>
                    <a:pt x="1024014" y="735464"/>
                    <a:pt x="1024743" y="735464"/>
                    <a:pt x="1025229" y="734492"/>
                  </a:cubicBezTo>
                  <a:cubicBezTo>
                    <a:pt x="1025714" y="733521"/>
                    <a:pt x="1025472" y="732063"/>
                    <a:pt x="1024500" y="730120"/>
                  </a:cubicBezTo>
                  <a:cubicBezTo>
                    <a:pt x="1026443" y="731092"/>
                    <a:pt x="1026929" y="732063"/>
                    <a:pt x="1025957" y="733035"/>
                  </a:cubicBezTo>
                  <a:lnTo>
                    <a:pt x="1030329" y="740321"/>
                  </a:lnTo>
                  <a:cubicBezTo>
                    <a:pt x="1031301" y="743236"/>
                    <a:pt x="1031301" y="745665"/>
                    <a:pt x="1030329" y="747608"/>
                  </a:cubicBezTo>
                  <a:cubicBezTo>
                    <a:pt x="1030329" y="749551"/>
                    <a:pt x="1031301" y="750523"/>
                    <a:pt x="1033244" y="750523"/>
                  </a:cubicBezTo>
                  <a:lnTo>
                    <a:pt x="1032924" y="745404"/>
                  </a:lnTo>
                  <a:lnTo>
                    <a:pt x="1033244" y="746151"/>
                  </a:lnTo>
                  <a:cubicBezTo>
                    <a:pt x="1033244" y="750037"/>
                    <a:pt x="1034216" y="752466"/>
                    <a:pt x="1036159" y="753437"/>
                  </a:cubicBezTo>
                  <a:lnTo>
                    <a:pt x="1039073" y="754895"/>
                  </a:lnTo>
                  <a:cubicBezTo>
                    <a:pt x="1038102" y="755866"/>
                    <a:pt x="1037859" y="757324"/>
                    <a:pt x="1038345" y="759267"/>
                  </a:cubicBezTo>
                  <a:cubicBezTo>
                    <a:pt x="1038830" y="761210"/>
                    <a:pt x="1040045" y="762667"/>
                    <a:pt x="1041988" y="763639"/>
                  </a:cubicBezTo>
                  <a:lnTo>
                    <a:pt x="1046360" y="772383"/>
                  </a:lnTo>
                  <a:cubicBezTo>
                    <a:pt x="1048303" y="777240"/>
                    <a:pt x="1051218" y="781127"/>
                    <a:pt x="1055104" y="784041"/>
                  </a:cubicBezTo>
                  <a:cubicBezTo>
                    <a:pt x="1057047" y="791814"/>
                    <a:pt x="1060447" y="797643"/>
                    <a:pt x="1065305" y="801529"/>
                  </a:cubicBezTo>
                  <a:cubicBezTo>
                    <a:pt x="1066277" y="807358"/>
                    <a:pt x="1068705" y="811245"/>
                    <a:pt x="1072592" y="813188"/>
                  </a:cubicBezTo>
                  <a:cubicBezTo>
                    <a:pt x="1074535" y="813188"/>
                    <a:pt x="1075506" y="814159"/>
                    <a:pt x="1075506" y="816102"/>
                  </a:cubicBezTo>
                  <a:cubicBezTo>
                    <a:pt x="1075506" y="818046"/>
                    <a:pt x="1075992" y="819017"/>
                    <a:pt x="1076964" y="819017"/>
                  </a:cubicBezTo>
                  <a:cubicBezTo>
                    <a:pt x="1077935" y="819989"/>
                    <a:pt x="1078664" y="820960"/>
                    <a:pt x="1079150" y="821932"/>
                  </a:cubicBezTo>
                  <a:cubicBezTo>
                    <a:pt x="1079635" y="822903"/>
                    <a:pt x="1078907" y="822903"/>
                    <a:pt x="1076964" y="821932"/>
                  </a:cubicBezTo>
                  <a:lnTo>
                    <a:pt x="1075506" y="824846"/>
                  </a:lnTo>
                  <a:cubicBezTo>
                    <a:pt x="1077449" y="825818"/>
                    <a:pt x="1078907" y="825332"/>
                    <a:pt x="1079878" y="823389"/>
                  </a:cubicBezTo>
                  <a:lnTo>
                    <a:pt x="1081336" y="823389"/>
                  </a:lnTo>
                  <a:cubicBezTo>
                    <a:pt x="1085222" y="823389"/>
                    <a:pt x="1088137" y="826304"/>
                    <a:pt x="1090080" y="832133"/>
                  </a:cubicBezTo>
                  <a:cubicBezTo>
                    <a:pt x="1096881" y="838934"/>
                    <a:pt x="1099795" y="841363"/>
                    <a:pt x="1098824" y="839420"/>
                  </a:cubicBezTo>
                  <a:cubicBezTo>
                    <a:pt x="1098824" y="838448"/>
                    <a:pt x="1099795" y="837962"/>
                    <a:pt x="1101738" y="837962"/>
                  </a:cubicBezTo>
                  <a:lnTo>
                    <a:pt x="1098824" y="837962"/>
                  </a:lnTo>
                  <a:cubicBezTo>
                    <a:pt x="1098824" y="837962"/>
                    <a:pt x="1099309" y="836991"/>
                    <a:pt x="1100281" y="835048"/>
                  </a:cubicBezTo>
                  <a:cubicBezTo>
                    <a:pt x="1101252" y="835048"/>
                    <a:pt x="1101981" y="835533"/>
                    <a:pt x="1102467" y="836505"/>
                  </a:cubicBezTo>
                  <a:cubicBezTo>
                    <a:pt x="1102953" y="837476"/>
                    <a:pt x="1103681" y="837962"/>
                    <a:pt x="1104653" y="837962"/>
                  </a:cubicBezTo>
                  <a:cubicBezTo>
                    <a:pt x="1105624" y="838934"/>
                    <a:pt x="1106596" y="840391"/>
                    <a:pt x="1107568" y="842334"/>
                  </a:cubicBezTo>
                  <a:cubicBezTo>
                    <a:pt x="1108539" y="844277"/>
                    <a:pt x="1109511" y="845249"/>
                    <a:pt x="1110482" y="845249"/>
                  </a:cubicBezTo>
                  <a:lnTo>
                    <a:pt x="1111939" y="848163"/>
                  </a:lnTo>
                  <a:lnTo>
                    <a:pt x="1114854" y="848163"/>
                  </a:lnTo>
                  <a:lnTo>
                    <a:pt x="1117769" y="849621"/>
                  </a:lnTo>
                  <a:cubicBezTo>
                    <a:pt x="1118740" y="849621"/>
                    <a:pt x="1119226" y="850592"/>
                    <a:pt x="1119226" y="852535"/>
                  </a:cubicBezTo>
                  <a:lnTo>
                    <a:pt x="1119226" y="849621"/>
                  </a:lnTo>
                  <a:cubicBezTo>
                    <a:pt x="1118255" y="845735"/>
                    <a:pt x="1117283" y="843791"/>
                    <a:pt x="1116311" y="843791"/>
                  </a:cubicBezTo>
                  <a:cubicBezTo>
                    <a:pt x="1115340" y="840877"/>
                    <a:pt x="1114368" y="838691"/>
                    <a:pt x="1113397" y="837234"/>
                  </a:cubicBezTo>
                  <a:cubicBezTo>
                    <a:pt x="1112425" y="835776"/>
                    <a:pt x="1112425" y="835533"/>
                    <a:pt x="1113397" y="836505"/>
                  </a:cubicBezTo>
                  <a:lnTo>
                    <a:pt x="1119226" y="842334"/>
                  </a:lnTo>
                  <a:cubicBezTo>
                    <a:pt x="1121169" y="843306"/>
                    <a:pt x="1121655" y="844763"/>
                    <a:pt x="1120683" y="846706"/>
                  </a:cubicBezTo>
                  <a:lnTo>
                    <a:pt x="1120683" y="848163"/>
                  </a:lnTo>
                  <a:lnTo>
                    <a:pt x="1123598" y="848163"/>
                  </a:lnTo>
                  <a:cubicBezTo>
                    <a:pt x="1123598" y="847192"/>
                    <a:pt x="1124570" y="847678"/>
                    <a:pt x="1126513" y="849621"/>
                  </a:cubicBezTo>
                  <a:cubicBezTo>
                    <a:pt x="1127484" y="850592"/>
                    <a:pt x="1128456" y="852050"/>
                    <a:pt x="1129427" y="853993"/>
                  </a:cubicBezTo>
                  <a:cubicBezTo>
                    <a:pt x="1130399" y="855936"/>
                    <a:pt x="1131370" y="855936"/>
                    <a:pt x="1132342" y="853993"/>
                  </a:cubicBezTo>
                  <a:lnTo>
                    <a:pt x="1132342" y="851078"/>
                  </a:lnTo>
                  <a:cubicBezTo>
                    <a:pt x="1131370" y="848163"/>
                    <a:pt x="1130885" y="845977"/>
                    <a:pt x="1130885" y="844520"/>
                  </a:cubicBezTo>
                  <a:cubicBezTo>
                    <a:pt x="1130885" y="843063"/>
                    <a:pt x="1131370" y="842820"/>
                    <a:pt x="1132342" y="843791"/>
                  </a:cubicBezTo>
                  <a:lnTo>
                    <a:pt x="1136714" y="849621"/>
                  </a:lnTo>
                  <a:cubicBezTo>
                    <a:pt x="1137686" y="851564"/>
                    <a:pt x="1138657" y="853021"/>
                    <a:pt x="1139629" y="853993"/>
                  </a:cubicBezTo>
                  <a:lnTo>
                    <a:pt x="1141086" y="859822"/>
                  </a:lnTo>
                  <a:cubicBezTo>
                    <a:pt x="1142058" y="859822"/>
                    <a:pt x="1143029" y="859822"/>
                    <a:pt x="1144001" y="859822"/>
                  </a:cubicBezTo>
                  <a:cubicBezTo>
                    <a:pt x="1144001" y="858851"/>
                    <a:pt x="1143029" y="857879"/>
                    <a:pt x="1141086" y="856907"/>
                  </a:cubicBezTo>
                  <a:cubicBezTo>
                    <a:pt x="1142058" y="855936"/>
                    <a:pt x="1143029" y="855693"/>
                    <a:pt x="1144001" y="856179"/>
                  </a:cubicBezTo>
                  <a:cubicBezTo>
                    <a:pt x="1144972" y="856664"/>
                    <a:pt x="1145944" y="857393"/>
                    <a:pt x="1146915" y="858365"/>
                  </a:cubicBezTo>
                  <a:lnTo>
                    <a:pt x="1149830" y="861279"/>
                  </a:lnTo>
                  <a:cubicBezTo>
                    <a:pt x="1150802" y="861279"/>
                    <a:pt x="1151287" y="861765"/>
                    <a:pt x="1151287" y="862737"/>
                  </a:cubicBezTo>
                  <a:cubicBezTo>
                    <a:pt x="1152259" y="863708"/>
                    <a:pt x="1153230" y="863223"/>
                    <a:pt x="1154202" y="861279"/>
                  </a:cubicBezTo>
                  <a:lnTo>
                    <a:pt x="1152745" y="858365"/>
                  </a:lnTo>
                  <a:cubicBezTo>
                    <a:pt x="1150802" y="853507"/>
                    <a:pt x="1149830" y="850107"/>
                    <a:pt x="1149830" y="848163"/>
                  </a:cubicBezTo>
                  <a:lnTo>
                    <a:pt x="1151287" y="846706"/>
                  </a:lnTo>
                  <a:cubicBezTo>
                    <a:pt x="1150316" y="843791"/>
                    <a:pt x="1150316" y="842820"/>
                    <a:pt x="1151287" y="843791"/>
                  </a:cubicBezTo>
                  <a:cubicBezTo>
                    <a:pt x="1155173" y="848649"/>
                    <a:pt x="1158574" y="855450"/>
                    <a:pt x="1161489" y="864194"/>
                  </a:cubicBezTo>
                  <a:lnTo>
                    <a:pt x="1167318" y="878767"/>
                  </a:lnTo>
                  <a:lnTo>
                    <a:pt x="1167318" y="877310"/>
                  </a:lnTo>
                  <a:cubicBezTo>
                    <a:pt x="1167318" y="869538"/>
                    <a:pt x="1165861" y="865165"/>
                    <a:pt x="1162946" y="864194"/>
                  </a:cubicBezTo>
                  <a:cubicBezTo>
                    <a:pt x="1163918" y="862251"/>
                    <a:pt x="1163432" y="861279"/>
                    <a:pt x="1161489" y="861279"/>
                  </a:cubicBezTo>
                  <a:cubicBezTo>
                    <a:pt x="1161489" y="860308"/>
                    <a:pt x="1162460" y="859822"/>
                    <a:pt x="1164403" y="859822"/>
                  </a:cubicBezTo>
                  <a:cubicBezTo>
                    <a:pt x="1164403" y="861765"/>
                    <a:pt x="1166346" y="865651"/>
                    <a:pt x="1170233" y="871481"/>
                  </a:cubicBezTo>
                  <a:lnTo>
                    <a:pt x="1171690" y="880225"/>
                  </a:lnTo>
                  <a:cubicBezTo>
                    <a:pt x="1173633" y="880225"/>
                    <a:pt x="1175090" y="881682"/>
                    <a:pt x="1176062" y="884597"/>
                  </a:cubicBezTo>
                  <a:lnTo>
                    <a:pt x="1180434" y="891883"/>
                  </a:lnTo>
                  <a:cubicBezTo>
                    <a:pt x="1182377" y="891883"/>
                    <a:pt x="1183348" y="892855"/>
                    <a:pt x="1183348" y="894798"/>
                  </a:cubicBezTo>
                  <a:cubicBezTo>
                    <a:pt x="1184320" y="897713"/>
                    <a:pt x="1185777" y="898927"/>
                    <a:pt x="1187720" y="898441"/>
                  </a:cubicBezTo>
                  <a:cubicBezTo>
                    <a:pt x="1189664" y="897955"/>
                    <a:pt x="1189664" y="895769"/>
                    <a:pt x="1187720" y="891883"/>
                  </a:cubicBezTo>
                  <a:lnTo>
                    <a:pt x="1186263" y="887511"/>
                  </a:lnTo>
                  <a:cubicBezTo>
                    <a:pt x="1187235" y="887511"/>
                    <a:pt x="1188449" y="888726"/>
                    <a:pt x="1189906" y="891155"/>
                  </a:cubicBezTo>
                  <a:cubicBezTo>
                    <a:pt x="1191364" y="893583"/>
                    <a:pt x="1192092" y="895284"/>
                    <a:pt x="1192092" y="896255"/>
                  </a:cubicBezTo>
                  <a:lnTo>
                    <a:pt x="1196464" y="906457"/>
                  </a:lnTo>
                  <a:lnTo>
                    <a:pt x="1200836" y="912286"/>
                  </a:lnTo>
                  <a:lnTo>
                    <a:pt x="1203751" y="915200"/>
                  </a:lnTo>
                  <a:cubicBezTo>
                    <a:pt x="1204723" y="918115"/>
                    <a:pt x="1205694" y="920058"/>
                    <a:pt x="1206666" y="921030"/>
                  </a:cubicBezTo>
                  <a:cubicBezTo>
                    <a:pt x="1207637" y="922001"/>
                    <a:pt x="1208609" y="921516"/>
                    <a:pt x="1209580" y="919572"/>
                  </a:cubicBezTo>
                  <a:cubicBezTo>
                    <a:pt x="1209580" y="916172"/>
                    <a:pt x="1209459" y="913136"/>
                    <a:pt x="1209216" y="910464"/>
                  </a:cubicBezTo>
                  <a:lnTo>
                    <a:pt x="1208123" y="903542"/>
                  </a:lnTo>
                  <a:lnTo>
                    <a:pt x="1208852" y="904270"/>
                  </a:lnTo>
                  <a:cubicBezTo>
                    <a:pt x="1209337" y="905728"/>
                    <a:pt x="1209580" y="907428"/>
                    <a:pt x="1209580" y="909371"/>
                  </a:cubicBezTo>
                  <a:cubicBezTo>
                    <a:pt x="1210552" y="912286"/>
                    <a:pt x="1212009" y="913743"/>
                    <a:pt x="1213952" y="913743"/>
                  </a:cubicBezTo>
                  <a:lnTo>
                    <a:pt x="1215410" y="921030"/>
                  </a:lnTo>
                  <a:cubicBezTo>
                    <a:pt x="1215410" y="922973"/>
                    <a:pt x="1215895" y="924916"/>
                    <a:pt x="1216867" y="926859"/>
                  </a:cubicBezTo>
                  <a:cubicBezTo>
                    <a:pt x="1217839" y="928802"/>
                    <a:pt x="1218810" y="929774"/>
                    <a:pt x="1219782" y="929774"/>
                  </a:cubicBezTo>
                  <a:cubicBezTo>
                    <a:pt x="1220753" y="932688"/>
                    <a:pt x="1220753" y="934631"/>
                    <a:pt x="1219782" y="935603"/>
                  </a:cubicBezTo>
                  <a:cubicBezTo>
                    <a:pt x="1219782" y="936574"/>
                    <a:pt x="1220267" y="937546"/>
                    <a:pt x="1221239" y="938518"/>
                  </a:cubicBezTo>
                  <a:cubicBezTo>
                    <a:pt x="1222211" y="939489"/>
                    <a:pt x="1223182" y="940947"/>
                    <a:pt x="1224154" y="942890"/>
                  </a:cubicBezTo>
                  <a:lnTo>
                    <a:pt x="1225611" y="944347"/>
                  </a:lnTo>
                  <a:cubicBezTo>
                    <a:pt x="1225611" y="946290"/>
                    <a:pt x="1226097" y="947261"/>
                    <a:pt x="1227068" y="947261"/>
                  </a:cubicBezTo>
                  <a:cubicBezTo>
                    <a:pt x="1226097" y="949205"/>
                    <a:pt x="1226582" y="950662"/>
                    <a:pt x="1228526" y="951634"/>
                  </a:cubicBezTo>
                  <a:cubicBezTo>
                    <a:pt x="1230469" y="950662"/>
                    <a:pt x="1231926" y="950419"/>
                    <a:pt x="1232898" y="950905"/>
                  </a:cubicBezTo>
                  <a:cubicBezTo>
                    <a:pt x="1233869" y="951391"/>
                    <a:pt x="1234841" y="952605"/>
                    <a:pt x="1235812" y="954548"/>
                  </a:cubicBezTo>
                  <a:cubicBezTo>
                    <a:pt x="1232898" y="952605"/>
                    <a:pt x="1232412" y="953091"/>
                    <a:pt x="1234355" y="956006"/>
                  </a:cubicBezTo>
                  <a:cubicBezTo>
                    <a:pt x="1235326" y="956006"/>
                    <a:pt x="1235326" y="956491"/>
                    <a:pt x="1234355" y="957463"/>
                  </a:cubicBezTo>
                  <a:cubicBezTo>
                    <a:pt x="1233383" y="958434"/>
                    <a:pt x="1231440" y="959892"/>
                    <a:pt x="1228526" y="961835"/>
                  </a:cubicBezTo>
                  <a:cubicBezTo>
                    <a:pt x="1225611" y="962806"/>
                    <a:pt x="1223668" y="964264"/>
                    <a:pt x="1222696" y="966207"/>
                  </a:cubicBezTo>
                  <a:cubicBezTo>
                    <a:pt x="1221725" y="967178"/>
                    <a:pt x="1221482" y="968393"/>
                    <a:pt x="1221968" y="969850"/>
                  </a:cubicBezTo>
                  <a:cubicBezTo>
                    <a:pt x="1222453" y="971307"/>
                    <a:pt x="1223668" y="972522"/>
                    <a:pt x="1225611" y="973493"/>
                  </a:cubicBezTo>
                  <a:lnTo>
                    <a:pt x="1225611" y="980780"/>
                  </a:lnTo>
                  <a:lnTo>
                    <a:pt x="1227068" y="982237"/>
                  </a:lnTo>
                  <a:cubicBezTo>
                    <a:pt x="1228040" y="980294"/>
                    <a:pt x="1229497" y="979323"/>
                    <a:pt x="1231440" y="979323"/>
                  </a:cubicBezTo>
                  <a:lnTo>
                    <a:pt x="1232898" y="986609"/>
                  </a:lnTo>
                  <a:cubicBezTo>
                    <a:pt x="1231926" y="987581"/>
                    <a:pt x="1231926" y="989038"/>
                    <a:pt x="1232898" y="990981"/>
                  </a:cubicBezTo>
                  <a:cubicBezTo>
                    <a:pt x="1234841" y="991953"/>
                    <a:pt x="1235812" y="991467"/>
                    <a:pt x="1235812" y="989524"/>
                  </a:cubicBezTo>
                  <a:lnTo>
                    <a:pt x="1238727" y="989524"/>
                  </a:lnTo>
                  <a:cubicBezTo>
                    <a:pt x="1237755" y="991467"/>
                    <a:pt x="1238241" y="992925"/>
                    <a:pt x="1240184" y="993896"/>
                  </a:cubicBezTo>
                  <a:cubicBezTo>
                    <a:pt x="1239213" y="996811"/>
                    <a:pt x="1239698" y="998754"/>
                    <a:pt x="1241641" y="999725"/>
                  </a:cubicBezTo>
                  <a:cubicBezTo>
                    <a:pt x="1243584" y="1000697"/>
                    <a:pt x="1245528" y="1000697"/>
                    <a:pt x="1247471" y="999725"/>
                  </a:cubicBezTo>
                  <a:cubicBezTo>
                    <a:pt x="1248442" y="1000697"/>
                    <a:pt x="1248442" y="1002154"/>
                    <a:pt x="1247471" y="1004097"/>
                  </a:cubicBezTo>
                  <a:lnTo>
                    <a:pt x="1253300" y="1008469"/>
                  </a:lnTo>
                  <a:cubicBezTo>
                    <a:pt x="1256215" y="1010412"/>
                    <a:pt x="1258158" y="1011384"/>
                    <a:pt x="1259129" y="1011384"/>
                  </a:cubicBezTo>
                  <a:lnTo>
                    <a:pt x="1257672" y="1014298"/>
                  </a:lnTo>
                  <a:cubicBezTo>
                    <a:pt x="1258644" y="1014298"/>
                    <a:pt x="1259858" y="1014784"/>
                    <a:pt x="1261315" y="1015756"/>
                  </a:cubicBezTo>
                  <a:cubicBezTo>
                    <a:pt x="1262773" y="1016727"/>
                    <a:pt x="1263501" y="1017699"/>
                    <a:pt x="1263501" y="1018670"/>
                  </a:cubicBezTo>
                  <a:cubicBezTo>
                    <a:pt x="1262530" y="1019642"/>
                    <a:pt x="1261072" y="1020128"/>
                    <a:pt x="1259129" y="1020128"/>
                  </a:cubicBezTo>
                  <a:lnTo>
                    <a:pt x="1257672" y="1020128"/>
                  </a:lnTo>
                  <a:cubicBezTo>
                    <a:pt x="1257672" y="1020128"/>
                    <a:pt x="1257429" y="1020128"/>
                    <a:pt x="1256943" y="1020128"/>
                  </a:cubicBezTo>
                  <a:cubicBezTo>
                    <a:pt x="1256458" y="1020128"/>
                    <a:pt x="1255729" y="1020128"/>
                    <a:pt x="1254757" y="1020128"/>
                  </a:cubicBezTo>
                  <a:cubicBezTo>
                    <a:pt x="1253786" y="1020128"/>
                    <a:pt x="1252086" y="1020614"/>
                    <a:pt x="1249657" y="1021585"/>
                  </a:cubicBezTo>
                  <a:cubicBezTo>
                    <a:pt x="1247228" y="1022557"/>
                    <a:pt x="1245528" y="1024014"/>
                    <a:pt x="1244556" y="1025957"/>
                  </a:cubicBezTo>
                  <a:lnTo>
                    <a:pt x="1238727" y="1023042"/>
                  </a:lnTo>
                  <a:cubicBezTo>
                    <a:pt x="1235812" y="1023042"/>
                    <a:pt x="1234841" y="1025471"/>
                    <a:pt x="1235812" y="1030329"/>
                  </a:cubicBezTo>
                  <a:lnTo>
                    <a:pt x="1234355" y="1036158"/>
                  </a:lnTo>
                  <a:lnTo>
                    <a:pt x="1227068" y="1036158"/>
                  </a:lnTo>
                  <a:lnTo>
                    <a:pt x="1222696" y="1037616"/>
                  </a:lnTo>
                  <a:cubicBezTo>
                    <a:pt x="1221725" y="1038587"/>
                    <a:pt x="1221725" y="1039802"/>
                    <a:pt x="1222696" y="1041259"/>
                  </a:cubicBezTo>
                  <a:cubicBezTo>
                    <a:pt x="1223668" y="1042716"/>
                    <a:pt x="1224639" y="1043445"/>
                    <a:pt x="1225611" y="1043445"/>
                  </a:cubicBezTo>
                  <a:cubicBezTo>
                    <a:pt x="1227554" y="1044417"/>
                    <a:pt x="1228283" y="1045388"/>
                    <a:pt x="1227797" y="1046360"/>
                  </a:cubicBezTo>
                  <a:cubicBezTo>
                    <a:pt x="1227311" y="1047331"/>
                    <a:pt x="1226582" y="1047331"/>
                    <a:pt x="1225611" y="1046360"/>
                  </a:cubicBezTo>
                  <a:lnTo>
                    <a:pt x="1222696" y="1047817"/>
                  </a:lnTo>
                  <a:cubicBezTo>
                    <a:pt x="1221725" y="1049760"/>
                    <a:pt x="1220267" y="1050732"/>
                    <a:pt x="1218324" y="1050732"/>
                  </a:cubicBezTo>
                  <a:lnTo>
                    <a:pt x="1216867" y="1055104"/>
                  </a:lnTo>
                  <a:cubicBezTo>
                    <a:pt x="1214924" y="1058018"/>
                    <a:pt x="1212981" y="1060933"/>
                    <a:pt x="1211038" y="1063848"/>
                  </a:cubicBezTo>
                  <a:cubicBezTo>
                    <a:pt x="1209095" y="1066762"/>
                    <a:pt x="1206666" y="1069677"/>
                    <a:pt x="1203751" y="1072591"/>
                  </a:cubicBezTo>
                  <a:lnTo>
                    <a:pt x="1193550" y="1075506"/>
                  </a:lnTo>
                  <a:cubicBezTo>
                    <a:pt x="1193550" y="1075506"/>
                    <a:pt x="1191607" y="1077935"/>
                    <a:pt x="1187720" y="1082793"/>
                  </a:cubicBezTo>
                  <a:lnTo>
                    <a:pt x="1186263" y="1087165"/>
                  </a:lnTo>
                  <a:cubicBezTo>
                    <a:pt x="1188206" y="1088136"/>
                    <a:pt x="1187720" y="1090079"/>
                    <a:pt x="1184806" y="1092994"/>
                  </a:cubicBezTo>
                  <a:lnTo>
                    <a:pt x="1187720" y="1092994"/>
                  </a:lnTo>
                  <a:cubicBezTo>
                    <a:pt x="1187720" y="1092023"/>
                    <a:pt x="1188206" y="1091537"/>
                    <a:pt x="1189178" y="1091537"/>
                  </a:cubicBezTo>
                  <a:cubicBezTo>
                    <a:pt x="1190149" y="1091537"/>
                    <a:pt x="1191607" y="1092508"/>
                    <a:pt x="1193550" y="1094451"/>
                  </a:cubicBezTo>
                  <a:lnTo>
                    <a:pt x="1196464" y="1095909"/>
                  </a:lnTo>
                  <a:lnTo>
                    <a:pt x="1202294" y="1095909"/>
                  </a:lnTo>
                  <a:cubicBezTo>
                    <a:pt x="1205208" y="1095909"/>
                    <a:pt x="1209580" y="1097366"/>
                    <a:pt x="1215410" y="1100281"/>
                  </a:cubicBezTo>
                  <a:lnTo>
                    <a:pt x="1215410" y="1106110"/>
                  </a:lnTo>
                  <a:lnTo>
                    <a:pt x="1218324" y="1106110"/>
                  </a:lnTo>
                  <a:cubicBezTo>
                    <a:pt x="1222211" y="1108053"/>
                    <a:pt x="1226582" y="1114368"/>
                    <a:pt x="1231440" y="1125055"/>
                  </a:cubicBezTo>
                  <a:lnTo>
                    <a:pt x="1238727" y="1136714"/>
                  </a:lnTo>
                  <a:cubicBezTo>
                    <a:pt x="1242613" y="1140600"/>
                    <a:pt x="1246256" y="1147887"/>
                    <a:pt x="1249657" y="1158574"/>
                  </a:cubicBezTo>
                  <a:cubicBezTo>
                    <a:pt x="1253057" y="1169261"/>
                    <a:pt x="1254272" y="1175576"/>
                    <a:pt x="1253300" y="1177519"/>
                  </a:cubicBezTo>
                  <a:lnTo>
                    <a:pt x="1251843" y="1171690"/>
                  </a:lnTo>
                  <a:lnTo>
                    <a:pt x="1248928" y="1165860"/>
                  </a:lnTo>
                  <a:cubicBezTo>
                    <a:pt x="1246985" y="1161974"/>
                    <a:pt x="1245528" y="1157602"/>
                    <a:pt x="1244556" y="1152744"/>
                  </a:cubicBezTo>
                  <a:cubicBezTo>
                    <a:pt x="1233869" y="1135256"/>
                    <a:pt x="1226582" y="1124084"/>
                    <a:pt x="1222696" y="1119226"/>
                  </a:cubicBezTo>
                  <a:cubicBezTo>
                    <a:pt x="1221725" y="1117283"/>
                    <a:pt x="1220267" y="1115340"/>
                    <a:pt x="1218324" y="1113397"/>
                  </a:cubicBezTo>
                  <a:cubicBezTo>
                    <a:pt x="1216381" y="1111454"/>
                    <a:pt x="1215895" y="1109996"/>
                    <a:pt x="1216867" y="1109025"/>
                  </a:cubicBezTo>
                  <a:cubicBezTo>
                    <a:pt x="1212981" y="1105138"/>
                    <a:pt x="1209580" y="1102710"/>
                    <a:pt x="1206666" y="1101738"/>
                  </a:cubicBezTo>
                  <a:lnTo>
                    <a:pt x="1202294" y="1100281"/>
                  </a:lnTo>
                  <a:lnTo>
                    <a:pt x="1200836" y="1103195"/>
                  </a:lnTo>
                  <a:lnTo>
                    <a:pt x="1206666" y="1109025"/>
                  </a:lnTo>
                  <a:cubicBezTo>
                    <a:pt x="1211523" y="1112911"/>
                    <a:pt x="1215895" y="1117526"/>
                    <a:pt x="1219782" y="1122869"/>
                  </a:cubicBezTo>
                  <a:cubicBezTo>
                    <a:pt x="1223668" y="1128213"/>
                    <a:pt x="1226582" y="1132342"/>
                    <a:pt x="1228526" y="1135256"/>
                  </a:cubicBezTo>
                  <a:cubicBezTo>
                    <a:pt x="1226582" y="1135256"/>
                    <a:pt x="1225611" y="1134285"/>
                    <a:pt x="1225611" y="1132342"/>
                  </a:cubicBezTo>
                  <a:lnTo>
                    <a:pt x="1218324" y="1123598"/>
                  </a:lnTo>
                  <a:cubicBezTo>
                    <a:pt x="1216381" y="1122626"/>
                    <a:pt x="1215410" y="1121169"/>
                    <a:pt x="1215410" y="1119226"/>
                  </a:cubicBezTo>
                  <a:cubicBezTo>
                    <a:pt x="1213467" y="1117283"/>
                    <a:pt x="1212495" y="1116797"/>
                    <a:pt x="1212495" y="1117769"/>
                  </a:cubicBezTo>
                  <a:lnTo>
                    <a:pt x="1215410" y="1125055"/>
                  </a:lnTo>
                  <a:cubicBezTo>
                    <a:pt x="1216381" y="1126027"/>
                    <a:pt x="1217839" y="1126513"/>
                    <a:pt x="1219782" y="1126513"/>
                  </a:cubicBezTo>
                  <a:cubicBezTo>
                    <a:pt x="1218810" y="1128456"/>
                    <a:pt x="1220267" y="1130884"/>
                    <a:pt x="1224154" y="1133799"/>
                  </a:cubicBezTo>
                  <a:cubicBezTo>
                    <a:pt x="1225125" y="1135742"/>
                    <a:pt x="1225854" y="1136957"/>
                    <a:pt x="1226340" y="1137443"/>
                  </a:cubicBezTo>
                  <a:cubicBezTo>
                    <a:pt x="1226825" y="1137928"/>
                    <a:pt x="1227554" y="1139143"/>
                    <a:pt x="1228526" y="1141086"/>
                  </a:cubicBezTo>
                  <a:lnTo>
                    <a:pt x="1229983" y="1138171"/>
                  </a:lnTo>
                  <a:lnTo>
                    <a:pt x="1231440" y="1144000"/>
                  </a:lnTo>
                  <a:lnTo>
                    <a:pt x="1232898" y="1148372"/>
                  </a:lnTo>
                  <a:cubicBezTo>
                    <a:pt x="1232898" y="1148372"/>
                    <a:pt x="1233140" y="1148615"/>
                    <a:pt x="1233626" y="1149101"/>
                  </a:cubicBezTo>
                  <a:cubicBezTo>
                    <a:pt x="1234112" y="1149587"/>
                    <a:pt x="1234355" y="1149830"/>
                    <a:pt x="1234355" y="1149830"/>
                  </a:cubicBezTo>
                  <a:lnTo>
                    <a:pt x="1237269" y="1157116"/>
                  </a:lnTo>
                  <a:lnTo>
                    <a:pt x="1240184" y="1160031"/>
                  </a:lnTo>
                  <a:cubicBezTo>
                    <a:pt x="1240184" y="1159059"/>
                    <a:pt x="1238241" y="1155659"/>
                    <a:pt x="1234355" y="1149830"/>
                  </a:cubicBezTo>
                  <a:cubicBezTo>
                    <a:pt x="1233383" y="1148858"/>
                    <a:pt x="1233383" y="1148615"/>
                    <a:pt x="1234355" y="1149101"/>
                  </a:cubicBezTo>
                  <a:cubicBezTo>
                    <a:pt x="1235326" y="1149587"/>
                    <a:pt x="1236784" y="1151287"/>
                    <a:pt x="1238727" y="1154202"/>
                  </a:cubicBezTo>
                  <a:cubicBezTo>
                    <a:pt x="1239698" y="1155173"/>
                    <a:pt x="1240670" y="1156631"/>
                    <a:pt x="1241641" y="1158574"/>
                  </a:cubicBezTo>
                  <a:cubicBezTo>
                    <a:pt x="1242613" y="1160517"/>
                    <a:pt x="1242613" y="1161974"/>
                    <a:pt x="1241641" y="1162946"/>
                  </a:cubicBezTo>
                  <a:lnTo>
                    <a:pt x="1247471" y="1173147"/>
                  </a:lnTo>
                  <a:cubicBezTo>
                    <a:pt x="1247471" y="1175090"/>
                    <a:pt x="1247956" y="1177519"/>
                    <a:pt x="1248928" y="1180434"/>
                  </a:cubicBezTo>
                  <a:cubicBezTo>
                    <a:pt x="1250871" y="1187234"/>
                    <a:pt x="1251843" y="1188206"/>
                    <a:pt x="1251843" y="1183348"/>
                  </a:cubicBezTo>
                  <a:lnTo>
                    <a:pt x="1251843" y="1181891"/>
                  </a:lnTo>
                  <a:cubicBezTo>
                    <a:pt x="1253786" y="1183834"/>
                    <a:pt x="1254272" y="1185777"/>
                    <a:pt x="1253300" y="1187720"/>
                  </a:cubicBezTo>
                  <a:cubicBezTo>
                    <a:pt x="1252328" y="1189663"/>
                    <a:pt x="1251357" y="1191606"/>
                    <a:pt x="1250385" y="1193549"/>
                  </a:cubicBezTo>
                  <a:cubicBezTo>
                    <a:pt x="1250385" y="1195493"/>
                    <a:pt x="1251357" y="1196950"/>
                    <a:pt x="1253300" y="1197921"/>
                  </a:cubicBezTo>
                  <a:cubicBezTo>
                    <a:pt x="1253300" y="1201808"/>
                    <a:pt x="1252814" y="1205208"/>
                    <a:pt x="1251843" y="1208123"/>
                  </a:cubicBezTo>
                  <a:lnTo>
                    <a:pt x="1248928" y="1221239"/>
                  </a:lnTo>
                  <a:cubicBezTo>
                    <a:pt x="1248928" y="1222210"/>
                    <a:pt x="1248685" y="1223182"/>
                    <a:pt x="1248199" y="1224153"/>
                  </a:cubicBezTo>
                  <a:cubicBezTo>
                    <a:pt x="1247714" y="1225125"/>
                    <a:pt x="1246499" y="1226096"/>
                    <a:pt x="1244556" y="1227068"/>
                  </a:cubicBezTo>
                  <a:cubicBezTo>
                    <a:pt x="1244556" y="1228040"/>
                    <a:pt x="1244070" y="1229011"/>
                    <a:pt x="1243099" y="1229983"/>
                  </a:cubicBezTo>
                  <a:cubicBezTo>
                    <a:pt x="1242127" y="1230954"/>
                    <a:pt x="1242127" y="1231926"/>
                    <a:pt x="1243099" y="1232897"/>
                  </a:cubicBezTo>
                  <a:cubicBezTo>
                    <a:pt x="1244070" y="1230954"/>
                    <a:pt x="1245042" y="1230954"/>
                    <a:pt x="1246013" y="1232897"/>
                  </a:cubicBezTo>
                  <a:cubicBezTo>
                    <a:pt x="1245042" y="1232897"/>
                    <a:pt x="1245528" y="1234355"/>
                    <a:pt x="1247471" y="1237269"/>
                  </a:cubicBezTo>
                  <a:cubicBezTo>
                    <a:pt x="1247471" y="1238241"/>
                    <a:pt x="1247471" y="1239212"/>
                    <a:pt x="1247471" y="1240184"/>
                  </a:cubicBezTo>
                  <a:cubicBezTo>
                    <a:pt x="1247471" y="1241155"/>
                    <a:pt x="1247471" y="1242127"/>
                    <a:pt x="1247471" y="1243099"/>
                  </a:cubicBezTo>
                  <a:cubicBezTo>
                    <a:pt x="1248442" y="1244070"/>
                    <a:pt x="1248442" y="1245527"/>
                    <a:pt x="1247471" y="1247470"/>
                  </a:cubicBezTo>
                  <a:lnTo>
                    <a:pt x="1247471" y="1254757"/>
                  </a:lnTo>
                  <a:lnTo>
                    <a:pt x="1246013" y="1257672"/>
                  </a:lnTo>
                  <a:cubicBezTo>
                    <a:pt x="1245042" y="1258643"/>
                    <a:pt x="1244313" y="1260586"/>
                    <a:pt x="1243828" y="1263501"/>
                  </a:cubicBezTo>
                  <a:cubicBezTo>
                    <a:pt x="1243342" y="1266416"/>
                    <a:pt x="1242613" y="1269816"/>
                    <a:pt x="1241641" y="1273702"/>
                  </a:cubicBezTo>
                  <a:cubicBezTo>
                    <a:pt x="1242613" y="1274674"/>
                    <a:pt x="1242613" y="1277103"/>
                    <a:pt x="1241641" y="1280989"/>
                  </a:cubicBezTo>
                  <a:cubicBezTo>
                    <a:pt x="1241641" y="1281961"/>
                    <a:pt x="1241399" y="1283175"/>
                    <a:pt x="1240913" y="1284632"/>
                  </a:cubicBezTo>
                  <a:cubicBezTo>
                    <a:pt x="1240427" y="1286090"/>
                    <a:pt x="1240670" y="1287790"/>
                    <a:pt x="1241641" y="1289733"/>
                  </a:cubicBezTo>
                  <a:cubicBezTo>
                    <a:pt x="1242613" y="1292648"/>
                    <a:pt x="1242613" y="1295077"/>
                    <a:pt x="1241641" y="1297020"/>
                  </a:cubicBezTo>
                  <a:cubicBezTo>
                    <a:pt x="1240670" y="1298963"/>
                    <a:pt x="1239213" y="1300906"/>
                    <a:pt x="1237269" y="1302849"/>
                  </a:cubicBezTo>
                  <a:cubicBezTo>
                    <a:pt x="1236298" y="1303821"/>
                    <a:pt x="1235326" y="1305278"/>
                    <a:pt x="1234355" y="1307221"/>
                  </a:cubicBezTo>
                  <a:cubicBezTo>
                    <a:pt x="1232412" y="1307221"/>
                    <a:pt x="1230954" y="1305763"/>
                    <a:pt x="1229983" y="1302849"/>
                  </a:cubicBezTo>
                  <a:cubicBezTo>
                    <a:pt x="1229983" y="1300906"/>
                    <a:pt x="1229011" y="1299934"/>
                    <a:pt x="1227068" y="1299934"/>
                  </a:cubicBezTo>
                  <a:cubicBezTo>
                    <a:pt x="1226097" y="1300906"/>
                    <a:pt x="1225611" y="1300663"/>
                    <a:pt x="1225611" y="1299206"/>
                  </a:cubicBezTo>
                  <a:cubicBezTo>
                    <a:pt x="1225611" y="1297748"/>
                    <a:pt x="1226097" y="1295077"/>
                    <a:pt x="1227068" y="1291190"/>
                  </a:cubicBezTo>
                  <a:cubicBezTo>
                    <a:pt x="1228040" y="1289247"/>
                    <a:pt x="1228040" y="1287790"/>
                    <a:pt x="1227068" y="1286818"/>
                  </a:cubicBezTo>
                  <a:cubicBezTo>
                    <a:pt x="1226097" y="1285847"/>
                    <a:pt x="1225125" y="1285847"/>
                    <a:pt x="1224154" y="1286818"/>
                  </a:cubicBezTo>
                  <a:lnTo>
                    <a:pt x="1221239" y="1286818"/>
                  </a:lnTo>
                  <a:cubicBezTo>
                    <a:pt x="1220267" y="1283904"/>
                    <a:pt x="1220753" y="1282932"/>
                    <a:pt x="1222696" y="1283904"/>
                  </a:cubicBezTo>
                  <a:lnTo>
                    <a:pt x="1224154" y="1280989"/>
                  </a:lnTo>
                  <a:cubicBezTo>
                    <a:pt x="1224154" y="1278074"/>
                    <a:pt x="1222211" y="1276617"/>
                    <a:pt x="1218324" y="1276617"/>
                  </a:cubicBezTo>
                  <a:cubicBezTo>
                    <a:pt x="1216381" y="1277589"/>
                    <a:pt x="1215652" y="1277589"/>
                    <a:pt x="1216138" y="1276617"/>
                  </a:cubicBezTo>
                  <a:cubicBezTo>
                    <a:pt x="1216624" y="1275645"/>
                    <a:pt x="1217839" y="1275160"/>
                    <a:pt x="1219782" y="1275160"/>
                  </a:cubicBezTo>
                  <a:cubicBezTo>
                    <a:pt x="1219782" y="1274188"/>
                    <a:pt x="1219782" y="1272974"/>
                    <a:pt x="1219782" y="1271516"/>
                  </a:cubicBezTo>
                  <a:cubicBezTo>
                    <a:pt x="1219782" y="1270059"/>
                    <a:pt x="1219296" y="1269330"/>
                    <a:pt x="1218324" y="1269330"/>
                  </a:cubicBezTo>
                  <a:cubicBezTo>
                    <a:pt x="1216381" y="1268359"/>
                    <a:pt x="1215895" y="1266902"/>
                    <a:pt x="1216867" y="1264959"/>
                  </a:cubicBezTo>
                  <a:cubicBezTo>
                    <a:pt x="1215895" y="1265930"/>
                    <a:pt x="1214924" y="1268359"/>
                    <a:pt x="1213952" y="1272245"/>
                  </a:cubicBezTo>
                  <a:cubicBezTo>
                    <a:pt x="1212981" y="1276131"/>
                    <a:pt x="1212495" y="1279046"/>
                    <a:pt x="1212495" y="1280989"/>
                  </a:cubicBezTo>
                  <a:lnTo>
                    <a:pt x="1211038" y="1285361"/>
                  </a:lnTo>
                  <a:cubicBezTo>
                    <a:pt x="1208123" y="1287304"/>
                    <a:pt x="1207637" y="1288276"/>
                    <a:pt x="1209580" y="1288276"/>
                  </a:cubicBezTo>
                  <a:lnTo>
                    <a:pt x="1209580" y="1294105"/>
                  </a:lnTo>
                  <a:cubicBezTo>
                    <a:pt x="1209580" y="1297991"/>
                    <a:pt x="1209580" y="1300663"/>
                    <a:pt x="1209580" y="1302120"/>
                  </a:cubicBezTo>
                  <a:cubicBezTo>
                    <a:pt x="1209580" y="1303578"/>
                    <a:pt x="1207151" y="1302849"/>
                    <a:pt x="1202294" y="1299934"/>
                  </a:cubicBezTo>
                  <a:lnTo>
                    <a:pt x="1196464" y="1298477"/>
                  </a:lnTo>
                  <a:lnTo>
                    <a:pt x="1195007" y="1304306"/>
                  </a:lnTo>
                  <a:cubicBezTo>
                    <a:pt x="1194035" y="1306249"/>
                    <a:pt x="1191607" y="1307707"/>
                    <a:pt x="1187720" y="1308678"/>
                  </a:cubicBezTo>
                  <a:cubicBezTo>
                    <a:pt x="1184806" y="1307707"/>
                    <a:pt x="1184320" y="1307221"/>
                    <a:pt x="1186263" y="1307221"/>
                  </a:cubicBezTo>
                  <a:cubicBezTo>
                    <a:pt x="1186263" y="1306249"/>
                    <a:pt x="1186263" y="1305035"/>
                    <a:pt x="1186263" y="1303578"/>
                  </a:cubicBezTo>
                  <a:cubicBezTo>
                    <a:pt x="1186263" y="1302120"/>
                    <a:pt x="1185292" y="1301877"/>
                    <a:pt x="1183348" y="1302849"/>
                  </a:cubicBezTo>
                  <a:cubicBezTo>
                    <a:pt x="1182377" y="1304792"/>
                    <a:pt x="1179462" y="1305763"/>
                    <a:pt x="1174605" y="1305763"/>
                  </a:cubicBezTo>
                  <a:cubicBezTo>
                    <a:pt x="1173633" y="1305763"/>
                    <a:pt x="1174119" y="1304792"/>
                    <a:pt x="1176062" y="1302849"/>
                  </a:cubicBezTo>
                  <a:cubicBezTo>
                    <a:pt x="1176062" y="1302849"/>
                    <a:pt x="1176062" y="1302363"/>
                    <a:pt x="1176062" y="1301392"/>
                  </a:cubicBezTo>
                  <a:cubicBezTo>
                    <a:pt x="1176062" y="1300420"/>
                    <a:pt x="1175576" y="1299934"/>
                    <a:pt x="1174605" y="1299934"/>
                  </a:cubicBezTo>
                  <a:lnTo>
                    <a:pt x="1171690" y="1298477"/>
                  </a:lnTo>
                  <a:lnTo>
                    <a:pt x="1170233" y="1298477"/>
                  </a:lnTo>
                  <a:cubicBezTo>
                    <a:pt x="1169261" y="1300420"/>
                    <a:pt x="1167804" y="1300906"/>
                    <a:pt x="1165861" y="1299934"/>
                  </a:cubicBezTo>
                  <a:cubicBezTo>
                    <a:pt x="1164889" y="1299934"/>
                    <a:pt x="1163918" y="1299934"/>
                    <a:pt x="1162946" y="1299934"/>
                  </a:cubicBezTo>
                  <a:cubicBezTo>
                    <a:pt x="1161974" y="1299934"/>
                    <a:pt x="1161489" y="1300420"/>
                    <a:pt x="1161489" y="1301392"/>
                  </a:cubicBezTo>
                  <a:lnTo>
                    <a:pt x="1155659" y="1299934"/>
                  </a:lnTo>
                  <a:lnTo>
                    <a:pt x="1160031" y="1298477"/>
                  </a:lnTo>
                  <a:lnTo>
                    <a:pt x="1168775" y="1294105"/>
                  </a:lnTo>
                  <a:lnTo>
                    <a:pt x="1162946" y="1291190"/>
                  </a:lnTo>
                  <a:lnTo>
                    <a:pt x="1161489" y="1291190"/>
                  </a:lnTo>
                  <a:cubicBezTo>
                    <a:pt x="1160517" y="1288276"/>
                    <a:pt x="1159546" y="1287790"/>
                    <a:pt x="1158574" y="1289733"/>
                  </a:cubicBezTo>
                  <a:lnTo>
                    <a:pt x="1158574" y="1292648"/>
                  </a:lnTo>
                  <a:cubicBezTo>
                    <a:pt x="1157602" y="1295562"/>
                    <a:pt x="1156388" y="1297020"/>
                    <a:pt x="1154931" y="1297020"/>
                  </a:cubicBezTo>
                  <a:cubicBezTo>
                    <a:pt x="1153473" y="1297020"/>
                    <a:pt x="1152259" y="1296048"/>
                    <a:pt x="1151287" y="1294105"/>
                  </a:cubicBezTo>
                  <a:cubicBezTo>
                    <a:pt x="1151287" y="1292162"/>
                    <a:pt x="1149344" y="1291190"/>
                    <a:pt x="1145458" y="1291190"/>
                  </a:cubicBezTo>
                  <a:cubicBezTo>
                    <a:pt x="1143515" y="1291190"/>
                    <a:pt x="1143029" y="1292162"/>
                    <a:pt x="1144001" y="1294105"/>
                  </a:cubicBezTo>
                  <a:cubicBezTo>
                    <a:pt x="1143029" y="1296048"/>
                    <a:pt x="1142058" y="1296048"/>
                    <a:pt x="1141086" y="1294105"/>
                  </a:cubicBezTo>
                  <a:cubicBezTo>
                    <a:pt x="1140114" y="1293133"/>
                    <a:pt x="1139629" y="1293619"/>
                    <a:pt x="1139629" y="1295562"/>
                  </a:cubicBezTo>
                  <a:cubicBezTo>
                    <a:pt x="1138657" y="1296534"/>
                    <a:pt x="1136714" y="1295077"/>
                    <a:pt x="1133799" y="1291190"/>
                  </a:cubicBezTo>
                  <a:cubicBezTo>
                    <a:pt x="1130885" y="1281475"/>
                    <a:pt x="1127970" y="1276617"/>
                    <a:pt x="1125055" y="1276617"/>
                  </a:cubicBezTo>
                  <a:cubicBezTo>
                    <a:pt x="1124084" y="1275645"/>
                    <a:pt x="1123598" y="1274674"/>
                    <a:pt x="1123598" y="1273702"/>
                  </a:cubicBezTo>
                  <a:lnTo>
                    <a:pt x="1122141" y="1270788"/>
                  </a:lnTo>
                  <a:cubicBezTo>
                    <a:pt x="1121169" y="1267873"/>
                    <a:pt x="1120198" y="1266173"/>
                    <a:pt x="1119226" y="1265687"/>
                  </a:cubicBezTo>
                  <a:cubicBezTo>
                    <a:pt x="1118255" y="1265201"/>
                    <a:pt x="1116311" y="1264959"/>
                    <a:pt x="1113397" y="1264959"/>
                  </a:cubicBezTo>
                  <a:cubicBezTo>
                    <a:pt x="1111454" y="1264959"/>
                    <a:pt x="1111454" y="1264473"/>
                    <a:pt x="1113397" y="1263501"/>
                  </a:cubicBezTo>
                  <a:lnTo>
                    <a:pt x="1116311" y="1263501"/>
                  </a:lnTo>
                  <a:lnTo>
                    <a:pt x="1114854" y="1260586"/>
                  </a:lnTo>
                  <a:lnTo>
                    <a:pt x="1109025" y="1259129"/>
                  </a:lnTo>
                  <a:cubicBezTo>
                    <a:pt x="1109025" y="1257186"/>
                    <a:pt x="1108539" y="1255729"/>
                    <a:pt x="1107568" y="1254757"/>
                  </a:cubicBezTo>
                  <a:cubicBezTo>
                    <a:pt x="1106596" y="1254757"/>
                    <a:pt x="1105867" y="1254514"/>
                    <a:pt x="1105382" y="1254028"/>
                  </a:cubicBezTo>
                  <a:cubicBezTo>
                    <a:pt x="1104896" y="1253543"/>
                    <a:pt x="1104167" y="1252814"/>
                    <a:pt x="1103196" y="1251843"/>
                  </a:cubicBezTo>
                  <a:cubicBezTo>
                    <a:pt x="1102224" y="1248928"/>
                    <a:pt x="1100281" y="1247470"/>
                    <a:pt x="1097366" y="1247470"/>
                  </a:cubicBezTo>
                  <a:cubicBezTo>
                    <a:pt x="1096395" y="1245527"/>
                    <a:pt x="1094937" y="1244070"/>
                    <a:pt x="1092994" y="1243099"/>
                  </a:cubicBezTo>
                  <a:cubicBezTo>
                    <a:pt x="1091051" y="1242127"/>
                    <a:pt x="1090080" y="1241155"/>
                    <a:pt x="1090080" y="1240184"/>
                  </a:cubicBezTo>
                  <a:cubicBezTo>
                    <a:pt x="1085222" y="1235326"/>
                    <a:pt x="1081821" y="1232897"/>
                    <a:pt x="1079878" y="1232897"/>
                  </a:cubicBezTo>
                  <a:lnTo>
                    <a:pt x="1076964" y="1232897"/>
                  </a:lnTo>
                  <a:cubicBezTo>
                    <a:pt x="1075992" y="1231926"/>
                    <a:pt x="1075506" y="1231197"/>
                    <a:pt x="1075506" y="1230711"/>
                  </a:cubicBezTo>
                  <a:cubicBezTo>
                    <a:pt x="1075506" y="1230226"/>
                    <a:pt x="1075021" y="1229497"/>
                    <a:pt x="1074049" y="1228525"/>
                  </a:cubicBezTo>
                  <a:cubicBezTo>
                    <a:pt x="1074049" y="1226582"/>
                    <a:pt x="1074535" y="1226096"/>
                    <a:pt x="1075506" y="1227068"/>
                  </a:cubicBezTo>
                  <a:lnTo>
                    <a:pt x="1076964" y="1224153"/>
                  </a:lnTo>
                  <a:cubicBezTo>
                    <a:pt x="1075992" y="1223182"/>
                    <a:pt x="1075506" y="1222210"/>
                    <a:pt x="1075506" y="1221239"/>
                  </a:cubicBezTo>
                  <a:lnTo>
                    <a:pt x="1072592" y="1221239"/>
                  </a:lnTo>
                  <a:cubicBezTo>
                    <a:pt x="1071620" y="1218324"/>
                    <a:pt x="1070163" y="1216867"/>
                    <a:pt x="1068220" y="1216867"/>
                  </a:cubicBezTo>
                  <a:cubicBezTo>
                    <a:pt x="1069191" y="1214924"/>
                    <a:pt x="1068705" y="1213466"/>
                    <a:pt x="1066762" y="1212495"/>
                  </a:cubicBezTo>
                  <a:cubicBezTo>
                    <a:pt x="1065791" y="1212495"/>
                    <a:pt x="1065305" y="1212009"/>
                    <a:pt x="1065305" y="1211037"/>
                  </a:cubicBezTo>
                  <a:lnTo>
                    <a:pt x="1059476" y="1211037"/>
                  </a:lnTo>
                  <a:cubicBezTo>
                    <a:pt x="1061419" y="1210066"/>
                    <a:pt x="1061419" y="1209580"/>
                    <a:pt x="1059476" y="1209580"/>
                  </a:cubicBezTo>
                  <a:cubicBezTo>
                    <a:pt x="1060447" y="1207637"/>
                    <a:pt x="1059962" y="1206180"/>
                    <a:pt x="1058018" y="1205208"/>
                  </a:cubicBezTo>
                  <a:lnTo>
                    <a:pt x="1058018" y="1203751"/>
                  </a:lnTo>
                  <a:cubicBezTo>
                    <a:pt x="1058018" y="1203751"/>
                    <a:pt x="1054132" y="1202293"/>
                    <a:pt x="1046360" y="1199379"/>
                  </a:cubicBezTo>
                  <a:lnTo>
                    <a:pt x="1039073" y="1197921"/>
                  </a:lnTo>
                  <a:cubicBezTo>
                    <a:pt x="1040045" y="1197921"/>
                    <a:pt x="1041016" y="1197436"/>
                    <a:pt x="1041988" y="1196464"/>
                  </a:cubicBezTo>
                  <a:cubicBezTo>
                    <a:pt x="1042959" y="1195493"/>
                    <a:pt x="1042474" y="1195007"/>
                    <a:pt x="1040531" y="1195007"/>
                  </a:cubicBezTo>
                  <a:lnTo>
                    <a:pt x="1037616" y="1190635"/>
                  </a:lnTo>
                  <a:lnTo>
                    <a:pt x="1039073" y="1189177"/>
                  </a:lnTo>
                  <a:cubicBezTo>
                    <a:pt x="1038102" y="1190149"/>
                    <a:pt x="1037130" y="1190149"/>
                    <a:pt x="1036159" y="1189177"/>
                  </a:cubicBezTo>
                  <a:cubicBezTo>
                    <a:pt x="1035187" y="1188206"/>
                    <a:pt x="1034216" y="1187720"/>
                    <a:pt x="1033244" y="1187720"/>
                  </a:cubicBezTo>
                  <a:cubicBezTo>
                    <a:pt x="1031301" y="1187720"/>
                    <a:pt x="1028386" y="1185777"/>
                    <a:pt x="1024500" y="1181891"/>
                  </a:cubicBezTo>
                  <a:cubicBezTo>
                    <a:pt x="1023528" y="1180919"/>
                    <a:pt x="1022557" y="1180676"/>
                    <a:pt x="1021585" y="1181162"/>
                  </a:cubicBezTo>
                  <a:cubicBezTo>
                    <a:pt x="1020614" y="1181648"/>
                    <a:pt x="1020128" y="1182377"/>
                    <a:pt x="1020128" y="1183348"/>
                  </a:cubicBezTo>
                  <a:lnTo>
                    <a:pt x="1017213" y="1183348"/>
                  </a:lnTo>
                  <a:cubicBezTo>
                    <a:pt x="1017213" y="1182377"/>
                    <a:pt x="1016485" y="1181648"/>
                    <a:pt x="1015027" y="1181162"/>
                  </a:cubicBezTo>
                  <a:cubicBezTo>
                    <a:pt x="1013570" y="1180676"/>
                    <a:pt x="1011870" y="1180434"/>
                    <a:pt x="1009927" y="1180434"/>
                  </a:cubicBezTo>
                  <a:cubicBezTo>
                    <a:pt x="1004097" y="1178490"/>
                    <a:pt x="1000697" y="1178490"/>
                    <a:pt x="999725" y="1180434"/>
                  </a:cubicBezTo>
                  <a:cubicBezTo>
                    <a:pt x="997782" y="1179462"/>
                    <a:pt x="997297" y="1178005"/>
                    <a:pt x="998268" y="1176061"/>
                  </a:cubicBezTo>
                  <a:lnTo>
                    <a:pt x="995354" y="1176061"/>
                  </a:lnTo>
                  <a:cubicBezTo>
                    <a:pt x="994382" y="1178005"/>
                    <a:pt x="992925" y="1178490"/>
                    <a:pt x="990982" y="1177519"/>
                  </a:cubicBezTo>
                  <a:cubicBezTo>
                    <a:pt x="990982" y="1176547"/>
                    <a:pt x="989524" y="1177033"/>
                    <a:pt x="986609" y="1178976"/>
                  </a:cubicBezTo>
                  <a:lnTo>
                    <a:pt x="980780" y="1177519"/>
                  </a:lnTo>
                  <a:lnTo>
                    <a:pt x="979323" y="1176061"/>
                  </a:lnTo>
                  <a:cubicBezTo>
                    <a:pt x="979323" y="1174119"/>
                    <a:pt x="978351" y="1172661"/>
                    <a:pt x="976408" y="1171690"/>
                  </a:cubicBezTo>
                  <a:cubicBezTo>
                    <a:pt x="978351" y="1172661"/>
                    <a:pt x="980294" y="1172661"/>
                    <a:pt x="982238" y="1171690"/>
                  </a:cubicBezTo>
                  <a:cubicBezTo>
                    <a:pt x="983209" y="1169747"/>
                    <a:pt x="982966" y="1168775"/>
                    <a:pt x="981509" y="1168775"/>
                  </a:cubicBezTo>
                  <a:cubicBezTo>
                    <a:pt x="980052" y="1168775"/>
                    <a:pt x="978837" y="1169261"/>
                    <a:pt x="977866" y="1170232"/>
                  </a:cubicBezTo>
                  <a:lnTo>
                    <a:pt x="970579" y="1168775"/>
                  </a:lnTo>
                  <a:cubicBezTo>
                    <a:pt x="969607" y="1168775"/>
                    <a:pt x="967907" y="1168289"/>
                    <a:pt x="965478" y="1167318"/>
                  </a:cubicBezTo>
                  <a:cubicBezTo>
                    <a:pt x="963049" y="1166346"/>
                    <a:pt x="960863" y="1165374"/>
                    <a:pt x="958920" y="1164403"/>
                  </a:cubicBezTo>
                  <a:lnTo>
                    <a:pt x="954548" y="1165860"/>
                  </a:lnTo>
                  <a:cubicBezTo>
                    <a:pt x="949691" y="1165860"/>
                    <a:pt x="943375" y="1163917"/>
                    <a:pt x="935603" y="1160031"/>
                  </a:cubicBezTo>
                  <a:cubicBezTo>
                    <a:pt x="929774" y="1157116"/>
                    <a:pt x="924916" y="1155173"/>
                    <a:pt x="921030" y="1154202"/>
                  </a:cubicBezTo>
                  <a:cubicBezTo>
                    <a:pt x="946290" y="1161003"/>
                    <a:pt x="963292" y="1163917"/>
                    <a:pt x="972036" y="1162946"/>
                  </a:cubicBezTo>
                  <a:lnTo>
                    <a:pt x="974951" y="1161488"/>
                  </a:lnTo>
                  <a:lnTo>
                    <a:pt x="937060" y="1155659"/>
                  </a:lnTo>
                  <a:cubicBezTo>
                    <a:pt x="938032" y="1153716"/>
                    <a:pt x="939975" y="1153716"/>
                    <a:pt x="942890" y="1155659"/>
                  </a:cubicBezTo>
                  <a:cubicBezTo>
                    <a:pt x="945804" y="1156631"/>
                    <a:pt x="949205" y="1156873"/>
                    <a:pt x="953091" y="1156388"/>
                  </a:cubicBezTo>
                  <a:cubicBezTo>
                    <a:pt x="956977" y="1155902"/>
                    <a:pt x="959406" y="1155659"/>
                    <a:pt x="960378" y="1155659"/>
                  </a:cubicBezTo>
                  <a:lnTo>
                    <a:pt x="966207" y="1157116"/>
                  </a:lnTo>
                  <a:cubicBezTo>
                    <a:pt x="968150" y="1157116"/>
                    <a:pt x="969122" y="1156145"/>
                    <a:pt x="969122" y="1154202"/>
                  </a:cubicBezTo>
                  <a:lnTo>
                    <a:pt x="951634" y="1149830"/>
                  </a:lnTo>
                  <a:cubicBezTo>
                    <a:pt x="949691" y="1148858"/>
                    <a:pt x="946776" y="1148372"/>
                    <a:pt x="942890" y="1148372"/>
                  </a:cubicBezTo>
                  <a:cubicBezTo>
                    <a:pt x="939004" y="1148372"/>
                    <a:pt x="936089" y="1148372"/>
                    <a:pt x="934146" y="1148372"/>
                  </a:cubicBezTo>
                  <a:cubicBezTo>
                    <a:pt x="930260" y="1147401"/>
                    <a:pt x="925645" y="1145701"/>
                    <a:pt x="920301" y="1143272"/>
                  </a:cubicBezTo>
                  <a:cubicBezTo>
                    <a:pt x="914958" y="1140843"/>
                    <a:pt x="912286" y="1139143"/>
                    <a:pt x="912286" y="1138171"/>
                  </a:cubicBezTo>
                  <a:lnTo>
                    <a:pt x="919573" y="1139629"/>
                  </a:lnTo>
                  <a:cubicBezTo>
                    <a:pt x="930260" y="1143515"/>
                    <a:pt x="943861" y="1146186"/>
                    <a:pt x="960378" y="1147644"/>
                  </a:cubicBezTo>
                  <a:cubicBezTo>
                    <a:pt x="976894" y="1149101"/>
                    <a:pt x="986609" y="1150315"/>
                    <a:pt x="989524" y="1151287"/>
                  </a:cubicBezTo>
                  <a:lnTo>
                    <a:pt x="989524" y="1149830"/>
                  </a:lnTo>
                  <a:cubicBezTo>
                    <a:pt x="990496" y="1148858"/>
                    <a:pt x="991467" y="1148372"/>
                    <a:pt x="992439" y="1148372"/>
                  </a:cubicBezTo>
                  <a:lnTo>
                    <a:pt x="988067" y="1144000"/>
                  </a:lnTo>
                  <a:lnTo>
                    <a:pt x="986609" y="1144000"/>
                  </a:lnTo>
                  <a:lnTo>
                    <a:pt x="989524" y="1141086"/>
                  </a:lnTo>
                  <a:cubicBezTo>
                    <a:pt x="993410" y="1142057"/>
                    <a:pt x="996325" y="1141086"/>
                    <a:pt x="998268" y="1138171"/>
                  </a:cubicBezTo>
                  <a:lnTo>
                    <a:pt x="979323" y="1133799"/>
                  </a:lnTo>
                  <a:cubicBezTo>
                    <a:pt x="977380" y="1134771"/>
                    <a:pt x="975437" y="1135014"/>
                    <a:pt x="973494" y="1134528"/>
                  </a:cubicBezTo>
                  <a:cubicBezTo>
                    <a:pt x="971551" y="1134042"/>
                    <a:pt x="970093" y="1133799"/>
                    <a:pt x="969122" y="1133799"/>
                  </a:cubicBezTo>
                  <a:cubicBezTo>
                    <a:pt x="968150" y="1131856"/>
                    <a:pt x="964264" y="1130399"/>
                    <a:pt x="957463" y="1129427"/>
                  </a:cubicBezTo>
                  <a:cubicBezTo>
                    <a:pt x="950662" y="1128456"/>
                    <a:pt x="946290" y="1127970"/>
                    <a:pt x="944347" y="1127970"/>
                  </a:cubicBezTo>
                  <a:lnTo>
                    <a:pt x="938518" y="1127970"/>
                  </a:lnTo>
                  <a:cubicBezTo>
                    <a:pt x="934632" y="1127970"/>
                    <a:pt x="931231" y="1127484"/>
                    <a:pt x="928317" y="1126513"/>
                  </a:cubicBezTo>
                  <a:cubicBezTo>
                    <a:pt x="927345" y="1126513"/>
                    <a:pt x="925402" y="1126513"/>
                    <a:pt x="922487" y="1126513"/>
                  </a:cubicBezTo>
                  <a:cubicBezTo>
                    <a:pt x="919573" y="1126513"/>
                    <a:pt x="916658" y="1126513"/>
                    <a:pt x="913743" y="1126513"/>
                  </a:cubicBezTo>
                  <a:cubicBezTo>
                    <a:pt x="904028" y="1124569"/>
                    <a:pt x="899170" y="1123112"/>
                    <a:pt x="899170" y="1122141"/>
                  </a:cubicBezTo>
                  <a:lnTo>
                    <a:pt x="912286" y="1123598"/>
                  </a:lnTo>
                  <a:cubicBezTo>
                    <a:pt x="917144" y="1123598"/>
                    <a:pt x="923216" y="1124084"/>
                    <a:pt x="930503" y="1125055"/>
                  </a:cubicBezTo>
                  <a:cubicBezTo>
                    <a:pt x="937789" y="1126027"/>
                    <a:pt x="942404" y="1126027"/>
                    <a:pt x="944347" y="1125055"/>
                  </a:cubicBezTo>
                  <a:lnTo>
                    <a:pt x="938518" y="1123598"/>
                  </a:lnTo>
                  <a:lnTo>
                    <a:pt x="939975" y="1123598"/>
                  </a:lnTo>
                  <a:cubicBezTo>
                    <a:pt x="949691" y="1123598"/>
                    <a:pt x="957949" y="1124084"/>
                    <a:pt x="964750" y="1125055"/>
                  </a:cubicBezTo>
                  <a:cubicBezTo>
                    <a:pt x="969607" y="1126027"/>
                    <a:pt x="975437" y="1126513"/>
                    <a:pt x="982238" y="1126513"/>
                  </a:cubicBezTo>
                  <a:cubicBezTo>
                    <a:pt x="985152" y="1126513"/>
                    <a:pt x="984666" y="1126027"/>
                    <a:pt x="980780" y="1125055"/>
                  </a:cubicBezTo>
                  <a:cubicBezTo>
                    <a:pt x="973979" y="1120197"/>
                    <a:pt x="970093" y="1117283"/>
                    <a:pt x="969122" y="1116311"/>
                  </a:cubicBezTo>
                  <a:cubicBezTo>
                    <a:pt x="970093" y="1114368"/>
                    <a:pt x="970093" y="1113397"/>
                    <a:pt x="969122" y="1113397"/>
                  </a:cubicBezTo>
                  <a:cubicBezTo>
                    <a:pt x="969122" y="1114368"/>
                    <a:pt x="968636" y="1115097"/>
                    <a:pt x="967664" y="1115583"/>
                  </a:cubicBezTo>
                  <a:cubicBezTo>
                    <a:pt x="966693" y="1116068"/>
                    <a:pt x="965721" y="1115825"/>
                    <a:pt x="964750" y="1114854"/>
                  </a:cubicBezTo>
                  <a:cubicBezTo>
                    <a:pt x="963778" y="1111939"/>
                    <a:pt x="961835" y="1110482"/>
                    <a:pt x="958920" y="1110482"/>
                  </a:cubicBezTo>
                  <a:lnTo>
                    <a:pt x="947262" y="1106110"/>
                  </a:lnTo>
                  <a:cubicBezTo>
                    <a:pt x="933660" y="1099309"/>
                    <a:pt x="919087" y="1096880"/>
                    <a:pt x="903542" y="1098823"/>
                  </a:cubicBezTo>
                  <a:lnTo>
                    <a:pt x="881682" y="1101738"/>
                  </a:lnTo>
                  <a:lnTo>
                    <a:pt x="880225" y="1104653"/>
                  </a:lnTo>
                  <a:cubicBezTo>
                    <a:pt x="878282" y="1103681"/>
                    <a:pt x="877310" y="1103681"/>
                    <a:pt x="877310" y="1104653"/>
                  </a:cubicBezTo>
                  <a:cubicBezTo>
                    <a:pt x="875367" y="1104653"/>
                    <a:pt x="873910" y="1105138"/>
                    <a:pt x="872938" y="1106110"/>
                  </a:cubicBezTo>
                  <a:cubicBezTo>
                    <a:pt x="874881" y="1107082"/>
                    <a:pt x="875853" y="1107567"/>
                    <a:pt x="875853" y="1107567"/>
                  </a:cubicBezTo>
                  <a:lnTo>
                    <a:pt x="881682" y="1109025"/>
                  </a:lnTo>
                  <a:lnTo>
                    <a:pt x="888969" y="1111939"/>
                  </a:lnTo>
                  <a:cubicBezTo>
                    <a:pt x="889940" y="1110968"/>
                    <a:pt x="890912" y="1111454"/>
                    <a:pt x="891883" y="1113397"/>
                  </a:cubicBezTo>
                  <a:cubicBezTo>
                    <a:pt x="892855" y="1115340"/>
                    <a:pt x="892855" y="1116797"/>
                    <a:pt x="891883" y="1117769"/>
                  </a:cubicBezTo>
                  <a:cubicBezTo>
                    <a:pt x="889940" y="1118740"/>
                    <a:pt x="889697" y="1119469"/>
                    <a:pt x="891155" y="1119954"/>
                  </a:cubicBezTo>
                  <a:cubicBezTo>
                    <a:pt x="892612" y="1120440"/>
                    <a:pt x="894312" y="1120197"/>
                    <a:pt x="896255" y="1119226"/>
                  </a:cubicBezTo>
                  <a:cubicBezTo>
                    <a:pt x="895284" y="1120197"/>
                    <a:pt x="895284" y="1121169"/>
                    <a:pt x="896255" y="1122141"/>
                  </a:cubicBezTo>
                  <a:lnTo>
                    <a:pt x="890426" y="1123598"/>
                  </a:lnTo>
                  <a:cubicBezTo>
                    <a:pt x="888483" y="1122626"/>
                    <a:pt x="886540" y="1122626"/>
                    <a:pt x="884597" y="1123598"/>
                  </a:cubicBezTo>
                  <a:lnTo>
                    <a:pt x="881682" y="1126513"/>
                  </a:lnTo>
                  <a:lnTo>
                    <a:pt x="883139" y="1126513"/>
                  </a:lnTo>
                  <a:lnTo>
                    <a:pt x="886054" y="1126513"/>
                  </a:lnTo>
                  <a:cubicBezTo>
                    <a:pt x="889940" y="1126513"/>
                    <a:pt x="891883" y="1126513"/>
                    <a:pt x="891883" y="1126513"/>
                  </a:cubicBezTo>
                  <a:cubicBezTo>
                    <a:pt x="891883" y="1128456"/>
                    <a:pt x="890426" y="1129913"/>
                    <a:pt x="887511" y="1130884"/>
                  </a:cubicBezTo>
                  <a:cubicBezTo>
                    <a:pt x="889454" y="1131856"/>
                    <a:pt x="890912" y="1131370"/>
                    <a:pt x="891883" y="1129427"/>
                  </a:cubicBezTo>
                  <a:lnTo>
                    <a:pt x="894798" y="1129427"/>
                  </a:lnTo>
                  <a:lnTo>
                    <a:pt x="896255" y="1127970"/>
                  </a:lnTo>
                  <a:lnTo>
                    <a:pt x="902085" y="1129427"/>
                  </a:lnTo>
                  <a:lnTo>
                    <a:pt x="897713" y="1130884"/>
                  </a:lnTo>
                  <a:cubicBezTo>
                    <a:pt x="895770" y="1130884"/>
                    <a:pt x="894798" y="1131856"/>
                    <a:pt x="894798" y="1133799"/>
                  </a:cubicBezTo>
                  <a:cubicBezTo>
                    <a:pt x="894798" y="1135742"/>
                    <a:pt x="893826" y="1136228"/>
                    <a:pt x="891883" y="1135256"/>
                  </a:cubicBezTo>
                  <a:lnTo>
                    <a:pt x="887511" y="1139629"/>
                  </a:lnTo>
                  <a:cubicBezTo>
                    <a:pt x="885568" y="1141571"/>
                    <a:pt x="884354" y="1143515"/>
                    <a:pt x="883868" y="1145458"/>
                  </a:cubicBezTo>
                  <a:cubicBezTo>
                    <a:pt x="883382" y="1147401"/>
                    <a:pt x="883625" y="1148372"/>
                    <a:pt x="884597" y="1148372"/>
                  </a:cubicBezTo>
                  <a:cubicBezTo>
                    <a:pt x="886540" y="1151287"/>
                    <a:pt x="887026" y="1153716"/>
                    <a:pt x="886054" y="1155659"/>
                  </a:cubicBezTo>
                  <a:cubicBezTo>
                    <a:pt x="884111" y="1156631"/>
                    <a:pt x="882654" y="1158574"/>
                    <a:pt x="881682" y="1161488"/>
                  </a:cubicBezTo>
                  <a:cubicBezTo>
                    <a:pt x="881682" y="1161488"/>
                    <a:pt x="881682" y="1161731"/>
                    <a:pt x="881682" y="1162217"/>
                  </a:cubicBezTo>
                  <a:cubicBezTo>
                    <a:pt x="881682" y="1162703"/>
                    <a:pt x="881682" y="1163432"/>
                    <a:pt x="881682" y="1164403"/>
                  </a:cubicBezTo>
                  <a:cubicBezTo>
                    <a:pt x="883625" y="1160517"/>
                    <a:pt x="885568" y="1158574"/>
                    <a:pt x="887511" y="1158574"/>
                  </a:cubicBezTo>
                  <a:cubicBezTo>
                    <a:pt x="888483" y="1156631"/>
                    <a:pt x="889454" y="1155902"/>
                    <a:pt x="890426" y="1156388"/>
                  </a:cubicBezTo>
                  <a:cubicBezTo>
                    <a:pt x="891398" y="1156873"/>
                    <a:pt x="891398" y="1157602"/>
                    <a:pt x="890426" y="1158574"/>
                  </a:cubicBezTo>
                  <a:lnTo>
                    <a:pt x="888969" y="1162946"/>
                  </a:lnTo>
                  <a:cubicBezTo>
                    <a:pt x="888969" y="1164889"/>
                    <a:pt x="888240" y="1166346"/>
                    <a:pt x="886783" y="1167318"/>
                  </a:cubicBezTo>
                  <a:cubicBezTo>
                    <a:pt x="885325" y="1168289"/>
                    <a:pt x="884597" y="1169261"/>
                    <a:pt x="884597" y="1170232"/>
                  </a:cubicBezTo>
                  <a:cubicBezTo>
                    <a:pt x="883625" y="1173147"/>
                    <a:pt x="882168" y="1175333"/>
                    <a:pt x="880225" y="1176790"/>
                  </a:cubicBezTo>
                  <a:cubicBezTo>
                    <a:pt x="878282" y="1178248"/>
                    <a:pt x="876339" y="1178976"/>
                    <a:pt x="874395" y="1178976"/>
                  </a:cubicBezTo>
                  <a:lnTo>
                    <a:pt x="872938" y="1177519"/>
                  </a:lnTo>
                  <a:cubicBezTo>
                    <a:pt x="870023" y="1179462"/>
                    <a:pt x="869538" y="1180434"/>
                    <a:pt x="871481" y="1180434"/>
                  </a:cubicBezTo>
                  <a:cubicBezTo>
                    <a:pt x="870509" y="1183348"/>
                    <a:pt x="870509" y="1185048"/>
                    <a:pt x="871481" y="1185534"/>
                  </a:cubicBezTo>
                  <a:cubicBezTo>
                    <a:pt x="872452" y="1186020"/>
                    <a:pt x="874395" y="1186263"/>
                    <a:pt x="877310" y="1186263"/>
                  </a:cubicBezTo>
                  <a:cubicBezTo>
                    <a:pt x="879253" y="1184320"/>
                    <a:pt x="880225" y="1183348"/>
                    <a:pt x="880225" y="1183348"/>
                  </a:cubicBezTo>
                  <a:cubicBezTo>
                    <a:pt x="880225" y="1185291"/>
                    <a:pt x="879010" y="1186992"/>
                    <a:pt x="876581" y="1188449"/>
                  </a:cubicBezTo>
                  <a:cubicBezTo>
                    <a:pt x="874153" y="1189906"/>
                    <a:pt x="872452" y="1190149"/>
                    <a:pt x="871481" y="1189177"/>
                  </a:cubicBezTo>
                  <a:cubicBezTo>
                    <a:pt x="866623" y="1188206"/>
                    <a:pt x="865166" y="1189663"/>
                    <a:pt x="867109" y="1193549"/>
                  </a:cubicBezTo>
                  <a:cubicBezTo>
                    <a:pt x="869052" y="1193549"/>
                    <a:pt x="869538" y="1194521"/>
                    <a:pt x="868566" y="1196464"/>
                  </a:cubicBezTo>
                  <a:lnTo>
                    <a:pt x="870023" y="1202293"/>
                  </a:lnTo>
                  <a:cubicBezTo>
                    <a:pt x="870995" y="1204237"/>
                    <a:pt x="872209" y="1205694"/>
                    <a:pt x="873667" y="1206665"/>
                  </a:cubicBezTo>
                  <a:cubicBezTo>
                    <a:pt x="875124" y="1207637"/>
                    <a:pt x="875853" y="1207637"/>
                    <a:pt x="875853" y="1206665"/>
                  </a:cubicBezTo>
                  <a:cubicBezTo>
                    <a:pt x="876824" y="1204722"/>
                    <a:pt x="879253" y="1204237"/>
                    <a:pt x="883139" y="1205208"/>
                  </a:cubicBezTo>
                  <a:cubicBezTo>
                    <a:pt x="883139" y="1208123"/>
                    <a:pt x="884597" y="1210552"/>
                    <a:pt x="887511" y="1212495"/>
                  </a:cubicBezTo>
                  <a:cubicBezTo>
                    <a:pt x="889454" y="1217353"/>
                    <a:pt x="891155" y="1220510"/>
                    <a:pt x="892612" y="1221967"/>
                  </a:cubicBezTo>
                  <a:cubicBezTo>
                    <a:pt x="894069" y="1223425"/>
                    <a:pt x="895770" y="1224639"/>
                    <a:pt x="897713" y="1225611"/>
                  </a:cubicBezTo>
                  <a:lnTo>
                    <a:pt x="899170" y="1229983"/>
                  </a:lnTo>
                  <a:cubicBezTo>
                    <a:pt x="901113" y="1229983"/>
                    <a:pt x="902570" y="1229011"/>
                    <a:pt x="903542" y="1227068"/>
                  </a:cubicBezTo>
                  <a:lnTo>
                    <a:pt x="900627" y="1227068"/>
                  </a:lnTo>
                  <a:cubicBezTo>
                    <a:pt x="898684" y="1226096"/>
                    <a:pt x="897713" y="1224639"/>
                    <a:pt x="897713" y="1222696"/>
                  </a:cubicBezTo>
                  <a:lnTo>
                    <a:pt x="899170" y="1221239"/>
                  </a:lnTo>
                  <a:cubicBezTo>
                    <a:pt x="897227" y="1221239"/>
                    <a:pt x="896741" y="1220267"/>
                    <a:pt x="897713" y="1218324"/>
                  </a:cubicBezTo>
                  <a:cubicBezTo>
                    <a:pt x="898684" y="1220267"/>
                    <a:pt x="900142" y="1221725"/>
                    <a:pt x="902085" y="1222696"/>
                  </a:cubicBezTo>
                  <a:cubicBezTo>
                    <a:pt x="901113" y="1223667"/>
                    <a:pt x="901599" y="1224153"/>
                    <a:pt x="903542" y="1224153"/>
                  </a:cubicBezTo>
                  <a:lnTo>
                    <a:pt x="904999" y="1228525"/>
                  </a:lnTo>
                  <a:cubicBezTo>
                    <a:pt x="904999" y="1231440"/>
                    <a:pt x="906942" y="1233869"/>
                    <a:pt x="910829" y="1235812"/>
                  </a:cubicBezTo>
                  <a:lnTo>
                    <a:pt x="909371" y="1232897"/>
                  </a:lnTo>
                  <a:lnTo>
                    <a:pt x="910829" y="1232897"/>
                  </a:lnTo>
                  <a:lnTo>
                    <a:pt x="913743" y="1234355"/>
                  </a:lnTo>
                  <a:lnTo>
                    <a:pt x="912286" y="1231440"/>
                  </a:lnTo>
                  <a:lnTo>
                    <a:pt x="909371" y="1224153"/>
                  </a:lnTo>
                  <a:cubicBezTo>
                    <a:pt x="910343" y="1225125"/>
                    <a:pt x="911800" y="1226582"/>
                    <a:pt x="913743" y="1228525"/>
                  </a:cubicBezTo>
                  <a:cubicBezTo>
                    <a:pt x="913743" y="1229497"/>
                    <a:pt x="913986" y="1230468"/>
                    <a:pt x="914472" y="1231440"/>
                  </a:cubicBezTo>
                  <a:cubicBezTo>
                    <a:pt x="914958" y="1232412"/>
                    <a:pt x="915686" y="1232897"/>
                    <a:pt x="916658" y="1232897"/>
                  </a:cubicBezTo>
                  <a:cubicBezTo>
                    <a:pt x="915686" y="1231926"/>
                    <a:pt x="915201" y="1230468"/>
                    <a:pt x="915201" y="1228525"/>
                  </a:cubicBezTo>
                  <a:lnTo>
                    <a:pt x="913743" y="1219781"/>
                  </a:lnTo>
                  <a:cubicBezTo>
                    <a:pt x="911800" y="1217838"/>
                    <a:pt x="910100" y="1215652"/>
                    <a:pt x="908643" y="1213223"/>
                  </a:cubicBezTo>
                  <a:cubicBezTo>
                    <a:pt x="907185" y="1210795"/>
                    <a:pt x="906942" y="1209094"/>
                    <a:pt x="907914" y="1208123"/>
                  </a:cubicBezTo>
                  <a:cubicBezTo>
                    <a:pt x="908886" y="1207151"/>
                    <a:pt x="908886" y="1206180"/>
                    <a:pt x="907914" y="1205208"/>
                  </a:cubicBezTo>
                  <a:cubicBezTo>
                    <a:pt x="906942" y="1204237"/>
                    <a:pt x="906457" y="1203265"/>
                    <a:pt x="906457" y="1202293"/>
                  </a:cubicBezTo>
                  <a:cubicBezTo>
                    <a:pt x="905485" y="1201322"/>
                    <a:pt x="904999" y="1200350"/>
                    <a:pt x="904999" y="1199379"/>
                  </a:cubicBezTo>
                  <a:lnTo>
                    <a:pt x="909371" y="1205208"/>
                  </a:lnTo>
                  <a:cubicBezTo>
                    <a:pt x="911314" y="1209094"/>
                    <a:pt x="913257" y="1212009"/>
                    <a:pt x="915201" y="1213952"/>
                  </a:cubicBezTo>
                  <a:lnTo>
                    <a:pt x="918115" y="1227068"/>
                  </a:lnTo>
                  <a:lnTo>
                    <a:pt x="922487" y="1232897"/>
                  </a:lnTo>
                  <a:cubicBezTo>
                    <a:pt x="925402" y="1232897"/>
                    <a:pt x="925888" y="1231440"/>
                    <a:pt x="923945" y="1228525"/>
                  </a:cubicBezTo>
                  <a:cubicBezTo>
                    <a:pt x="925888" y="1228525"/>
                    <a:pt x="926859" y="1229254"/>
                    <a:pt x="926859" y="1230711"/>
                  </a:cubicBezTo>
                  <a:cubicBezTo>
                    <a:pt x="926859" y="1232169"/>
                    <a:pt x="927345" y="1234840"/>
                    <a:pt x="928317" y="1238727"/>
                  </a:cubicBezTo>
                  <a:cubicBezTo>
                    <a:pt x="929288" y="1241641"/>
                    <a:pt x="930745" y="1243099"/>
                    <a:pt x="932689" y="1243099"/>
                  </a:cubicBezTo>
                  <a:lnTo>
                    <a:pt x="931231" y="1244556"/>
                  </a:lnTo>
                  <a:lnTo>
                    <a:pt x="931231" y="1247470"/>
                  </a:lnTo>
                  <a:lnTo>
                    <a:pt x="934146" y="1248928"/>
                  </a:lnTo>
                  <a:cubicBezTo>
                    <a:pt x="933174" y="1250871"/>
                    <a:pt x="933174" y="1251600"/>
                    <a:pt x="934146" y="1251114"/>
                  </a:cubicBezTo>
                  <a:cubicBezTo>
                    <a:pt x="935117" y="1250628"/>
                    <a:pt x="936089" y="1249899"/>
                    <a:pt x="937060" y="1248928"/>
                  </a:cubicBezTo>
                  <a:cubicBezTo>
                    <a:pt x="938032" y="1247956"/>
                    <a:pt x="938275" y="1246742"/>
                    <a:pt x="937789" y="1245285"/>
                  </a:cubicBezTo>
                  <a:cubicBezTo>
                    <a:pt x="937303" y="1243827"/>
                    <a:pt x="937060" y="1242613"/>
                    <a:pt x="937060" y="1241641"/>
                  </a:cubicBezTo>
                  <a:cubicBezTo>
                    <a:pt x="939004" y="1238727"/>
                    <a:pt x="938518" y="1236298"/>
                    <a:pt x="935603" y="1234355"/>
                  </a:cubicBezTo>
                  <a:lnTo>
                    <a:pt x="932689" y="1232897"/>
                  </a:lnTo>
                  <a:cubicBezTo>
                    <a:pt x="933660" y="1231926"/>
                    <a:pt x="933174" y="1231440"/>
                    <a:pt x="931231" y="1231440"/>
                  </a:cubicBezTo>
                  <a:lnTo>
                    <a:pt x="931231" y="1223463"/>
                  </a:lnTo>
                  <a:lnTo>
                    <a:pt x="935239" y="1228525"/>
                  </a:lnTo>
                  <a:cubicBezTo>
                    <a:pt x="937425" y="1231926"/>
                    <a:pt x="939489" y="1235812"/>
                    <a:pt x="941432" y="1240184"/>
                  </a:cubicBezTo>
                  <a:lnTo>
                    <a:pt x="942447" y="1240996"/>
                  </a:lnTo>
                  <a:lnTo>
                    <a:pt x="941432" y="1236176"/>
                  </a:lnTo>
                  <a:cubicBezTo>
                    <a:pt x="940461" y="1233505"/>
                    <a:pt x="939004" y="1230468"/>
                    <a:pt x="937060" y="1227068"/>
                  </a:cubicBezTo>
                  <a:lnTo>
                    <a:pt x="934146" y="1212495"/>
                  </a:lnTo>
                  <a:lnTo>
                    <a:pt x="935603" y="1215409"/>
                  </a:lnTo>
                  <a:cubicBezTo>
                    <a:pt x="936575" y="1217353"/>
                    <a:pt x="939004" y="1223182"/>
                    <a:pt x="942890" y="1232897"/>
                  </a:cubicBezTo>
                  <a:cubicBezTo>
                    <a:pt x="943861" y="1232897"/>
                    <a:pt x="944590" y="1232897"/>
                    <a:pt x="945076" y="1232897"/>
                  </a:cubicBezTo>
                  <a:cubicBezTo>
                    <a:pt x="945561" y="1232897"/>
                    <a:pt x="945319" y="1232412"/>
                    <a:pt x="944347" y="1231440"/>
                  </a:cubicBezTo>
                  <a:cubicBezTo>
                    <a:pt x="945319" y="1229497"/>
                    <a:pt x="944833" y="1227554"/>
                    <a:pt x="942890" y="1225611"/>
                  </a:cubicBezTo>
                  <a:lnTo>
                    <a:pt x="941432" y="1222696"/>
                  </a:lnTo>
                  <a:cubicBezTo>
                    <a:pt x="943375" y="1222696"/>
                    <a:pt x="947747" y="1229011"/>
                    <a:pt x="954548" y="1241641"/>
                  </a:cubicBezTo>
                  <a:lnTo>
                    <a:pt x="960378" y="1247470"/>
                  </a:lnTo>
                  <a:cubicBezTo>
                    <a:pt x="961349" y="1250385"/>
                    <a:pt x="962807" y="1251843"/>
                    <a:pt x="964750" y="1251843"/>
                  </a:cubicBezTo>
                  <a:cubicBezTo>
                    <a:pt x="964750" y="1252814"/>
                    <a:pt x="964993" y="1254028"/>
                    <a:pt x="965478" y="1255486"/>
                  </a:cubicBezTo>
                  <a:cubicBezTo>
                    <a:pt x="965964" y="1256943"/>
                    <a:pt x="967179" y="1256700"/>
                    <a:pt x="969122" y="1254757"/>
                  </a:cubicBezTo>
                  <a:lnTo>
                    <a:pt x="974951" y="1260586"/>
                  </a:lnTo>
                  <a:lnTo>
                    <a:pt x="980780" y="1267873"/>
                  </a:lnTo>
                  <a:lnTo>
                    <a:pt x="988067" y="1275160"/>
                  </a:lnTo>
                  <a:cubicBezTo>
                    <a:pt x="990982" y="1278074"/>
                    <a:pt x="995354" y="1280017"/>
                    <a:pt x="1001183" y="1280989"/>
                  </a:cubicBezTo>
                  <a:lnTo>
                    <a:pt x="1008469" y="1286818"/>
                  </a:lnTo>
                  <a:lnTo>
                    <a:pt x="1011384" y="1286818"/>
                  </a:lnTo>
                  <a:lnTo>
                    <a:pt x="1020128" y="1292648"/>
                  </a:lnTo>
                  <a:cubicBezTo>
                    <a:pt x="1028872" y="1299449"/>
                    <a:pt x="1031787" y="1304306"/>
                    <a:pt x="1028872" y="1307221"/>
                  </a:cubicBezTo>
                  <a:lnTo>
                    <a:pt x="1031787" y="1307221"/>
                  </a:lnTo>
                  <a:lnTo>
                    <a:pt x="1030329" y="1308678"/>
                  </a:lnTo>
                  <a:cubicBezTo>
                    <a:pt x="1032272" y="1311593"/>
                    <a:pt x="1033730" y="1313050"/>
                    <a:pt x="1034701" y="1313050"/>
                  </a:cubicBezTo>
                  <a:lnTo>
                    <a:pt x="1036159" y="1317422"/>
                  </a:lnTo>
                  <a:lnTo>
                    <a:pt x="1033244" y="1315965"/>
                  </a:lnTo>
                  <a:cubicBezTo>
                    <a:pt x="1034216" y="1317908"/>
                    <a:pt x="1034216" y="1318879"/>
                    <a:pt x="1033244" y="1318879"/>
                  </a:cubicBezTo>
                  <a:lnTo>
                    <a:pt x="1033244" y="1324709"/>
                  </a:lnTo>
                  <a:cubicBezTo>
                    <a:pt x="1035187" y="1326652"/>
                    <a:pt x="1036159" y="1326652"/>
                    <a:pt x="1036159" y="1324709"/>
                  </a:cubicBezTo>
                  <a:lnTo>
                    <a:pt x="1039073" y="1326166"/>
                  </a:lnTo>
                  <a:cubicBezTo>
                    <a:pt x="1041016" y="1328109"/>
                    <a:pt x="1041502" y="1329566"/>
                    <a:pt x="1040531" y="1330538"/>
                  </a:cubicBezTo>
                  <a:cubicBezTo>
                    <a:pt x="1039559" y="1332481"/>
                    <a:pt x="1040045" y="1333938"/>
                    <a:pt x="1041988" y="1334910"/>
                  </a:cubicBezTo>
                  <a:lnTo>
                    <a:pt x="1050732" y="1350940"/>
                  </a:lnTo>
                  <a:lnTo>
                    <a:pt x="1047817" y="1359685"/>
                  </a:lnTo>
                  <a:cubicBezTo>
                    <a:pt x="1046846" y="1360656"/>
                    <a:pt x="1047331" y="1361142"/>
                    <a:pt x="1049274" y="1361142"/>
                  </a:cubicBezTo>
                  <a:cubicBezTo>
                    <a:pt x="1052189" y="1361142"/>
                    <a:pt x="1053646" y="1360170"/>
                    <a:pt x="1053646" y="1358227"/>
                  </a:cubicBezTo>
                  <a:lnTo>
                    <a:pt x="1055104" y="1352398"/>
                  </a:lnTo>
                  <a:lnTo>
                    <a:pt x="1056561" y="1355313"/>
                  </a:lnTo>
                  <a:cubicBezTo>
                    <a:pt x="1057533" y="1358227"/>
                    <a:pt x="1058990" y="1359685"/>
                    <a:pt x="1060933" y="1359685"/>
                  </a:cubicBezTo>
                  <a:lnTo>
                    <a:pt x="1062390" y="1365514"/>
                  </a:lnTo>
                  <a:cubicBezTo>
                    <a:pt x="1064334" y="1365514"/>
                    <a:pt x="1064819" y="1366485"/>
                    <a:pt x="1063848" y="1368428"/>
                  </a:cubicBezTo>
                  <a:lnTo>
                    <a:pt x="1065305" y="1374258"/>
                  </a:lnTo>
                  <a:lnTo>
                    <a:pt x="1065305" y="1377172"/>
                  </a:lnTo>
                  <a:cubicBezTo>
                    <a:pt x="1065305" y="1380087"/>
                    <a:pt x="1064819" y="1382759"/>
                    <a:pt x="1063848" y="1385188"/>
                  </a:cubicBezTo>
                  <a:cubicBezTo>
                    <a:pt x="1062876" y="1387617"/>
                    <a:pt x="1061419" y="1389803"/>
                    <a:pt x="1059476" y="1391746"/>
                  </a:cubicBezTo>
                  <a:cubicBezTo>
                    <a:pt x="1056561" y="1395632"/>
                    <a:pt x="1051218" y="1399032"/>
                    <a:pt x="1043445" y="1401947"/>
                  </a:cubicBezTo>
                  <a:cubicBezTo>
                    <a:pt x="1041502" y="1401947"/>
                    <a:pt x="1039559" y="1402190"/>
                    <a:pt x="1037616" y="1402676"/>
                  </a:cubicBezTo>
                  <a:cubicBezTo>
                    <a:pt x="1035673" y="1403161"/>
                    <a:pt x="1035187" y="1403890"/>
                    <a:pt x="1036159" y="1404862"/>
                  </a:cubicBezTo>
                  <a:cubicBezTo>
                    <a:pt x="1043931" y="1403890"/>
                    <a:pt x="1048303" y="1402433"/>
                    <a:pt x="1049274" y="1400490"/>
                  </a:cubicBezTo>
                  <a:lnTo>
                    <a:pt x="1052189" y="1401947"/>
                  </a:lnTo>
                  <a:cubicBezTo>
                    <a:pt x="1053161" y="1401947"/>
                    <a:pt x="1052189" y="1403161"/>
                    <a:pt x="1049274" y="1405590"/>
                  </a:cubicBezTo>
                  <a:cubicBezTo>
                    <a:pt x="1046360" y="1408019"/>
                    <a:pt x="1043445" y="1410205"/>
                    <a:pt x="1040531" y="1412148"/>
                  </a:cubicBezTo>
                  <a:cubicBezTo>
                    <a:pt x="1038587" y="1413120"/>
                    <a:pt x="1037130" y="1414091"/>
                    <a:pt x="1036159" y="1415063"/>
                  </a:cubicBezTo>
                  <a:cubicBezTo>
                    <a:pt x="1036159" y="1417006"/>
                    <a:pt x="1037130" y="1417978"/>
                    <a:pt x="1039073" y="1417978"/>
                  </a:cubicBezTo>
                  <a:cubicBezTo>
                    <a:pt x="1040045" y="1418949"/>
                    <a:pt x="1041016" y="1418463"/>
                    <a:pt x="1041988" y="1416520"/>
                  </a:cubicBezTo>
                  <a:lnTo>
                    <a:pt x="1043445" y="1417978"/>
                  </a:lnTo>
                  <a:cubicBezTo>
                    <a:pt x="1044417" y="1417978"/>
                    <a:pt x="1045631" y="1417978"/>
                    <a:pt x="1047088" y="1417978"/>
                  </a:cubicBezTo>
                  <a:cubicBezTo>
                    <a:pt x="1048546" y="1417978"/>
                    <a:pt x="1049274" y="1417492"/>
                    <a:pt x="1049274" y="1416520"/>
                  </a:cubicBezTo>
                  <a:lnTo>
                    <a:pt x="1055717" y="1414373"/>
                  </a:lnTo>
                  <a:lnTo>
                    <a:pt x="1049274" y="1419435"/>
                  </a:lnTo>
                  <a:lnTo>
                    <a:pt x="1037616" y="1420892"/>
                  </a:lnTo>
                  <a:cubicBezTo>
                    <a:pt x="1036644" y="1421864"/>
                    <a:pt x="1036644" y="1423078"/>
                    <a:pt x="1037616" y="1424536"/>
                  </a:cubicBezTo>
                  <a:cubicBezTo>
                    <a:pt x="1038587" y="1425993"/>
                    <a:pt x="1040045" y="1426722"/>
                    <a:pt x="1041988" y="1426722"/>
                  </a:cubicBezTo>
                  <a:cubicBezTo>
                    <a:pt x="1043931" y="1427693"/>
                    <a:pt x="1042959" y="1430608"/>
                    <a:pt x="1039073" y="1435465"/>
                  </a:cubicBezTo>
                  <a:cubicBezTo>
                    <a:pt x="1038102" y="1437409"/>
                    <a:pt x="1036159" y="1439595"/>
                    <a:pt x="1033244" y="1442023"/>
                  </a:cubicBezTo>
                  <a:cubicBezTo>
                    <a:pt x="1030329" y="1444452"/>
                    <a:pt x="1027900" y="1445181"/>
                    <a:pt x="1025957" y="1444209"/>
                  </a:cubicBezTo>
                  <a:lnTo>
                    <a:pt x="1021585" y="1442752"/>
                  </a:lnTo>
                  <a:cubicBezTo>
                    <a:pt x="1020614" y="1444695"/>
                    <a:pt x="1019156" y="1445667"/>
                    <a:pt x="1017213" y="1445667"/>
                  </a:cubicBezTo>
                  <a:lnTo>
                    <a:pt x="1014299" y="1447124"/>
                  </a:lnTo>
                  <a:cubicBezTo>
                    <a:pt x="1013327" y="1447124"/>
                    <a:pt x="1012356" y="1447124"/>
                    <a:pt x="1011384" y="1447124"/>
                  </a:cubicBezTo>
                  <a:cubicBezTo>
                    <a:pt x="1009441" y="1447124"/>
                    <a:pt x="1008469" y="1447610"/>
                    <a:pt x="1008469" y="1448581"/>
                  </a:cubicBezTo>
                  <a:cubicBezTo>
                    <a:pt x="1006526" y="1447610"/>
                    <a:pt x="1004826" y="1447610"/>
                    <a:pt x="1003369" y="1448581"/>
                  </a:cubicBezTo>
                  <a:cubicBezTo>
                    <a:pt x="1001911" y="1449553"/>
                    <a:pt x="1002154" y="1450039"/>
                    <a:pt x="1004097" y="1450039"/>
                  </a:cubicBezTo>
                  <a:lnTo>
                    <a:pt x="1004097" y="1452953"/>
                  </a:lnTo>
                  <a:cubicBezTo>
                    <a:pt x="1003126" y="1452953"/>
                    <a:pt x="1002154" y="1452953"/>
                    <a:pt x="1001183" y="1452953"/>
                  </a:cubicBezTo>
                  <a:cubicBezTo>
                    <a:pt x="1000211" y="1452953"/>
                    <a:pt x="999240" y="1453439"/>
                    <a:pt x="998268" y="1454411"/>
                  </a:cubicBezTo>
                  <a:lnTo>
                    <a:pt x="995354" y="1455868"/>
                  </a:lnTo>
                  <a:cubicBezTo>
                    <a:pt x="993410" y="1456840"/>
                    <a:pt x="991467" y="1457811"/>
                    <a:pt x="989524" y="1458783"/>
                  </a:cubicBezTo>
                  <a:cubicBezTo>
                    <a:pt x="987581" y="1459754"/>
                    <a:pt x="986124" y="1461211"/>
                    <a:pt x="985152" y="1463155"/>
                  </a:cubicBezTo>
                  <a:cubicBezTo>
                    <a:pt x="984181" y="1465098"/>
                    <a:pt x="984424" y="1466069"/>
                    <a:pt x="985881" y="1466069"/>
                  </a:cubicBezTo>
                  <a:cubicBezTo>
                    <a:pt x="987338" y="1466069"/>
                    <a:pt x="989038" y="1465584"/>
                    <a:pt x="990982" y="1464612"/>
                  </a:cubicBezTo>
                  <a:cubicBezTo>
                    <a:pt x="991953" y="1463640"/>
                    <a:pt x="991467" y="1464612"/>
                    <a:pt x="989524" y="1467527"/>
                  </a:cubicBezTo>
                  <a:lnTo>
                    <a:pt x="989524" y="1468984"/>
                  </a:lnTo>
                  <a:cubicBezTo>
                    <a:pt x="987581" y="1470927"/>
                    <a:pt x="978837" y="1471899"/>
                    <a:pt x="963292" y="1471899"/>
                  </a:cubicBezTo>
                  <a:cubicBezTo>
                    <a:pt x="953577" y="1471899"/>
                    <a:pt x="947747" y="1471413"/>
                    <a:pt x="945804" y="1470441"/>
                  </a:cubicBezTo>
                  <a:lnTo>
                    <a:pt x="939975" y="1468984"/>
                  </a:lnTo>
                  <a:cubicBezTo>
                    <a:pt x="939975" y="1470927"/>
                    <a:pt x="939489" y="1471413"/>
                    <a:pt x="938518" y="1470441"/>
                  </a:cubicBezTo>
                  <a:cubicBezTo>
                    <a:pt x="937546" y="1469470"/>
                    <a:pt x="937060" y="1468498"/>
                    <a:pt x="937060" y="1467527"/>
                  </a:cubicBezTo>
                  <a:lnTo>
                    <a:pt x="934146" y="1467527"/>
                  </a:lnTo>
                  <a:lnTo>
                    <a:pt x="928317" y="1466069"/>
                  </a:lnTo>
                  <a:cubicBezTo>
                    <a:pt x="927345" y="1466069"/>
                    <a:pt x="926859" y="1466555"/>
                    <a:pt x="926859" y="1467527"/>
                  </a:cubicBezTo>
                  <a:lnTo>
                    <a:pt x="925402" y="1467527"/>
                  </a:lnTo>
                  <a:lnTo>
                    <a:pt x="910453" y="1463593"/>
                  </a:lnTo>
                  <a:lnTo>
                    <a:pt x="908643" y="1465705"/>
                  </a:lnTo>
                  <a:cubicBezTo>
                    <a:pt x="907671" y="1465948"/>
                    <a:pt x="906457" y="1465584"/>
                    <a:pt x="904999" y="1464612"/>
                  </a:cubicBezTo>
                  <a:lnTo>
                    <a:pt x="900627" y="1463155"/>
                  </a:lnTo>
                  <a:lnTo>
                    <a:pt x="904228" y="1461954"/>
                  </a:lnTo>
                  <a:lnTo>
                    <a:pt x="897713" y="1460240"/>
                  </a:lnTo>
                  <a:cubicBezTo>
                    <a:pt x="893826" y="1458297"/>
                    <a:pt x="890426" y="1457811"/>
                    <a:pt x="887511" y="1458783"/>
                  </a:cubicBezTo>
                  <a:cubicBezTo>
                    <a:pt x="884597" y="1460726"/>
                    <a:pt x="881682" y="1461697"/>
                    <a:pt x="878767" y="1461697"/>
                  </a:cubicBezTo>
                  <a:lnTo>
                    <a:pt x="872938" y="1466069"/>
                  </a:lnTo>
                  <a:lnTo>
                    <a:pt x="855450" y="1467527"/>
                  </a:lnTo>
                  <a:cubicBezTo>
                    <a:pt x="854479" y="1466555"/>
                    <a:pt x="853507" y="1466555"/>
                    <a:pt x="852536" y="1467527"/>
                  </a:cubicBezTo>
                  <a:cubicBezTo>
                    <a:pt x="852536" y="1468498"/>
                    <a:pt x="852293" y="1468741"/>
                    <a:pt x="851807" y="1468255"/>
                  </a:cubicBezTo>
                  <a:cubicBezTo>
                    <a:pt x="851321" y="1467770"/>
                    <a:pt x="850593" y="1466555"/>
                    <a:pt x="849621" y="1464612"/>
                  </a:cubicBezTo>
                  <a:lnTo>
                    <a:pt x="843792" y="1460240"/>
                  </a:lnTo>
                  <a:cubicBezTo>
                    <a:pt x="842820" y="1460240"/>
                    <a:pt x="841363" y="1458297"/>
                    <a:pt x="839420" y="1454411"/>
                  </a:cubicBezTo>
                  <a:lnTo>
                    <a:pt x="837962" y="1447124"/>
                  </a:lnTo>
                  <a:lnTo>
                    <a:pt x="827761" y="1447124"/>
                  </a:lnTo>
                  <a:lnTo>
                    <a:pt x="819017" y="1444209"/>
                  </a:lnTo>
                  <a:cubicBezTo>
                    <a:pt x="814159" y="1446152"/>
                    <a:pt x="812216" y="1445667"/>
                    <a:pt x="813188" y="1442752"/>
                  </a:cubicBezTo>
                  <a:cubicBezTo>
                    <a:pt x="812216" y="1444695"/>
                    <a:pt x="811245" y="1445424"/>
                    <a:pt x="810273" y="1444938"/>
                  </a:cubicBezTo>
                  <a:cubicBezTo>
                    <a:pt x="809302" y="1444452"/>
                    <a:pt x="809302" y="1443238"/>
                    <a:pt x="810273" y="1441295"/>
                  </a:cubicBezTo>
                  <a:lnTo>
                    <a:pt x="808816" y="1441295"/>
                  </a:lnTo>
                  <a:lnTo>
                    <a:pt x="802987" y="1438380"/>
                  </a:lnTo>
                  <a:lnTo>
                    <a:pt x="800072" y="1438380"/>
                  </a:lnTo>
                  <a:cubicBezTo>
                    <a:pt x="801043" y="1441295"/>
                    <a:pt x="800558" y="1441781"/>
                    <a:pt x="798615" y="1439838"/>
                  </a:cubicBezTo>
                  <a:cubicBezTo>
                    <a:pt x="792785" y="1438866"/>
                    <a:pt x="789871" y="1437409"/>
                    <a:pt x="789871" y="1435465"/>
                  </a:cubicBezTo>
                  <a:lnTo>
                    <a:pt x="789871" y="1438380"/>
                  </a:lnTo>
                  <a:lnTo>
                    <a:pt x="779669" y="1435465"/>
                  </a:lnTo>
                  <a:lnTo>
                    <a:pt x="775297" y="1434008"/>
                  </a:lnTo>
                  <a:cubicBezTo>
                    <a:pt x="775297" y="1434980"/>
                    <a:pt x="774812" y="1435465"/>
                    <a:pt x="773840" y="1435465"/>
                  </a:cubicBezTo>
                  <a:cubicBezTo>
                    <a:pt x="772868" y="1435465"/>
                    <a:pt x="772383" y="1434980"/>
                    <a:pt x="772383" y="1434008"/>
                  </a:cubicBezTo>
                  <a:lnTo>
                    <a:pt x="768011" y="1432551"/>
                  </a:lnTo>
                  <a:cubicBezTo>
                    <a:pt x="767039" y="1429636"/>
                    <a:pt x="766553" y="1429150"/>
                    <a:pt x="766553" y="1431094"/>
                  </a:cubicBezTo>
                  <a:cubicBezTo>
                    <a:pt x="766553" y="1429150"/>
                    <a:pt x="765582" y="1428179"/>
                    <a:pt x="763639" y="1428179"/>
                  </a:cubicBezTo>
                  <a:lnTo>
                    <a:pt x="763639" y="1431094"/>
                  </a:lnTo>
                  <a:lnTo>
                    <a:pt x="759267" y="1432551"/>
                  </a:lnTo>
                  <a:cubicBezTo>
                    <a:pt x="757324" y="1431579"/>
                    <a:pt x="756838" y="1430122"/>
                    <a:pt x="757809" y="1428179"/>
                  </a:cubicBezTo>
                  <a:lnTo>
                    <a:pt x="750523" y="1426722"/>
                  </a:lnTo>
                  <a:lnTo>
                    <a:pt x="743236" y="1425264"/>
                  </a:lnTo>
                  <a:lnTo>
                    <a:pt x="740322" y="1425264"/>
                  </a:lnTo>
                  <a:cubicBezTo>
                    <a:pt x="739350" y="1424293"/>
                    <a:pt x="738136" y="1423564"/>
                    <a:pt x="736678" y="1423078"/>
                  </a:cubicBezTo>
                  <a:cubicBezTo>
                    <a:pt x="735221" y="1422592"/>
                    <a:pt x="734978" y="1421864"/>
                    <a:pt x="735950" y="1420892"/>
                  </a:cubicBezTo>
                  <a:lnTo>
                    <a:pt x="733326" y="1419143"/>
                  </a:lnTo>
                  <a:lnTo>
                    <a:pt x="734492" y="1419435"/>
                  </a:lnTo>
                  <a:cubicBezTo>
                    <a:pt x="736435" y="1421378"/>
                    <a:pt x="738864" y="1421378"/>
                    <a:pt x="741779" y="1419435"/>
                  </a:cubicBezTo>
                  <a:lnTo>
                    <a:pt x="744694" y="1419435"/>
                  </a:lnTo>
                  <a:cubicBezTo>
                    <a:pt x="744694" y="1421378"/>
                    <a:pt x="749066" y="1423564"/>
                    <a:pt x="757809" y="1425993"/>
                  </a:cubicBezTo>
                  <a:cubicBezTo>
                    <a:pt x="766553" y="1428422"/>
                    <a:pt x="773354" y="1429636"/>
                    <a:pt x="778212" y="1429636"/>
                  </a:cubicBezTo>
                  <a:lnTo>
                    <a:pt x="808816" y="1438380"/>
                  </a:lnTo>
                  <a:cubicBezTo>
                    <a:pt x="810759" y="1439352"/>
                    <a:pt x="813188" y="1439595"/>
                    <a:pt x="816102" y="1439109"/>
                  </a:cubicBezTo>
                  <a:lnTo>
                    <a:pt x="821254" y="1438465"/>
                  </a:lnTo>
                  <a:lnTo>
                    <a:pt x="818288" y="1436558"/>
                  </a:lnTo>
                  <a:cubicBezTo>
                    <a:pt x="816831" y="1435830"/>
                    <a:pt x="815617" y="1435465"/>
                    <a:pt x="814645" y="1435465"/>
                  </a:cubicBezTo>
                  <a:cubicBezTo>
                    <a:pt x="816588" y="1434494"/>
                    <a:pt x="816588" y="1433037"/>
                    <a:pt x="814645" y="1431094"/>
                  </a:cubicBezTo>
                  <a:cubicBezTo>
                    <a:pt x="812702" y="1429150"/>
                    <a:pt x="810759" y="1427693"/>
                    <a:pt x="808816" y="1426722"/>
                  </a:cubicBezTo>
                  <a:lnTo>
                    <a:pt x="797157" y="1425264"/>
                  </a:lnTo>
                  <a:lnTo>
                    <a:pt x="794243" y="1423807"/>
                  </a:lnTo>
                  <a:lnTo>
                    <a:pt x="791328" y="1423807"/>
                  </a:lnTo>
                  <a:lnTo>
                    <a:pt x="786956" y="1420892"/>
                  </a:lnTo>
                  <a:lnTo>
                    <a:pt x="779669" y="1420892"/>
                  </a:lnTo>
                  <a:cubicBezTo>
                    <a:pt x="777726" y="1420892"/>
                    <a:pt x="768496" y="1418949"/>
                    <a:pt x="751980" y="1415063"/>
                  </a:cubicBezTo>
                  <a:cubicBezTo>
                    <a:pt x="748094" y="1414091"/>
                    <a:pt x="745665" y="1412148"/>
                    <a:pt x="744694" y="1409234"/>
                  </a:cubicBezTo>
                  <a:lnTo>
                    <a:pt x="743236" y="1409234"/>
                  </a:lnTo>
                  <a:cubicBezTo>
                    <a:pt x="742265" y="1410205"/>
                    <a:pt x="740807" y="1410691"/>
                    <a:pt x="738864" y="1410691"/>
                  </a:cubicBezTo>
                  <a:cubicBezTo>
                    <a:pt x="739836" y="1408748"/>
                    <a:pt x="737893" y="1406805"/>
                    <a:pt x="733035" y="1404862"/>
                  </a:cubicBezTo>
                  <a:cubicBezTo>
                    <a:pt x="728177" y="1403890"/>
                    <a:pt x="721862" y="1401704"/>
                    <a:pt x="714090" y="1398304"/>
                  </a:cubicBezTo>
                  <a:cubicBezTo>
                    <a:pt x="706317" y="1394903"/>
                    <a:pt x="701460" y="1393203"/>
                    <a:pt x="699516" y="1393203"/>
                  </a:cubicBezTo>
                  <a:lnTo>
                    <a:pt x="690772" y="1390288"/>
                  </a:lnTo>
                  <a:cubicBezTo>
                    <a:pt x="681057" y="1385431"/>
                    <a:pt x="675228" y="1383002"/>
                    <a:pt x="673285" y="1383002"/>
                  </a:cubicBezTo>
                  <a:cubicBezTo>
                    <a:pt x="671341" y="1381059"/>
                    <a:pt x="669641" y="1379844"/>
                    <a:pt x="668184" y="1379358"/>
                  </a:cubicBezTo>
                  <a:cubicBezTo>
                    <a:pt x="666727" y="1378873"/>
                    <a:pt x="665026" y="1379116"/>
                    <a:pt x="663083" y="1380087"/>
                  </a:cubicBezTo>
                  <a:cubicBezTo>
                    <a:pt x="661140" y="1381059"/>
                    <a:pt x="660169" y="1380573"/>
                    <a:pt x="660169" y="1378630"/>
                  </a:cubicBezTo>
                  <a:lnTo>
                    <a:pt x="658711" y="1377172"/>
                  </a:lnTo>
                  <a:cubicBezTo>
                    <a:pt x="656768" y="1377172"/>
                    <a:pt x="656283" y="1376201"/>
                    <a:pt x="657254" y="1374258"/>
                  </a:cubicBezTo>
                  <a:cubicBezTo>
                    <a:pt x="656283" y="1374258"/>
                    <a:pt x="655554" y="1373772"/>
                    <a:pt x="655068" y="1372800"/>
                  </a:cubicBezTo>
                  <a:cubicBezTo>
                    <a:pt x="654582" y="1371829"/>
                    <a:pt x="654339" y="1371343"/>
                    <a:pt x="654339" y="1371343"/>
                  </a:cubicBezTo>
                  <a:lnTo>
                    <a:pt x="654339" y="1372800"/>
                  </a:lnTo>
                  <a:cubicBezTo>
                    <a:pt x="651425" y="1372800"/>
                    <a:pt x="648510" y="1371343"/>
                    <a:pt x="645595" y="1368428"/>
                  </a:cubicBezTo>
                  <a:lnTo>
                    <a:pt x="642681" y="1368428"/>
                  </a:lnTo>
                  <a:cubicBezTo>
                    <a:pt x="642681" y="1366485"/>
                    <a:pt x="641709" y="1365028"/>
                    <a:pt x="639766" y="1364056"/>
                  </a:cubicBezTo>
                  <a:cubicBezTo>
                    <a:pt x="638795" y="1366000"/>
                    <a:pt x="637823" y="1365514"/>
                    <a:pt x="636852" y="1362599"/>
                  </a:cubicBezTo>
                  <a:cubicBezTo>
                    <a:pt x="636852" y="1361628"/>
                    <a:pt x="635880" y="1361142"/>
                    <a:pt x="633937" y="1361142"/>
                  </a:cubicBezTo>
                  <a:cubicBezTo>
                    <a:pt x="632965" y="1361142"/>
                    <a:pt x="630779" y="1360170"/>
                    <a:pt x="627379" y="1358227"/>
                  </a:cubicBezTo>
                  <a:cubicBezTo>
                    <a:pt x="623978" y="1356284"/>
                    <a:pt x="621307" y="1354341"/>
                    <a:pt x="619364" y="1352398"/>
                  </a:cubicBezTo>
                  <a:cubicBezTo>
                    <a:pt x="617421" y="1351426"/>
                    <a:pt x="611591" y="1347054"/>
                    <a:pt x="601876" y="1339282"/>
                  </a:cubicBezTo>
                  <a:cubicBezTo>
                    <a:pt x="598961" y="1339282"/>
                    <a:pt x="596046" y="1338311"/>
                    <a:pt x="593132" y="1336367"/>
                  </a:cubicBezTo>
                  <a:lnTo>
                    <a:pt x="587302" y="1334910"/>
                  </a:lnTo>
                  <a:lnTo>
                    <a:pt x="585845" y="1331995"/>
                  </a:lnTo>
                  <a:lnTo>
                    <a:pt x="584388" y="1330538"/>
                  </a:lnTo>
                  <a:lnTo>
                    <a:pt x="582930" y="1329081"/>
                  </a:lnTo>
                  <a:lnTo>
                    <a:pt x="580016" y="1327623"/>
                  </a:lnTo>
                  <a:cubicBezTo>
                    <a:pt x="578073" y="1326652"/>
                    <a:pt x="577587" y="1325680"/>
                    <a:pt x="578558" y="1324709"/>
                  </a:cubicBezTo>
                  <a:cubicBezTo>
                    <a:pt x="572729" y="1318879"/>
                    <a:pt x="568843" y="1315965"/>
                    <a:pt x="566900" y="1315965"/>
                  </a:cubicBezTo>
                  <a:cubicBezTo>
                    <a:pt x="565928" y="1315965"/>
                    <a:pt x="564957" y="1315722"/>
                    <a:pt x="563985" y="1315236"/>
                  </a:cubicBezTo>
                  <a:cubicBezTo>
                    <a:pt x="563014" y="1314750"/>
                    <a:pt x="562528" y="1313536"/>
                    <a:pt x="562528" y="1311593"/>
                  </a:cubicBezTo>
                  <a:lnTo>
                    <a:pt x="556699" y="1307221"/>
                  </a:lnTo>
                  <a:lnTo>
                    <a:pt x="553784" y="1304306"/>
                  </a:lnTo>
                  <a:lnTo>
                    <a:pt x="552327" y="1302849"/>
                  </a:lnTo>
                  <a:cubicBezTo>
                    <a:pt x="549412" y="1302849"/>
                    <a:pt x="541154" y="1294591"/>
                    <a:pt x="527552" y="1278074"/>
                  </a:cubicBezTo>
                  <a:cubicBezTo>
                    <a:pt x="525609" y="1275160"/>
                    <a:pt x="523423" y="1272488"/>
                    <a:pt x="520994" y="1270059"/>
                  </a:cubicBezTo>
                  <a:cubicBezTo>
                    <a:pt x="518565" y="1267630"/>
                    <a:pt x="516865" y="1265930"/>
                    <a:pt x="515894" y="1264959"/>
                  </a:cubicBezTo>
                  <a:cubicBezTo>
                    <a:pt x="512007" y="1260101"/>
                    <a:pt x="506421" y="1253543"/>
                    <a:pt x="499134" y="1245285"/>
                  </a:cubicBezTo>
                  <a:cubicBezTo>
                    <a:pt x="491848" y="1237026"/>
                    <a:pt x="486261" y="1231926"/>
                    <a:pt x="482375" y="1229983"/>
                  </a:cubicBezTo>
                  <a:lnTo>
                    <a:pt x="478003" y="1221239"/>
                  </a:lnTo>
                  <a:cubicBezTo>
                    <a:pt x="478003" y="1220267"/>
                    <a:pt x="472174" y="1211037"/>
                    <a:pt x="460515" y="1193549"/>
                  </a:cubicBezTo>
                  <a:lnTo>
                    <a:pt x="456143" y="1184806"/>
                  </a:lnTo>
                  <a:cubicBezTo>
                    <a:pt x="454200" y="1183834"/>
                    <a:pt x="453229" y="1181405"/>
                    <a:pt x="453229" y="1177519"/>
                  </a:cubicBezTo>
                  <a:lnTo>
                    <a:pt x="448857" y="1170232"/>
                  </a:lnTo>
                  <a:cubicBezTo>
                    <a:pt x="447885" y="1170232"/>
                    <a:pt x="446913" y="1168775"/>
                    <a:pt x="445942" y="1165860"/>
                  </a:cubicBezTo>
                  <a:cubicBezTo>
                    <a:pt x="444970" y="1162946"/>
                    <a:pt x="444970" y="1160517"/>
                    <a:pt x="445942" y="1158574"/>
                  </a:cubicBezTo>
                  <a:cubicBezTo>
                    <a:pt x="444970" y="1158574"/>
                    <a:pt x="444242" y="1158088"/>
                    <a:pt x="443756" y="1157116"/>
                  </a:cubicBezTo>
                  <a:cubicBezTo>
                    <a:pt x="443270" y="1156145"/>
                    <a:pt x="442541" y="1155659"/>
                    <a:pt x="441570" y="1155659"/>
                  </a:cubicBezTo>
                  <a:lnTo>
                    <a:pt x="440113" y="1148372"/>
                  </a:lnTo>
                  <a:cubicBezTo>
                    <a:pt x="439141" y="1149344"/>
                    <a:pt x="438169" y="1149830"/>
                    <a:pt x="437198" y="1149830"/>
                  </a:cubicBezTo>
                  <a:cubicBezTo>
                    <a:pt x="436226" y="1149830"/>
                    <a:pt x="436226" y="1149344"/>
                    <a:pt x="437198" y="1148372"/>
                  </a:cubicBezTo>
                  <a:cubicBezTo>
                    <a:pt x="438169" y="1148372"/>
                    <a:pt x="438412" y="1147887"/>
                    <a:pt x="437927" y="1146915"/>
                  </a:cubicBezTo>
                  <a:cubicBezTo>
                    <a:pt x="437441" y="1145944"/>
                    <a:pt x="437684" y="1144972"/>
                    <a:pt x="438655" y="1144000"/>
                  </a:cubicBezTo>
                  <a:cubicBezTo>
                    <a:pt x="436712" y="1139143"/>
                    <a:pt x="435255" y="1136714"/>
                    <a:pt x="434283" y="1136714"/>
                  </a:cubicBezTo>
                  <a:lnTo>
                    <a:pt x="435741" y="1135256"/>
                  </a:lnTo>
                  <a:lnTo>
                    <a:pt x="434283" y="1109025"/>
                  </a:lnTo>
                  <a:cubicBezTo>
                    <a:pt x="432340" y="1106110"/>
                    <a:pt x="430397" y="1102953"/>
                    <a:pt x="428454" y="1099552"/>
                  </a:cubicBezTo>
                  <a:cubicBezTo>
                    <a:pt x="426511" y="1096152"/>
                    <a:pt x="425054" y="1093965"/>
                    <a:pt x="424082" y="1092994"/>
                  </a:cubicBezTo>
                  <a:lnTo>
                    <a:pt x="422625" y="1090079"/>
                  </a:lnTo>
                  <a:cubicBezTo>
                    <a:pt x="423596" y="1088136"/>
                    <a:pt x="423596" y="1086679"/>
                    <a:pt x="422625" y="1085707"/>
                  </a:cubicBezTo>
                  <a:cubicBezTo>
                    <a:pt x="421653" y="1084736"/>
                    <a:pt x="420682" y="1084250"/>
                    <a:pt x="419710" y="1084250"/>
                  </a:cubicBezTo>
                  <a:lnTo>
                    <a:pt x="416795" y="1079878"/>
                  </a:lnTo>
                  <a:cubicBezTo>
                    <a:pt x="417767" y="1078907"/>
                    <a:pt x="417281" y="1076963"/>
                    <a:pt x="415338" y="1074049"/>
                  </a:cubicBezTo>
                  <a:lnTo>
                    <a:pt x="416795" y="1074049"/>
                  </a:lnTo>
                  <a:lnTo>
                    <a:pt x="428454" y="1078421"/>
                  </a:lnTo>
                  <a:cubicBezTo>
                    <a:pt x="429426" y="1080364"/>
                    <a:pt x="430640" y="1081336"/>
                    <a:pt x="432097" y="1081336"/>
                  </a:cubicBezTo>
                  <a:cubicBezTo>
                    <a:pt x="433555" y="1081336"/>
                    <a:pt x="434283" y="1080850"/>
                    <a:pt x="434283" y="1079878"/>
                  </a:cubicBezTo>
                  <a:cubicBezTo>
                    <a:pt x="432340" y="1078907"/>
                    <a:pt x="432340" y="1077935"/>
                    <a:pt x="434283" y="1076963"/>
                  </a:cubicBezTo>
                  <a:lnTo>
                    <a:pt x="431369" y="1075506"/>
                  </a:lnTo>
                  <a:cubicBezTo>
                    <a:pt x="430397" y="1075506"/>
                    <a:pt x="429911" y="1075020"/>
                    <a:pt x="429911" y="1074049"/>
                  </a:cubicBezTo>
                  <a:cubicBezTo>
                    <a:pt x="430883" y="1073077"/>
                    <a:pt x="430397" y="1071620"/>
                    <a:pt x="428454" y="1069677"/>
                  </a:cubicBezTo>
                  <a:cubicBezTo>
                    <a:pt x="426511" y="1064819"/>
                    <a:pt x="426997" y="1062876"/>
                    <a:pt x="429911" y="1063848"/>
                  </a:cubicBezTo>
                  <a:cubicBezTo>
                    <a:pt x="429911" y="1064819"/>
                    <a:pt x="430883" y="1065791"/>
                    <a:pt x="432826" y="1066762"/>
                  </a:cubicBezTo>
                  <a:cubicBezTo>
                    <a:pt x="434769" y="1067734"/>
                    <a:pt x="437198" y="1067734"/>
                    <a:pt x="440113" y="1066762"/>
                  </a:cubicBezTo>
                  <a:cubicBezTo>
                    <a:pt x="441084" y="1066762"/>
                    <a:pt x="442299" y="1066519"/>
                    <a:pt x="443756" y="1066034"/>
                  </a:cubicBezTo>
                  <a:cubicBezTo>
                    <a:pt x="445213" y="1065548"/>
                    <a:pt x="446428" y="1065791"/>
                    <a:pt x="447399" y="1066762"/>
                  </a:cubicBezTo>
                  <a:lnTo>
                    <a:pt x="448857" y="1068220"/>
                  </a:lnTo>
                  <a:cubicBezTo>
                    <a:pt x="449828" y="1068220"/>
                    <a:pt x="451285" y="1067734"/>
                    <a:pt x="453229" y="1066762"/>
                  </a:cubicBezTo>
                  <a:cubicBezTo>
                    <a:pt x="455172" y="1065791"/>
                    <a:pt x="457115" y="1064819"/>
                    <a:pt x="459058" y="1063848"/>
                  </a:cubicBezTo>
                  <a:cubicBezTo>
                    <a:pt x="460029" y="1062876"/>
                    <a:pt x="461487" y="1061176"/>
                    <a:pt x="463430" y="1058747"/>
                  </a:cubicBezTo>
                  <a:cubicBezTo>
                    <a:pt x="465373" y="1056318"/>
                    <a:pt x="467316" y="1055589"/>
                    <a:pt x="469259" y="1056561"/>
                  </a:cubicBezTo>
                  <a:lnTo>
                    <a:pt x="475088" y="1058018"/>
                  </a:lnTo>
                  <a:cubicBezTo>
                    <a:pt x="474117" y="1059961"/>
                    <a:pt x="474603" y="1061419"/>
                    <a:pt x="476546" y="1062390"/>
                  </a:cubicBezTo>
                  <a:lnTo>
                    <a:pt x="478003" y="1062390"/>
                  </a:lnTo>
                  <a:lnTo>
                    <a:pt x="478003" y="1063848"/>
                  </a:lnTo>
                  <a:lnTo>
                    <a:pt x="480918" y="1065305"/>
                  </a:lnTo>
                  <a:cubicBezTo>
                    <a:pt x="478975" y="1066276"/>
                    <a:pt x="478975" y="1067734"/>
                    <a:pt x="480918" y="1069677"/>
                  </a:cubicBezTo>
                  <a:cubicBezTo>
                    <a:pt x="482861" y="1071620"/>
                    <a:pt x="484804" y="1073077"/>
                    <a:pt x="486747" y="1074049"/>
                  </a:cubicBezTo>
                  <a:lnTo>
                    <a:pt x="491119" y="1072591"/>
                  </a:lnTo>
                  <a:cubicBezTo>
                    <a:pt x="493062" y="1073563"/>
                    <a:pt x="495491" y="1073563"/>
                    <a:pt x="498406" y="1072591"/>
                  </a:cubicBezTo>
                  <a:lnTo>
                    <a:pt x="505692" y="1072591"/>
                  </a:lnTo>
                  <a:lnTo>
                    <a:pt x="505692" y="1069677"/>
                  </a:lnTo>
                  <a:cubicBezTo>
                    <a:pt x="507635" y="1071620"/>
                    <a:pt x="508607" y="1072106"/>
                    <a:pt x="508607" y="1071134"/>
                  </a:cubicBezTo>
                  <a:cubicBezTo>
                    <a:pt x="510550" y="1069191"/>
                    <a:pt x="513465" y="1068220"/>
                    <a:pt x="517351" y="1068220"/>
                  </a:cubicBezTo>
                  <a:cubicBezTo>
                    <a:pt x="518322" y="1068220"/>
                    <a:pt x="519780" y="1068463"/>
                    <a:pt x="521723" y="1068948"/>
                  </a:cubicBezTo>
                  <a:cubicBezTo>
                    <a:pt x="523666" y="1069434"/>
                    <a:pt x="524152" y="1070648"/>
                    <a:pt x="523180" y="1072591"/>
                  </a:cubicBezTo>
                  <a:cubicBezTo>
                    <a:pt x="521237" y="1072591"/>
                    <a:pt x="521723" y="1074535"/>
                    <a:pt x="524638" y="1078421"/>
                  </a:cubicBezTo>
                  <a:cubicBezTo>
                    <a:pt x="524638" y="1078421"/>
                    <a:pt x="524638" y="1077935"/>
                    <a:pt x="524638" y="1076963"/>
                  </a:cubicBezTo>
                  <a:cubicBezTo>
                    <a:pt x="523666" y="1075020"/>
                    <a:pt x="526581" y="1074535"/>
                    <a:pt x="533381" y="1075506"/>
                  </a:cubicBezTo>
                  <a:lnTo>
                    <a:pt x="540668" y="1078421"/>
                  </a:lnTo>
                  <a:lnTo>
                    <a:pt x="540668" y="1081336"/>
                  </a:lnTo>
                  <a:cubicBezTo>
                    <a:pt x="539697" y="1082307"/>
                    <a:pt x="539697" y="1083278"/>
                    <a:pt x="540668" y="1084250"/>
                  </a:cubicBezTo>
                  <a:cubicBezTo>
                    <a:pt x="541640" y="1085222"/>
                    <a:pt x="542611" y="1085222"/>
                    <a:pt x="543583" y="1084250"/>
                  </a:cubicBezTo>
                  <a:cubicBezTo>
                    <a:pt x="545526" y="1084250"/>
                    <a:pt x="546012" y="1085222"/>
                    <a:pt x="545040" y="1087165"/>
                  </a:cubicBezTo>
                  <a:lnTo>
                    <a:pt x="543583" y="1092994"/>
                  </a:lnTo>
                  <a:lnTo>
                    <a:pt x="547955" y="1091537"/>
                  </a:lnTo>
                  <a:lnTo>
                    <a:pt x="550869" y="1091537"/>
                  </a:lnTo>
                  <a:lnTo>
                    <a:pt x="555241" y="1092994"/>
                  </a:lnTo>
                  <a:lnTo>
                    <a:pt x="557427" y="1092994"/>
                  </a:lnTo>
                  <a:lnTo>
                    <a:pt x="555241" y="1091537"/>
                  </a:lnTo>
                  <a:cubicBezTo>
                    <a:pt x="556213" y="1089594"/>
                    <a:pt x="555727" y="1088136"/>
                    <a:pt x="553784" y="1087165"/>
                  </a:cubicBezTo>
                  <a:cubicBezTo>
                    <a:pt x="553784" y="1087165"/>
                    <a:pt x="554756" y="1086679"/>
                    <a:pt x="556699" y="1085707"/>
                  </a:cubicBezTo>
                  <a:cubicBezTo>
                    <a:pt x="559613" y="1085707"/>
                    <a:pt x="560099" y="1087650"/>
                    <a:pt x="558156" y="1091537"/>
                  </a:cubicBezTo>
                  <a:lnTo>
                    <a:pt x="557427" y="1092994"/>
                  </a:lnTo>
                  <a:lnTo>
                    <a:pt x="561071" y="1092994"/>
                  </a:lnTo>
                  <a:cubicBezTo>
                    <a:pt x="562042" y="1090079"/>
                    <a:pt x="564471" y="1089108"/>
                    <a:pt x="568357" y="1090079"/>
                  </a:cubicBezTo>
                  <a:cubicBezTo>
                    <a:pt x="572243" y="1091051"/>
                    <a:pt x="574187" y="1092023"/>
                    <a:pt x="574187" y="1092994"/>
                  </a:cubicBezTo>
                  <a:lnTo>
                    <a:pt x="575644" y="1095909"/>
                  </a:lnTo>
                  <a:lnTo>
                    <a:pt x="577101" y="1095909"/>
                  </a:lnTo>
                  <a:lnTo>
                    <a:pt x="580016" y="1097366"/>
                  </a:lnTo>
                  <a:cubicBezTo>
                    <a:pt x="580987" y="1099309"/>
                    <a:pt x="582445" y="1100038"/>
                    <a:pt x="584388" y="1099552"/>
                  </a:cubicBezTo>
                  <a:cubicBezTo>
                    <a:pt x="586331" y="1099066"/>
                    <a:pt x="586817" y="1097852"/>
                    <a:pt x="585845" y="1095909"/>
                  </a:cubicBezTo>
                  <a:lnTo>
                    <a:pt x="585845" y="1094451"/>
                  </a:lnTo>
                  <a:cubicBezTo>
                    <a:pt x="586817" y="1092508"/>
                    <a:pt x="588274" y="1092023"/>
                    <a:pt x="590217" y="1092994"/>
                  </a:cubicBezTo>
                  <a:lnTo>
                    <a:pt x="588760" y="1094451"/>
                  </a:lnTo>
                  <a:cubicBezTo>
                    <a:pt x="588760" y="1096394"/>
                    <a:pt x="590217" y="1098823"/>
                    <a:pt x="593132" y="1101738"/>
                  </a:cubicBezTo>
                  <a:cubicBezTo>
                    <a:pt x="594103" y="1101738"/>
                    <a:pt x="595318" y="1102953"/>
                    <a:pt x="596775" y="1105381"/>
                  </a:cubicBezTo>
                  <a:cubicBezTo>
                    <a:pt x="598232" y="1107810"/>
                    <a:pt x="598475" y="1109510"/>
                    <a:pt x="597504" y="1110482"/>
                  </a:cubicBezTo>
                  <a:cubicBezTo>
                    <a:pt x="598475" y="1113397"/>
                    <a:pt x="599447" y="1115097"/>
                    <a:pt x="600418" y="1115583"/>
                  </a:cubicBezTo>
                  <a:cubicBezTo>
                    <a:pt x="601390" y="1116068"/>
                    <a:pt x="601876" y="1115825"/>
                    <a:pt x="601876" y="1114854"/>
                  </a:cubicBezTo>
                  <a:lnTo>
                    <a:pt x="603333" y="1111939"/>
                  </a:lnTo>
                  <a:cubicBezTo>
                    <a:pt x="603333" y="1109996"/>
                    <a:pt x="604305" y="1108539"/>
                    <a:pt x="606248" y="1107567"/>
                  </a:cubicBezTo>
                  <a:cubicBezTo>
                    <a:pt x="608191" y="1108539"/>
                    <a:pt x="611105" y="1105624"/>
                    <a:pt x="614992" y="1098823"/>
                  </a:cubicBezTo>
                  <a:cubicBezTo>
                    <a:pt x="613049" y="1098823"/>
                    <a:pt x="612563" y="1097852"/>
                    <a:pt x="613534" y="1095909"/>
                  </a:cubicBezTo>
                  <a:cubicBezTo>
                    <a:pt x="613534" y="1093965"/>
                    <a:pt x="614506" y="1095423"/>
                    <a:pt x="616449" y="1100281"/>
                  </a:cubicBezTo>
                  <a:lnTo>
                    <a:pt x="616449" y="1104653"/>
                  </a:lnTo>
                  <a:cubicBezTo>
                    <a:pt x="614506" y="1105624"/>
                    <a:pt x="612563" y="1107082"/>
                    <a:pt x="610620" y="1109025"/>
                  </a:cubicBezTo>
                  <a:cubicBezTo>
                    <a:pt x="608676" y="1110968"/>
                    <a:pt x="607705" y="1112425"/>
                    <a:pt x="607705" y="1113397"/>
                  </a:cubicBezTo>
                  <a:cubicBezTo>
                    <a:pt x="607705" y="1115340"/>
                    <a:pt x="608434" y="1116311"/>
                    <a:pt x="609891" y="1116311"/>
                  </a:cubicBezTo>
                  <a:cubicBezTo>
                    <a:pt x="611348" y="1116311"/>
                    <a:pt x="613534" y="1116311"/>
                    <a:pt x="616449" y="1116311"/>
                  </a:cubicBezTo>
                  <a:cubicBezTo>
                    <a:pt x="616449" y="1116311"/>
                    <a:pt x="616935" y="1116554"/>
                    <a:pt x="617906" y="1117040"/>
                  </a:cubicBezTo>
                  <a:cubicBezTo>
                    <a:pt x="618878" y="1117526"/>
                    <a:pt x="619364" y="1118254"/>
                    <a:pt x="619364" y="1119226"/>
                  </a:cubicBezTo>
                  <a:cubicBezTo>
                    <a:pt x="620335" y="1122141"/>
                    <a:pt x="621792" y="1123598"/>
                    <a:pt x="623736" y="1123598"/>
                  </a:cubicBezTo>
                  <a:lnTo>
                    <a:pt x="623736" y="1126513"/>
                  </a:lnTo>
                  <a:lnTo>
                    <a:pt x="625193" y="1126513"/>
                  </a:lnTo>
                  <a:cubicBezTo>
                    <a:pt x="625193" y="1127484"/>
                    <a:pt x="625679" y="1127970"/>
                    <a:pt x="626650" y="1127970"/>
                  </a:cubicBezTo>
                  <a:cubicBezTo>
                    <a:pt x="626650" y="1128942"/>
                    <a:pt x="626164" y="1129670"/>
                    <a:pt x="625193" y="1130156"/>
                  </a:cubicBezTo>
                  <a:cubicBezTo>
                    <a:pt x="624221" y="1130642"/>
                    <a:pt x="622764" y="1130399"/>
                    <a:pt x="620821" y="1129427"/>
                  </a:cubicBezTo>
                  <a:cubicBezTo>
                    <a:pt x="620821" y="1132342"/>
                    <a:pt x="623250" y="1133799"/>
                    <a:pt x="628108" y="1133799"/>
                  </a:cubicBezTo>
                  <a:cubicBezTo>
                    <a:pt x="630051" y="1132828"/>
                    <a:pt x="631994" y="1133799"/>
                    <a:pt x="633937" y="1136714"/>
                  </a:cubicBezTo>
                  <a:cubicBezTo>
                    <a:pt x="632965" y="1137685"/>
                    <a:pt x="631508" y="1137685"/>
                    <a:pt x="629565" y="1136714"/>
                  </a:cubicBezTo>
                  <a:cubicBezTo>
                    <a:pt x="627622" y="1137685"/>
                    <a:pt x="626164" y="1137685"/>
                    <a:pt x="625193" y="1136714"/>
                  </a:cubicBezTo>
                  <a:cubicBezTo>
                    <a:pt x="624221" y="1139629"/>
                    <a:pt x="624221" y="1142057"/>
                    <a:pt x="625193" y="1144000"/>
                  </a:cubicBezTo>
                  <a:cubicBezTo>
                    <a:pt x="626164" y="1146915"/>
                    <a:pt x="626164" y="1147887"/>
                    <a:pt x="625193" y="1146915"/>
                  </a:cubicBezTo>
                  <a:cubicBezTo>
                    <a:pt x="624221" y="1147887"/>
                    <a:pt x="623250" y="1147887"/>
                    <a:pt x="622278" y="1146915"/>
                  </a:cubicBezTo>
                  <a:cubicBezTo>
                    <a:pt x="623250" y="1144972"/>
                    <a:pt x="623250" y="1143757"/>
                    <a:pt x="622278" y="1143272"/>
                  </a:cubicBezTo>
                  <a:cubicBezTo>
                    <a:pt x="621307" y="1142786"/>
                    <a:pt x="620335" y="1143515"/>
                    <a:pt x="619364" y="1145458"/>
                  </a:cubicBezTo>
                  <a:lnTo>
                    <a:pt x="620821" y="1148372"/>
                  </a:lnTo>
                  <a:cubicBezTo>
                    <a:pt x="622764" y="1149344"/>
                    <a:pt x="623736" y="1151044"/>
                    <a:pt x="623736" y="1153473"/>
                  </a:cubicBezTo>
                  <a:cubicBezTo>
                    <a:pt x="623736" y="1155902"/>
                    <a:pt x="623250" y="1157116"/>
                    <a:pt x="622278" y="1157116"/>
                  </a:cubicBezTo>
                  <a:cubicBezTo>
                    <a:pt x="621307" y="1158088"/>
                    <a:pt x="620092" y="1158331"/>
                    <a:pt x="618635" y="1157845"/>
                  </a:cubicBezTo>
                  <a:cubicBezTo>
                    <a:pt x="617178" y="1157359"/>
                    <a:pt x="615963" y="1156145"/>
                    <a:pt x="614992" y="1154202"/>
                  </a:cubicBezTo>
                  <a:lnTo>
                    <a:pt x="609162" y="1152744"/>
                  </a:lnTo>
                  <a:cubicBezTo>
                    <a:pt x="607219" y="1153716"/>
                    <a:pt x="609162" y="1156631"/>
                    <a:pt x="614992" y="1161488"/>
                  </a:cubicBezTo>
                  <a:lnTo>
                    <a:pt x="619364" y="1165860"/>
                  </a:lnTo>
                  <a:cubicBezTo>
                    <a:pt x="617421" y="1165860"/>
                    <a:pt x="616449" y="1166346"/>
                    <a:pt x="616449" y="1167318"/>
                  </a:cubicBezTo>
                  <a:cubicBezTo>
                    <a:pt x="616449" y="1168289"/>
                    <a:pt x="620821" y="1173633"/>
                    <a:pt x="629565" y="1183348"/>
                  </a:cubicBezTo>
                  <a:cubicBezTo>
                    <a:pt x="632480" y="1186263"/>
                    <a:pt x="634423" y="1188692"/>
                    <a:pt x="635394" y="1190635"/>
                  </a:cubicBezTo>
                  <a:cubicBezTo>
                    <a:pt x="637337" y="1193549"/>
                    <a:pt x="640495" y="1196950"/>
                    <a:pt x="644867" y="1200836"/>
                  </a:cubicBezTo>
                  <a:cubicBezTo>
                    <a:pt x="649239" y="1204722"/>
                    <a:pt x="652396" y="1207637"/>
                    <a:pt x="654339" y="1209580"/>
                  </a:cubicBezTo>
                  <a:lnTo>
                    <a:pt x="660169" y="1213952"/>
                  </a:lnTo>
                  <a:cubicBezTo>
                    <a:pt x="675713" y="1228525"/>
                    <a:pt x="691744" y="1238241"/>
                    <a:pt x="708260" y="1243099"/>
                  </a:cubicBezTo>
                  <a:cubicBezTo>
                    <a:pt x="711175" y="1243099"/>
                    <a:pt x="714090" y="1244556"/>
                    <a:pt x="717004" y="1247470"/>
                  </a:cubicBezTo>
                  <a:cubicBezTo>
                    <a:pt x="716033" y="1248442"/>
                    <a:pt x="725020" y="1251357"/>
                    <a:pt x="743965" y="1256215"/>
                  </a:cubicBezTo>
                  <a:cubicBezTo>
                    <a:pt x="762910" y="1261072"/>
                    <a:pt x="774812" y="1263501"/>
                    <a:pt x="779669" y="1263501"/>
                  </a:cubicBezTo>
                  <a:cubicBezTo>
                    <a:pt x="781612" y="1264473"/>
                    <a:pt x="783313" y="1264473"/>
                    <a:pt x="784770" y="1263501"/>
                  </a:cubicBezTo>
                  <a:cubicBezTo>
                    <a:pt x="786227" y="1262530"/>
                    <a:pt x="786956" y="1262530"/>
                    <a:pt x="786956" y="1263501"/>
                  </a:cubicBezTo>
                  <a:lnTo>
                    <a:pt x="792785" y="1264959"/>
                  </a:lnTo>
                  <a:lnTo>
                    <a:pt x="791328" y="1257672"/>
                  </a:lnTo>
                  <a:lnTo>
                    <a:pt x="791328" y="1253300"/>
                  </a:lnTo>
                  <a:lnTo>
                    <a:pt x="792785" y="1254757"/>
                  </a:lnTo>
                  <a:lnTo>
                    <a:pt x="798615" y="1257672"/>
                  </a:lnTo>
                  <a:lnTo>
                    <a:pt x="797157" y="1251843"/>
                  </a:lnTo>
                  <a:lnTo>
                    <a:pt x="797157" y="1232897"/>
                  </a:lnTo>
                  <a:cubicBezTo>
                    <a:pt x="791328" y="1212495"/>
                    <a:pt x="787928" y="1202293"/>
                    <a:pt x="786956" y="1202293"/>
                  </a:cubicBezTo>
                  <a:lnTo>
                    <a:pt x="785499" y="1200836"/>
                  </a:lnTo>
                  <a:lnTo>
                    <a:pt x="784041" y="1206665"/>
                  </a:lnTo>
                  <a:lnTo>
                    <a:pt x="781127" y="1203751"/>
                  </a:lnTo>
                  <a:lnTo>
                    <a:pt x="781127" y="1205208"/>
                  </a:lnTo>
                  <a:lnTo>
                    <a:pt x="782584" y="1209580"/>
                  </a:lnTo>
                  <a:cubicBezTo>
                    <a:pt x="781612" y="1210552"/>
                    <a:pt x="780641" y="1210066"/>
                    <a:pt x="779669" y="1208123"/>
                  </a:cubicBezTo>
                  <a:cubicBezTo>
                    <a:pt x="778698" y="1206180"/>
                    <a:pt x="778212" y="1204237"/>
                    <a:pt x="778212" y="1202293"/>
                  </a:cubicBezTo>
                  <a:lnTo>
                    <a:pt x="776755" y="1200836"/>
                  </a:lnTo>
                  <a:cubicBezTo>
                    <a:pt x="775783" y="1197921"/>
                    <a:pt x="774326" y="1196950"/>
                    <a:pt x="772383" y="1197921"/>
                  </a:cubicBezTo>
                  <a:cubicBezTo>
                    <a:pt x="770440" y="1199865"/>
                    <a:pt x="769954" y="1200836"/>
                    <a:pt x="770925" y="1200836"/>
                  </a:cubicBezTo>
                  <a:lnTo>
                    <a:pt x="769468" y="1200836"/>
                  </a:lnTo>
                  <a:cubicBezTo>
                    <a:pt x="764610" y="1200836"/>
                    <a:pt x="761210" y="1199865"/>
                    <a:pt x="759267" y="1197921"/>
                  </a:cubicBezTo>
                  <a:lnTo>
                    <a:pt x="744694" y="1180434"/>
                  </a:lnTo>
                  <a:cubicBezTo>
                    <a:pt x="744694" y="1180434"/>
                    <a:pt x="744451" y="1180191"/>
                    <a:pt x="743965" y="1179705"/>
                  </a:cubicBezTo>
                  <a:cubicBezTo>
                    <a:pt x="743479" y="1179219"/>
                    <a:pt x="742265" y="1179462"/>
                    <a:pt x="740322" y="1180434"/>
                  </a:cubicBezTo>
                  <a:lnTo>
                    <a:pt x="741779" y="1177519"/>
                  </a:lnTo>
                  <a:lnTo>
                    <a:pt x="737407" y="1170232"/>
                  </a:lnTo>
                  <a:cubicBezTo>
                    <a:pt x="736435" y="1169261"/>
                    <a:pt x="734492" y="1168289"/>
                    <a:pt x="731578" y="1167318"/>
                  </a:cubicBezTo>
                  <a:cubicBezTo>
                    <a:pt x="730606" y="1166346"/>
                    <a:pt x="729877" y="1165374"/>
                    <a:pt x="729392" y="1164403"/>
                  </a:cubicBezTo>
                  <a:cubicBezTo>
                    <a:pt x="728906" y="1163432"/>
                    <a:pt x="729149" y="1162946"/>
                    <a:pt x="730120" y="1162946"/>
                  </a:cubicBezTo>
                  <a:lnTo>
                    <a:pt x="727206" y="1162946"/>
                  </a:lnTo>
                  <a:lnTo>
                    <a:pt x="719919" y="1160031"/>
                  </a:lnTo>
                  <a:cubicBezTo>
                    <a:pt x="717976" y="1159059"/>
                    <a:pt x="716519" y="1158088"/>
                    <a:pt x="715547" y="1157116"/>
                  </a:cubicBezTo>
                  <a:cubicBezTo>
                    <a:pt x="712632" y="1156145"/>
                    <a:pt x="710204" y="1154202"/>
                    <a:pt x="708260" y="1151287"/>
                  </a:cubicBezTo>
                  <a:lnTo>
                    <a:pt x="700974" y="1144000"/>
                  </a:lnTo>
                  <a:cubicBezTo>
                    <a:pt x="690287" y="1135256"/>
                    <a:pt x="684943" y="1125541"/>
                    <a:pt x="684943" y="1114854"/>
                  </a:cubicBezTo>
                  <a:cubicBezTo>
                    <a:pt x="684943" y="1113882"/>
                    <a:pt x="683972" y="1110482"/>
                    <a:pt x="682029" y="1104653"/>
                  </a:cubicBezTo>
                  <a:cubicBezTo>
                    <a:pt x="681057" y="1104653"/>
                    <a:pt x="680085" y="1103438"/>
                    <a:pt x="679114" y="1101009"/>
                  </a:cubicBezTo>
                  <a:cubicBezTo>
                    <a:pt x="678142" y="1098580"/>
                    <a:pt x="677657" y="1096880"/>
                    <a:pt x="677657" y="1095909"/>
                  </a:cubicBezTo>
                  <a:cubicBezTo>
                    <a:pt x="676685" y="1092994"/>
                    <a:pt x="675228" y="1089837"/>
                    <a:pt x="673285" y="1086436"/>
                  </a:cubicBezTo>
                  <a:cubicBezTo>
                    <a:pt x="671341" y="1083036"/>
                    <a:pt x="669398" y="1081821"/>
                    <a:pt x="667455" y="1082793"/>
                  </a:cubicBezTo>
                  <a:lnTo>
                    <a:pt x="664541" y="1082793"/>
                  </a:lnTo>
                  <a:cubicBezTo>
                    <a:pt x="662598" y="1081821"/>
                    <a:pt x="660654" y="1082307"/>
                    <a:pt x="658711" y="1084250"/>
                  </a:cubicBezTo>
                  <a:lnTo>
                    <a:pt x="661626" y="1075506"/>
                  </a:lnTo>
                  <a:cubicBezTo>
                    <a:pt x="662598" y="1075506"/>
                    <a:pt x="663083" y="1075020"/>
                    <a:pt x="663083" y="1074049"/>
                  </a:cubicBezTo>
                  <a:cubicBezTo>
                    <a:pt x="663083" y="1073077"/>
                    <a:pt x="662112" y="1072106"/>
                    <a:pt x="660169" y="1071134"/>
                  </a:cubicBezTo>
                  <a:cubicBezTo>
                    <a:pt x="658226" y="1071134"/>
                    <a:pt x="657740" y="1069191"/>
                    <a:pt x="658711" y="1065305"/>
                  </a:cubicBezTo>
                  <a:cubicBezTo>
                    <a:pt x="659683" y="1063362"/>
                    <a:pt x="659926" y="1061176"/>
                    <a:pt x="659440" y="1058747"/>
                  </a:cubicBezTo>
                  <a:cubicBezTo>
                    <a:pt x="658954" y="1056318"/>
                    <a:pt x="658226" y="1055589"/>
                    <a:pt x="657254" y="1056561"/>
                  </a:cubicBezTo>
                  <a:lnTo>
                    <a:pt x="652882" y="1059476"/>
                  </a:lnTo>
                  <a:lnTo>
                    <a:pt x="654339" y="1056561"/>
                  </a:lnTo>
                  <a:lnTo>
                    <a:pt x="657254" y="1046360"/>
                  </a:lnTo>
                  <a:lnTo>
                    <a:pt x="655797" y="1040530"/>
                  </a:lnTo>
                  <a:cubicBezTo>
                    <a:pt x="657740" y="1034701"/>
                    <a:pt x="655797" y="1031301"/>
                    <a:pt x="649967" y="1030329"/>
                  </a:cubicBezTo>
                  <a:cubicBezTo>
                    <a:pt x="647053" y="1031301"/>
                    <a:pt x="645595" y="1031301"/>
                    <a:pt x="645595" y="1030329"/>
                  </a:cubicBezTo>
                  <a:cubicBezTo>
                    <a:pt x="645595" y="1028386"/>
                    <a:pt x="645838" y="1026200"/>
                    <a:pt x="646324" y="1023771"/>
                  </a:cubicBezTo>
                  <a:cubicBezTo>
                    <a:pt x="646810" y="1021342"/>
                    <a:pt x="646081" y="1020128"/>
                    <a:pt x="644138" y="1020128"/>
                  </a:cubicBezTo>
                  <a:cubicBezTo>
                    <a:pt x="642195" y="1020128"/>
                    <a:pt x="640252" y="1018670"/>
                    <a:pt x="638309" y="1015756"/>
                  </a:cubicBezTo>
                  <a:cubicBezTo>
                    <a:pt x="638309" y="1013813"/>
                    <a:pt x="637337" y="1012355"/>
                    <a:pt x="635394" y="1011384"/>
                  </a:cubicBezTo>
                  <a:cubicBezTo>
                    <a:pt x="636366" y="1009441"/>
                    <a:pt x="635880" y="1008469"/>
                    <a:pt x="633937" y="1008469"/>
                  </a:cubicBezTo>
                  <a:cubicBezTo>
                    <a:pt x="633937" y="1007498"/>
                    <a:pt x="632965" y="1006526"/>
                    <a:pt x="631022" y="1005554"/>
                  </a:cubicBezTo>
                  <a:cubicBezTo>
                    <a:pt x="633937" y="1004583"/>
                    <a:pt x="634908" y="1005069"/>
                    <a:pt x="633937" y="1007012"/>
                  </a:cubicBezTo>
                  <a:cubicBezTo>
                    <a:pt x="635880" y="1007012"/>
                    <a:pt x="637337" y="1006040"/>
                    <a:pt x="638309" y="1004097"/>
                  </a:cubicBezTo>
                  <a:cubicBezTo>
                    <a:pt x="638309" y="1002154"/>
                    <a:pt x="638552" y="1001911"/>
                    <a:pt x="639038" y="1003369"/>
                  </a:cubicBezTo>
                  <a:cubicBezTo>
                    <a:pt x="639523" y="1004826"/>
                    <a:pt x="639280" y="1006526"/>
                    <a:pt x="638309" y="1008469"/>
                  </a:cubicBezTo>
                  <a:cubicBezTo>
                    <a:pt x="638309" y="1008469"/>
                    <a:pt x="639038" y="1009441"/>
                    <a:pt x="640495" y="1011384"/>
                  </a:cubicBezTo>
                  <a:cubicBezTo>
                    <a:pt x="641952" y="1013327"/>
                    <a:pt x="642681" y="1013327"/>
                    <a:pt x="642681" y="1011384"/>
                  </a:cubicBezTo>
                  <a:lnTo>
                    <a:pt x="639766" y="1009927"/>
                  </a:lnTo>
                  <a:lnTo>
                    <a:pt x="641223" y="1008469"/>
                  </a:lnTo>
                  <a:cubicBezTo>
                    <a:pt x="643167" y="1008469"/>
                    <a:pt x="644138" y="1007983"/>
                    <a:pt x="644138" y="1007012"/>
                  </a:cubicBezTo>
                  <a:cubicBezTo>
                    <a:pt x="645110" y="1005069"/>
                    <a:pt x="646567" y="1004583"/>
                    <a:pt x="648510" y="1005554"/>
                  </a:cubicBezTo>
                  <a:cubicBezTo>
                    <a:pt x="648510" y="1003612"/>
                    <a:pt x="648996" y="1002640"/>
                    <a:pt x="649967" y="1002640"/>
                  </a:cubicBezTo>
                  <a:cubicBezTo>
                    <a:pt x="650939" y="1002640"/>
                    <a:pt x="652153" y="1003126"/>
                    <a:pt x="653611" y="1004097"/>
                  </a:cubicBezTo>
                  <a:cubicBezTo>
                    <a:pt x="655068" y="1005069"/>
                    <a:pt x="655797" y="1005069"/>
                    <a:pt x="655797" y="1004097"/>
                  </a:cubicBezTo>
                  <a:cubicBezTo>
                    <a:pt x="659683" y="1002154"/>
                    <a:pt x="661626" y="1002154"/>
                    <a:pt x="661626" y="1004097"/>
                  </a:cubicBezTo>
                  <a:cubicBezTo>
                    <a:pt x="661626" y="1004097"/>
                    <a:pt x="661140" y="1004583"/>
                    <a:pt x="660169" y="1005554"/>
                  </a:cubicBezTo>
                  <a:lnTo>
                    <a:pt x="658711" y="1008469"/>
                  </a:lnTo>
                  <a:lnTo>
                    <a:pt x="660169" y="1008469"/>
                  </a:lnTo>
                  <a:lnTo>
                    <a:pt x="670370" y="1011384"/>
                  </a:lnTo>
                  <a:cubicBezTo>
                    <a:pt x="673285" y="1010412"/>
                    <a:pt x="675713" y="1010169"/>
                    <a:pt x="677657" y="1010655"/>
                  </a:cubicBezTo>
                  <a:cubicBezTo>
                    <a:pt x="679600" y="1011141"/>
                    <a:pt x="681057" y="1011384"/>
                    <a:pt x="682029" y="1011384"/>
                  </a:cubicBezTo>
                  <a:cubicBezTo>
                    <a:pt x="685915" y="1012355"/>
                    <a:pt x="691015" y="1013084"/>
                    <a:pt x="697330" y="1013570"/>
                  </a:cubicBezTo>
                  <a:cubicBezTo>
                    <a:pt x="703646" y="1014056"/>
                    <a:pt x="708746" y="1013813"/>
                    <a:pt x="712632" y="1012841"/>
                  </a:cubicBezTo>
                  <a:cubicBezTo>
                    <a:pt x="712632" y="1012841"/>
                    <a:pt x="713361" y="1012355"/>
                    <a:pt x="714818" y="1011384"/>
                  </a:cubicBezTo>
                  <a:cubicBezTo>
                    <a:pt x="716276" y="1010412"/>
                    <a:pt x="717490" y="1010412"/>
                    <a:pt x="718462" y="1011384"/>
                  </a:cubicBezTo>
                  <a:lnTo>
                    <a:pt x="719919" y="1011384"/>
                  </a:lnTo>
                  <a:lnTo>
                    <a:pt x="722834" y="1012841"/>
                  </a:lnTo>
                  <a:cubicBezTo>
                    <a:pt x="721862" y="1013813"/>
                    <a:pt x="721619" y="1014784"/>
                    <a:pt x="722105" y="1015756"/>
                  </a:cubicBezTo>
                  <a:cubicBezTo>
                    <a:pt x="722591" y="1016727"/>
                    <a:pt x="722834" y="1017699"/>
                    <a:pt x="722834" y="1018670"/>
                  </a:cubicBezTo>
                  <a:cubicBezTo>
                    <a:pt x="724777" y="1019642"/>
                    <a:pt x="727206" y="1020128"/>
                    <a:pt x="730120" y="1020128"/>
                  </a:cubicBezTo>
                  <a:cubicBezTo>
                    <a:pt x="733035" y="1020128"/>
                    <a:pt x="734978" y="1020128"/>
                    <a:pt x="735950" y="1020128"/>
                  </a:cubicBezTo>
                  <a:lnTo>
                    <a:pt x="738864" y="1020128"/>
                  </a:lnTo>
                  <a:lnTo>
                    <a:pt x="740322" y="1018670"/>
                  </a:lnTo>
                  <a:lnTo>
                    <a:pt x="744694" y="1017213"/>
                  </a:lnTo>
                  <a:cubicBezTo>
                    <a:pt x="751494" y="1019156"/>
                    <a:pt x="761210" y="1021828"/>
                    <a:pt x="773840" y="1025229"/>
                  </a:cubicBezTo>
                  <a:cubicBezTo>
                    <a:pt x="786470" y="1028629"/>
                    <a:pt x="798129" y="1030329"/>
                    <a:pt x="808816" y="1030329"/>
                  </a:cubicBezTo>
                  <a:cubicBezTo>
                    <a:pt x="810759" y="1030329"/>
                    <a:pt x="814888" y="1030086"/>
                    <a:pt x="821203" y="1029600"/>
                  </a:cubicBezTo>
                  <a:cubicBezTo>
                    <a:pt x="827518" y="1029115"/>
                    <a:pt x="831161" y="1028386"/>
                    <a:pt x="832133" y="1027414"/>
                  </a:cubicBezTo>
                  <a:cubicBezTo>
                    <a:pt x="834076" y="1028386"/>
                    <a:pt x="835048" y="1029357"/>
                    <a:pt x="835048" y="1030329"/>
                  </a:cubicBezTo>
                  <a:cubicBezTo>
                    <a:pt x="832133" y="1031301"/>
                    <a:pt x="830190" y="1031301"/>
                    <a:pt x="829218" y="1030329"/>
                  </a:cubicBezTo>
                  <a:cubicBezTo>
                    <a:pt x="826304" y="1031301"/>
                    <a:pt x="824604" y="1032272"/>
                    <a:pt x="824118" y="1033244"/>
                  </a:cubicBezTo>
                  <a:cubicBezTo>
                    <a:pt x="823632" y="1034215"/>
                    <a:pt x="824846" y="1035187"/>
                    <a:pt x="827761" y="1036158"/>
                  </a:cubicBezTo>
                  <a:lnTo>
                    <a:pt x="830676" y="1036158"/>
                  </a:lnTo>
                  <a:cubicBezTo>
                    <a:pt x="835533" y="1036158"/>
                    <a:pt x="845735" y="1034701"/>
                    <a:pt x="861280" y="1031786"/>
                  </a:cubicBezTo>
                  <a:cubicBezTo>
                    <a:pt x="883625" y="1027900"/>
                    <a:pt x="898198" y="1025957"/>
                    <a:pt x="904999" y="1025957"/>
                  </a:cubicBezTo>
                  <a:cubicBezTo>
                    <a:pt x="908886" y="1025957"/>
                    <a:pt x="916658" y="1026929"/>
                    <a:pt x="928317" y="1028872"/>
                  </a:cubicBezTo>
                  <a:cubicBezTo>
                    <a:pt x="939975" y="1028872"/>
                    <a:pt x="949933" y="1029357"/>
                    <a:pt x="958192" y="1030329"/>
                  </a:cubicBezTo>
                  <a:cubicBezTo>
                    <a:pt x="966450" y="1031301"/>
                    <a:pt x="976408" y="1033730"/>
                    <a:pt x="988067" y="1037616"/>
                  </a:cubicBezTo>
                  <a:lnTo>
                    <a:pt x="1020128" y="1046360"/>
                  </a:lnTo>
                  <a:cubicBezTo>
                    <a:pt x="1021100" y="1048303"/>
                    <a:pt x="1022314" y="1049517"/>
                    <a:pt x="1023771" y="1050003"/>
                  </a:cubicBezTo>
                  <a:cubicBezTo>
                    <a:pt x="1025229" y="1050489"/>
                    <a:pt x="1026443" y="1050246"/>
                    <a:pt x="1027415" y="1049274"/>
                  </a:cubicBezTo>
                  <a:cubicBezTo>
                    <a:pt x="1028386" y="1049274"/>
                    <a:pt x="1027658" y="1048303"/>
                    <a:pt x="1025229" y="1046360"/>
                  </a:cubicBezTo>
                  <a:cubicBezTo>
                    <a:pt x="1022800" y="1044417"/>
                    <a:pt x="1020614" y="1042959"/>
                    <a:pt x="1018671" y="1041988"/>
                  </a:cubicBezTo>
                  <a:cubicBezTo>
                    <a:pt x="1016728" y="1041988"/>
                    <a:pt x="1015270" y="1041502"/>
                    <a:pt x="1014299" y="1040530"/>
                  </a:cubicBezTo>
                  <a:cubicBezTo>
                    <a:pt x="1013327" y="1039559"/>
                    <a:pt x="1012356" y="1039073"/>
                    <a:pt x="1011384" y="1039073"/>
                  </a:cubicBezTo>
                  <a:lnTo>
                    <a:pt x="1001183" y="1036158"/>
                  </a:lnTo>
                  <a:cubicBezTo>
                    <a:pt x="997297" y="1034215"/>
                    <a:pt x="994868" y="1033001"/>
                    <a:pt x="993896" y="1032515"/>
                  </a:cubicBezTo>
                  <a:cubicBezTo>
                    <a:pt x="992925" y="1032029"/>
                    <a:pt x="992925" y="1031301"/>
                    <a:pt x="993896" y="1030329"/>
                  </a:cubicBezTo>
                  <a:lnTo>
                    <a:pt x="1004097" y="1033244"/>
                  </a:lnTo>
                  <a:lnTo>
                    <a:pt x="1017213" y="1037616"/>
                  </a:lnTo>
                  <a:lnTo>
                    <a:pt x="1009927" y="1024500"/>
                  </a:lnTo>
                  <a:cubicBezTo>
                    <a:pt x="1009927" y="1023528"/>
                    <a:pt x="1009441" y="1022071"/>
                    <a:pt x="1008469" y="1020128"/>
                  </a:cubicBezTo>
                  <a:cubicBezTo>
                    <a:pt x="1007498" y="1018185"/>
                    <a:pt x="1006040" y="1017213"/>
                    <a:pt x="1004097" y="1017213"/>
                  </a:cubicBezTo>
                  <a:cubicBezTo>
                    <a:pt x="1005069" y="1015270"/>
                    <a:pt x="1004583" y="1012841"/>
                    <a:pt x="1002640" y="1009927"/>
                  </a:cubicBezTo>
                  <a:lnTo>
                    <a:pt x="1001183" y="1008469"/>
                  </a:lnTo>
                  <a:cubicBezTo>
                    <a:pt x="998268" y="1006526"/>
                    <a:pt x="996325" y="1004583"/>
                    <a:pt x="995354" y="1002640"/>
                  </a:cubicBezTo>
                  <a:cubicBezTo>
                    <a:pt x="994382" y="999725"/>
                    <a:pt x="993410" y="997539"/>
                    <a:pt x="992439" y="996082"/>
                  </a:cubicBezTo>
                  <a:cubicBezTo>
                    <a:pt x="991467" y="994625"/>
                    <a:pt x="990982" y="992925"/>
                    <a:pt x="990982" y="990981"/>
                  </a:cubicBezTo>
                  <a:cubicBezTo>
                    <a:pt x="990982" y="990010"/>
                    <a:pt x="990739" y="988553"/>
                    <a:pt x="990253" y="986609"/>
                  </a:cubicBezTo>
                  <a:cubicBezTo>
                    <a:pt x="989767" y="984666"/>
                    <a:pt x="989038" y="983209"/>
                    <a:pt x="988067" y="982237"/>
                  </a:cubicBezTo>
                  <a:lnTo>
                    <a:pt x="983695" y="977865"/>
                  </a:lnTo>
                  <a:cubicBezTo>
                    <a:pt x="979809" y="973979"/>
                    <a:pt x="977380" y="970579"/>
                    <a:pt x="976408" y="967664"/>
                  </a:cubicBezTo>
                  <a:cubicBezTo>
                    <a:pt x="974465" y="967664"/>
                    <a:pt x="972522" y="967178"/>
                    <a:pt x="970579" y="966207"/>
                  </a:cubicBezTo>
                  <a:cubicBezTo>
                    <a:pt x="971551" y="964264"/>
                    <a:pt x="971065" y="963292"/>
                    <a:pt x="969122" y="963292"/>
                  </a:cubicBezTo>
                  <a:cubicBezTo>
                    <a:pt x="968150" y="962321"/>
                    <a:pt x="967179" y="960863"/>
                    <a:pt x="966207" y="958920"/>
                  </a:cubicBezTo>
                  <a:lnTo>
                    <a:pt x="961835" y="953091"/>
                  </a:lnTo>
                  <a:lnTo>
                    <a:pt x="956006" y="947261"/>
                  </a:lnTo>
                  <a:cubicBezTo>
                    <a:pt x="955034" y="946290"/>
                    <a:pt x="954305" y="945319"/>
                    <a:pt x="953820" y="944347"/>
                  </a:cubicBezTo>
                  <a:cubicBezTo>
                    <a:pt x="953334" y="943375"/>
                    <a:pt x="952605" y="942404"/>
                    <a:pt x="951634" y="941432"/>
                  </a:cubicBezTo>
                  <a:lnTo>
                    <a:pt x="948719" y="939975"/>
                  </a:lnTo>
                  <a:cubicBezTo>
                    <a:pt x="946776" y="936089"/>
                    <a:pt x="945076" y="933417"/>
                    <a:pt x="943618" y="931960"/>
                  </a:cubicBezTo>
                  <a:cubicBezTo>
                    <a:pt x="942161" y="930502"/>
                    <a:pt x="940947" y="928802"/>
                    <a:pt x="939975" y="926859"/>
                  </a:cubicBezTo>
                  <a:cubicBezTo>
                    <a:pt x="935117" y="923944"/>
                    <a:pt x="928317" y="916172"/>
                    <a:pt x="919573" y="903542"/>
                  </a:cubicBezTo>
                  <a:cubicBezTo>
                    <a:pt x="916658" y="898684"/>
                    <a:pt x="913743" y="894798"/>
                    <a:pt x="910829" y="891883"/>
                  </a:cubicBezTo>
                  <a:cubicBezTo>
                    <a:pt x="909857" y="887026"/>
                    <a:pt x="907914" y="883139"/>
                    <a:pt x="904999" y="880225"/>
                  </a:cubicBezTo>
                  <a:cubicBezTo>
                    <a:pt x="904999" y="878281"/>
                    <a:pt x="902085" y="875853"/>
                    <a:pt x="896255" y="872938"/>
                  </a:cubicBezTo>
                  <a:lnTo>
                    <a:pt x="896255" y="875853"/>
                  </a:lnTo>
                  <a:lnTo>
                    <a:pt x="893473" y="879562"/>
                  </a:lnTo>
                  <a:lnTo>
                    <a:pt x="894798" y="872938"/>
                  </a:lnTo>
                  <a:cubicBezTo>
                    <a:pt x="895770" y="871967"/>
                    <a:pt x="896012" y="870995"/>
                    <a:pt x="895527" y="870023"/>
                  </a:cubicBezTo>
                  <a:cubicBezTo>
                    <a:pt x="895041" y="869052"/>
                    <a:pt x="894312" y="868080"/>
                    <a:pt x="893341" y="867109"/>
                  </a:cubicBezTo>
                  <a:cubicBezTo>
                    <a:pt x="893341" y="864194"/>
                    <a:pt x="892855" y="862494"/>
                    <a:pt x="891883" y="862008"/>
                  </a:cubicBezTo>
                  <a:cubicBezTo>
                    <a:pt x="890912" y="861522"/>
                    <a:pt x="889940" y="861765"/>
                    <a:pt x="888969" y="862737"/>
                  </a:cubicBezTo>
                  <a:lnTo>
                    <a:pt x="888969" y="865651"/>
                  </a:lnTo>
                  <a:cubicBezTo>
                    <a:pt x="887026" y="865651"/>
                    <a:pt x="885568" y="867109"/>
                    <a:pt x="884597" y="870023"/>
                  </a:cubicBezTo>
                  <a:lnTo>
                    <a:pt x="883139" y="877310"/>
                  </a:lnTo>
                  <a:cubicBezTo>
                    <a:pt x="882168" y="878281"/>
                    <a:pt x="881196" y="879010"/>
                    <a:pt x="880225" y="879496"/>
                  </a:cubicBezTo>
                  <a:cubicBezTo>
                    <a:pt x="879253" y="879982"/>
                    <a:pt x="878767" y="880225"/>
                    <a:pt x="878767" y="880225"/>
                  </a:cubicBezTo>
                  <a:cubicBezTo>
                    <a:pt x="875853" y="884111"/>
                    <a:pt x="873910" y="887997"/>
                    <a:pt x="872938" y="891883"/>
                  </a:cubicBezTo>
                  <a:cubicBezTo>
                    <a:pt x="866137" y="898684"/>
                    <a:pt x="862251" y="904028"/>
                    <a:pt x="861280" y="907914"/>
                  </a:cubicBezTo>
                  <a:cubicBezTo>
                    <a:pt x="860308" y="907914"/>
                    <a:pt x="860308" y="906942"/>
                    <a:pt x="861280" y="904999"/>
                  </a:cubicBezTo>
                  <a:cubicBezTo>
                    <a:pt x="862251" y="903056"/>
                    <a:pt x="862737" y="902084"/>
                    <a:pt x="862737" y="902084"/>
                  </a:cubicBezTo>
                  <a:cubicBezTo>
                    <a:pt x="867595" y="894312"/>
                    <a:pt x="870509" y="889454"/>
                    <a:pt x="871481" y="887511"/>
                  </a:cubicBezTo>
                  <a:cubicBezTo>
                    <a:pt x="872452" y="886540"/>
                    <a:pt x="873910" y="884840"/>
                    <a:pt x="875853" y="882411"/>
                  </a:cubicBezTo>
                  <a:cubicBezTo>
                    <a:pt x="877796" y="879982"/>
                    <a:pt x="879253" y="878281"/>
                    <a:pt x="880225" y="877310"/>
                  </a:cubicBezTo>
                  <a:cubicBezTo>
                    <a:pt x="882168" y="872452"/>
                    <a:pt x="883382" y="869538"/>
                    <a:pt x="883868" y="868566"/>
                  </a:cubicBezTo>
                  <a:cubicBezTo>
                    <a:pt x="884354" y="867594"/>
                    <a:pt x="884111" y="867109"/>
                    <a:pt x="883139" y="867109"/>
                  </a:cubicBezTo>
                  <a:cubicBezTo>
                    <a:pt x="883139" y="869052"/>
                    <a:pt x="881682" y="870995"/>
                    <a:pt x="878767" y="872938"/>
                  </a:cubicBezTo>
                  <a:cubicBezTo>
                    <a:pt x="855450" y="906942"/>
                    <a:pt x="841363" y="923944"/>
                    <a:pt x="836505" y="923944"/>
                  </a:cubicBezTo>
                  <a:lnTo>
                    <a:pt x="837962" y="919572"/>
                  </a:lnTo>
                  <a:lnTo>
                    <a:pt x="835048" y="921030"/>
                  </a:lnTo>
                  <a:cubicBezTo>
                    <a:pt x="833105" y="923944"/>
                    <a:pt x="830676" y="925887"/>
                    <a:pt x="827761" y="926859"/>
                  </a:cubicBezTo>
                  <a:cubicBezTo>
                    <a:pt x="827761" y="928802"/>
                    <a:pt x="826304" y="930259"/>
                    <a:pt x="823389" y="931231"/>
                  </a:cubicBezTo>
                  <a:lnTo>
                    <a:pt x="817560" y="937060"/>
                  </a:lnTo>
                  <a:cubicBezTo>
                    <a:pt x="812702" y="938032"/>
                    <a:pt x="809302" y="939975"/>
                    <a:pt x="807359" y="942890"/>
                  </a:cubicBezTo>
                  <a:cubicBezTo>
                    <a:pt x="805415" y="941918"/>
                    <a:pt x="804444" y="942404"/>
                    <a:pt x="804444" y="944347"/>
                  </a:cubicBezTo>
                  <a:cubicBezTo>
                    <a:pt x="800558" y="946290"/>
                    <a:pt x="797643" y="947261"/>
                    <a:pt x="795700" y="947261"/>
                  </a:cubicBezTo>
                  <a:cubicBezTo>
                    <a:pt x="796671" y="945319"/>
                    <a:pt x="797157" y="944347"/>
                    <a:pt x="797157" y="944347"/>
                  </a:cubicBezTo>
                  <a:cubicBezTo>
                    <a:pt x="786470" y="947261"/>
                    <a:pt x="781127" y="949690"/>
                    <a:pt x="781127" y="951634"/>
                  </a:cubicBezTo>
                  <a:lnTo>
                    <a:pt x="776755" y="953091"/>
                  </a:lnTo>
                  <a:lnTo>
                    <a:pt x="775297" y="951634"/>
                  </a:lnTo>
                  <a:cubicBezTo>
                    <a:pt x="774326" y="949690"/>
                    <a:pt x="773354" y="949690"/>
                    <a:pt x="772383" y="951634"/>
                  </a:cubicBezTo>
                  <a:cubicBezTo>
                    <a:pt x="772383" y="954548"/>
                    <a:pt x="767525" y="956006"/>
                    <a:pt x="757809" y="956006"/>
                  </a:cubicBezTo>
                  <a:cubicBezTo>
                    <a:pt x="755866" y="956006"/>
                    <a:pt x="754409" y="955520"/>
                    <a:pt x="753437" y="954548"/>
                  </a:cubicBezTo>
                  <a:lnTo>
                    <a:pt x="746151" y="951634"/>
                  </a:lnTo>
                  <a:cubicBezTo>
                    <a:pt x="737407" y="953577"/>
                    <a:pt x="733035" y="953091"/>
                    <a:pt x="733035" y="950176"/>
                  </a:cubicBezTo>
                  <a:lnTo>
                    <a:pt x="735950" y="948719"/>
                  </a:lnTo>
                  <a:lnTo>
                    <a:pt x="738864" y="948719"/>
                  </a:lnTo>
                  <a:cubicBezTo>
                    <a:pt x="739836" y="947747"/>
                    <a:pt x="741536" y="947261"/>
                    <a:pt x="743965" y="947261"/>
                  </a:cubicBezTo>
                  <a:cubicBezTo>
                    <a:pt x="746394" y="947261"/>
                    <a:pt x="748094" y="948233"/>
                    <a:pt x="749066" y="950176"/>
                  </a:cubicBezTo>
                  <a:lnTo>
                    <a:pt x="750523" y="947261"/>
                  </a:lnTo>
                  <a:lnTo>
                    <a:pt x="747608" y="945804"/>
                  </a:lnTo>
                  <a:cubicBezTo>
                    <a:pt x="735950" y="945804"/>
                    <a:pt x="719919" y="943375"/>
                    <a:pt x="699516" y="938518"/>
                  </a:cubicBezTo>
                  <a:lnTo>
                    <a:pt x="661626" y="919572"/>
                  </a:lnTo>
                  <a:cubicBezTo>
                    <a:pt x="659683" y="919572"/>
                    <a:pt x="658711" y="918115"/>
                    <a:pt x="658711" y="915200"/>
                  </a:cubicBezTo>
                  <a:lnTo>
                    <a:pt x="652882" y="913743"/>
                  </a:lnTo>
                  <a:lnTo>
                    <a:pt x="649967" y="913743"/>
                  </a:lnTo>
                  <a:lnTo>
                    <a:pt x="647053" y="915200"/>
                  </a:lnTo>
                  <a:lnTo>
                    <a:pt x="648510" y="913743"/>
                  </a:lnTo>
                  <a:cubicBezTo>
                    <a:pt x="648510" y="912771"/>
                    <a:pt x="647539" y="912286"/>
                    <a:pt x="645595" y="912286"/>
                  </a:cubicBezTo>
                  <a:cubicBezTo>
                    <a:pt x="642681" y="913257"/>
                    <a:pt x="639038" y="915443"/>
                    <a:pt x="634666" y="918844"/>
                  </a:cubicBezTo>
                  <a:cubicBezTo>
                    <a:pt x="630294" y="922244"/>
                    <a:pt x="628108" y="924430"/>
                    <a:pt x="628108" y="925402"/>
                  </a:cubicBezTo>
                  <a:cubicBezTo>
                    <a:pt x="627136" y="924430"/>
                    <a:pt x="625436" y="925159"/>
                    <a:pt x="623007" y="927588"/>
                  </a:cubicBezTo>
                  <a:cubicBezTo>
                    <a:pt x="620578" y="930017"/>
                    <a:pt x="618392" y="931717"/>
                    <a:pt x="616449" y="932688"/>
                  </a:cubicBezTo>
                  <a:cubicBezTo>
                    <a:pt x="611591" y="933660"/>
                    <a:pt x="607705" y="935603"/>
                    <a:pt x="604790" y="938518"/>
                  </a:cubicBezTo>
                  <a:cubicBezTo>
                    <a:pt x="601876" y="941432"/>
                    <a:pt x="599933" y="942404"/>
                    <a:pt x="598961" y="941432"/>
                  </a:cubicBezTo>
                  <a:cubicBezTo>
                    <a:pt x="597989" y="943375"/>
                    <a:pt x="595804" y="946290"/>
                    <a:pt x="592403" y="950176"/>
                  </a:cubicBezTo>
                  <a:cubicBezTo>
                    <a:pt x="589003" y="954063"/>
                    <a:pt x="586817" y="956977"/>
                    <a:pt x="585845" y="958920"/>
                  </a:cubicBezTo>
                  <a:cubicBezTo>
                    <a:pt x="584874" y="959892"/>
                    <a:pt x="583659" y="961592"/>
                    <a:pt x="582202" y="964021"/>
                  </a:cubicBezTo>
                  <a:cubicBezTo>
                    <a:pt x="580744" y="966450"/>
                    <a:pt x="580502" y="967664"/>
                    <a:pt x="581473" y="967664"/>
                  </a:cubicBezTo>
                  <a:lnTo>
                    <a:pt x="593132" y="957463"/>
                  </a:lnTo>
                  <a:lnTo>
                    <a:pt x="606248" y="945804"/>
                  </a:lnTo>
                  <a:lnTo>
                    <a:pt x="606248" y="948719"/>
                  </a:lnTo>
                  <a:cubicBezTo>
                    <a:pt x="601390" y="950662"/>
                    <a:pt x="597989" y="954063"/>
                    <a:pt x="596046" y="958920"/>
                  </a:cubicBezTo>
                  <a:cubicBezTo>
                    <a:pt x="588274" y="966693"/>
                    <a:pt x="584388" y="970579"/>
                    <a:pt x="584388" y="970579"/>
                  </a:cubicBezTo>
                  <a:lnTo>
                    <a:pt x="568357" y="992439"/>
                  </a:lnTo>
                  <a:cubicBezTo>
                    <a:pt x="568357" y="994382"/>
                    <a:pt x="567386" y="995353"/>
                    <a:pt x="565443" y="995353"/>
                  </a:cubicBezTo>
                  <a:lnTo>
                    <a:pt x="562528" y="990981"/>
                  </a:lnTo>
                  <a:cubicBezTo>
                    <a:pt x="563499" y="989038"/>
                    <a:pt x="562042" y="988553"/>
                    <a:pt x="558156" y="989524"/>
                  </a:cubicBezTo>
                  <a:cubicBezTo>
                    <a:pt x="555241" y="992439"/>
                    <a:pt x="553298" y="993896"/>
                    <a:pt x="552327" y="993896"/>
                  </a:cubicBezTo>
                  <a:cubicBezTo>
                    <a:pt x="549412" y="992925"/>
                    <a:pt x="547469" y="993410"/>
                    <a:pt x="546497" y="995353"/>
                  </a:cubicBezTo>
                  <a:lnTo>
                    <a:pt x="543583" y="996811"/>
                  </a:lnTo>
                  <a:cubicBezTo>
                    <a:pt x="542611" y="995839"/>
                    <a:pt x="541640" y="996325"/>
                    <a:pt x="540668" y="998268"/>
                  </a:cubicBezTo>
                  <a:cubicBezTo>
                    <a:pt x="540668" y="1000211"/>
                    <a:pt x="538725" y="1000211"/>
                    <a:pt x="534839" y="998268"/>
                  </a:cubicBezTo>
                  <a:cubicBezTo>
                    <a:pt x="534839" y="997296"/>
                    <a:pt x="533867" y="997296"/>
                    <a:pt x="531924" y="998268"/>
                  </a:cubicBezTo>
                  <a:lnTo>
                    <a:pt x="531924" y="996811"/>
                  </a:lnTo>
                  <a:lnTo>
                    <a:pt x="530467" y="989524"/>
                  </a:lnTo>
                  <a:cubicBezTo>
                    <a:pt x="528524" y="987581"/>
                    <a:pt x="528038" y="985638"/>
                    <a:pt x="529009" y="983695"/>
                  </a:cubicBezTo>
                  <a:cubicBezTo>
                    <a:pt x="529009" y="982723"/>
                    <a:pt x="528281" y="981752"/>
                    <a:pt x="526823" y="980780"/>
                  </a:cubicBezTo>
                  <a:cubicBezTo>
                    <a:pt x="525366" y="979808"/>
                    <a:pt x="524152" y="979323"/>
                    <a:pt x="523180" y="979323"/>
                  </a:cubicBezTo>
                  <a:cubicBezTo>
                    <a:pt x="522209" y="977380"/>
                    <a:pt x="521237" y="976408"/>
                    <a:pt x="520266" y="976408"/>
                  </a:cubicBezTo>
                  <a:cubicBezTo>
                    <a:pt x="519294" y="973493"/>
                    <a:pt x="517351" y="971550"/>
                    <a:pt x="514436" y="970579"/>
                  </a:cubicBezTo>
                  <a:cubicBezTo>
                    <a:pt x="511522" y="969607"/>
                    <a:pt x="508607" y="970093"/>
                    <a:pt x="505692" y="972036"/>
                  </a:cubicBezTo>
                  <a:cubicBezTo>
                    <a:pt x="503749" y="973979"/>
                    <a:pt x="502778" y="975194"/>
                    <a:pt x="502778" y="975679"/>
                  </a:cubicBezTo>
                  <a:cubicBezTo>
                    <a:pt x="502778" y="976165"/>
                    <a:pt x="503263" y="976408"/>
                    <a:pt x="504235" y="976408"/>
                  </a:cubicBezTo>
                  <a:cubicBezTo>
                    <a:pt x="505207" y="976408"/>
                    <a:pt x="505692" y="976651"/>
                    <a:pt x="505692" y="977137"/>
                  </a:cubicBezTo>
                  <a:cubicBezTo>
                    <a:pt x="505692" y="977623"/>
                    <a:pt x="505692" y="978351"/>
                    <a:pt x="505692" y="979323"/>
                  </a:cubicBezTo>
                  <a:lnTo>
                    <a:pt x="501320" y="982237"/>
                  </a:lnTo>
                  <a:lnTo>
                    <a:pt x="501320" y="985152"/>
                  </a:lnTo>
                  <a:cubicBezTo>
                    <a:pt x="503263" y="985152"/>
                    <a:pt x="502778" y="986124"/>
                    <a:pt x="499863" y="988067"/>
                  </a:cubicBezTo>
                  <a:cubicBezTo>
                    <a:pt x="497920" y="991953"/>
                    <a:pt x="495491" y="993410"/>
                    <a:pt x="492576" y="992439"/>
                  </a:cubicBezTo>
                  <a:cubicBezTo>
                    <a:pt x="489662" y="991467"/>
                    <a:pt x="487719" y="990981"/>
                    <a:pt x="486747" y="990981"/>
                  </a:cubicBezTo>
                  <a:cubicBezTo>
                    <a:pt x="484804" y="990010"/>
                    <a:pt x="483104" y="989524"/>
                    <a:pt x="481646" y="989524"/>
                  </a:cubicBezTo>
                  <a:cubicBezTo>
                    <a:pt x="480189" y="989524"/>
                    <a:pt x="478975" y="990010"/>
                    <a:pt x="478003" y="990981"/>
                  </a:cubicBezTo>
                  <a:cubicBezTo>
                    <a:pt x="478003" y="992925"/>
                    <a:pt x="477032" y="993410"/>
                    <a:pt x="475088" y="992439"/>
                  </a:cubicBezTo>
                  <a:cubicBezTo>
                    <a:pt x="473145" y="994382"/>
                    <a:pt x="471202" y="994867"/>
                    <a:pt x="469259" y="993896"/>
                  </a:cubicBezTo>
                  <a:cubicBezTo>
                    <a:pt x="468288" y="994867"/>
                    <a:pt x="467316" y="995353"/>
                    <a:pt x="466344" y="995353"/>
                  </a:cubicBezTo>
                  <a:cubicBezTo>
                    <a:pt x="465373" y="995353"/>
                    <a:pt x="464401" y="995353"/>
                    <a:pt x="463430" y="995353"/>
                  </a:cubicBezTo>
                  <a:cubicBezTo>
                    <a:pt x="463430" y="997296"/>
                    <a:pt x="462458" y="997782"/>
                    <a:pt x="460515" y="996811"/>
                  </a:cubicBezTo>
                  <a:lnTo>
                    <a:pt x="459058" y="998268"/>
                  </a:lnTo>
                  <a:cubicBezTo>
                    <a:pt x="459058" y="999240"/>
                    <a:pt x="458329" y="999725"/>
                    <a:pt x="456872" y="999725"/>
                  </a:cubicBezTo>
                  <a:cubicBezTo>
                    <a:pt x="455415" y="999725"/>
                    <a:pt x="453714" y="999240"/>
                    <a:pt x="451771" y="998268"/>
                  </a:cubicBezTo>
                  <a:cubicBezTo>
                    <a:pt x="450800" y="997296"/>
                    <a:pt x="449828" y="997296"/>
                    <a:pt x="448857" y="998268"/>
                  </a:cubicBezTo>
                  <a:lnTo>
                    <a:pt x="445942" y="999725"/>
                  </a:lnTo>
                  <a:cubicBezTo>
                    <a:pt x="444970" y="999725"/>
                    <a:pt x="441084" y="998268"/>
                    <a:pt x="434283" y="995353"/>
                  </a:cubicBezTo>
                  <a:cubicBezTo>
                    <a:pt x="430397" y="990496"/>
                    <a:pt x="426997" y="988067"/>
                    <a:pt x="424082" y="988067"/>
                  </a:cubicBezTo>
                  <a:lnTo>
                    <a:pt x="418253" y="985152"/>
                  </a:lnTo>
                  <a:cubicBezTo>
                    <a:pt x="417281" y="982237"/>
                    <a:pt x="416310" y="981752"/>
                    <a:pt x="415338" y="983695"/>
                  </a:cubicBezTo>
                  <a:cubicBezTo>
                    <a:pt x="414367" y="983695"/>
                    <a:pt x="413881" y="982723"/>
                    <a:pt x="413881" y="980780"/>
                  </a:cubicBezTo>
                  <a:lnTo>
                    <a:pt x="416795" y="982237"/>
                  </a:lnTo>
                  <a:lnTo>
                    <a:pt x="413881" y="979323"/>
                  </a:lnTo>
                  <a:lnTo>
                    <a:pt x="408051" y="973493"/>
                  </a:lnTo>
                  <a:cubicBezTo>
                    <a:pt x="407080" y="972522"/>
                    <a:pt x="406108" y="971307"/>
                    <a:pt x="405137" y="969850"/>
                  </a:cubicBezTo>
                  <a:cubicBezTo>
                    <a:pt x="404165" y="968393"/>
                    <a:pt x="404165" y="967664"/>
                    <a:pt x="405137" y="967664"/>
                  </a:cubicBezTo>
                  <a:lnTo>
                    <a:pt x="402222" y="967664"/>
                  </a:lnTo>
                  <a:cubicBezTo>
                    <a:pt x="402222" y="966693"/>
                    <a:pt x="401979" y="965964"/>
                    <a:pt x="401494" y="965478"/>
                  </a:cubicBezTo>
                  <a:cubicBezTo>
                    <a:pt x="401008" y="964992"/>
                    <a:pt x="400765" y="965235"/>
                    <a:pt x="400765" y="966207"/>
                  </a:cubicBezTo>
                  <a:lnTo>
                    <a:pt x="400765" y="964749"/>
                  </a:lnTo>
                  <a:lnTo>
                    <a:pt x="399308" y="961835"/>
                  </a:lnTo>
                  <a:lnTo>
                    <a:pt x="397850" y="964749"/>
                  </a:lnTo>
                  <a:cubicBezTo>
                    <a:pt x="396879" y="961835"/>
                    <a:pt x="395421" y="960377"/>
                    <a:pt x="393478" y="960377"/>
                  </a:cubicBezTo>
                  <a:cubicBezTo>
                    <a:pt x="392507" y="954548"/>
                    <a:pt x="387649" y="950176"/>
                    <a:pt x="378905" y="947261"/>
                  </a:cubicBezTo>
                  <a:cubicBezTo>
                    <a:pt x="376962" y="947261"/>
                    <a:pt x="375505" y="946290"/>
                    <a:pt x="374533" y="944347"/>
                  </a:cubicBezTo>
                  <a:cubicBezTo>
                    <a:pt x="373561" y="944347"/>
                    <a:pt x="370647" y="944104"/>
                    <a:pt x="365789" y="943618"/>
                  </a:cubicBezTo>
                  <a:cubicBezTo>
                    <a:pt x="360931" y="943133"/>
                    <a:pt x="357045" y="943375"/>
                    <a:pt x="354130" y="944347"/>
                  </a:cubicBezTo>
                  <a:cubicBezTo>
                    <a:pt x="347330" y="944347"/>
                    <a:pt x="342958" y="945319"/>
                    <a:pt x="341015" y="947261"/>
                  </a:cubicBezTo>
                  <a:lnTo>
                    <a:pt x="341015" y="950176"/>
                  </a:lnTo>
                  <a:cubicBezTo>
                    <a:pt x="339071" y="949205"/>
                    <a:pt x="338100" y="948233"/>
                    <a:pt x="338100" y="947261"/>
                  </a:cubicBezTo>
                  <a:cubicBezTo>
                    <a:pt x="341986" y="943375"/>
                    <a:pt x="343929" y="939975"/>
                    <a:pt x="343929" y="937060"/>
                  </a:cubicBezTo>
                  <a:lnTo>
                    <a:pt x="346844" y="934146"/>
                  </a:lnTo>
                  <a:lnTo>
                    <a:pt x="339557" y="934146"/>
                  </a:lnTo>
                  <a:lnTo>
                    <a:pt x="338100" y="935603"/>
                  </a:lnTo>
                  <a:cubicBezTo>
                    <a:pt x="334214" y="935603"/>
                    <a:pt x="331785" y="934874"/>
                    <a:pt x="330813" y="933417"/>
                  </a:cubicBezTo>
                  <a:cubicBezTo>
                    <a:pt x="329842" y="931960"/>
                    <a:pt x="330813" y="930745"/>
                    <a:pt x="333728" y="929774"/>
                  </a:cubicBezTo>
                  <a:cubicBezTo>
                    <a:pt x="336643" y="928802"/>
                    <a:pt x="337857" y="927588"/>
                    <a:pt x="337371" y="926130"/>
                  </a:cubicBezTo>
                  <a:cubicBezTo>
                    <a:pt x="336885" y="924673"/>
                    <a:pt x="335671" y="922973"/>
                    <a:pt x="333728" y="921030"/>
                  </a:cubicBezTo>
                  <a:lnTo>
                    <a:pt x="326441" y="919572"/>
                  </a:lnTo>
                  <a:cubicBezTo>
                    <a:pt x="326441" y="917629"/>
                    <a:pt x="325470" y="916172"/>
                    <a:pt x="323527" y="915200"/>
                  </a:cubicBezTo>
                  <a:cubicBezTo>
                    <a:pt x="321583" y="917144"/>
                    <a:pt x="321098" y="916658"/>
                    <a:pt x="322069" y="913743"/>
                  </a:cubicBezTo>
                  <a:cubicBezTo>
                    <a:pt x="323041" y="912771"/>
                    <a:pt x="322555" y="910829"/>
                    <a:pt x="320612" y="907914"/>
                  </a:cubicBezTo>
                  <a:lnTo>
                    <a:pt x="317697" y="907914"/>
                  </a:lnTo>
                  <a:cubicBezTo>
                    <a:pt x="318669" y="905971"/>
                    <a:pt x="318669" y="904513"/>
                    <a:pt x="317697" y="903542"/>
                  </a:cubicBezTo>
                  <a:cubicBezTo>
                    <a:pt x="315754" y="903542"/>
                    <a:pt x="315268" y="902570"/>
                    <a:pt x="316240" y="900627"/>
                  </a:cubicBezTo>
                  <a:cubicBezTo>
                    <a:pt x="317212" y="898684"/>
                    <a:pt x="317697" y="897227"/>
                    <a:pt x="317697" y="896255"/>
                  </a:cubicBezTo>
                  <a:lnTo>
                    <a:pt x="320612" y="891883"/>
                  </a:lnTo>
                  <a:lnTo>
                    <a:pt x="314783" y="893341"/>
                  </a:lnTo>
                  <a:lnTo>
                    <a:pt x="310411" y="891883"/>
                  </a:lnTo>
                  <a:lnTo>
                    <a:pt x="313325" y="890426"/>
                  </a:lnTo>
                  <a:cubicBezTo>
                    <a:pt x="315268" y="889454"/>
                    <a:pt x="315754" y="887511"/>
                    <a:pt x="314783" y="884597"/>
                  </a:cubicBezTo>
                  <a:lnTo>
                    <a:pt x="308953" y="883139"/>
                  </a:lnTo>
                  <a:cubicBezTo>
                    <a:pt x="311868" y="881196"/>
                    <a:pt x="312840" y="878767"/>
                    <a:pt x="311868" y="875853"/>
                  </a:cubicBezTo>
                  <a:lnTo>
                    <a:pt x="308953" y="875853"/>
                  </a:lnTo>
                  <a:lnTo>
                    <a:pt x="310411" y="870023"/>
                  </a:lnTo>
                  <a:cubicBezTo>
                    <a:pt x="311382" y="869052"/>
                    <a:pt x="310896" y="867594"/>
                    <a:pt x="308953" y="865651"/>
                  </a:cubicBezTo>
                  <a:cubicBezTo>
                    <a:pt x="310896" y="861765"/>
                    <a:pt x="312840" y="859336"/>
                    <a:pt x="314783" y="858365"/>
                  </a:cubicBezTo>
                  <a:lnTo>
                    <a:pt x="319155" y="849621"/>
                  </a:lnTo>
                  <a:lnTo>
                    <a:pt x="317697" y="849621"/>
                  </a:lnTo>
                  <a:lnTo>
                    <a:pt x="316240" y="843791"/>
                  </a:lnTo>
                  <a:cubicBezTo>
                    <a:pt x="317212" y="842820"/>
                    <a:pt x="316969" y="841848"/>
                    <a:pt x="315511" y="840877"/>
                  </a:cubicBezTo>
                  <a:cubicBezTo>
                    <a:pt x="314054" y="839905"/>
                    <a:pt x="312840" y="838934"/>
                    <a:pt x="311868" y="837962"/>
                  </a:cubicBezTo>
                  <a:cubicBezTo>
                    <a:pt x="313811" y="836019"/>
                    <a:pt x="312840" y="833104"/>
                    <a:pt x="308953" y="829218"/>
                  </a:cubicBezTo>
                  <a:lnTo>
                    <a:pt x="308953" y="827761"/>
                  </a:lnTo>
                  <a:cubicBezTo>
                    <a:pt x="308953" y="820960"/>
                    <a:pt x="307982" y="817074"/>
                    <a:pt x="306039" y="816102"/>
                  </a:cubicBezTo>
                  <a:lnTo>
                    <a:pt x="303124" y="824846"/>
                  </a:lnTo>
                  <a:cubicBezTo>
                    <a:pt x="291465" y="844277"/>
                    <a:pt x="281264" y="860308"/>
                    <a:pt x="272520" y="872938"/>
                  </a:cubicBezTo>
                  <a:lnTo>
                    <a:pt x="257947" y="897713"/>
                  </a:lnTo>
                  <a:cubicBezTo>
                    <a:pt x="253089" y="904513"/>
                    <a:pt x="249203" y="910585"/>
                    <a:pt x="246288" y="915929"/>
                  </a:cubicBezTo>
                  <a:cubicBezTo>
                    <a:pt x="243374" y="921273"/>
                    <a:pt x="240459" y="925402"/>
                    <a:pt x="237544" y="928316"/>
                  </a:cubicBezTo>
                  <a:cubicBezTo>
                    <a:pt x="233658" y="932203"/>
                    <a:pt x="230258" y="937546"/>
                    <a:pt x="227343" y="944347"/>
                  </a:cubicBezTo>
                  <a:cubicBezTo>
                    <a:pt x="222485" y="950176"/>
                    <a:pt x="220057" y="954063"/>
                    <a:pt x="220057" y="956006"/>
                  </a:cubicBezTo>
                  <a:lnTo>
                    <a:pt x="199654" y="988067"/>
                  </a:lnTo>
                  <a:lnTo>
                    <a:pt x="193825" y="995353"/>
                  </a:lnTo>
                  <a:cubicBezTo>
                    <a:pt x="194796" y="995353"/>
                    <a:pt x="196739" y="993410"/>
                    <a:pt x="199654" y="989524"/>
                  </a:cubicBezTo>
                  <a:cubicBezTo>
                    <a:pt x="202569" y="985638"/>
                    <a:pt x="204998" y="982237"/>
                    <a:pt x="206941" y="979323"/>
                  </a:cubicBezTo>
                  <a:cubicBezTo>
                    <a:pt x="207912" y="976408"/>
                    <a:pt x="211798" y="969850"/>
                    <a:pt x="218599" y="959649"/>
                  </a:cubicBezTo>
                  <a:cubicBezTo>
                    <a:pt x="225400" y="949448"/>
                    <a:pt x="231229" y="940947"/>
                    <a:pt x="236087" y="934146"/>
                  </a:cubicBezTo>
                  <a:cubicBezTo>
                    <a:pt x="239002" y="930259"/>
                    <a:pt x="241431" y="926130"/>
                    <a:pt x="243374" y="921758"/>
                  </a:cubicBezTo>
                  <a:cubicBezTo>
                    <a:pt x="245317" y="917386"/>
                    <a:pt x="247746" y="914229"/>
                    <a:pt x="250660" y="912286"/>
                  </a:cubicBezTo>
                  <a:cubicBezTo>
                    <a:pt x="256490" y="905485"/>
                    <a:pt x="260376" y="899170"/>
                    <a:pt x="262319" y="893341"/>
                  </a:cubicBezTo>
                  <a:cubicBezTo>
                    <a:pt x="263291" y="892369"/>
                    <a:pt x="264262" y="890669"/>
                    <a:pt x="265234" y="888240"/>
                  </a:cubicBezTo>
                  <a:cubicBezTo>
                    <a:pt x="266205" y="885811"/>
                    <a:pt x="267663" y="884111"/>
                    <a:pt x="269606" y="883139"/>
                  </a:cubicBezTo>
                  <a:lnTo>
                    <a:pt x="290008" y="849621"/>
                  </a:lnTo>
                  <a:cubicBezTo>
                    <a:pt x="290980" y="846706"/>
                    <a:pt x="292923" y="844763"/>
                    <a:pt x="295837" y="843791"/>
                  </a:cubicBezTo>
                  <a:lnTo>
                    <a:pt x="269606" y="886054"/>
                  </a:lnTo>
                  <a:lnTo>
                    <a:pt x="257947" y="906457"/>
                  </a:lnTo>
                  <a:cubicBezTo>
                    <a:pt x="248231" y="918115"/>
                    <a:pt x="241916" y="927345"/>
                    <a:pt x="239002" y="934146"/>
                  </a:cubicBezTo>
                  <a:cubicBezTo>
                    <a:pt x="232201" y="942890"/>
                    <a:pt x="228801" y="949205"/>
                    <a:pt x="228801" y="953091"/>
                  </a:cubicBezTo>
                  <a:cubicBezTo>
                    <a:pt x="225886" y="954063"/>
                    <a:pt x="221028" y="960377"/>
                    <a:pt x="214227" y="972036"/>
                  </a:cubicBezTo>
                  <a:cubicBezTo>
                    <a:pt x="210341" y="979808"/>
                    <a:pt x="206698" y="986124"/>
                    <a:pt x="203297" y="990981"/>
                  </a:cubicBezTo>
                  <a:cubicBezTo>
                    <a:pt x="199897" y="995839"/>
                    <a:pt x="197225" y="999725"/>
                    <a:pt x="195282" y="1002640"/>
                  </a:cubicBezTo>
                  <a:cubicBezTo>
                    <a:pt x="186538" y="1015270"/>
                    <a:pt x="179251" y="1024500"/>
                    <a:pt x="173422" y="1030329"/>
                  </a:cubicBezTo>
                  <a:lnTo>
                    <a:pt x="167593" y="1030329"/>
                  </a:lnTo>
                  <a:lnTo>
                    <a:pt x="163221" y="1037616"/>
                  </a:lnTo>
                  <a:cubicBezTo>
                    <a:pt x="163221" y="1044417"/>
                    <a:pt x="158363" y="1047817"/>
                    <a:pt x="148648" y="1047817"/>
                  </a:cubicBezTo>
                  <a:cubicBezTo>
                    <a:pt x="144761" y="1049760"/>
                    <a:pt x="142818" y="1051703"/>
                    <a:pt x="142818" y="1053646"/>
                  </a:cubicBezTo>
                  <a:lnTo>
                    <a:pt x="141361" y="1055520"/>
                  </a:lnTo>
                  <a:lnTo>
                    <a:pt x="140268" y="1056925"/>
                  </a:lnTo>
                  <a:lnTo>
                    <a:pt x="140919" y="1057577"/>
                  </a:lnTo>
                  <a:lnTo>
                    <a:pt x="138446" y="1060204"/>
                  </a:lnTo>
                  <a:cubicBezTo>
                    <a:pt x="135532" y="1062633"/>
                    <a:pt x="133103" y="1064333"/>
                    <a:pt x="131160" y="1065305"/>
                  </a:cubicBezTo>
                  <a:cubicBezTo>
                    <a:pt x="127274" y="1066276"/>
                    <a:pt x="121444" y="1068705"/>
                    <a:pt x="113672" y="1072591"/>
                  </a:cubicBezTo>
                  <a:cubicBezTo>
                    <a:pt x="111729" y="1071620"/>
                    <a:pt x="111243" y="1070648"/>
                    <a:pt x="112215" y="1069677"/>
                  </a:cubicBezTo>
                  <a:cubicBezTo>
                    <a:pt x="113186" y="1068705"/>
                    <a:pt x="114643" y="1068220"/>
                    <a:pt x="116586" y="1068220"/>
                  </a:cubicBezTo>
                  <a:cubicBezTo>
                    <a:pt x="120473" y="1067248"/>
                    <a:pt x="124845" y="1065062"/>
                    <a:pt x="129702" y="1061661"/>
                  </a:cubicBezTo>
                  <a:cubicBezTo>
                    <a:pt x="134560" y="1058261"/>
                    <a:pt x="137961" y="1055104"/>
                    <a:pt x="139904" y="1052189"/>
                  </a:cubicBezTo>
                  <a:lnTo>
                    <a:pt x="141361" y="1050732"/>
                  </a:lnTo>
                  <a:lnTo>
                    <a:pt x="134074" y="1047817"/>
                  </a:lnTo>
                  <a:cubicBezTo>
                    <a:pt x="132131" y="1048788"/>
                    <a:pt x="130188" y="1049274"/>
                    <a:pt x="128245" y="1049274"/>
                  </a:cubicBezTo>
                  <a:cubicBezTo>
                    <a:pt x="126302" y="1049274"/>
                    <a:pt x="125330" y="1048303"/>
                    <a:pt x="125330" y="1046360"/>
                  </a:cubicBezTo>
                  <a:cubicBezTo>
                    <a:pt x="127274" y="1044417"/>
                    <a:pt x="127274" y="1042959"/>
                    <a:pt x="125330" y="1041988"/>
                  </a:cubicBezTo>
                  <a:cubicBezTo>
                    <a:pt x="124359" y="1041988"/>
                    <a:pt x="122659" y="1041745"/>
                    <a:pt x="120230" y="1041259"/>
                  </a:cubicBezTo>
                  <a:cubicBezTo>
                    <a:pt x="117801" y="1040773"/>
                    <a:pt x="116101" y="1041502"/>
                    <a:pt x="115129" y="1043445"/>
                  </a:cubicBezTo>
                  <a:cubicBezTo>
                    <a:pt x="112215" y="1041502"/>
                    <a:pt x="108814" y="1041016"/>
                    <a:pt x="104928" y="1041988"/>
                  </a:cubicBezTo>
                  <a:cubicBezTo>
                    <a:pt x="98127" y="1041016"/>
                    <a:pt x="93269" y="1040530"/>
                    <a:pt x="90355" y="1040530"/>
                  </a:cubicBezTo>
                  <a:lnTo>
                    <a:pt x="81611" y="1041988"/>
                  </a:lnTo>
                  <a:cubicBezTo>
                    <a:pt x="80639" y="1041988"/>
                    <a:pt x="77239" y="1041016"/>
                    <a:pt x="71409" y="1039073"/>
                  </a:cubicBezTo>
                  <a:cubicBezTo>
                    <a:pt x="71409" y="1036158"/>
                    <a:pt x="70438" y="1034701"/>
                    <a:pt x="68495" y="1034701"/>
                  </a:cubicBezTo>
                  <a:cubicBezTo>
                    <a:pt x="65580" y="1033730"/>
                    <a:pt x="62908" y="1032029"/>
                    <a:pt x="60479" y="1029600"/>
                  </a:cubicBezTo>
                  <a:cubicBezTo>
                    <a:pt x="58051" y="1027171"/>
                    <a:pt x="57322" y="1024986"/>
                    <a:pt x="58293" y="1023042"/>
                  </a:cubicBezTo>
                  <a:lnTo>
                    <a:pt x="55379" y="1020128"/>
                  </a:lnTo>
                  <a:cubicBezTo>
                    <a:pt x="53436" y="1020128"/>
                    <a:pt x="51978" y="1019642"/>
                    <a:pt x="51007" y="1018670"/>
                  </a:cubicBezTo>
                  <a:cubicBezTo>
                    <a:pt x="50035" y="1012841"/>
                    <a:pt x="48092" y="1007498"/>
                    <a:pt x="45178" y="1002640"/>
                  </a:cubicBezTo>
                  <a:cubicBezTo>
                    <a:pt x="42263" y="999725"/>
                    <a:pt x="40806" y="997782"/>
                    <a:pt x="40806" y="996811"/>
                  </a:cubicBezTo>
                  <a:cubicBezTo>
                    <a:pt x="41777" y="996811"/>
                    <a:pt x="42263" y="996325"/>
                    <a:pt x="42263" y="995353"/>
                  </a:cubicBezTo>
                  <a:cubicBezTo>
                    <a:pt x="42263" y="994382"/>
                    <a:pt x="41777" y="992681"/>
                    <a:pt x="40806" y="990253"/>
                  </a:cubicBezTo>
                  <a:cubicBezTo>
                    <a:pt x="39834" y="987824"/>
                    <a:pt x="37891" y="985638"/>
                    <a:pt x="34976" y="983695"/>
                  </a:cubicBezTo>
                  <a:lnTo>
                    <a:pt x="29147" y="974951"/>
                  </a:lnTo>
                  <a:lnTo>
                    <a:pt x="28418" y="973493"/>
                  </a:lnTo>
                  <a:lnTo>
                    <a:pt x="30058" y="975315"/>
                  </a:lnTo>
                  <a:cubicBezTo>
                    <a:pt x="30908" y="976044"/>
                    <a:pt x="32062" y="976894"/>
                    <a:pt x="33519" y="977865"/>
                  </a:cubicBezTo>
                  <a:cubicBezTo>
                    <a:pt x="40320" y="984666"/>
                    <a:pt x="44206" y="987581"/>
                    <a:pt x="45178" y="986609"/>
                  </a:cubicBezTo>
                  <a:cubicBezTo>
                    <a:pt x="45178" y="985638"/>
                    <a:pt x="44206" y="984666"/>
                    <a:pt x="42263" y="983695"/>
                  </a:cubicBezTo>
                  <a:lnTo>
                    <a:pt x="43720" y="980780"/>
                  </a:lnTo>
                  <a:cubicBezTo>
                    <a:pt x="45663" y="981752"/>
                    <a:pt x="47121" y="981509"/>
                    <a:pt x="48092" y="980051"/>
                  </a:cubicBezTo>
                  <a:cubicBezTo>
                    <a:pt x="49064" y="978594"/>
                    <a:pt x="49064" y="977380"/>
                    <a:pt x="48092" y="976408"/>
                  </a:cubicBezTo>
                  <a:cubicBezTo>
                    <a:pt x="46149" y="974465"/>
                    <a:pt x="46635" y="973008"/>
                    <a:pt x="49550" y="972036"/>
                  </a:cubicBezTo>
                  <a:lnTo>
                    <a:pt x="51007" y="972036"/>
                  </a:lnTo>
                  <a:cubicBezTo>
                    <a:pt x="51978" y="968150"/>
                    <a:pt x="51978" y="965235"/>
                    <a:pt x="51007" y="963292"/>
                  </a:cubicBezTo>
                  <a:cubicBezTo>
                    <a:pt x="48092" y="958434"/>
                    <a:pt x="49064" y="956006"/>
                    <a:pt x="53922" y="956006"/>
                  </a:cubicBezTo>
                  <a:lnTo>
                    <a:pt x="53922" y="954548"/>
                  </a:lnTo>
                  <a:cubicBezTo>
                    <a:pt x="54893" y="952605"/>
                    <a:pt x="53922" y="949205"/>
                    <a:pt x="51007" y="944347"/>
                  </a:cubicBezTo>
                  <a:cubicBezTo>
                    <a:pt x="50035" y="940461"/>
                    <a:pt x="50035" y="937546"/>
                    <a:pt x="51007" y="935603"/>
                  </a:cubicBezTo>
                  <a:lnTo>
                    <a:pt x="48092" y="929774"/>
                  </a:lnTo>
                  <a:cubicBezTo>
                    <a:pt x="45178" y="925887"/>
                    <a:pt x="44206" y="923459"/>
                    <a:pt x="45178" y="922487"/>
                  </a:cubicBezTo>
                  <a:lnTo>
                    <a:pt x="43720" y="915200"/>
                  </a:lnTo>
                  <a:cubicBezTo>
                    <a:pt x="42749" y="915200"/>
                    <a:pt x="42263" y="914957"/>
                    <a:pt x="42263" y="914472"/>
                  </a:cubicBezTo>
                  <a:cubicBezTo>
                    <a:pt x="42263" y="913986"/>
                    <a:pt x="42263" y="913743"/>
                    <a:pt x="42263" y="913743"/>
                  </a:cubicBezTo>
                  <a:lnTo>
                    <a:pt x="45178" y="912286"/>
                  </a:lnTo>
                  <a:cubicBezTo>
                    <a:pt x="45178" y="912286"/>
                    <a:pt x="46149" y="912771"/>
                    <a:pt x="48092" y="913743"/>
                  </a:cubicBezTo>
                  <a:lnTo>
                    <a:pt x="49550" y="913743"/>
                  </a:lnTo>
                  <a:cubicBezTo>
                    <a:pt x="49550" y="913743"/>
                    <a:pt x="49550" y="913500"/>
                    <a:pt x="49550" y="913015"/>
                  </a:cubicBezTo>
                  <a:cubicBezTo>
                    <a:pt x="49550" y="912529"/>
                    <a:pt x="49064" y="912286"/>
                    <a:pt x="48092" y="912286"/>
                  </a:cubicBezTo>
                  <a:lnTo>
                    <a:pt x="49550" y="910829"/>
                  </a:lnTo>
                  <a:cubicBezTo>
                    <a:pt x="45663" y="908885"/>
                    <a:pt x="42749" y="904513"/>
                    <a:pt x="40806" y="897713"/>
                  </a:cubicBezTo>
                  <a:cubicBezTo>
                    <a:pt x="43720" y="901599"/>
                    <a:pt x="46635" y="904028"/>
                    <a:pt x="49550" y="904999"/>
                  </a:cubicBezTo>
                  <a:cubicBezTo>
                    <a:pt x="51493" y="905971"/>
                    <a:pt x="52221" y="905971"/>
                    <a:pt x="51736" y="904999"/>
                  </a:cubicBezTo>
                  <a:cubicBezTo>
                    <a:pt x="51250" y="904028"/>
                    <a:pt x="50521" y="903056"/>
                    <a:pt x="49550" y="902084"/>
                  </a:cubicBezTo>
                  <a:cubicBezTo>
                    <a:pt x="49550" y="904028"/>
                    <a:pt x="49064" y="904028"/>
                    <a:pt x="48092" y="902084"/>
                  </a:cubicBezTo>
                  <a:lnTo>
                    <a:pt x="46635" y="899170"/>
                  </a:lnTo>
                  <a:cubicBezTo>
                    <a:pt x="48578" y="900141"/>
                    <a:pt x="49550" y="899899"/>
                    <a:pt x="49550" y="898441"/>
                  </a:cubicBezTo>
                  <a:cubicBezTo>
                    <a:pt x="49550" y="896984"/>
                    <a:pt x="48092" y="895284"/>
                    <a:pt x="45178" y="893341"/>
                  </a:cubicBezTo>
                  <a:cubicBezTo>
                    <a:pt x="44206" y="891397"/>
                    <a:pt x="42992" y="888726"/>
                    <a:pt x="41534" y="885325"/>
                  </a:cubicBezTo>
                  <a:cubicBezTo>
                    <a:pt x="40077" y="881925"/>
                    <a:pt x="37405" y="876824"/>
                    <a:pt x="33519" y="870023"/>
                  </a:cubicBezTo>
                  <a:cubicBezTo>
                    <a:pt x="30604" y="868080"/>
                    <a:pt x="28175" y="865165"/>
                    <a:pt x="26232" y="861279"/>
                  </a:cubicBezTo>
                  <a:cubicBezTo>
                    <a:pt x="24289" y="861279"/>
                    <a:pt x="23318" y="860794"/>
                    <a:pt x="23318" y="859822"/>
                  </a:cubicBezTo>
                  <a:cubicBezTo>
                    <a:pt x="24289" y="858851"/>
                    <a:pt x="24289" y="857879"/>
                    <a:pt x="23318" y="856907"/>
                  </a:cubicBezTo>
                  <a:cubicBezTo>
                    <a:pt x="22346" y="855936"/>
                    <a:pt x="21860" y="854964"/>
                    <a:pt x="21860" y="853993"/>
                  </a:cubicBezTo>
                  <a:cubicBezTo>
                    <a:pt x="20889" y="851078"/>
                    <a:pt x="19917" y="850592"/>
                    <a:pt x="18946" y="852535"/>
                  </a:cubicBezTo>
                  <a:cubicBezTo>
                    <a:pt x="18946" y="854478"/>
                    <a:pt x="18460" y="854964"/>
                    <a:pt x="17488" y="853993"/>
                  </a:cubicBezTo>
                  <a:cubicBezTo>
                    <a:pt x="17488" y="851078"/>
                    <a:pt x="18460" y="849621"/>
                    <a:pt x="20403" y="849621"/>
                  </a:cubicBezTo>
                  <a:lnTo>
                    <a:pt x="18946" y="845249"/>
                  </a:lnTo>
                  <a:cubicBezTo>
                    <a:pt x="17974" y="844277"/>
                    <a:pt x="17003" y="842577"/>
                    <a:pt x="16031" y="840148"/>
                  </a:cubicBezTo>
                  <a:lnTo>
                    <a:pt x="16031" y="832668"/>
                  </a:lnTo>
                  <a:lnTo>
                    <a:pt x="17488" y="836505"/>
                  </a:lnTo>
                  <a:lnTo>
                    <a:pt x="17488" y="837962"/>
                  </a:lnTo>
                  <a:cubicBezTo>
                    <a:pt x="18460" y="836991"/>
                    <a:pt x="18703" y="835776"/>
                    <a:pt x="18217" y="834319"/>
                  </a:cubicBezTo>
                  <a:cubicBezTo>
                    <a:pt x="17731" y="832861"/>
                    <a:pt x="17488" y="831647"/>
                    <a:pt x="17488" y="830676"/>
                  </a:cubicBezTo>
                  <a:cubicBezTo>
                    <a:pt x="15545" y="826789"/>
                    <a:pt x="14088" y="823389"/>
                    <a:pt x="13116" y="820474"/>
                  </a:cubicBezTo>
                  <a:cubicBezTo>
                    <a:pt x="12145" y="817560"/>
                    <a:pt x="12631" y="816102"/>
                    <a:pt x="14574" y="816102"/>
                  </a:cubicBezTo>
                  <a:lnTo>
                    <a:pt x="14574" y="819017"/>
                  </a:lnTo>
                  <a:lnTo>
                    <a:pt x="16031" y="819017"/>
                  </a:lnTo>
                  <a:lnTo>
                    <a:pt x="21860" y="829218"/>
                  </a:lnTo>
                  <a:cubicBezTo>
                    <a:pt x="23803" y="834076"/>
                    <a:pt x="25504" y="837476"/>
                    <a:pt x="26961" y="839420"/>
                  </a:cubicBezTo>
                  <a:cubicBezTo>
                    <a:pt x="28418" y="841363"/>
                    <a:pt x="28661" y="840877"/>
                    <a:pt x="27690" y="837962"/>
                  </a:cubicBezTo>
                  <a:cubicBezTo>
                    <a:pt x="27690" y="836019"/>
                    <a:pt x="29147" y="836505"/>
                    <a:pt x="32062" y="839420"/>
                  </a:cubicBezTo>
                  <a:cubicBezTo>
                    <a:pt x="32062" y="838448"/>
                    <a:pt x="31333" y="836748"/>
                    <a:pt x="29876" y="834319"/>
                  </a:cubicBezTo>
                  <a:cubicBezTo>
                    <a:pt x="28418" y="831890"/>
                    <a:pt x="27204" y="830676"/>
                    <a:pt x="26232" y="830676"/>
                  </a:cubicBezTo>
                  <a:lnTo>
                    <a:pt x="26232" y="821932"/>
                  </a:lnTo>
                  <a:lnTo>
                    <a:pt x="20403" y="813188"/>
                  </a:lnTo>
                  <a:cubicBezTo>
                    <a:pt x="21375" y="811245"/>
                    <a:pt x="20889" y="809302"/>
                    <a:pt x="18946" y="807358"/>
                  </a:cubicBezTo>
                  <a:cubicBezTo>
                    <a:pt x="18946" y="806387"/>
                    <a:pt x="18946" y="805658"/>
                    <a:pt x="18946" y="805172"/>
                  </a:cubicBezTo>
                  <a:cubicBezTo>
                    <a:pt x="18946" y="804687"/>
                    <a:pt x="18460" y="803958"/>
                    <a:pt x="17488" y="802986"/>
                  </a:cubicBezTo>
                  <a:cubicBezTo>
                    <a:pt x="18460" y="801043"/>
                    <a:pt x="18460" y="799100"/>
                    <a:pt x="17488" y="797157"/>
                  </a:cubicBezTo>
                  <a:lnTo>
                    <a:pt x="16031" y="785499"/>
                  </a:lnTo>
                  <a:cubicBezTo>
                    <a:pt x="16031" y="784527"/>
                    <a:pt x="16517" y="784041"/>
                    <a:pt x="17488" y="784041"/>
                  </a:cubicBezTo>
                  <a:cubicBezTo>
                    <a:pt x="17488" y="782098"/>
                    <a:pt x="17488" y="780155"/>
                    <a:pt x="17488" y="778212"/>
                  </a:cubicBezTo>
                  <a:lnTo>
                    <a:pt x="17488" y="775297"/>
                  </a:lnTo>
                  <a:lnTo>
                    <a:pt x="17488" y="770925"/>
                  </a:lnTo>
                  <a:cubicBezTo>
                    <a:pt x="18460" y="767039"/>
                    <a:pt x="18460" y="765096"/>
                    <a:pt x="17488" y="765096"/>
                  </a:cubicBezTo>
                  <a:lnTo>
                    <a:pt x="20403" y="769468"/>
                  </a:lnTo>
                  <a:cubicBezTo>
                    <a:pt x="21375" y="766553"/>
                    <a:pt x="21375" y="764853"/>
                    <a:pt x="20403" y="764367"/>
                  </a:cubicBezTo>
                  <a:cubicBezTo>
                    <a:pt x="19431" y="763882"/>
                    <a:pt x="18460" y="764124"/>
                    <a:pt x="17488" y="765096"/>
                  </a:cubicBezTo>
                  <a:lnTo>
                    <a:pt x="17488" y="760724"/>
                  </a:lnTo>
                  <a:cubicBezTo>
                    <a:pt x="16517" y="759752"/>
                    <a:pt x="16031" y="758781"/>
                    <a:pt x="16031" y="757809"/>
                  </a:cubicBezTo>
                  <a:cubicBezTo>
                    <a:pt x="16031" y="756838"/>
                    <a:pt x="15545" y="755866"/>
                    <a:pt x="14574" y="754895"/>
                  </a:cubicBezTo>
                  <a:cubicBezTo>
                    <a:pt x="15545" y="751980"/>
                    <a:pt x="15545" y="749065"/>
                    <a:pt x="14574" y="746151"/>
                  </a:cubicBezTo>
                  <a:cubicBezTo>
                    <a:pt x="14574" y="745179"/>
                    <a:pt x="14331" y="743479"/>
                    <a:pt x="13845" y="741050"/>
                  </a:cubicBezTo>
                  <a:cubicBezTo>
                    <a:pt x="13359" y="738621"/>
                    <a:pt x="13602" y="736921"/>
                    <a:pt x="14574" y="735949"/>
                  </a:cubicBezTo>
                  <a:cubicBezTo>
                    <a:pt x="13602" y="733035"/>
                    <a:pt x="13359" y="729877"/>
                    <a:pt x="13845" y="726477"/>
                  </a:cubicBezTo>
                  <a:cubicBezTo>
                    <a:pt x="14331" y="723076"/>
                    <a:pt x="14574" y="720405"/>
                    <a:pt x="14574" y="718462"/>
                  </a:cubicBezTo>
                  <a:lnTo>
                    <a:pt x="14574" y="714090"/>
                  </a:lnTo>
                  <a:lnTo>
                    <a:pt x="16031" y="703888"/>
                  </a:lnTo>
                  <a:cubicBezTo>
                    <a:pt x="17003" y="704860"/>
                    <a:pt x="17488" y="706317"/>
                    <a:pt x="17488" y="708260"/>
                  </a:cubicBezTo>
                  <a:lnTo>
                    <a:pt x="16031" y="718462"/>
                  </a:lnTo>
                  <a:cubicBezTo>
                    <a:pt x="16031" y="720405"/>
                    <a:pt x="16031" y="722834"/>
                    <a:pt x="16031" y="725748"/>
                  </a:cubicBezTo>
                  <a:cubicBezTo>
                    <a:pt x="16031" y="728663"/>
                    <a:pt x="15545" y="731092"/>
                    <a:pt x="14574" y="733035"/>
                  </a:cubicBezTo>
                  <a:cubicBezTo>
                    <a:pt x="14574" y="734978"/>
                    <a:pt x="15545" y="736435"/>
                    <a:pt x="17488" y="737407"/>
                  </a:cubicBezTo>
                  <a:lnTo>
                    <a:pt x="17488" y="725748"/>
                  </a:lnTo>
                  <a:lnTo>
                    <a:pt x="17488" y="721376"/>
                  </a:lnTo>
                  <a:cubicBezTo>
                    <a:pt x="19431" y="721376"/>
                    <a:pt x="20403" y="722348"/>
                    <a:pt x="20403" y="724291"/>
                  </a:cubicBezTo>
                  <a:cubicBezTo>
                    <a:pt x="18460" y="724291"/>
                    <a:pt x="17974" y="725262"/>
                    <a:pt x="18946" y="727206"/>
                  </a:cubicBezTo>
                  <a:lnTo>
                    <a:pt x="18946" y="730120"/>
                  </a:lnTo>
                  <a:cubicBezTo>
                    <a:pt x="18946" y="734006"/>
                    <a:pt x="19674" y="739107"/>
                    <a:pt x="21132" y="745422"/>
                  </a:cubicBezTo>
                  <a:cubicBezTo>
                    <a:pt x="22589" y="751737"/>
                    <a:pt x="23803" y="755380"/>
                    <a:pt x="24775" y="756352"/>
                  </a:cubicBezTo>
                  <a:cubicBezTo>
                    <a:pt x="22832" y="761210"/>
                    <a:pt x="24289" y="771411"/>
                    <a:pt x="29147" y="786956"/>
                  </a:cubicBezTo>
                  <a:cubicBezTo>
                    <a:pt x="34005" y="802501"/>
                    <a:pt x="37891" y="812216"/>
                    <a:pt x="40806" y="816102"/>
                  </a:cubicBezTo>
                  <a:lnTo>
                    <a:pt x="42263" y="819017"/>
                  </a:lnTo>
                  <a:cubicBezTo>
                    <a:pt x="43234" y="821932"/>
                    <a:pt x="44206" y="824118"/>
                    <a:pt x="45178" y="825575"/>
                  </a:cubicBezTo>
                  <a:cubicBezTo>
                    <a:pt x="46149" y="827032"/>
                    <a:pt x="47121" y="827761"/>
                    <a:pt x="48092" y="827761"/>
                  </a:cubicBezTo>
                  <a:cubicBezTo>
                    <a:pt x="51007" y="830676"/>
                    <a:pt x="53436" y="834076"/>
                    <a:pt x="55379" y="837962"/>
                  </a:cubicBezTo>
                  <a:lnTo>
                    <a:pt x="59751" y="845249"/>
                  </a:lnTo>
                  <a:cubicBezTo>
                    <a:pt x="62665" y="849135"/>
                    <a:pt x="64609" y="851564"/>
                    <a:pt x="65580" y="852535"/>
                  </a:cubicBezTo>
                  <a:lnTo>
                    <a:pt x="64123" y="855450"/>
                  </a:lnTo>
                  <a:lnTo>
                    <a:pt x="67037" y="855450"/>
                  </a:lnTo>
                  <a:lnTo>
                    <a:pt x="72502" y="859093"/>
                  </a:lnTo>
                  <a:lnTo>
                    <a:pt x="72867" y="859822"/>
                  </a:lnTo>
                  <a:lnTo>
                    <a:pt x="74033" y="860114"/>
                  </a:lnTo>
                  <a:lnTo>
                    <a:pt x="75781" y="861279"/>
                  </a:lnTo>
                  <a:lnTo>
                    <a:pt x="77239" y="865651"/>
                  </a:lnTo>
                  <a:lnTo>
                    <a:pt x="80153" y="868566"/>
                  </a:lnTo>
                  <a:cubicBezTo>
                    <a:pt x="81125" y="869538"/>
                    <a:pt x="81611" y="869052"/>
                    <a:pt x="81611" y="867109"/>
                  </a:cubicBezTo>
                  <a:cubicBezTo>
                    <a:pt x="80639" y="866137"/>
                    <a:pt x="80639" y="864680"/>
                    <a:pt x="81611" y="862737"/>
                  </a:cubicBezTo>
                  <a:cubicBezTo>
                    <a:pt x="80639" y="862737"/>
                    <a:pt x="79910" y="862737"/>
                    <a:pt x="79425" y="862737"/>
                  </a:cubicBezTo>
                  <a:cubicBezTo>
                    <a:pt x="78939" y="862737"/>
                    <a:pt x="78696" y="862251"/>
                    <a:pt x="78696" y="861279"/>
                  </a:cubicBezTo>
                  <a:cubicBezTo>
                    <a:pt x="77724" y="861279"/>
                    <a:pt x="76753" y="861037"/>
                    <a:pt x="75781" y="860551"/>
                  </a:cubicBezTo>
                  <a:lnTo>
                    <a:pt x="74033" y="860114"/>
                  </a:lnTo>
                  <a:lnTo>
                    <a:pt x="72502" y="859093"/>
                  </a:lnTo>
                  <a:lnTo>
                    <a:pt x="71409" y="856907"/>
                  </a:lnTo>
                  <a:lnTo>
                    <a:pt x="77239" y="858365"/>
                  </a:lnTo>
                  <a:cubicBezTo>
                    <a:pt x="80153" y="861279"/>
                    <a:pt x="81611" y="862008"/>
                    <a:pt x="81611" y="860551"/>
                  </a:cubicBezTo>
                  <a:cubicBezTo>
                    <a:pt x="81611" y="859093"/>
                    <a:pt x="79668" y="856422"/>
                    <a:pt x="75781" y="852535"/>
                  </a:cubicBezTo>
                  <a:lnTo>
                    <a:pt x="71409" y="846706"/>
                  </a:lnTo>
                  <a:cubicBezTo>
                    <a:pt x="73352" y="847678"/>
                    <a:pt x="74324" y="848649"/>
                    <a:pt x="74324" y="849621"/>
                  </a:cubicBezTo>
                  <a:lnTo>
                    <a:pt x="77239" y="849621"/>
                  </a:lnTo>
                  <a:cubicBezTo>
                    <a:pt x="79182" y="850592"/>
                    <a:pt x="79668" y="852050"/>
                    <a:pt x="78696" y="853993"/>
                  </a:cubicBezTo>
                  <a:cubicBezTo>
                    <a:pt x="87440" y="860794"/>
                    <a:pt x="92298" y="864194"/>
                    <a:pt x="93269" y="864194"/>
                  </a:cubicBezTo>
                  <a:lnTo>
                    <a:pt x="90355" y="861279"/>
                  </a:lnTo>
                  <a:cubicBezTo>
                    <a:pt x="86468" y="859336"/>
                    <a:pt x="84040" y="857393"/>
                    <a:pt x="83068" y="855450"/>
                  </a:cubicBezTo>
                  <a:lnTo>
                    <a:pt x="83068" y="852535"/>
                  </a:lnTo>
                  <a:cubicBezTo>
                    <a:pt x="84040" y="852535"/>
                    <a:pt x="85011" y="853021"/>
                    <a:pt x="85983" y="853993"/>
                  </a:cubicBezTo>
                  <a:cubicBezTo>
                    <a:pt x="86954" y="854964"/>
                    <a:pt x="87926" y="855936"/>
                    <a:pt x="88897" y="856907"/>
                  </a:cubicBezTo>
                  <a:lnTo>
                    <a:pt x="91812" y="856907"/>
                  </a:lnTo>
                  <a:cubicBezTo>
                    <a:pt x="94727" y="859822"/>
                    <a:pt x="98127" y="862251"/>
                    <a:pt x="102013" y="864194"/>
                  </a:cubicBezTo>
                  <a:cubicBezTo>
                    <a:pt x="101042" y="862251"/>
                    <a:pt x="101285" y="861522"/>
                    <a:pt x="102742" y="862008"/>
                  </a:cubicBezTo>
                  <a:cubicBezTo>
                    <a:pt x="104199" y="862494"/>
                    <a:pt x="106385" y="864194"/>
                    <a:pt x="109300" y="867109"/>
                  </a:cubicBezTo>
                  <a:cubicBezTo>
                    <a:pt x="114158" y="871967"/>
                    <a:pt x="117558" y="874395"/>
                    <a:pt x="119501" y="874395"/>
                  </a:cubicBezTo>
                  <a:lnTo>
                    <a:pt x="122416" y="875853"/>
                  </a:lnTo>
                  <a:lnTo>
                    <a:pt x="123873" y="872938"/>
                  </a:lnTo>
                  <a:cubicBezTo>
                    <a:pt x="124845" y="868080"/>
                    <a:pt x="128002" y="861522"/>
                    <a:pt x="133346" y="853264"/>
                  </a:cubicBezTo>
                  <a:cubicBezTo>
                    <a:pt x="138689" y="845006"/>
                    <a:pt x="142333" y="840391"/>
                    <a:pt x="144276" y="839420"/>
                  </a:cubicBezTo>
                  <a:cubicBezTo>
                    <a:pt x="145247" y="835533"/>
                    <a:pt x="148405" y="829947"/>
                    <a:pt x="153748" y="822660"/>
                  </a:cubicBezTo>
                  <a:cubicBezTo>
                    <a:pt x="159092" y="815374"/>
                    <a:pt x="162735" y="809787"/>
                    <a:pt x="164678" y="805901"/>
                  </a:cubicBezTo>
                  <a:cubicBezTo>
                    <a:pt x="166621" y="802015"/>
                    <a:pt x="167593" y="800072"/>
                    <a:pt x="167593" y="800072"/>
                  </a:cubicBezTo>
                  <a:lnTo>
                    <a:pt x="189453" y="762181"/>
                  </a:lnTo>
                  <a:cubicBezTo>
                    <a:pt x="206941" y="732063"/>
                    <a:pt x="218113" y="711175"/>
                    <a:pt x="222971" y="699516"/>
                  </a:cubicBezTo>
                  <a:cubicBezTo>
                    <a:pt x="224914" y="697573"/>
                    <a:pt x="227100" y="693444"/>
                    <a:pt x="229529" y="687129"/>
                  </a:cubicBezTo>
                  <a:cubicBezTo>
                    <a:pt x="231958" y="680814"/>
                    <a:pt x="236573" y="672313"/>
                    <a:pt x="243374" y="661626"/>
                  </a:cubicBezTo>
                  <a:cubicBezTo>
                    <a:pt x="251146" y="646081"/>
                    <a:pt x="258190" y="632479"/>
                    <a:pt x="264505" y="620821"/>
                  </a:cubicBezTo>
                  <a:cubicBezTo>
                    <a:pt x="270820" y="609162"/>
                    <a:pt x="274463" y="602361"/>
                    <a:pt x="275435" y="600418"/>
                  </a:cubicBezTo>
                  <a:cubicBezTo>
                    <a:pt x="276406" y="598475"/>
                    <a:pt x="277864" y="595318"/>
                    <a:pt x="279807" y="590946"/>
                  </a:cubicBezTo>
                  <a:cubicBezTo>
                    <a:pt x="281750" y="586574"/>
                    <a:pt x="283207" y="582930"/>
                    <a:pt x="284179" y="580016"/>
                  </a:cubicBezTo>
                  <a:cubicBezTo>
                    <a:pt x="290008" y="571272"/>
                    <a:pt x="292923" y="564471"/>
                    <a:pt x="292923" y="559613"/>
                  </a:cubicBezTo>
                  <a:cubicBezTo>
                    <a:pt x="291951" y="556699"/>
                    <a:pt x="290494" y="555241"/>
                    <a:pt x="288551" y="555241"/>
                  </a:cubicBezTo>
                  <a:cubicBezTo>
                    <a:pt x="277864" y="544554"/>
                    <a:pt x="268634" y="534353"/>
                    <a:pt x="260862" y="524637"/>
                  </a:cubicBezTo>
                  <a:cubicBezTo>
                    <a:pt x="255032" y="514922"/>
                    <a:pt x="245803" y="505206"/>
                    <a:pt x="233172" y="495491"/>
                  </a:cubicBezTo>
                  <a:cubicBezTo>
                    <a:pt x="227343" y="489662"/>
                    <a:pt x="223943" y="485533"/>
                    <a:pt x="222971" y="483104"/>
                  </a:cubicBezTo>
                  <a:cubicBezTo>
                    <a:pt x="222000" y="480675"/>
                    <a:pt x="221514" y="478003"/>
                    <a:pt x="221514" y="475088"/>
                  </a:cubicBezTo>
                  <a:cubicBezTo>
                    <a:pt x="222485" y="473145"/>
                    <a:pt x="223214" y="471688"/>
                    <a:pt x="223700" y="470716"/>
                  </a:cubicBezTo>
                  <a:cubicBezTo>
                    <a:pt x="224186" y="469745"/>
                    <a:pt x="225886" y="468773"/>
                    <a:pt x="228801" y="467802"/>
                  </a:cubicBezTo>
                  <a:cubicBezTo>
                    <a:pt x="230744" y="466830"/>
                    <a:pt x="231715" y="465373"/>
                    <a:pt x="231715" y="463430"/>
                  </a:cubicBezTo>
                  <a:lnTo>
                    <a:pt x="234630" y="456143"/>
                  </a:lnTo>
                  <a:cubicBezTo>
                    <a:pt x="236573" y="455172"/>
                    <a:pt x="238273" y="453714"/>
                    <a:pt x="239730" y="451771"/>
                  </a:cubicBezTo>
                  <a:cubicBezTo>
                    <a:pt x="241188" y="449828"/>
                    <a:pt x="242402" y="447399"/>
                    <a:pt x="243374" y="444485"/>
                  </a:cubicBezTo>
                  <a:cubicBezTo>
                    <a:pt x="242402" y="443513"/>
                    <a:pt x="241916" y="442056"/>
                    <a:pt x="241916" y="440113"/>
                  </a:cubicBezTo>
                  <a:cubicBezTo>
                    <a:pt x="241916" y="439141"/>
                    <a:pt x="241916" y="438170"/>
                    <a:pt x="241916" y="437198"/>
                  </a:cubicBezTo>
                  <a:cubicBezTo>
                    <a:pt x="241916" y="436226"/>
                    <a:pt x="241916" y="434769"/>
                    <a:pt x="241916" y="432826"/>
                  </a:cubicBezTo>
                  <a:lnTo>
                    <a:pt x="243374" y="425539"/>
                  </a:lnTo>
                  <a:cubicBezTo>
                    <a:pt x="242402" y="422625"/>
                    <a:pt x="245803" y="406108"/>
                    <a:pt x="253575" y="375990"/>
                  </a:cubicBezTo>
                  <a:cubicBezTo>
                    <a:pt x="254547" y="372104"/>
                    <a:pt x="254547" y="368704"/>
                    <a:pt x="253575" y="365789"/>
                  </a:cubicBezTo>
                  <a:cubicBezTo>
                    <a:pt x="253575" y="358017"/>
                    <a:pt x="254547" y="355102"/>
                    <a:pt x="256490" y="357045"/>
                  </a:cubicBezTo>
                  <a:cubicBezTo>
                    <a:pt x="257461" y="357045"/>
                    <a:pt x="258433" y="356559"/>
                    <a:pt x="259404" y="355588"/>
                  </a:cubicBezTo>
                  <a:cubicBezTo>
                    <a:pt x="260376" y="354616"/>
                    <a:pt x="261347" y="354616"/>
                    <a:pt x="262319" y="355588"/>
                  </a:cubicBezTo>
                  <a:cubicBezTo>
                    <a:pt x="263291" y="352673"/>
                    <a:pt x="264262" y="351216"/>
                    <a:pt x="265234" y="351216"/>
                  </a:cubicBezTo>
                  <a:cubicBezTo>
                    <a:pt x="267177" y="351216"/>
                    <a:pt x="271063" y="353645"/>
                    <a:pt x="276892" y="358502"/>
                  </a:cubicBezTo>
                  <a:lnTo>
                    <a:pt x="285636" y="361417"/>
                  </a:lnTo>
                  <a:cubicBezTo>
                    <a:pt x="285636" y="363360"/>
                    <a:pt x="286608" y="364817"/>
                    <a:pt x="288551" y="365789"/>
                  </a:cubicBezTo>
                  <a:cubicBezTo>
                    <a:pt x="293409" y="368704"/>
                    <a:pt x="298752" y="370161"/>
                    <a:pt x="304581" y="370161"/>
                  </a:cubicBezTo>
                  <a:cubicBezTo>
                    <a:pt x="310411" y="370161"/>
                    <a:pt x="318183" y="367732"/>
                    <a:pt x="327899" y="362874"/>
                  </a:cubicBezTo>
                  <a:cubicBezTo>
                    <a:pt x="330813" y="362874"/>
                    <a:pt x="333485" y="362146"/>
                    <a:pt x="335914" y="360688"/>
                  </a:cubicBezTo>
                  <a:cubicBezTo>
                    <a:pt x="338343" y="359231"/>
                    <a:pt x="340043" y="358502"/>
                    <a:pt x="341015" y="358502"/>
                  </a:cubicBezTo>
                  <a:lnTo>
                    <a:pt x="345386" y="358502"/>
                  </a:lnTo>
                  <a:cubicBezTo>
                    <a:pt x="347330" y="358502"/>
                    <a:pt x="349273" y="358017"/>
                    <a:pt x="351216" y="357045"/>
                  </a:cubicBezTo>
                  <a:cubicBezTo>
                    <a:pt x="353159" y="356073"/>
                    <a:pt x="356074" y="354616"/>
                    <a:pt x="359960" y="352673"/>
                  </a:cubicBezTo>
                  <a:lnTo>
                    <a:pt x="367246" y="349758"/>
                  </a:lnTo>
                  <a:cubicBezTo>
                    <a:pt x="369189" y="350730"/>
                    <a:pt x="370161" y="350244"/>
                    <a:pt x="370161" y="348301"/>
                  </a:cubicBezTo>
                  <a:lnTo>
                    <a:pt x="394936" y="336643"/>
                  </a:lnTo>
                  <a:lnTo>
                    <a:pt x="424082" y="322069"/>
                  </a:lnTo>
                  <a:cubicBezTo>
                    <a:pt x="430883" y="319155"/>
                    <a:pt x="434769" y="316726"/>
                    <a:pt x="435741" y="314783"/>
                  </a:cubicBezTo>
                  <a:cubicBezTo>
                    <a:pt x="442541" y="313811"/>
                    <a:pt x="447399" y="313811"/>
                    <a:pt x="450314" y="314783"/>
                  </a:cubicBezTo>
                  <a:cubicBezTo>
                    <a:pt x="452257" y="314783"/>
                    <a:pt x="456143" y="312840"/>
                    <a:pt x="461973" y="308953"/>
                  </a:cubicBezTo>
                  <a:cubicBezTo>
                    <a:pt x="464887" y="307982"/>
                    <a:pt x="467559" y="306767"/>
                    <a:pt x="469988" y="305310"/>
                  </a:cubicBezTo>
                  <a:cubicBezTo>
                    <a:pt x="472417" y="303853"/>
                    <a:pt x="474117" y="303610"/>
                    <a:pt x="475088" y="304581"/>
                  </a:cubicBezTo>
                  <a:lnTo>
                    <a:pt x="494034" y="294380"/>
                  </a:lnTo>
                  <a:cubicBezTo>
                    <a:pt x="499863" y="290494"/>
                    <a:pt x="505207" y="287579"/>
                    <a:pt x="510064" y="285636"/>
                  </a:cubicBezTo>
                  <a:lnTo>
                    <a:pt x="508607" y="262319"/>
                  </a:lnTo>
                  <a:lnTo>
                    <a:pt x="504235" y="256490"/>
                  </a:lnTo>
                  <a:cubicBezTo>
                    <a:pt x="503263" y="253575"/>
                    <a:pt x="503263" y="251632"/>
                    <a:pt x="504235" y="250660"/>
                  </a:cubicBezTo>
                  <a:lnTo>
                    <a:pt x="505692" y="243374"/>
                  </a:lnTo>
                  <a:cubicBezTo>
                    <a:pt x="502778" y="242402"/>
                    <a:pt x="502778" y="239487"/>
                    <a:pt x="505692" y="234630"/>
                  </a:cubicBezTo>
                  <a:cubicBezTo>
                    <a:pt x="505692" y="233658"/>
                    <a:pt x="506178" y="232201"/>
                    <a:pt x="507150" y="230258"/>
                  </a:cubicBezTo>
                  <a:cubicBezTo>
                    <a:pt x="508121" y="228315"/>
                    <a:pt x="507150" y="227829"/>
                    <a:pt x="504235" y="228800"/>
                  </a:cubicBezTo>
                  <a:cubicBezTo>
                    <a:pt x="506178" y="228800"/>
                    <a:pt x="507150" y="228315"/>
                    <a:pt x="507150" y="227343"/>
                  </a:cubicBezTo>
                  <a:cubicBezTo>
                    <a:pt x="507150" y="226372"/>
                    <a:pt x="506664" y="225400"/>
                    <a:pt x="505692" y="224428"/>
                  </a:cubicBezTo>
                  <a:cubicBezTo>
                    <a:pt x="504721" y="224428"/>
                    <a:pt x="504235" y="224186"/>
                    <a:pt x="504235" y="223700"/>
                  </a:cubicBezTo>
                  <a:cubicBezTo>
                    <a:pt x="504235" y="223214"/>
                    <a:pt x="504235" y="222971"/>
                    <a:pt x="504235" y="222971"/>
                  </a:cubicBezTo>
                  <a:lnTo>
                    <a:pt x="508607" y="196739"/>
                  </a:lnTo>
                  <a:lnTo>
                    <a:pt x="507150" y="193825"/>
                  </a:lnTo>
                  <a:cubicBezTo>
                    <a:pt x="508121" y="191882"/>
                    <a:pt x="507635" y="190910"/>
                    <a:pt x="505692" y="190910"/>
                  </a:cubicBezTo>
                  <a:lnTo>
                    <a:pt x="507150" y="186538"/>
                  </a:lnTo>
                  <a:lnTo>
                    <a:pt x="511522" y="167593"/>
                  </a:lnTo>
                  <a:cubicBezTo>
                    <a:pt x="513465" y="160792"/>
                    <a:pt x="516622" y="154234"/>
                    <a:pt x="520994" y="147919"/>
                  </a:cubicBezTo>
                  <a:cubicBezTo>
                    <a:pt x="525366" y="141604"/>
                    <a:pt x="528524" y="136989"/>
                    <a:pt x="530467" y="134074"/>
                  </a:cubicBezTo>
                  <a:cubicBezTo>
                    <a:pt x="539211" y="125330"/>
                    <a:pt x="546983" y="119501"/>
                    <a:pt x="553784" y="116586"/>
                  </a:cubicBezTo>
                  <a:lnTo>
                    <a:pt x="568357" y="104928"/>
                  </a:lnTo>
                  <a:cubicBezTo>
                    <a:pt x="569329" y="102985"/>
                    <a:pt x="571272" y="100313"/>
                    <a:pt x="574187" y="96912"/>
                  </a:cubicBezTo>
                  <a:cubicBezTo>
                    <a:pt x="577101" y="93512"/>
                    <a:pt x="581959" y="91326"/>
                    <a:pt x="588760" y="90354"/>
                  </a:cubicBezTo>
                  <a:cubicBezTo>
                    <a:pt x="589731" y="89383"/>
                    <a:pt x="590946" y="88169"/>
                    <a:pt x="592403" y="86711"/>
                  </a:cubicBezTo>
                  <a:cubicBezTo>
                    <a:pt x="593860" y="85254"/>
                    <a:pt x="595075" y="83068"/>
                    <a:pt x="596046" y="80153"/>
                  </a:cubicBezTo>
                  <a:cubicBezTo>
                    <a:pt x="598961" y="76267"/>
                    <a:pt x="601876" y="73352"/>
                    <a:pt x="604790" y="71409"/>
                  </a:cubicBezTo>
                  <a:cubicBezTo>
                    <a:pt x="606733" y="72381"/>
                    <a:pt x="609162" y="72381"/>
                    <a:pt x="612077" y="71409"/>
                  </a:cubicBezTo>
                  <a:cubicBezTo>
                    <a:pt x="620821" y="66552"/>
                    <a:pt x="626650" y="65094"/>
                    <a:pt x="629565" y="67037"/>
                  </a:cubicBezTo>
                  <a:cubicBezTo>
                    <a:pt x="630536" y="68009"/>
                    <a:pt x="631508" y="68495"/>
                    <a:pt x="632480" y="68495"/>
                  </a:cubicBezTo>
                  <a:cubicBezTo>
                    <a:pt x="633451" y="68495"/>
                    <a:pt x="634423" y="68495"/>
                    <a:pt x="635394" y="68495"/>
                  </a:cubicBezTo>
                  <a:lnTo>
                    <a:pt x="635394" y="65580"/>
                  </a:lnTo>
                  <a:lnTo>
                    <a:pt x="638309" y="65580"/>
                  </a:lnTo>
                  <a:lnTo>
                    <a:pt x="645595" y="68495"/>
                  </a:lnTo>
                  <a:cubicBezTo>
                    <a:pt x="651425" y="69466"/>
                    <a:pt x="656040" y="71409"/>
                    <a:pt x="659440" y="74324"/>
                  </a:cubicBezTo>
                  <a:cubicBezTo>
                    <a:pt x="662840" y="77239"/>
                    <a:pt x="666484" y="82582"/>
                    <a:pt x="670370" y="90354"/>
                  </a:cubicBezTo>
                  <a:cubicBezTo>
                    <a:pt x="671341" y="91326"/>
                    <a:pt x="673042" y="93269"/>
                    <a:pt x="675471" y="96184"/>
                  </a:cubicBezTo>
                  <a:cubicBezTo>
                    <a:pt x="677899" y="99098"/>
                    <a:pt x="680571" y="101041"/>
                    <a:pt x="683486" y="102013"/>
                  </a:cubicBezTo>
                  <a:cubicBezTo>
                    <a:pt x="688344" y="107842"/>
                    <a:pt x="691744" y="110757"/>
                    <a:pt x="693687" y="110757"/>
                  </a:cubicBezTo>
                  <a:cubicBezTo>
                    <a:pt x="694659" y="112700"/>
                    <a:pt x="697088" y="114643"/>
                    <a:pt x="700974" y="116586"/>
                  </a:cubicBezTo>
                  <a:lnTo>
                    <a:pt x="705346" y="116586"/>
                  </a:lnTo>
                  <a:cubicBezTo>
                    <a:pt x="706317" y="118529"/>
                    <a:pt x="707775" y="119987"/>
                    <a:pt x="709718" y="120958"/>
                  </a:cubicBezTo>
                  <a:lnTo>
                    <a:pt x="709718" y="122416"/>
                  </a:lnTo>
                  <a:lnTo>
                    <a:pt x="712632" y="129702"/>
                  </a:lnTo>
                  <a:cubicBezTo>
                    <a:pt x="712632" y="129702"/>
                    <a:pt x="712875" y="129945"/>
                    <a:pt x="713361" y="130431"/>
                  </a:cubicBezTo>
                  <a:cubicBezTo>
                    <a:pt x="713847" y="130917"/>
                    <a:pt x="714090" y="131645"/>
                    <a:pt x="714090" y="132617"/>
                  </a:cubicBezTo>
                  <a:lnTo>
                    <a:pt x="717004" y="132617"/>
                  </a:lnTo>
                  <a:cubicBezTo>
                    <a:pt x="718947" y="132617"/>
                    <a:pt x="720405" y="134074"/>
                    <a:pt x="721376" y="136989"/>
                  </a:cubicBezTo>
                  <a:lnTo>
                    <a:pt x="727206" y="141361"/>
                  </a:lnTo>
                  <a:lnTo>
                    <a:pt x="728663" y="135532"/>
                  </a:lnTo>
                  <a:cubicBezTo>
                    <a:pt x="731578" y="134560"/>
                    <a:pt x="732063" y="133589"/>
                    <a:pt x="730120" y="132617"/>
                  </a:cubicBezTo>
                  <a:lnTo>
                    <a:pt x="724291" y="134074"/>
                  </a:lnTo>
                  <a:cubicBezTo>
                    <a:pt x="721376" y="133103"/>
                    <a:pt x="719919" y="132131"/>
                    <a:pt x="719919" y="131160"/>
                  </a:cubicBezTo>
                  <a:lnTo>
                    <a:pt x="721376" y="128245"/>
                  </a:lnTo>
                  <a:lnTo>
                    <a:pt x="722834" y="122416"/>
                  </a:lnTo>
                  <a:cubicBezTo>
                    <a:pt x="722834" y="122416"/>
                    <a:pt x="723319" y="122173"/>
                    <a:pt x="724291" y="121687"/>
                  </a:cubicBezTo>
                  <a:cubicBezTo>
                    <a:pt x="725263" y="121201"/>
                    <a:pt x="726234" y="121444"/>
                    <a:pt x="727206" y="122416"/>
                  </a:cubicBezTo>
                  <a:cubicBezTo>
                    <a:pt x="726234" y="124359"/>
                    <a:pt x="726234" y="126302"/>
                    <a:pt x="727206" y="128245"/>
                  </a:cubicBezTo>
                  <a:cubicBezTo>
                    <a:pt x="728177" y="130188"/>
                    <a:pt x="729635" y="131160"/>
                    <a:pt x="731578" y="131160"/>
                  </a:cubicBezTo>
                  <a:lnTo>
                    <a:pt x="731578" y="129702"/>
                  </a:lnTo>
                  <a:lnTo>
                    <a:pt x="730120" y="122416"/>
                  </a:lnTo>
                  <a:cubicBezTo>
                    <a:pt x="733035" y="123387"/>
                    <a:pt x="734492" y="122416"/>
                    <a:pt x="734492" y="119501"/>
                  </a:cubicBezTo>
                  <a:cubicBezTo>
                    <a:pt x="733521" y="117558"/>
                    <a:pt x="731578" y="117072"/>
                    <a:pt x="728663" y="118044"/>
                  </a:cubicBezTo>
                  <a:lnTo>
                    <a:pt x="727206" y="115129"/>
                  </a:lnTo>
                  <a:lnTo>
                    <a:pt x="730120" y="116586"/>
                  </a:lnTo>
                  <a:cubicBezTo>
                    <a:pt x="731092" y="116586"/>
                    <a:pt x="732063" y="116101"/>
                    <a:pt x="733035" y="115129"/>
                  </a:cubicBezTo>
                  <a:cubicBezTo>
                    <a:pt x="734006" y="114157"/>
                    <a:pt x="733521" y="113672"/>
                    <a:pt x="731578" y="113672"/>
                  </a:cubicBezTo>
                  <a:cubicBezTo>
                    <a:pt x="731578" y="111729"/>
                    <a:pt x="730606" y="110757"/>
                    <a:pt x="728663" y="110757"/>
                  </a:cubicBezTo>
                  <a:lnTo>
                    <a:pt x="725748" y="110757"/>
                  </a:lnTo>
                  <a:cubicBezTo>
                    <a:pt x="724777" y="108814"/>
                    <a:pt x="724048" y="107357"/>
                    <a:pt x="723562" y="106385"/>
                  </a:cubicBezTo>
                  <a:cubicBezTo>
                    <a:pt x="723077" y="105413"/>
                    <a:pt x="722348" y="103956"/>
                    <a:pt x="721376" y="102013"/>
                  </a:cubicBezTo>
                  <a:lnTo>
                    <a:pt x="711175" y="100556"/>
                  </a:lnTo>
                  <a:cubicBezTo>
                    <a:pt x="709232" y="100556"/>
                    <a:pt x="707046" y="99584"/>
                    <a:pt x="704617" y="97641"/>
                  </a:cubicBezTo>
                  <a:cubicBezTo>
                    <a:pt x="702188" y="95698"/>
                    <a:pt x="699516" y="94241"/>
                    <a:pt x="696602" y="93269"/>
                  </a:cubicBezTo>
                  <a:cubicBezTo>
                    <a:pt x="693687" y="92298"/>
                    <a:pt x="691258" y="91326"/>
                    <a:pt x="689315" y="90354"/>
                  </a:cubicBezTo>
                  <a:cubicBezTo>
                    <a:pt x="687372" y="89383"/>
                    <a:pt x="685915" y="88411"/>
                    <a:pt x="684943" y="87440"/>
                  </a:cubicBezTo>
                  <a:lnTo>
                    <a:pt x="698059" y="90354"/>
                  </a:lnTo>
                  <a:cubicBezTo>
                    <a:pt x="703888" y="92298"/>
                    <a:pt x="709232" y="94484"/>
                    <a:pt x="714090" y="96912"/>
                  </a:cubicBezTo>
                  <a:cubicBezTo>
                    <a:pt x="718947" y="99341"/>
                    <a:pt x="722834" y="101041"/>
                    <a:pt x="725748" y="102013"/>
                  </a:cubicBezTo>
                  <a:cubicBezTo>
                    <a:pt x="728663" y="104928"/>
                    <a:pt x="732549" y="107842"/>
                    <a:pt x="737407" y="110757"/>
                  </a:cubicBezTo>
                  <a:lnTo>
                    <a:pt x="741779" y="110757"/>
                  </a:lnTo>
                  <a:cubicBezTo>
                    <a:pt x="741779" y="112700"/>
                    <a:pt x="742751" y="114157"/>
                    <a:pt x="744694" y="115129"/>
                  </a:cubicBezTo>
                  <a:cubicBezTo>
                    <a:pt x="745665" y="115129"/>
                    <a:pt x="745665" y="115615"/>
                    <a:pt x="744694" y="116586"/>
                  </a:cubicBezTo>
                  <a:lnTo>
                    <a:pt x="747608" y="118044"/>
                  </a:lnTo>
                  <a:lnTo>
                    <a:pt x="750523" y="118044"/>
                  </a:lnTo>
                  <a:cubicBezTo>
                    <a:pt x="749551" y="119987"/>
                    <a:pt x="750037" y="121444"/>
                    <a:pt x="751980" y="122416"/>
                  </a:cubicBezTo>
                  <a:cubicBezTo>
                    <a:pt x="753923" y="122416"/>
                    <a:pt x="755138" y="121930"/>
                    <a:pt x="755623" y="120958"/>
                  </a:cubicBezTo>
                  <a:cubicBezTo>
                    <a:pt x="756109" y="119987"/>
                    <a:pt x="755866" y="118529"/>
                    <a:pt x="754895" y="116586"/>
                  </a:cubicBezTo>
                  <a:lnTo>
                    <a:pt x="757809" y="118044"/>
                  </a:lnTo>
                  <a:cubicBezTo>
                    <a:pt x="757809" y="119987"/>
                    <a:pt x="758781" y="121444"/>
                    <a:pt x="760724" y="122416"/>
                  </a:cubicBezTo>
                  <a:lnTo>
                    <a:pt x="763639" y="122416"/>
                  </a:lnTo>
                  <a:lnTo>
                    <a:pt x="766553" y="122416"/>
                  </a:lnTo>
                  <a:cubicBezTo>
                    <a:pt x="765582" y="124359"/>
                    <a:pt x="765582" y="125330"/>
                    <a:pt x="766553" y="125330"/>
                  </a:cubicBezTo>
                  <a:cubicBezTo>
                    <a:pt x="768496" y="124359"/>
                    <a:pt x="768982" y="122901"/>
                    <a:pt x="768011" y="120958"/>
                  </a:cubicBezTo>
                  <a:cubicBezTo>
                    <a:pt x="768982" y="119015"/>
                    <a:pt x="769954" y="119501"/>
                    <a:pt x="770925" y="122416"/>
                  </a:cubicBezTo>
                  <a:cubicBezTo>
                    <a:pt x="771897" y="123387"/>
                    <a:pt x="774812" y="124845"/>
                    <a:pt x="779669" y="126788"/>
                  </a:cubicBezTo>
                  <a:cubicBezTo>
                    <a:pt x="784527" y="128731"/>
                    <a:pt x="788170" y="129702"/>
                    <a:pt x="790599" y="129702"/>
                  </a:cubicBezTo>
                  <a:cubicBezTo>
                    <a:pt x="793028" y="129702"/>
                    <a:pt x="793271" y="127759"/>
                    <a:pt x="791328" y="123873"/>
                  </a:cubicBezTo>
                  <a:lnTo>
                    <a:pt x="785499" y="118044"/>
                  </a:lnTo>
                  <a:lnTo>
                    <a:pt x="782584" y="116586"/>
                  </a:lnTo>
                  <a:lnTo>
                    <a:pt x="775297" y="107842"/>
                  </a:lnTo>
                  <a:cubicBezTo>
                    <a:pt x="773354" y="105899"/>
                    <a:pt x="771411" y="103713"/>
                    <a:pt x="769468" y="101284"/>
                  </a:cubicBezTo>
                  <a:cubicBezTo>
                    <a:pt x="767525" y="98856"/>
                    <a:pt x="766068" y="97641"/>
                    <a:pt x="765096" y="97641"/>
                  </a:cubicBezTo>
                  <a:cubicBezTo>
                    <a:pt x="764124" y="95698"/>
                    <a:pt x="762181" y="94241"/>
                    <a:pt x="759267" y="93269"/>
                  </a:cubicBezTo>
                  <a:cubicBezTo>
                    <a:pt x="756352" y="92298"/>
                    <a:pt x="754409" y="91326"/>
                    <a:pt x="753437" y="90354"/>
                  </a:cubicBezTo>
                  <a:lnTo>
                    <a:pt x="754895" y="88897"/>
                  </a:lnTo>
                  <a:cubicBezTo>
                    <a:pt x="754895" y="89869"/>
                    <a:pt x="756838" y="90840"/>
                    <a:pt x="760724" y="91812"/>
                  </a:cubicBezTo>
                  <a:cubicBezTo>
                    <a:pt x="764610" y="92783"/>
                    <a:pt x="768011" y="94241"/>
                    <a:pt x="770925" y="96184"/>
                  </a:cubicBezTo>
                  <a:cubicBezTo>
                    <a:pt x="778698" y="99098"/>
                    <a:pt x="783070" y="99584"/>
                    <a:pt x="784041" y="97641"/>
                  </a:cubicBezTo>
                  <a:lnTo>
                    <a:pt x="781127" y="93269"/>
                  </a:lnTo>
                  <a:cubicBezTo>
                    <a:pt x="780155" y="93269"/>
                    <a:pt x="781127" y="91812"/>
                    <a:pt x="784041" y="88897"/>
                  </a:cubicBezTo>
                  <a:cubicBezTo>
                    <a:pt x="785013" y="89869"/>
                    <a:pt x="785984" y="89383"/>
                    <a:pt x="786956" y="87440"/>
                  </a:cubicBezTo>
                  <a:cubicBezTo>
                    <a:pt x="786956" y="86468"/>
                    <a:pt x="787199" y="85983"/>
                    <a:pt x="787685" y="85983"/>
                  </a:cubicBezTo>
                  <a:cubicBezTo>
                    <a:pt x="788170" y="85983"/>
                    <a:pt x="788413" y="85983"/>
                    <a:pt x="788413" y="85983"/>
                  </a:cubicBezTo>
                  <a:cubicBezTo>
                    <a:pt x="791328" y="84040"/>
                    <a:pt x="792300" y="82096"/>
                    <a:pt x="791328" y="80153"/>
                  </a:cubicBezTo>
                  <a:cubicBezTo>
                    <a:pt x="792300" y="80153"/>
                    <a:pt x="793271" y="80153"/>
                    <a:pt x="794243" y="80153"/>
                  </a:cubicBezTo>
                  <a:cubicBezTo>
                    <a:pt x="795214" y="80153"/>
                    <a:pt x="796186" y="79668"/>
                    <a:pt x="797157" y="78696"/>
                  </a:cubicBezTo>
                  <a:lnTo>
                    <a:pt x="789871" y="72867"/>
                  </a:lnTo>
                  <a:lnTo>
                    <a:pt x="786956" y="64123"/>
                  </a:lnTo>
                  <a:cubicBezTo>
                    <a:pt x="787928" y="63151"/>
                    <a:pt x="787928" y="62180"/>
                    <a:pt x="786956" y="61208"/>
                  </a:cubicBezTo>
                  <a:lnTo>
                    <a:pt x="784041" y="61208"/>
                  </a:lnTo>
                  <a:cubicBezTo>
                    <a:pt x="784041" y="59265"/>
                    <a:pt x="783070" y="58293"/>
                    <a:pt x="781127" y="58293"/>
                  </a:cubicBezTo>
                  <a:cubicBezTo>
                    <a:pt x="782098" y="57322"/>
                    <a:pt x="782098" y="56350"/>
                    <a:pt x="781127" y="55379"/>
                  </a:cubicBezTo>
                  <a:cubicBezTo>
                    <a:pt x="780155" y="54407"/>
                    <a:pt x="780155" y="53436"/>
                    <a:pt x="781127" y="52464"/>
                  </a:cubicBezTo>
                  <a:cubicBezTo>
                    <a:pt x="780155" y="51492"/>
                    <a:pt x="780155" y="50764"/>
                    <a:pt x="781127" y="50278"/>
                  </a:cubicBezTo>
                  <a:cubicBezTo>
                    <a:pt x="782098" y="49792"/>
                    <a:pt x="783070" y="49549"/>
                    <a:pt x="784041" y="49549"/>
                  </a:cubicBezTo>
                  <a:cubicBezTo>
                    <a:pt x="785984" y="49549"/>
                    <a:pt x="787442" y="49307"/>
                    <a:pt x="788413" y="48821"/>
                  </a:cubicBezTo>
                  <a:cubicBezTo>
                    <a:pt x="789385" y="48335"/>
                    <a:pt x="789871" y="47606"/>
                    <a:pt x="789871" y="46635"/>
                  </a:cubicBezTo>
                  <a:cubicBezTo>
                    <a:pt x="787928" y="46635"/>
                    <a:pt x="787442" y="45663"/>
                    <a:pt x="788413" y="43720"/>
                  </a:cubicBezTo>
                  <a:cubicBezTo>
                    <a:pt x="788413" y="40805"/>
                    <a:pt x="790356" y="41291"/>
                    <a:pt x="794243" y="45177"/>
                  </a:cubicBezTo>
                  <a:cubicBezTo>
                    <a:pt x="795214" y="47120"/>
                    <a:pt x="796671" y="48092"/>
                    <a:pt x="798615" y="48092"/>
                  </a:cubicBezTo>
                  <a:cubicBezTo>
                    <a:pt x="798615" y="47120"/>
                    <a:pt x="798857" y="46878"/>
                    <a:pt x="799343" y="47363"/>
                  </a:cubicBezTo>
                  <a:cubicBezTo>
                    <a:pt x="799829" y="47849"/>
                    <a:pt x="800072" y="48578"/>
                    <a:pt x="800072" y="49549"/>
                  </a:cubicBezTo>
                  <a:lnTo>
                    <a:pt x="802987" y="49549"/>
                  </a:lnTo>
                  <a:lnTo>
                    <a:pt x="805901" y="51007"/>
                  </a:lnTo>
                  <a:cubicBezTo>
                    <a:pt x="807844" y="53921"/>
                    <a:pt x="808816" y="54407"/>
                    <a:pt x="808816" y="52464"/>
                  </a:cubicBezTo>
                  <a:cubicBezTo>
                    <a:pt x="810759" y="53436"/>
                    <a:pt x="812216" y="52950"/>
                    <a:pt x="813188" y="51007"/>
                  </a:cubicBezTo>
                  <a:lnTo>
                    <a:pt x="814645" y="46635"/>
                  </a:lnTo>
                  <a:lnTo>
                    <a:pt x="816102" y="43720"/>
                  </a:lnTo>
                  <a:cubicBezTo>
                    <a:pt x="816102" y="40805"/>
                    <a:pt x="813674" y="37891"/>
                    <a:pt x="808816" y="34976"/>
                  </a:cubicBezTo>
                  <a:cubicBezTo>
                    <a:pt x="808816" y="33033"/>
                    <a:pt x="808330" y="31576"/>
                    <a:pt x="807359" y="30604"/>
                  </a:cubicBezTo>
                  <a:cubicBezTo>
                    <a:pt x="806387" y="29633"/>
                    <a:pt x="804930" y="29147"/>
                    <a:pt x="802987" y="29147"/>
                  </a:cubicBezTo>
                  <a:cubicBezTo>
                    <a:pt x="806873" y="28175"/>
                    <a:pt x="808330" y="27690"/>
                    <a:pt x="807359" y="27690"/>
                  </a:cubicBezTo>
                  <a:lnTo>
                    <a:pt x="810273" y="23318"/>
                  </a:lnTo>
                  <a:cubicBezTo>
                    <a:pt x="811245" y="25261"/>
                    <a:pt x="812216" y="26232"/>
                    <a:pt x="813188" y="26232"/>
                  </a:cubicBezTo>
                  <a:cubicBezTo>
                    <a:pt x="814159" y="26232"/>
                    <a:pt x="815131" y="25746"/>
                    <a:pt x="816102" y="24775"/>
                  </a:cubicBezTo>
                  <a:lnTo>
                    <a:pt x="819017" y="26232"/>
                  </a:lnTo>
                  <a:cubicBezTo>
                    <a:pt x="820960" y="26232"/>
                    <a:pt x="824846" y="24289"/>
                    <a:pt x="830676" y="20403"/>
                  </a:cubicBezTo>
                  <a:cubicBezTo>
                    <a:pt x="830676" y="19431"/>
                    <a:pt x="830676" y="18460"/>
                    <a:pt x="830676" y="17488"/>
                  </a:cubicBezTo>
                  <a:cubicBezTo>
                    <a:pt x="830676" y="16517"/>
                    <a:pt x="829704" y="16517"/>
                    <a:pt x="827761" y="17488"/>
                  </a:cubicBezTo>
                  <a:lnTo>
                    <a:pt x="823389" y="16031"/>
                  </a:lnTo>
                  <a:cubicBezTo>
                    <a:pt x="825332" y="15059"/>
                    <a:pt x="827275" y="14574"/>
                    <a:pt x="829218" y="14574"/>
                  </a:cubicBezTo>
                  <a:cubicBezTo>
                    <a:pt x="830190" y="15545"/>
                    <a:pt x="831161" y="15545"/>
                    <a:pt x="832133" y="14574"/>
                  </a:cubicBezTo>
                  <a:lnTo>
                    <a:pt x="833590" y="14574"/>
                  </a:lnTo>
                  <a:cubicBezTo>
                    <a:pt x="836505" y="14574"/>
                    <a:pt x="837962" y="13116"/>
                    <a:pt x="837962" y="10202"/>
                  </a:cubicBezTo>
                  <a:cubicBezTo>
                    <a:pt x="838934" y="9230"/>
                    <a:pt x="839905" y="8744"/>
                    <a:pt x="840877" y="8744"/>
                  </a:cubicBezTo>
                  <a:cubicBezTo>
                    <a:pt x="840877" y="9716"/>
                    <a:pt x="842577" y="9716"/>
                    <a:pt x="845978" y="8744"/>
                  </a:cubicBezTo>
                  <a:cubicBezTo>
                    <a:pt x="849378" y="7773"/>
                    <a:pt x="853993" y="5344"/>
                    <a:pt x="859822" y="1458"/>
                  </a:cubicBezTo>
                  <a:cubicBezTo>
                    <a:pt x="861765" y="2429"/>
                    <a:pt x="863708" y="1943"/>
                    <a:pt x="86565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0" name="文本框 349">
              <a:extLst>
                <a:ext uri="{FF2B5EF4-FFF2-40B4-BE49-F238E27FC236}">
                  <a16:creationId xmlns:a16="http://schemas.microsoft.com/office/drawing/2014/main" id="{B0CAF2D3-8F88-5CC8-D0D2-AA497ABC0EC9}"/>
                </a:ext>
              </a:extLst>
            </p:cNvPr>
            <p:cNvSpPr txBox="1"/>
            <p:nvPr/>
          </p:nvSpPr>
          <p:spPr>
            <a:xfrm>
              <a:off x="2644032" y="906441"/>
              <a:ext cx="1467928" cy="1440323"/>
            </a:xfrm>
            <a:custGeom>
              <a:avLst/>
              <a:gdLst/>
              <a:ahLst/>
              <a:cxnLst/>
              <a:rect l="l" t="t" r="r" b="b"/>
              <a:pathLst>
                <a:path w="1317422" h="1292647">
                  <a:moveTo>
                    <a:pt x="709717" y="1270787"/>
                  </a:moveTo>
                  <a:cubicBezTo>
                    <a:pt x="713603" y="1269816"/>
                    <a:pt x="716032" y="1272245"/>
                    <a:pt x="717004" y="1278074"/>
                  </a:cubicBezTo>
                  <a:lnTo>
                    <a:pt x="709717" y="1278074"/>
                  </a:lnTo>
                  <a:close/>
                  <a:moveTo>
                    <a:pt x="702430" y="1269330"/>
                  </a:moveTo>
                  <a:cubicBezTo>
                    <a:pt x="703402" y="1272245"/>
                    <a:pt x="703645" y="1274188"/>
                    <a:pt x="703159" y="1275159"/>
                  </a:cubicBezTo>
                  <a:cubicBezTo>
                    <a:pt x="702673" y="1276131"/>
                    <a:pt x="700487" y="1275645"/>
                    <a:pt x="696601" y="1273702"/>
                  </a:cubicBezTo>
                  <a:cubicBezTo>
                    <a:pt x="695629" y="1273702"/>
                    <a:pt x="695144" y="1273216"/>
                    <a:pt x="695144" y="1272245"/>
                  </a:cubicBezTo>
                  <a:cubicBezTo>
                    <a:pt x="697087" y="1272245"/>
                    <a:pt x="698544" y="1272002"/>
                    <a:pt x="699516" y="1271516"/>
                  </a:cubicBezTo>
                  <a:cubicBezTo>
                    <a:pt x="700487" y="1271030"/>
                    <a:pt x="701459" y="1270302"/>
                    <a:pt x="702430" y="1269330"/>
                  </a:cubicBezTo>
                  <a:close/>
                  <a:moveTo>
                    <a:pt x="753437" y="1267873"/>
                  </a:moveTo>
                  <a:lnTo>
                    <a:pt x="757809" y="1267873"/>
                  </a:lnTo>
                  <a:lnTo>
                    <a:pt x="759266" y="1272245"/>
                  </a:lnTo>
                  <a:lnTo>
                    <a:pt x="763638" y="1270787"/>
                  </a:lnTo>
                  <a:cubicBezTo>
                    <a:pt x="765581" y="1272730"/>
                    <a:pt x="767767" y="1273702"/>
                    <a:pt x="770196" y="1273702"/>
                  </a:cubicBezTo>
                  <a:cubicBezTo>
                    <a:pt x="772625" y="1273702"/>
                    <a:pt x="774325" y="1273702"/>
                    <a:pt x="775297" y="1273702"/>
                  </a:cubicBezTo>
                  <a:cubicBezTo>
                    <a:pt x="772382" y="1278560"/>
                    <a:pt x="770682" y="1281232"/>
                    <a:pt x="770196" y="1281717"/>
                  </a:cubicBezTo>
                  <a:cubicBezTo>
                    <a:pt x="769710" y="1282203"/>
                    <a:pt x="767038" y="1281960"/>
                    <a:pt x="762181" y="1280989"/>
                  </a:cubicBezTo>
                  <a:cubicBezTo>
                    <a:pt x="759266" y="1280989"/>
                    <a:pt x="756837" y="1280017"/>
                    <a:pt x="754894" y="1278074"/>
                  </a:cubicBezTo>
                  <a:cubicBezTo>
                    <a:pt x="753922" y="1277102"/>
                    <a:pt x="752708" y="1276860"/>
                    <a:pt x="751251" y="1277345"/>
                  </a:cubicBezTo>
                  <a:cubicBezTo>
                    <a:pt x="749793" y="1277831"/>
                    <a:pt x="748579" y="1278074"/>
                    <a:pt x="747607" y="1278074"/>
                  </a:cubicBezTo>
                  <a:cubicBezTo>
                    <a:pt x="746636" y="1278074"/>
                    <a:pt x="745664" y="1279046"/>
                    <a:pt x="744693" y="1280989"/>
                  </a:cubicBezTo>
                  <a:cubicBezTo>
                    <a:pt x="745664" y="1278074"/>
                    <a:pt x="746393" y="1276374"/>
                    <a:pt x="746879" y="1275888"/>
                  </a:cubicBezTo>
                  <a:cubicBezTo>
                    <a:pt x="747364" y="1275402"/>
                    <a:pt x="747607" y="1274673"/>
                    <a:pt x="747607" y="1273702"/>
                  </a:cubicBezTo>
                  <a:cubicBezTo>
                    <a:pt x="752465" y="1273702"/>
                    <a:pt x="754408" y="1271759"/>
                    <a:pt x="753437" y="1267873"/>
                  </a:cubicBezTo>
                  <a:close/>
                  <a:moveTo>
                    <a:pt x="657253" y="1266415"/>
                  </a:moveTo>
                  <a:cubicBezTo>
                    <a:pt x="662111" y="1267387"/>
                    <a:pt x="670369" y="1267873"/>
                    <a:pt x="682028" y="1267873"/>
                  </a:cubicBezTo>
                  <a:cubicBezTo>
                    <a:pt x="679113" y="1270787"/>
                    <a:pt x="676927" y="1272245"/>
                    <a:pt x="675470" y="1272245"/>
                  </a:cubicBezTo>
                  <a:cubicBezTo>
                    <a:pt x="674012" y="1272245"/>
                    <a:pt x="671341" y="1271759"/>
                    <a:pt x="667455" y="1270787"/>
                  </a:cubicBezTo>
                  <a:lnTo>
                    <a:pt x="664540" y="1270787"/>
                  </a:lnTo>
                  <a:lnTo>
                    <a:pt x="657253" y="1269330"/>
                  </a:lnTo>
                  <a:close/>
                  <a:moveTo>
                    <a:pt x="848163" y="1262043"/>
                  </a:moveTo>
                  <a:cubicBezTo>
                    <a:pt x="846220" y="1262043"/>
                    <a:pt x="844762" y="1263501"/>
                    <a:pt x="843791" y="1266415"/>
                  </a:cubicBezTo>
                  <a:cubicBezTo>
                    <a:pt x="846705" y="1268358"/>
                    <a:pt x="850592" y="1268358"/>
                    <a:pt x="855449" y="1266415"/>
                  </a:cubicBezTo>
                  <a:cubicBezTo>
                    <a:pt x="852535" y="1263501"/>
                    <a:pt x="850106" y="1262043"/>
                    <a:pt x="848163" y="1262043"/>
                  </a:cubicBezTo>
                  <a:close/>
                  <a:moveTo>
                    <a:pt x="625192" y="1260586"/>
                  </a:moveTo>
                  <a:cubicBezTo>
                    <a:pt x="634908" y="1260586"/>
                    <a:pt x="643166" y="1262529"/>
                    <a:pt x="649967" y="1266415"/>
                  </a:cubicBezTo>
                  <a:cubicBezTo>
                    <a:pt x="648024" y="1267387"/>
                    <a:pt x="645109" y="1267873"/>
                    <a:pt x="641223" y="1267873"/>
                  </a:cubicBezTo>
                  <a:cubicBezTo>
                    <a:pt x="641223" y="1269816"/>
                    <a:pt x="640737" y="1269816"/>
                    <a:pt x="639765" y="1267873"/>
                  </a:cubicBezTo>
                  <a:cubicBezTo>
                    <a:pt x="635879" y="1264958"/>
                    <a:pt x="631993" y="1264958"/>
                    <a:pt x="628107" y="1267873"/>
                  </a:cubicBezTo>
                  <a:cubicBezTo>
                    <a:pt x="626164" y="1267873"/>
                    <a:pt x="625192" y="1265444"/>
                    <a:pt x="625192" y="1260586"/>
                  </a:cubicBezTo>
                  <a:close/>
                  <a:moveTo>
                    <a:pt x="677656" y="1256214"/>
                  </a:moveTo>
                  <a:cubicBezTo>
                    <a:pt x="678627" y="1257186"/>
                    <a:pt x="678142" y="1257914"/>
                    <a:pt x="676198" y="1258400"/>
                  </a:cubicBezTo>
                  <a:cubicBezTo>
                    <a:pt x="674255" y="1258886"/>
                    <a:pt x="673284" y="1259129"/>
                    <a:pt x="673284" y="1259129"/>
                  </a:cubicBezTo>
                  <a:close/>
                  <a:moveTo>
                    <a:pt x="820474" y="1251842"/>
                  </a:moveTo>
                  <a:cubicBezTo>
                    <a:pt x="821445" y="1254757"/>
                    <a:pt x="822174" y="1256457"/>
                    <a:pt x="822660" y="1256943"/>
                  </a:cubicBezTo>
                  <a:cubicBezTo>
                    <a:pt x="823145" y="1257429"/>
                    <a:pt x="823874" y="1257186"/>
                    <a:pt x="824846" y="1256214"/>
                  </a:cubicBezTo>
                  <a:cubicBezTo>
                    <a:pt x="823874" y="1256214"/>
                    <a:pt x="823145" y="1255485"/>
                    <a:pt x="822660" y="1254028"/>
                  </a:cubicBezTo>
                  <a:cubicBezTo>
                    <a:pt x="822174" y="1252571"/>
                    <a:pt x="821445" y="1251842"/>
                    <a:pt x="820474" y="1251842"/>
                  </a:cubicBezTo>
                  <a:close/>
                  <a:moveTo>
                    <a:pt x="520265" y="1238726"/>
                  </a:moveTo>
                  <a:lnTo>
                    <a:pt x="542125" y="1243098"/>
                  </a:lnTo>
                  <a:lnTo>
                    <a:pt x="546497" y="1244556"/>
                  </a:lnTo>
                  <a:cubicBezTo>
                    <a:pt x="547468" y="1244556"/>
                    <a:pt x="549168" y="1245284"/>
                    <a:pt x="551597" y="1246741"/>
                  </a:cubicBezTo>
                  <a:cubicBezTo>
                    <a:pt x="554026" y="1248199"/>
                    <a:pt x="556212" y="1247956"/>
                    <a:pt x="558155" y="1246013"/>
                  </a:cubicBezTo>
                  <a:cubicBezTo>
                    <a:pt x="559127" y="1245041"/>
                    <a:pt x="560584" y="1244798"/>
                    <a:pt x="562527" y="1245284"/>
                  </a:cubicBezTo>
                  <a:cubicBezTo>
                    <a:pt x="564470" y="1245770"/>
                    <a:pt x="565928" y="1246013"/>
                    <a:pt x="566899" y="1246013"/>
                  </a:cubicBezTo>
                  <a:cubicBezTo>
                    <a:pt x="566899" y="1246013"/>
                    <a:pt x="573214" y="1247956"/>
                    <a:pt x="585844" y="1251842"/>
                  </a:cubicBezTo>
                  <a:cubicBezTo>
                    <a:pt x="585844" y="1252814"/>
                    <a:pt x="586087" y="1253785"/>
                    <a:pt x="586573" y="1254757"/>
                  </a:cubicBezTo>
                  <a:cubicBezTo>
                    <a:pt x="587059" y="1255728"/>
                    <a:pt x="587302" y="1256214"/>
                    <a:pt x="587302" y="1256214"/>
                  </a:cubicBezTo>
                  <a:cubicBezTo>
                    <a:pt x="588273" y="1254271"/>
                    <a:pt x="589245" y="1253057"/>
                    <a:pt x="590216" y="1252571"/>
                  </a:cubicBezTo>
                  <a:cubicBezTo>
                    <a:pt x="591188" y="1252085"/>
                    <a:pt x="591674" y="1251356"/>
                    <a:pt x="591674" y="1250385"/>
                  </a:cubicBezTo>
                  <a:lnTo>
                    <a:pt x="597503" y="1257671"/>
                  </a:lnTo>
                  <a:cubicBezTo>
                    <a:pt x="599446" y="1257671"/>
                    <a:pt x="601146" y="1257914"/>
                    <a:pt x="602604" y="1258400"/>
                  </a:cubicBezTo>
                  <a:cubicBezTo>
                    <a:pt x="604061" y="1258886"/>
                    <a:pt x="604790" y="1259615"/>
                    <a:pt x="604790" y="1260586"/>
                  </a:cubicBezTo>
                  <a:lnTo>
                    <a:pt x="587302" y="1260586"/>
                  </a:lnTo>
                  <a:cubicBezTo>
                    <a:pt x="585359" y="1260586"/>
                    <a:pt x="584387" y="1260100"/>
                    <a:pt x="584387" y="1259129"/>
                  </a:cubicBezTo>
                  <a:cubicBezTo>
                    <a:pt x="582444" y="1256214"/>
                    <a:pt x="579772" y="1254757"/>
                    <a:pt x="576372" y="1254757"/>
                  </a:cubicBezTo>
                  <a:cubicBezTo>
                    <a:pt x="572971" y="1254757"/>
                    <a:pt x="570300" y="1253785"/>
                    <a:pt x="568356" y="1251842"/>
                  </a:cubicBezTo>
                  <a:cubicBezTo>
                    <a:pt x="567385" y="1256700"/>
                    <a:pt x="566413" y="1258886"/>
                    <a:pt x="565442" y="1258400"/>
                  </a:cubicBezTo>
                  <a:cubicBezTo>
                    <a:pt x="564470" y="1257914"/>
                    <a:pt x="563499" y="1257671"/>
                    <a:pt x="562527" y="1257671"/>
                  </a:cubicBezTo>
                  <a:cubicBezTo>
                    <a:pt x="561556" y="1256700"/>
                    <a:pt x="560098" y="1256457"/>
                    <a:pt x="558155" y="1256943"/>
                  </a:cubicBezTo>
                  <a:cubicBezTo>
                    <a:pt x="556212" y="1257429"/>
                    <a:pt x="555241" y="1257186"/>
                    <a:pt x="555241" y="1256214"/>
                  </a:cubicBezTo>
                  <a:cubicBezTo>
                    <a:pt x="551354" y="1253300"/>
                    <a:pt x="547225" y="1251599"/>
                    <a:pt x="542853" y="1251113"/>
                  </a:cubicBezTo>
                  <a:cubicBezTo>
                    <a:pt x="538481" y="1250628"/>
                    <a:pt x="535810" y="1250385"/>
                    <a:pt x="534838" y="1250385"/>
                  </a:cubicBezTo>
                  <a:cubicBezTo>
                    <a:pt x="531923" y="1250385"/>
                    <a:pt x="528037" y="1250385"/>
                    <a:pt x="523179" y="1250385"/>
                  </a:cubicBezTo>
                  <a:cubicBezTo>
                    <a:pt x="521236" y="1249413"/>
                    <a:pt x="519293" y="1246984"/>
                    <a:pt x="517350" y="1243098"/>
                  </a:cubicBezTo>
                  <a:cubicBezTo>
                    <a:pt x="519293" y="1241155"/>
                    <a:pt x="520265" y="1239698"/>
                    <a:pt x="520265" y="1238726"/>
                  </a:cubicBezTo>
                  <a:close/>
                  <a:moveTo>
                    <a:pt x="431368" y="1205208"/>
                  </a:moveTo>
                  <a:lnTo>
                    <a:pt x="432825" y="1209580"/>
                  </a:lnTo>
                  <a:lnTo>
                    <a:pt x="434283" y="1208122"/>
                  </a:lnTo>
                  <a:cubicBezTo>
                    <a:pt x="433311" y="1208122"/>
                    <a:pt x="432825" y="1207151"/>
                    <a:pt x="432825" y="1205208"/>
                  </a:cubicBezTo>
                  <a:close/>
                  <a:moveTo>
                    <a:pt x="769467" y="1186262"/>
                  </a:moveTo>
                  <a:cubicBezTo>
                    <a:pt x="768496" y="1186262"/>
                    <a:pt x="767038" y="1187234"/>
                    <a:pt x="765095" y="1189177"/>
                  </a:cubicBezTo>
                  <a:lnTo>
                    <a:pt x="773839" y="1189177"/>
                  </a:lnTo>
                  <a:cubicBezTo>
                    <a:pt x="771896" y="1187234"/>
                    <a:pt x="770439" y="1186262"/>
                    <a:pt x="769467" y="1186262"/>
                  </a:cubicBezTo>
                  <a:close/>
                  <a:moveTo>
                    <a:pt x="719190" y="1123598"/>
                  </a:moveTo>
                  <a:cubicBezTo>
                    <a:pt x="718218" y="1124083"/>
                    <a:pt x="717004" y="1125541"/>
                    <a:pt x="715546" y="1127970"/>
                  </a:cubicBezTo>
                  <a:cubicBezTo>
                    <a:pt x="718461" y="1127970"/>
                    <a:pt x="720404" y="1126998"/>
                    <a:pt x="721376" y="1125055"/>
                  </a:cubicBezTo>
                  <a:cubicBezTo>
                    <a:pt x="720890" y="1123598"/>
                    <a:pt x="720161" y="1123112"/>
                    <a:pt x="719190" y="1123598"/>
                  </a:cubicBezTo>
                  <a:close/>
                  <a:moveTo>
                    <a:pt x="655796" y="1111939"/>
                  </a:moveTo>
                  <a:cubicBezTo>
                    <a:pt x="655796" y="1113882"/>
                    <a:pt x="656768" y="1116068"/>
                    <a:pt x="658711" y="1118497"/>
                  </a:cubicBezTo>
                  <a:cubicBezTo>
                    <a:pt x="660654" y="1120926"/>
                    <a:pt x="661140" y="1123112"/>
                    <a:pt x="660168" y="1125055"/>
                  </a:cubicBezTo>
                  <a:lnTo>
                    <a:pt x="663083" y="1127970"/>
                  </a:lnTo>
                  <a:lnTo>
                    <a:pt x="665997" y="1129427"/>
                  </a:lnTo>
                  <a:lnTo>
                    <a:pt x="673284" y="1116311"/>
                  </a:lnTo>
                  <a:cubicBezTo>
                    <a:pt x="669398" y="1113396"/>
                    <a:pt x="663568" y="1111939"/>
                    <a:pt x="655796" y="1111939"/>
                  </a:cubicBezTo>
                  <a:close/>
                  <a:moveTo>
                    <a:pt x="555241" y="1106110"/>
                  </a:moveTo>
                  <a:cubicBezTo>
                    <a:pt x="553297" y="1106110"/>
                    <a:pt x="551840" y="1107567"/>
                    <a:pt x="550869" y="1110482"/>
                  </a:cubicBezTo>
                  <a:cubicBezTo>
                    <a:pt x="552812" y="1110482"/>
                    <a:pt x="554269" y="1110724"/>
                    <a:pt x="555241" y="1111210"/>
                  </a:cubicBezTo>
                  <a:cubicBezTo>
                    <a:pt x="556212" y="1111696"/>
                    <a:pt x="557184" y="1111939"/>
                    <a:pt x="558155" y="1111939"/>
                  </a:cubicBezTo>
                  <a:cubicBezTo>
                    <a:pt x="560098" y="1109024"/>
                    <a:pt x="562041" y="1108539"/>
                    <a:pt x="563984" y="1110482"/>
                  </a:cubicBezTo>
                  <a:cubicBezTo>
                    <a:pt x="564956" y="1110482"/>
                    <a:pt x="566899" y="1110724"/>
                    <a:pt x="569814" y="1111210"/>
                  </a:cubicBezTo>
                  <a:cubicBezTo>
                    <a:pt x="572728" y="1111696"/>
                    <a:pt x="575157" y="1110967"/>
                    <a:pt x="577100" y="1109024"/>
                  </a:cubicBezTo>
                  <a:cubicBezTo>
                    <a:pt x="571271" y="1109024"/>
                    <a:pt x="563984" y="1108053"/>
                    <a:pt x="555241" y="1106110"/>
                  </a:cubicBezTo>
                  <a:close/>
                  <a:moveTo>
                    <a:pt x="225885" y="1101738"/>
                  </a:moveTo>
                  <a:cubicBezTo>
                    <a:pt x="225885" y="1101738"/>
                    <a:pt x="225399" y="1101981"/>
                    <a:pt x="224428" y="1102466"/>
                  </a:cubicBezTo>
                  <a:lnTo>
                    <a:pt x="223699" y="1102284"/>
                  </a:lnTo>
                  <a:close/>
                  <a:moveTo>
                    <a:pt x="727205" y="1100280"/>
                  </a:moveTo>
                  <a:cubicBezTo>
                    <a:pt x="727205" y="1100280"/>
                    <a:pt x="726962" y="1100523"/>
                    <a:pt x="726476" y="1101009"/>
                  </a:cubicBezTo>
                  <a:cubicBezTo>
                    <a:pt x="725990" y="1101495"/>
                    <a:pt x="725748" y="1101738"/>
                    <a:pt x="725748" y="1101738"/>
                  </a:cubicBezTo>
                  <a:cubicBezTo>
                    <a:pt x="725748" y="1102709"/>
                    <a:pt x="725990" y="1103438"/>
                    <a:pt x="726476" y="1103923"/>
                  </a:cubicBezTo>
                  <a:cubicBezTo>
                    <a:pt x="726962" y="1104409"/>
                    <a:pt x="727205" y="1105138"/>
                    <a:pt x="727205" y="1106110"/>
                  </a:cubicBezTo>
                  <a:lnTo>
                    <a:pt x="727205" y="1104652"/>
                  </a:lnTo>
                  <a:cubicBezTo>
                    <a:pt x="727205" y="1102709"/>
                    <a:pt x="727205" y="1101252"/>
                    <a:pt x="727205" y="1100280"/>
                  </a:cubicBezTo>
                  <a:close/>
                  <a:moveTo>
                    <a:pt x="585844" y="1100280"/>
                  </a:moveTo>
                  <a:cubicBezTo>
                    <a:pt x="584873" y="1100280"/>
                    <a:pt x="584387" y="1101738"/>
                    <a:pt x="584387" y="1104652"/>
                  </a:cubicBezTo>
                  <a:lnTo>
                    <a:pt x="587302" y="1106110"/>
                  </a:lnTo>
                  <a:cubicBezTo>
                    <a:pt x="590216" y="1106110"/>
                    <a:pt x="591674" y="1107081"/>
                    <a:pt x="591674" y="1109024"/>
                  </a:cubicBezTo>
                  <a:cubicBezTo>
                    <a:pt x="587787" y="1109024"/>
                    <a:pt x="584873" y="1108539"/>
                    <a:pt x="582930" y="1107567"/>
                  </a:cubicBezTo>
                  <a:cubicBezTo>
                    <a:pt x="585844" y="1108539"/>
                    <a:pt x="588516" y="1109510"/>
                    <a:pt x="590945" y="1110482"/>
                  </a:cubicBezTo>
                  <a:cubicBezTo>
                    <a:pt x="593374" y="1111453"/>
                    <a:pt x="596046" y="1111939"/>
                    <a:pt x="598960" y="1111939"/>
                  </a:cubicBezTo>
                  <a:lnTo>
                    <a:pt x="603332" y="1113396"/>
                  </a:lnTo>
                  <a:cubicBezTo>
                    <a:pt x="605275" y="1114368"/>
                    <a:pt x="607704" y="1116311"/>
                    <a:pt x="610619" y="1119226"/>
                  </a:cubicBezTo>
                  <a:cubicBezTo>
                    <a:pt x="613533" y="1122140"/>
                    <a:pt x="616448" y="1123112"/>
                    <a:pt x="619363" y="1122140"/>
                  </a:cubicBezTo>
                  <a:cubicBezTo>
                    <a:pt x="620334" y="1122140"/>
                    <a:pt x="622520" y="1122140"/>
                    <a:pt x="625921" y="1122140"/>
                  </a:cubicBezTo>
                  <a:cubicBezTo>
                    <a:pt x="629321" y="1122140"/>
                    <a:pt x="631021" y="1123112"/>
                    <a:pt x="631021" y="1125055"/>
                  </a:cubicBezTo>
                  <a:cubicBezTo>
                    <a:pt x="633936" y="1126026"/>
                    <a:pt x="637822" y="1126512"/>
                    <a:pt x="642680" y="1126512"/>
                  </a:cubicBezTo>
                  <a:cubicBezTo>
                    <a:pt x="648509" y="1126512"/>
                    <a:pt x="651910" y="1126998"/>
                    <a:pt x="652881" y="1127970"/>
                  </a:cubicBezTo>
                  <a:lnTo>
                    <a:pt x="654339" y="1120683"/>
                  </a:lnTo>
                  <a:cubicBezTo>
                    <a:pt x="654339" y="1114854"/>
                    <a:pt x="652396" y="1111939"/>
                    <a:pt x="648509" y="1111939"/>
                  </a:cubicBezTo>
                  <a:cubicBezTo>
                    <a:pt x="644623" y="1111939"/>
                    <a:pt x="642194" y="1111453"/>
                    <a:pt x="641223" y="1110482"/>
                  </a:cubicBezTo>
                  <a:lnTo>
                    <a:pt x="635393" y="1110482"/>
                  </a:lnTo>
                  <a:cubicBezTo>
                    <a:pt x="632479" y="1111453"/>
                    <a:pt x="629078" y="1111939"/>
                    <a:pt x="625192" y="1111939"/>
                  </a:cubicBezTo>
                  <a:cubicBezTo>
                    <a:pt x="624221" y="1111939"/>
                    <a:pt x="623492" y="1111939"/>
                    <a:pt x="623006" y="1111939"/>
                  </a:cubicBezTo>
                  <a:cubicBezTo>
                    <a:pt x="622520" y="1111939"/>
                    <a:pt x="622277" y="1111453"/>
                    <a:pt x="622277" y="1110482"/>
                  </a:cubicBezTo>
                  <a:cubicBezTo>
                    <a:pt x="621306" y="1107567"/>
                    <a:pt x="619849" y="1106110"/>
                    <a:pt x="617905" y="1106110"/>
                  </a:cubicBezTo>
                  <a:cubicBezTo>
                    <a:pt x="612076" y="1106110"/>
                    <a:pt x="607704" y="1105624"/>
                    <a:pt x="604790" y="1104652"/>
                  </a:cubicBezTo>
                  <a:cubicBezTo>
                    <a:pt x="598960" y="1101738"/>
                    <a:pt x="594102" y="1101738"/>
                    <a:pt x="590216" y="1104652"/>
                  </a:cubicBezTo>
                  <a:cubicBezTo>
                    <a:pt x="589245" y="1104652"/>
                    <a:pt x="588759" y="1104167"/>
                    <a:pt x="588759" y="1103195"/>
                  </a:cubicBezTo>
                  <a:cubicBezTo>
                    <a:pt x="588759" y="1102223"/>
                    <a:pt x="588273" y="1101738"/>
                    <a:pt x="587302" y="1101738"/>
                  </a:cubicBezTo>
                  <a:close/>
                  <a:moveTo>
                    <a:pt x="545039" y="1098823"/>
                  </a:moveTo>
                  <a:lnTo>
                    <a:pt x="545039" y="1100280"/>
                  </a:lnTo>
                  <a:lnTo>
                    <a:pt x="547954" y="1100280"/>
                  </a:lnTo>
                  <a:cubicBezTo>
                    <a:pt x="546011" y="1100280"/>
                    <a:pt x="545039" y="1099794"/>
                    <a:pt x="545039" y="1098823"/>
                  </a:cubicBezTo>
                  <a:close/>
                  <a:moveTo>
                    <a:pt x="570178" y="1098459"/>
                  </a:moveTo>
                  <a:cubicBezTo>
                    <a:pt x="568478" y="1098702"/>
                    <a:pt x="566899" y="1099309"/>
                    <a:pt x="565442" y="1100280"/>
                  </a:cubicBezTo>
                  <a:lnTo>
                    <a:pt x="568356" y="1101738"/>
                  </a:lnTo>
                  <a:cubicBezTo>
                    <a:pt x="570300" y="1102709"/>
                    <a:pt x="572000" y="1102709"/>
                    <a:pt x="573457" y="1101738"/>
                  </a:cubicBezTo>
                  <a:cubicBezTo>
                    <a:pt x="574914" y="1100766"/>
                    <a:pt x="575643" y="1099794"/>
                    <a:pt x="575643" y="1098823"/>
                  </a:cubicBezTo>
                  <a:cubicBezTo>
                    <a:pt x="573700" y="1098337"/>
                    <a:pt x="571878" y="1098216"/>
                    <a:pt x="570178" y="1098459"/>
                  </a:cubicBezTo>
                  <a:close/>
                  <a:moveTo>
                    <a:pt x="502777" y="1092994"/>
                  </a:moveTo>
                  <a:cubicBezTo>
                    <a:pt x="511521" y="1098823"/>
                    <a:pt x="518322" y="1102709"/>
                    <a:pt x="523179" y="1104652"/>
                  </a:cubicBezTo>
                  <a:cubicBezTo>
                    <a:pt x="524151" y="1104652"/>
                    <a:pt x="531438" y="1106110"/>
                    <a:pt x="545039" y="1109024"/>
                  </a:cubicBezTo>
                  <a:cubicBezTo>
                    <a:pt x="545039" y="1107081"/>
                    <a:pt x="545039" y="1106110"/>
                    <a:pt x="545039" y="1106110"/>
                  </a:cubicBezTo>
                  <a:cubicBezTo>
                    <a:pt x="545039" y="1104167"/>
                    <a:pt x="543825" y="1102223"/>
                    <a:pt x="541396" y="1100280"/>
                  </a:cubicBezTo>
                  <a:cubicBezTo>
                    <a:pt x="538967" y="1098337"/>
                    <a:pt x="536781" y="1097366"/>
                    <a:pt x="534838" y="1097366"/>
                  </a:cubicBezTo>
                  <a:lnTo>
                    <a:pt x="534838" y="1098823"/>
                  </a:lnTo>
                  <a:cubicBezTo>
                    <a:pt x="533866" y="1101738"/>
                    <a:pt x="531438" y="1101738"/>
                    <a:pt x="527551" y="1098823"/>
                  </a:cubicBezTo>
                  <a:cubicBezTo>
                    <a:pt x="522694" y="1094937"/>
                    <a:pt x="517593" y="1092994"/>
                    <a:pt x="512249" y="1092994"/>
                  </a:cubicBezTo>
                  <a:cubicBezTo>
                    <a:pt x="506906" y="1092994"/>
                    <a:pt x="503748" y="1092994"/>
                    <a:pt x="502777" y="1092994"/>
                  </a:cubicBezTo>
                  <a:close/>
                  <a:moveTo>
                    <a:pt x="531923" y="1090079"/>
                  </a:moveTo>
                  <a:cubicBezTo>
                    <a:pt x="542610" y="1096880"/>
                    <a:pt x="553297" y="1100280"/>
                    <a:pt x="563984" y="1100280"/>
                  </a:cubicBezTo>
                  <a:lnTo>
                    <a:pt x="562527" y="1097366"/>
                  </a:lnTo>
                  <a:cubicBezTo>
                    <a:pt x="550869" y="1092508"/>
                    <a:pt x="541639" y="1090079"/>
                    <a:pt x="534838" y="1090079"/>
                  </a:cubicBezTo>
                  <a:close/>
                  <a:moveTo>
                    <a:pt x="338099" y="1084250"/>
                  </a:moveTo>
                  <a:cubicBezTo>
                    <a:pt x="337128" y="1087164"/>
                    <a:pt x="336885" y="1089107"/>
                    <a:pt x="337370" y="1090079"/>
                  </a:cubicBezTo>
                  <a:cubicBezTo>
                    <a:pt x="337856" y="1091051"/>
                    <a:pt x="339071" y="1091536"/>
                    <a:pt x="341014" y="1091536"/>
                  </a:cubicBezTo>
                  <a:cubicBezTo>
                    <a:pt x="341985" y="1097366"/>
                    <a:pt x="343928" y="1100766"/>
                    <a:pt x="346843" y="1101738"/>
                  </a:cubicBezTo>
                  <a:lnTo>
                    <a:pt x="346843" y="1100280"/>
                  </a:lnTo>
                  <a:cubicBezTo>
                    <a:pt x="346843" y="1099309"/>
                    <a:pt x="346114" y="1098337"/>
                    <a:pt x="344657" y="1097366"/>
                  </a:cubicBezTo>
                  <a:cubicBezTo>
                    <a:pt x="343200" y="1096394"/>
                    <a:pt x="341985" y="1094451"/>
                    <a:pt x="341014" y="1091536"/>
                  </a:cubicBezTo>
                  <a:cubicBezTo>
                    <a:pt x="341014" y="1091536"/>
                    <a:pt x="341257" y="1090322"/>
                    <a:pt x="341742" y="1087893"/>
                  </a:cubicBezTo>
                  <a:cubicBezTo>
                    <a:pt x="342228" y="1085464"/>
                    <a:pt x="341014" y="1084250"/>
                    <a:pt x="338099" y="1084250"/>
                  </a:cubicBezTo>
                  <a:close/>
                  <a:moveTo>
                    <a:pt x="476545" y="1081335"/>
                  </a:moveTo>
                  <a:lnTo>
                    <a:pt x="476545" y="1082792"/>
                  </a:lnTo>
                  <a:cubicBezTo>
                    <a:pt x="480431" y="1087650"/>
                    <a:pt x="488204" y="1090565"/>
                    <a:pt x="499862" y="1091536"/>
                  </a:cubicBezTo>
                  <a:lnTo>
                    <a:pt x="478002" y="1081335"/>
                  </a:lnTo>
                  <a:close/>
                  <a:moveTo>
                    <a:pt x="737406" y="1060933"/>
                  </a:moveTo>
                  <a:cubicBezTo>
                    <a:pt x="736435" y="1063847"/>
                    <a:pt x="737406" y="1067733"/>
                    <a:pt x="740321" y="1072591"/>
                  </a:cubicBezTo>
                  <a:lnTo>
                    <a:pt x="741778" y="1060933"/>
                  </a:lnTo>
                  <a:close/>
                  <a:moveTo>
                    <a:pt x="705944" y="1053070"/>
                  </a:moveTo>
                  <a:lnTo>
                    <a:pt x="708260" y="1056196"/>
                  </a:lnTo>
                  <a:cubicBezTo>
                    <a:pt x="710689" y="1058382"/>
                    <a:pt x="713117" y="1059475"/>
                    <a:pt x="715546" y="1059475"/>
                  </a:cubicBezTo>
                  <a:lnTo>
                    <a:pt x="721376" y="1059475"/>
                  </a:lnTo>
                  <a:lnTo>
                    <a:pt x="721376" y="1060933"/>
                  </a:lnTo>
                  <a:cubicBezTo>
                    <a:pt x="719432" y="1060933"/>
                    <a:pt x="717975" y="1061418"/>
                    <a:pt x="717004" y="1062390"/>
                  </a:cubicBezTo>
                  <a:cubicBezTo>
                    <a:pt x="716032" y="1063361"/>
                    <a:pt x="715060" y="1063847"/>
                    <a:pt x="714089" y="1063847"/>
                  </a:cubicBezTo>
                  <a:cubicBezTo>
                    <a:pt x="715060" y="1066762"/>
                    <a:pt x="715546" y="1069677"/>
                    <a:pt x="715546" y="1072591"/>
                  </a:cubicBezTo>
                  <a:cubicBezTo>
                    <a:pt x="716518" y="1074534"/>
                    <a:pt x="718461" y="1075506"/>
                    <a:pt x="721376" y="1075506"/>
                  </a:cubicBezTo>
                  <a:cubicBezTo>
                    <a:pt x="719432" y="1076477"/>
                    <a:pt x="719432" y="1077449"/>
                    <a:pt x="721376" y="1078421"/>
                  </a:cubicBezTo>
                  <a:cubicBezTo>
                    <a:pt x="721376" y="1079392"/>
                    <a:pt x="721861" y="1079392"/>
                    <a:pt x="722833" y="1078421"/>
                  </a:cubicBezTo>
                  <a:lnTo>
                    <a:pt x="721376" y="1075506"/>
                  </a:lnTo>
                  <a:cubicBezTo>
                    <a:pt x="722347" y="1077449"/>
                    <a:pt x="723562" y="1079392"/>
                    <a:pt x="725019" y="1081335"/>
                  </a:cubicBezTo>
                  <a:cubicBezTo>
                    <a:pt x="726476" y="1083278"/>
                    <a:pt x="727691" y="1086193"/>
                    <a:pt x="728662" y="1090079"/>
                  </a:cubicBezTo>
                  <a:cubicBezTo>
                    <a:pt x="732548" y="1085221"/>
                    <a:pt x="733034" y="1080849"/>
                    <a:pt x="730120" y="1076963"/>
                  </a:cubicBezTo>
                  <a:lnTo>
                    <a:pt x="727205" y="1072591"/>
                  </a:lnTo>
                  <a:cubicBezTo>
                    <a:pt x="727205" y="1069677"/>
                    <a:pt x="726355" y="1065669"/>
                    <a:pt x="724655" y="1060568"/>
                  </a:cubicBezTo>
                  <a:lnTo>
                    <a:pt x="724243" y="1059569"/>
                  </a:lnTo>
                  <a:lnTo>
                    <a:pt x="723926" y="1059111"/>
                  </a:lnTo>
                  <a:cubicBezTo>
                    <a:pt x="722226" y="1057411"/>
                    <a:pt x="719918" y="1055589"/>
                    <a:pt x="717004" y="1053646"/>
                  </a:cubicBezTo>
                  <a:cubicBezTo>
                    <a:pt x="716032" y="1053646"/>
                    <a:pt x="715546" y="1054132"/>
                    <a:pt x="715546" y="1055103"/>
                  </a:cubicBezTo>
                  <a:cubicBezTo>
                    <a:pt x="715546" y="1056075"/>
                    <a:pt x="715060" y="1056561"/>
                    <a:pt x="714089" y="1056561"/>
                  </a:cubicBezTo>
                  <a:close/>
                  <a:moveTo>
                    <a:pt x="818127" y="1042035"/>
                  </a:moveTo>
                  <a:lnTo>
                    <a:pt x="820474" y="1045995"/>
                  </a:lnTo>
                  <a:cubicBezTo>
                    <a:pt x="821931" y="1048667"/>
                    <a:pt x="822902" y="1050731"/>
                    <a:pt x="823388" y="1052189"/>
                  </a:cubicBezTo>
                  <a:cubicBezTo>
                    <a:pt x="826303" y="1056075"/>
                    <a:pt x="829703" y="1058018"/>
                    <a:pt x="833590" y="1058018"/>
                  </a:cubicBezTo>
                  <a:cubicBezTo>
                    <a:pt x="832618" y="1057046"/>
                    <a:pt x="832132" y="1055103"/>
                    <a:pt x="832132" y="1052189"/>
                  </a:cubicBezTo>
                  <a:lnTo>
                    <a:pt x="837962" y="1058018"/>
                  </a:lnTo>
                  <a:cubicBezTo>
                    <a:pt x="837476" y="1054132"/>
                    <a:pt x="836504" y="1050367"/>
                    <a:pt x="835047" y="1046724"/>
                  </a:cubicBezTo>
                  <a:lnTo>
                    <a:pt x="833796" y="1044456"/>
                  </a:lnTo>
                  <a:lnTo>
                    <a:pt x="830675" y="1044902"/>
                  </a:lnTo>
                  <a:cubicBezTo>
                    <a:pt x="827760" y="1044902"/>
                    <a:pt x="825331" y="1044416"/>
                    <a:pt x="823388" y="1043445"/>
                  </a:cubicBezTo>
                  <a:cubicBezTo>
                    <a:pt x="823388" y="1042959"/>
                    <a:pt x="822902" y="1042594"/>
                    <a:pt x="821931" y="1042352"/>
                  </a:cubicBezTo>
                  <a:close/>
                  <a:moveTo>
                    <a:pt x="865651" y="1040530"/>
                  </a:moveTo>
                  <a:cubicBezTo>
                    <a:pt x="867594" y="1044416"/>
                    <a:pt x="870023" y="1046359"/>
                    <a:pt x="872937" y="1046359"/>
                  </a:cubicBezTo>
                  <a:cubicBezTo>
                    <a:pt x="874880" y="1046359"/>
                    <a:pt x="876824" y="1045874"/>
                    <a:pt x="878767" y="1044902"/>
                  </a:cubicBezTo>
                  <a:cubicBezTo>
                    <a:pt x="880710" y="1043930"/>
                    <a:pt x="882653" y="1042959"/>
                    <a:pt x="884596" y="1041987"/>
                  </a:cubicBezTo>
                  <a:cubicBezTo>
                    <a:pt x="884596" y="1045874"/>
                    <a:pt x="883867" y="1048545"/>
                    <a:pt x="882410" y="1050002"/>
                  </a:cubicBezTo>
                  <a:cubicBezTo>
                    <a:pt x="880953" y="1051460"/>
                    <a:pt x="879252" y="1051703"/>
                    <a:pt x="877309" y="1050731"/>
                  </a:cubicBezTo>
                  <a:cubicBezTo>
                    <a:pt x="874395" y="1048788"/>
                    <a:pt x="872452" y="1047817"/>
                    <a:pt x="871480" y="1047817"/>
                  </a:cubicBezTo>
                  <a:cubicBezTo>
                    <a:pt x="868565" y="1047817"/>
                    <a:pt x="865894" y="1048302"/>
                    <a:pt x="863465" y="1049274"/>
                  </a:cubicBezTo>
                  <a:cubicBezTo>
                    <a:pt x="861036" y="1050245"/>
                    <a:pt x="858364" y="1050731"/>
                    <a:pt x="855449" y="1050731"/>
                  </a:cubicBezTo>
                  <a:lnTo>
                    <a:pt x="855449" y="1043445"/>
                  </a:lnTo>
                  <a:cubicBezTo>
                    <a:pt x="858364" y="1044416"/>
                    <a:pt x="860550" y="1044659"/>
                    <a:pt x="862007" y="1044173"/>
                  </a:cubicBezTo>
                  <a:cubicBezTo>
                    <a:pt x="863465" y="1043687"/>
                    <a:pt x="864679" y="1042473"/>
                    <a:pt x="865651" y="1040530"/>
                  </a:cubicBezTo>
                  <a:close/>
                  <a:moveTo>
                    <a:pt x="861279" y="1017213"/>
                  </a:moveTo>
                  <a:cubicBezTo>
                    <a:pt x="863708" y="1017213"/>
                    <a:pt x="865651" y="1017699"/>
                    <a:pt x="867108" y="1018670"/>
                  </a:cubicBezTo>
                  <a:cubicBezTo>
                    <a:pt x="866136" y="1019642"/>
                    <a:pt x="865651" y="1020856"/>
                    <a:pt x="865651" y="1022313"/>
                  </a:cubicBezTo>
                  <a:cubicBezTo>
                    <a:pt x="865651" y="1023771"/>
                    <a:pt x="864679" y="1024985"/>
                    <a:pt x="862736" y="1025957"/>
                  </a:cubicBezTo>
                  <a:cubicBezTo>
                    <a:pt x="861764" y="1022071"/>
                    <a:pt x="860064" y="1019884"/>
                    <a:pt x="857635" y="1019399"/>
                  </a:cubicBezTo>
                  <a:cubicBezTo>
                    <a:pt x="855206" y="1018913"/>
                    <a:pt x="853506" y="1018670"/>
                    <a:pt x="852535" y="1018670"/>
                  </a:cubicBezTo>
                  <a:cubicBezTo>
                    <a:pt x="855935" y="1017699"/>
                    <a:pt x="858850" y="1017213"/>
                    <a:pt x="861279" y="1017213"/>
                  </a:cubicBezTo>
                  <a:close/>
                  <a:moveTo>
                    <a:pt x="807358" y="1017213"/>
                  </a:moveTo>
                  <a:cubicBezTo>
                    <a:pt x="812215" y="1017213"/>
                    <a:pt x="818531" y="1017456"/>
                    <a:pt x="826303" y="1017941"/>
                  </a:cubicBezTo>
                  <a:cubicBezTo>
                    <a:pt x="834075" y="1018427"/>
                    <a:pt x="839905" y="1018184"/>
                    <a:pt x="843791" y="1017213"/>
                  </a:cubicBezTo>
                  <a:cubicBezTo>
                    <a:pt x="843791" y="1017213"/>
                    <a:pt x="843791" y="1017941"/>
                    <a:pt x="843791" y="1019399"/>
                  </a:cubicBezTo>
                  <a:cubicBezTo>
                    <a:pt x="843791" y="1020856"/>
                    <a:pt x="843791" y="1022556"/>
                    <a:pt x="843791" y="1024499"/>
                  </a:cubicBezTo>
                  <a:lnTo>
                    <a:pt x="837962" y="1024499"/>
                  </a:lnTo>
                  <a:cubicBezTo>
                    <a:pt x="833104" y="1024499"/>
                    <a:pt x="827517" y="1023528"/>
                    <a:pt x="821202" y="1021585"/>
                  </a:cubicBezTo>
                  <a:cubicBezTo>
                    <a:pt x="814887" y="1019642"/>
                    <a:pt x="810272" y="1018184"/>
                    <a:pt x="807358" y="1017213"/>
                  </a:cubicBezTo>
                  <a:close/>
                  <a:moveTo>
                    <a:pt x="902084" y="1014298"/>
                  </a:moveTo>
                  <a:cubicBezTo>
                    <a:pt x="899169" y="1016241"/>
                    <a:pt x="895769" y="1019642"/>
                    <a:pt x="891883" y="1024499"/>
                  </a:cubicBezTo>
                  <a:cubicBezTo>
                    <a:pt x="890911" y="1023528"/>
                    <a:pt x="889697" y="1021828"/>
                    <a:pt x="888239" y="1019399"/>
                  </a:cubicBezTo>
                  <a:cubicBezTo>
                    <a:pt x="886782" y="1016970"/>
                    <a:pt x="885567" y="1017213"/>
                    <a:pt x="884596" y="1020127"/>
                  </a:cubicBezTo>
                  <a:cubicBezTo>
                    <a:pt x="883624" y="1023042"/>
                    <a:pt x="882167" y="1023528"/>
                    <a:pt x="880224" y="1021585"/>
                  </a:cubicBezTo>
                  <a:cubicBezTo>
                    <a:pt x="878281" y="1019642"/>
                    <a:pt x="876824" y="1018184"/>
                    <a:pt x="875852" y="1017213"/>
                  </a:cubicBezTo>
                  <a:cubicBezTo>
                    <a:pt x="878767" y="1016241"/>
                    <a:pt x="882410" y="1015755"/>
                    <a:pt x="886782" y="1015755"/>
                  </a:cubicBezTo>
                  <a:cubicBezTo>
                    <a:pt x="891154" y="1015755"/>
                    <a:pt x="896254" y="1015270"/>
                    <a:pt x="902084" y="1014298"/>
                  </a:cubicBezTo>
                  <a:close/>
                  <a:moveTo>
                    <a:pt x="768010" y="1005554"/>
                  </a:moveTo>
                  <a:cubicBezTo>
                    <a:pt x="768982" y="1005554"/>
                    <a:pt x="769467" y="1005797"/>
                    <a:pt x="769467" y="1006283"/>
                  </a:cubicBezTo>
                  <a:cubicBezTo>
                    <a:pt x="769467" y="1006769"/>
                    <a:pt x="769467" y="1007011"/>
                    <a:pt x="769467" y="1007011"/>
                  </a:cubicBezTo>
                  <a:lnTo>
                    <a:pt x="769467" y="1009926"/>
                  </a:lnTo>
                  <a:cubicBezTo>
                    <a:pt x="769467" y="1007983"/>
                    <a:pt x="768496" y="1007011"/>
                    <a:pt x="766553" y="1007011"/>
                  </a:cubicBezTo>
                  <a:close/>
                  <a:moveTo>
                    <a:pt x="758618" y="1004583"/>
                  </a:moveTo>
                  <a:lnTo>
                    <a:pt x="757809" y="1007011"/>
                  </a:lnTo>
                  <a:cubicBezTo>
                    <a:pt x="758780" y="1010898"/>
                    <a:pt x="759266" y="1010412"/>
                    <a:pt x="759266" y="1005554"/>
                  </a:cubicBezTo>
                  <a:close/>
                  <a:moveTo>
                    <a:pt x="764663" y="995531"/>
                  </a:moveTo>
                  <a:lnTo>
                    <a:pt x="761213" y="1001939"/>
                  </a:lnTo>
                  <a:lnTo>
                    <a:pt x="776754" y="1025957"/>
                  </a:lnTo>
                  <a:cubicBezTo>
                    <a:pt x="777725" y="1025957"/>
                    <a:pt x="778697" y="1026443"/>
                    <a:pt x="779669" y="1027414"/>
                  </a:cubicBezTo>
                  <a:lnTo>
                    <a:pt x="779669" y="1024499"/>
                  </a:lnTo>
                  <a:cubicBezTo>
                    <a:pt x="779669" y="1020613"/>
                    <a:pt x="778697" y="1015755"/>
                    <a:pt x="776754" y="1009926"/>
                  </a:cubicBezTo>
                  <a:lnTo>
                    <a:pt x="769467" y="1001182"/>
                  </a:lnTo>
                  <a:close/>
                  <a:moveTo>
                    <a:pt x="753437" y="988066"/>
                  </a:moveTo>
                  <a:cubicBezTo>
                    <a:pt x="754408" y="990009"/>
                    <a:pt x="755623" y="990981"/>
                    <a:pt x="757080" y="990981"/>
                  </a:cubicBezTo>
                  <a:cubicBezTo>
                    <a:pt x="758537" y="990981"/>
                    <a:pt x="759752" y="990495"/>
                    <a:pt x="760723" y="989524"/>
                  </a:cubicBezTo>
                  <a:close/>
                  <a:moveTo>
                    <a:pt x="734815" y="979754"/>
                  </a:moveTo>
                  <a:lnTo>
                    <a:pt x="733763" y="981508"/>
                  </a:lnTo>
                  <a:lnTo>
                    <a:pt x="731666" y="985003"/>
                  </a:lnTo>
                  <a:lnTo>
                    <a:pt x="732306" y="986026"/>
                  </a:lnTo>
                  <a:lnTo>
                    <a:pt x="738863" y="993896"/>
                  </a:lnTo>
                  <a:lnTo>
                    <a:pt x="738475" y="994770"/>
                  </a:lnTo>
                  <a:lnTo>
                    <a:pt x="738863" y="995353"/>
                  </a:lnTo>
                  <a:cubicBezTo>
                    <a:pt x="740807" y="1001182"/>
                    <a:pt x="744207" y="1003125"/>
                    <a:pt x="749065" y="1001182"/>
                  </a:cubicBezTo>
                  <a:cubicBezTo>
                    <a:pt x="746150" y="996324"/>
                    <a:pt x="742750" y="990981"/>
                    <a:pt x="738863" y="985152"/>
                  </a:cubicBezTo>
                  <a:close/>
                  <a:moveTo>
                    <a:pt x="911556" y="979322"/>
                  </a:moveTo>
                  <a:cubicBezTo>
                    <a:pt x="912528" y="978837"/>
                    <a:pt x="913742" y="978837"/>
                    <a:pt x="915200" y="979322"/>
                  </a:cubicBezTo>
                  <a:cubicBezTo>
                    <a:pt x="918114" y="980294"/>
                    <a:pt x="920057" y="980780"/>
                    <a:pt x="921029" y="980780"/>
                  </a:cubicBezTo>
                  <a:cubicBezTo>
                    <a:pt x="920057" y="980780"/>
                    <a:pt x="919086" y="981266"/>
                    <a:pt x="918114" y="982237"/>
                  </a:cubicBezTo>
                  <a:cubicBezTo>
                    <a:pt x="917143" y="983208"/>
                    <a:pt x="916171" y="984180"/>
                    <a:pt x="915200" y="985152"/>
                  </a:cubicBezTo>
                  <a:lnTo>
                    <a:pt x="910828" y="985152"/>
                  </a:lnTo>
                  <a:cubicBezTo>
                    <a:pt x="910828" y="984180"/>
                    <a:pt x="910828" y="983451"/>
                    <a:pt x="910828" y="982966"/>
                  </a:cubicBezTo>
                  <a:cubicBezTo>
                    <a:pt x="910828" y="982480"/>
                    <a:pt x="910342" y="982237"/>
                    <a:pt x="909370" y="982237"/>
                  </a:cubicBezTo>
                  <a:cubicBezTo>
                    <a:pt x="909856" y="980780"/>
                    <a:pt x="910585" y="979808"/>
                    <a:pt x="911556" y="979322"/>
                  </a:cubicBezTo>
                  <a:close/>
                  <a:moveTo>
                    <a:pt x="797156" y="977865"/>
                  </a:moveTo>
                  <a:lnTo>
                    <a:pt x="845248" y="977865"/>
                  </a:lnTo>
                  <a:lnTo>
                    <a:pt x="845248" y="979322"/>
                  </a:lnTo>
                  <a:cubicBezTo>
                    <a:pt x="845248" y="979322"/>
                    <a:pt x="845005" y="979565"/>
                    <a:pt x="844519" y="980051"/>
                  </a:cubicBezTo>
                  <a:cubicBezTo>
                    <a:pt x="844034" y="980537"/>
                    <a:pt x="843791" y="980780"/>
                    <a:pt x="843791" y="980780"/>
                  </a:cubicBezTo>
                  <a:lnTo>
                    <a:pt x="826303" y="980780"/>
                  </a:lnTo>
                  <a:cubicBezTo>
                    <a:pt x="824360" y="980780"/>
                    <a:pt x="822660" y="981266"/>
                    <a:pt x="821202" y="982237"/>
                  </a:cubicBezTo>
                  <a:cubicBezTo>
                    <a:pt x="819745" y="983208"/>
                    <a:pt x="818045" y="984666"/>
                    <a:pt x="816102" y="986609"/>
                  </a:cubicBezTo>
                  <a:cubicBezTo>
                    <a:pt x="816102" y="984666"/>
                    <a:pt x="815616" y="983208"/>
                    <a:pt x="814644" y="982237"/>
                  </a:cubicBezTo>
                  <a:cubicBezTo>
                    <a:pt x="813673" y="981266"/>
                    <a:pt x="812701" y="980780"/>
                    <a:pt x="811730" y="980780"/>
                  </a:cubicBezTo>
                  <a:cubicBezTo>
                    <a:pt x="808815" y="980780"/>
                    <a:pt x="803957" y="979808"/>
                    <a:pt x="797156" y="977865"/>
                  </a:cubicBezTo>
                  <a:close/>
                  <a:moveTo>
                    <a:pt x="791327" y="970578"/>
                  </a:moveTo>
                  <a:cubicBezTo>
                    <a:pt x="797156" y="971550"/>
                    <a:pt x="802500" y="971793"/>
                    <a:pt x="807358" y="971307"/>
                  </a:cubicBezTo>
                  <a:cubicBezTo>
                    <a:pt x="812215" y="970821"/>
                    <a:pt x="817073" y="971064"/>
                    <a:pt x="821931" y="972036"/>
                  </a:cubicBezTo>
                  <a:cubicBezTo>
                    <a:pt x="819988" y="973979"/>
                    <a:pt x="818045" y="974950"/>
                    <a:pt x="816102" y="974950"/>
                  </a:cubicBezTo>
                  <a:cubicBezTo>
                    <a:pt x="814159" y="974950"/>
                    <a:pt x="811244" y="974465"/>
                    <a:pt x="807358" y="973493"/>
                  </a:cubicBezTo>
                  <a:cubicBezTo>
                    <a:pt x="800557" y="973493"/>
                    <a:pt x="795213" y="973007"/>
                    <a:pt x="791327" y="972036"/>
                  </a:cubicBezTo>
                  <a:close/>
                  <a:moveTo>
                    <a:pt x="703888" y="963292"/>
                  </a:moveTo>
                  <a:lnTo>
                    <a:pt x="705674" y="968650"/>
                  </a:lnTo>
                  <a:lnTo>
                    <a:pt x="703523" y="967299"/>
                  </a:lnTo>
                  <a:lnTo>
                    <a:pt x="702400" y="964936"/>
                  </a:lnTo>
                  <a:close/>
                  <a:moveTo>
                    <a:pt x="715546" y="956005"/>
                  </a:moveTo>
                  <a:cubicBezTo>
                    <a:pt x="713603" y="957948"/>
                    <a:pt x="712632" y="959891"/>
                    <a:pt x="712632" y="961834"/>
                  </a:cubicBezTo>
                  <a:cubicBezTo>
                    <a:pt x="713603" y="961834"/>
                    <a:pt x="714818" y="962077"/>
                    <a:pt x="716275" y="962563"/>
                  </a:cubicBezTo>
                  <a:cubicBezTo>
                    <a:pt x="717732" y="963049"/>
                    <a:pt x="719432" y="962806"/>
                    <a:pt x="721376" y="961834"/>
                  </a:cubicBezTo>
                  <a:close/>
                  <a:moveTo>
                    <a:pt x="699516" y="953090"/>
                  </a:moveTo>
                  <a:cubicBezTo>
                    <a:pt x="699759" y="956491"/>
                    <a:pt x="700214" y="959375"/>
                    <a:pt x="700882" y="961743"/>
                  </a:cubicBezTo>
                  <a:lnTo>
                    <a:pt x="702400" y="964936"/>
                  </a:lnTo>
                  <a:lnTo>
                    <a:pt x="700427" y="967117"/>
                  </a:lnTo>
                  <a:cubicBezTo>
                    <a:pt x="699576" y="968210"/>
                    <a:pt x="699030" y="969121"/>
                    <a:pt x="698787" y="969850"/>
                  </a:cubicBezTo>
                  <a:cubicBezTo>
                    <a:pt x="698301" y="971307"/>
                    <a:pt x="699030" y="973007"/>
                    <a:pt x="700973" y="974950"/>
                  </a:cubicBezTo>
                  <a:cubicBezTo>
                    <a:pt x="700001" y="974950"/>
                    <a:pt x="698787" y="974707"/>
                    <a:pt x="697330" y="974222"/>
                  </a:cubicBezTo>
                  <a:cubicBezTo>
                    <a:pt x="695872" y="973736"/>
                    <a:pt x="695144" y="974465"/>
                    <a:pt x="695144" y="976408"/>
                  </a:cubicBezTo>
                  <a:lnTo>
                    <a:pt x="705345" y="986609"/>
                  </a:lnTo>
                  <a:cubicBezTo>
                    <a:pt x="700487" y="991467"/>
                    <a:pt x="697573" y="995110"/>
                    <a:pt x="696601" y="997539"/>
                  </a:cubicBezTo>
                  <a:cubicBezTo>
                    <a:pt x="695629" y="999968"/>
                    <a:pt x="695144" y="1004097"/>
                    <a:pt x="695144" y="1009926"/>
                  </a:cubicBezTo>
                  <a:cubicBezTo>
                    <a:pt x="698058" y="1008955"/>
                    <a:pt x="700487" y="1008469"/>
                    <a:pt x="702430" y="1008469"/>
                  </a:cubicBezTo>
                  <a:cubicBezTo>
                    <a:pt x="704373" y="1008469"/>
                    <a:pt x="706317" y="1008955"/>
                    <a:pt x="708260" y="1009926"/>
                  </a:cubicBezTo>
                  <a:lnTo>
                    <a:pt x="703888" y="1014298"/>
                  </a:lnTo>
                  <a:cubicBezTo>
                    <a:pt x="709717" y="1020127"/>
                    <a:pt x="712632" y="1027414"/>
                    <a:pt x="712632" y="1036158"/>
                  </a:cubicBezTo>
                  <a:lnTo>
                    <a:pt x="715862" y="1037422"/>
                  </a:lnTo>
                  <a:lnTo>
                    <a:pt x="715546" y="1036158"/>
                  </a:lnTo>
                  <a:cubicBezTo>
                    <a:pt x="715546" y="1036158"/>
                    <a:pt x="715546" y="1035915"/>
                    <a:pt x="715546" y="1035429"/>
                  </a:cubicBezTo>
                  <a:cubicBezTo>
                    <a:pt x="715546" y="1034944"/>
                    <a:pt x="715546" y="1034701"/>
                    <a:pt x="715546" y="1034701"/>
                  </a:cubicBezTo>
                  <a:lnTo>
                    <a:pt x="717161" y="1037930"/>
                  </a:lnTo>
                  <a:lnTo>
                    <a:pt x="721011" y="1039437"/>
                  </a:lnTo>
                  <a:cubicBezTo>
                    <a:pt x="723197" y="1040651"/>
                    <a:pt x="724776" y="1041987"/>
                    <a:pt x="725748" y="1043445"/>
                  </a:cubicBezTo>
                  <a:lnTo>
                    <a:pt x="725748" y="1044902"/>
                  </a:lnTo>
                  <a:cubicBezTo>
                    <a:pt x="725748" y="1046359"/>
                    <a:pt x="726112" y="1048181"/>
                    <a:pt x="726841" y="1050367"/>
                  </a:cubicBezTo>
                  <a:lnTo>
                    <a:pt x="729974" y="1057678"/>
                  </a:lnTo>
                  <a:lnTo>
                    <a:pt x="733034" y="1058018"/>
                  </a:lnTo>
                  <a:lnTo>
                    <a:pt x="737406" y="1058018"/>
                  </a:lnTo>
                  <a:cubicBezTo>
                    <a:pt x="737406" y="1058018"/>
                    <a:pt x="736192" y="1056561"/>
                    <a:pt x="733763" y="1053646"/>
                  </a:cubicBezTo>
                  <a:cubicBezTo>
                    <a:pt x="731334" y="1050731"/>
                    <a:pt x="730120" y="1047331"/>
                    <a:pt x="730120" y="1043445"/>
                  </a:cubicBezTo>
                  <a:cubicBezTo>
                    <a:pt x="734977" y="1044416"/>
                    <a:pt x="737892" y="1048788"/>
                    <a:pt x="738863" y="1056561"/>
                  </a:cubicBezTo>
                  <a:lnTo>
                    <a:pt x="744693" y="1059475"/>
                  </a:lnTo>
                  <a:cubicBezTo>
                    <a:pt x="746636" y="1063361"/>
                    <a:pt x="747607" y="1068705"/>
                    <a:pt x="747607" y="1075506"/>
                  </a:cubicBezTo>
                  <a:cubicBezTo>
                    <a:pt x="748579" y="1078421"/>
                    <a:pt x="751008" y="1081335"/>
                    <a:pt x="754894" y="1084250"/>
                  </a:cubicBezTo>
                  <a:cubicBezTo>
                    <a:pt x="754894" y="1083278"/>
                    <a:pt x="754894" y="1081578"/>
                    <a:pt x="754894" y="1079149"/>
                  </a:cubicBezTo>
                  <a:cubicBezTo>
                    <a:pt x="754894" y="1076720"/>
                    <a:pt x="755866" y="1075020"/>
                    <a:pt x="757809" y="1074049"/>
                  </a:cubicBezTo>
                  <a:cubicBezTo>
                    <a:pt x="758780" y="1075020"/>
                    <a:pt x="761209" y="1076963"/>
                    <a:pt x="765095" y="1079878"/>
                  </a:cubicBezTo>
                  <a:cubicBezTo>
                    <a:pt x="765095" y="1078906"/>
                    <a:pt x="765581" y="1078421"/>
                    <a:pt x="766553" y="1078421"/>
                  </a:cubicBezTo>
                  <a:cubicBezTo>
                    <a:pt x="764610" y="1076477"/>
                    <a:pt x="762909" y="1073077"/>
                    <a:pt x="761452" y="1068219"/>
                  </a:cubicBezTo>
                  <a:cubicBezTo>
                    <a:pt x="759995" y="1063361"/>
                    <a:pt x="758294" y="1059961"/>
                    <a:pt x="756351" y="1058018"/>
                  </a:cubicBezTo>
                  <a:cubicBezTo>
                    <a:pt x="756351" y="1062876"/>
                    <a:pt x="755866" y="1066276"/>
                    <a:pt x="754894" y="1068219"/>
                  </a:cubicBezTo>
                  <a:cubicBezTo>
                    <a:pt x="752951" y="1062390"/>
                    <a:pt x="749550" y="1059475"/>
                    <a:pt x="744693" y="1059475"/>
                  </a:cubicBezTo>
                  <a:cubicBezTo>
                    <a:pt x="744693" y="1058504"/>
                    <a:pt x="746150" y="1058018"/>
                    <a:pt x="749065" y="1058018"/>
                  </a:cubicBezTo>
                  <a:cubicBezTo>
                    <a:pt x="752951" y="1058989"/>
                    <a:pt x="754894" y="1058504"/>
                    <a:pt x="754894" y="1056561"/>
                  </a:cubicBezTo>
                  <a:lnTo>
                    <a:pt x="741778" y="1028871"/>
                  </a:lnTo>
                  <a:cubicBezTo>
                    <a:pt x="735220" y="1016484"/>
                    <a:pt x="729755" y="1007102"/>
                    <a:pt x="725383" y="1000727"/>
                  </a:cubicBezTo>
                  <a:lnTo>
                    <a:pt x="722576" y="996963"/>
                  </a:lnTo>
                  <a:lnTo>
                    <a:pt x="718825" y="998267"/>
                  </a:lnTo>
                  <a:cubicBezTo>
                    <a:pt x="716639" y="1000211"/>
                    <a:pt x="715060" y="1003125"/>
                    <a:pt x="714089" y="1007011"/>
                  </a:cubicBezTo>
                  <a:lnTo>
                    <a:pt x="714089" y="1004097"/>
                  </a:lnTo>
                  <a:cubicBezTo>
                    <a:pt x="714089" y="1000211"/>
                    <a:pt x="715060" y="997539"/>
                    <a:pt x="717004" y="996082"/>
                  </a:cubicBezTo>
                  <a:lnTo>
                    <a:pt x="719190" y="994260"/>
                  </a:lnTo>
                  <a:lnTo>
                    <a:pt x="718461" y="993896"/>
                  </a:lnTo>
                  <a:lnTo>
                    <a:pt x="720210" y="990690"/>
                  </a:lnTo>
                  <a:lnTo>
                    <a:pt x="718461" y="988066"/>
                  </a:lnTo>
                  <a:cubicBezTo>
                    <a:pt x="717004" y="987095"/>
                    <a:pt x="715060" y="986609"/>
                    <a:pt x="712632" y="986609"/>
                  </a:cubicBezTo>
                  <a:cubicBezTo>
                    <a:pt x="709717" y="986609"/>
                    <a:pt x="707774" y="983208"/>
                    <a:pt x="706802" y="976408"/>
                  </a:cubicBezTo>
                  <a:cubicBezTo>
                    <a:pt x="706802" y="974465"/>
                    <a:pt x="706559" y="972278"/>
                    <a:pt x="706074" y="969850"/>
                  </a:cubicBezTo>
                  <a:lnTo>
                    <a:pt x="705674" y="968650"/>
                  </a:lnTo>
                  <a:lnTo>
                    <a:pt x="707440" y="969759"/>
                  </a:lnTo>
                  <a:cubicBezTo>
                    <a:pt x="708958" y="970062"/>
                    <a:pt x="710688" y="969850"/>
                    <a:pt x="712632" y="969121"/>
                  </a:cubicBezTo>
                  <a:cubicBezTo>
                    <a:pt x="711660" y="967178"/>
                    <a:pt x="710203" y="964263"/>
                    <a:pt x="708260" y="960377"/>
                  </a:cubicBezTo>
                  <a:cubicBezTo>
                    <a:pt x="706317" y="956491"/>
                    <a:pt x="703402" y="954062"/>
                    <a:pt x="699516" y="953090"/>
                  </a:cubicBezTo>
                  <a:close/>
                  <a:moveTo>
                    <a:pt x="760723" y="939975"/>
                  </a:moveTo>
                  <a:cubicBezTo>
                    <a:pt x="762666" y="941918"/>
                    <a:pt x="764367" y="943861"/>
                    <a:pt x="765824" y="945804"/>
                  </a:cubicBezTo>
                  <a:cubicBezTo>
                    <a:pt x="767281" y="947747"/>
                    <a:pt x="768496" y="949204"/>
                    <a:pt x="769467" y="950176"/>
                  </a:cubicBezTo>
                  <a:lnTo>
                    <a:pt x="768010" y="951633"/>
                  </a:lnTo>
                  <a:cubicBezTo>
                    <a:pt x="766067" y="949690"/>
                    <a:pt x="763638" y="947747"/>
                    <a:pt x="760723" y="945804"/>
                  </a:cubicBezTo>
                  <a:cubicBezTo>
                    <a:pt x="760238" y="947747"/>
                    <a:pt x="760238" y="949569"/>
                    <a:pt x="760723" y="951269"/>
                  </a:cubicBezTo>
                  <a:lnTo>
                    <a:pt x="763167" y="955240"/>
                  </a:lnTo>
                  <a:lnTo>
                    <a:pt x="767463" y="955823"/>
                  </a:lnTo>
                  <a:cubicBezTo>
                    <a:pt x="771714" y="956430"/>
                    <a:pt x="775297" y="956977"/>
                    <a:pt x="778211" y="957462"/>
                  </a:cubicBezTo>
                  <a:lnTo>
                    <a:pt x="781062" y="958033"/>
                  </a:lnTo>
                  <a:lnTo>
                    <a:pt x="779669" y="954548"/>
                  </a:lnTo>
                  <a:lnTo>
                    <a:pt x="762181" y="939975"/>
                  </a:lnTo>
                  <a:close/>
                  <a:moveTo>
                    <a:pt x="797156" y="932688"/>
                  </a:moveTo>
                  <a:cubicBezTo>
                    <a:pt x="799100" y="932688"/>
                    <a:pt x="800071" y="933660"/>
                    <a:pt x="800071" y="935602"/>
                  </a:cubicBezTo>
                  <a:cubicBezTo>
                    <a:pt x="798128" y="935602"/>
                    <a:pt x="797156" y="937060"/>
                    <a:pt x="797156" y="939975"/>
                  </a:cubicBezTo>
                  <a:lnTo>
                    <a:pt x="795699" y="935602"/>
                  </a:lnTo>
                  <a:cubicBezTo>
                    <a:pt x="795699" y="933660"/>
                    <a:pt x="796185" y="932688"/>
                    <a:pt x="797156" y="932688"/>
                  </a:cubicBezTo>
                  <a:close/>
                  <a:moveTo>
                    <a:pt x="813916" y="929773"/>
                  </a:moveTo>
                  <a:cubicBezTo>
                    <a:pt x="816345" y="929773"/>
                    <a:pt x="817073" y="930259"/>
                    <a:pt x="816102" y="931231"/>
                  </a:cubicBezTo>
                  <a:cubicBezTo>
                    <a:pt x="814159" y="935117"/>
                    <a:pt x="810758" y="935602"/>
                    <a:pt x="805900" y="932688"/>
                  </a:cubicBezTo>
                  <a:cubicBezTo>
                    <a:pt x="808815" y="930745"/>
                    <a:pt x="811487" y="929773"/>
                    <a:pt x="813916" y="929773"/>
                  </a:cubicBezTo>
                  <a:close/>
                  <a:moveTo>
                    <a:pt x="712632" y="928316"/>
                  </a:moveTo>
                  <a:cubicBezTo>
                    <a:pt x="714575" y="929287"/>
                    <a:pt x="717004" y="931474"/>
                    <a:pt x="719918" y="934874"/>
                  </a:cubicBezTo>
                  <a:cubicBezTo>
                    <a:pt x="722833" y="938274"/>
                    <a:pt x="726233" y="940946"/>
                    <a:pt x="730120" y="942889"/>
                  </a:cubicBezTo>
                  <a:cubicBezTo>
                    <a:pt x="725262" y="933174"/>
                    <a:pt x="719432" y="928316"/>
                    <a:pt x="712632" y="928316"/>
                  </a:cubicBezTo>
                  <a:close/>
                  <a:moveTo>
                    <a:pt x="875852" y="925401"/>
                  </a:moveTo>
                  <a:cubicBezTo>
                    <a:pt x="869051" y="929287"/>
                    <a:pt x="865165" y="931231"/>
                    <a:pt x="864193" y="931231"/>
                  </a:cubicBezTo>
                  <a:cubicBezTo>
                    <a:pt x="859336" y="933174"/>
                    <a:pt x="854235" y="935602"/>
                    <a:pt x="848891" y="938517"/>
                  </a:cubicBezTo>
                  <a:cubicBezTo>
                    <a:pt x="843548" y="941432"/>
                    <a:pt x="838447" y="942889"/>
                    <a:pt x="833590" y="942889"/>
                  </a:cubicBezTo>
                  <a:cubicBezTo>
                    <a:pt x="830675" y="941918"/>
                    <a:pt x="828246" y="942160"/>
                    <a:pt x="826303" y="943618"/>
                  </a:cubicBezTo>
                  <a:cubicBezTo>
                    <a:pt x="824360" y="945075"/>
                    <a:pt x="823388" y="945804"/>
                    <a:pt x="823388" y="945804"/>
                  </a:cubicBezTo>
                  <a:cubicBezTo>
                    <a:pt x="822417" y="945804"/>
                    <a:pt x="821688" y="946047"/>
                    <a:pt x="821202" y="946533"/>
                  </a:cubicBezTo>
                  <a:cubicBezTo>
                    <a:pt x="820717" y="947018"/>
                    <a:pt x="820474" y="947261"/>
                    <a:pt x="820474" y="947261"/>
                  </a:cubicBezTo>
                  <a:lnTo>
                    <a:pt x="801528" y="947261"/>
                  </a:lnTo>
                  <a:lnTo>
                    <a:pt x="801528" y="942889"/>
                  </a:lnTo>
                  <a:cubicBezTo>
                    <a:pt x="803472" y="942889"/>
                    <a:pt x="805658" y="942646"/>
                    <a:pt x="808086" y="942160"/>
                  </a:cubicBezTo>
                  <a:cubicBezTo>
                    <a:pt x="810515" y="941675"/>
                    <a:pt x="813187" y="941432"/>
                    <a:pt x="816102" y="941432"/>
                  </a:cubicBezTo>
                  <a:cubicBezTo>
                    <a:pt x="827760" y="941432"/>
                    <a:pt x="836990" y="938031"/>
                    <a:pt x="843791" y="931231"/>
                  </a:cubicBezTo>
                  <a:cubicBezTo>
                    <a:pt x="847677" y="930259"/>
                    <a:pt x="853992" y="929773"/>
                    <a:pt x="862736" y="929773"/>
                  </a:cubicBezTo>
                  <a:cubicBezTo>
                    <a:pt x="863708" y="928802"/>
                    <a:pt x="865651" y="928316"/>
                    <a:pt x="868565" y="928316"/>
                  </a:cubicBezTo>
                  <a:cubicBezTo>
                    <a:pt x="869537" y="926373"/>
                    <a:pt x="871966" y="925401"/>
                    <a:pt x="875852" y="925401"/>
                  </a:cubicBezTo>
                  <a:close/>
                  <a:moveTo>
                    <a:pt x="811730" y="922487"/>
                  </a:moveTo>
                  <a:lnTo>
                    <a:pt x="813187" y="922487"/>
                  </a:lnTo>
                  <a:lnTo>
                    <a:pt x="813187" y="923944"/>
                  </a:lnTo>
                  <a:lnTo>
                    <a:pt x="810272" y="925401"/>
                  </a:lnTo>
                  <a:lnTo>
                    <a:pt x="810272" y="923944"/>
                  </a:lnTo>
                  <a:close/>
                  <a:moveTo>
                    <a:pt x="862736" y="921029"/>
                  </a:moveTo>
                  <a:cubicBezTo>
                    <a:pt x="862736" y="922972"/>
                    <a:pt x="861764" y="923701"/>
                    <a:pt x="859821" y="923215"/>
                  </a:cubicBezTo>
                  <a:cubicBezTo>
                    <a:pt x="857878" y="922730"/>
                    <a:pt x="856907" y="922487"/>
                    <a:pt x="856907" y="922487"/>
                  </a:cubicBezTo>
                  <a:cubicBezTo>
                    <a:pt x="856907" y="921515"/>
                    <a:pt x="858850" y="921029"/>
                    <a:pt x="862736" y="921029"/>
                  </a:cubicBezTo>
                  <a:close/>
                  <a:moveTo>
                    <a:pt x="851077" y="913743"/>
                  </a:moveTo>
                  <a:cubicBezTo>
                    <a:pt x="840390" y="918600"/>
                    <a:pt x="831647" y="921029"/>
                    <a:pt x="824846" y="921029"/>
                  </a:cubicBezTo>
                  <a:cubicBezTo>
                    <a:pt x="828732" y="920058"/>
                    <a:pt x="832861" y="918843"/>
                    <a:pt x="837233" y="917386"/>
                  </a:cubicBezTo>
                  <a:cubicBezTo>
                    <a:pt x="841605" y="915929"/>
                    <a:pt x="846220" y="914714"/>
                    <a:pt x="851077" y="913743"/>
                  </a:cubicBezTo>
                  <a:close/>
                  <a:moveTo>
                    <a:pt x="823388" y="899169"/>
                  </a:moveTo>
                  <a:cubicBezTo>
                    <a:pt x="823388" y="900141"/>
                    <a:pt x="823388" y="900627"/>
                    <a:pt x="823388" y="900627"/>
                  </a:cubicBezTo>
                  <a:cubicBezTo>
                    <a:pt x="823388" y="902570"/>
                    <a:pt x="822902" y="903541"/>
                    <a:pt x="821931" y="903541"/>
                  </a:cubicBezTo>
                  <a:lnTo>
                    <a:pt x="820474" y="900627"/>
                  </a:lnTo>
                  <a:close/>
                  <a:moveTo>
                    <a:pt x="851077" y="893340"/>
                  </a:moveTo>
                  <a:cubicBezTo>
                    <a:pt x="848163" y="897226"/>
                    <a:pt x="845248" y="899412"/>
                    <a:pt x="842334" y="899898"/>
                  </a:cubicBezTo>
                  <a:cubicBezTo>
                    <a:pt x="839419" y="900384"/>
                    <a:pt x="837476" y="900627"/>
                    <a:pt x="836504" y="900627"/>
                  </a:cubicBezTo>
                  <a:cubicBezTo>
                    <a:pt x="836504" y="900627"/>
                    <a:pt x="835533" y="899655"/>
                    <a:pt x="833590" y="897712"/>
                  </a:cubicBezTo>
                  <a:lnTo>
                    <a:pt x="833590" y="896255"/>
                  </a:lnTo>
                  <a:cubicBezTo>
                    <a:pt x="836504" y="896255"/>
                    <a:pt x="839419" y="895769"/>
                    <a:pt x="842334" y="894798"/>
                  </a:cubicBezTo>
                  <a:cubicBezTo>
                    <a:pt x="845248" y="893826"/>
                    <a:pt x="848163" y="893340"/>
                    <a:pt x="851077" y="893340"/>
                  </a:cubicBezTo>
                  <a:close/>
                  <a:moveTo>
                    <a:pt x="1291190" y="888968"/>
                  </a:moveTo>
                  <a:cubicBezTo>
                    <a:pt x="1289247" y="894798"/>
                    <a:pt x="1285360" y="896255"/>
                    <a:pt x="1279531" y="893340"/>
                  </a:cubicBezTo>
                  <a:lnTo>
                    <a:pt x="1275159" y="893340"/>
                  </a:lnTo>
                  <a:lnTo>
                    <a:pt x="1273702" y="896255"/>
                  </a:lnTo>
                  <a:cubicBezTo>
                    <a:pt x="1275645" y="896255"/>
                    <a:pt x="1276616" y="897226"/>
                    <a:pt x="1276616" y="899169"/>
                  </a:cubicBezTo>
                  <a:lnTo>
                    <a:pt x="1267873" y="912285"/>
                  </a:lnTo>
                  <a:lnTo>
                    <a:pt x="1270787" y="913743"/>
                  </a:lnTo>
                  <a:cubicBezTo>
                    <a:pt x="1271759" y="913743"/>
                    <a:pt x="1273702" y="914471"/>
                    <a:pt x="1276616" y="915929"/>
                  </a:cubicBezTo>
                  <a:cubicBezTo>
                    <a:pt x="1279531" y="917386"/>
                    <a:pt x="1281231" y="918843"/>
                    <a:pt x="1281717" y="920301"/>
                  </a:cubicBezTo>
                  <a:cubicBezTo>
                    <a:pt x="1282203" y="921758"/>
                    <a:pt x="1282446" y="924916"/>
                    <a:pt x="1282446" y="929773"/>
                  </a:cubicBezTo>
                  <a:cubicBezTo>
                    <a:pt x="1283417" y="929773"/>
                    <a:pt x="1284389" y="930016"/>
                    <a:pt x="1285360" y="930502"/>
                  </a:cubicBezTo>
                  <a:cubicBezTo>
                    <a:pt x="1286332" y="930988"/>
                    <a:pt x="1286818" y="931716"/>
                    <a:pt x="1286818" y="932688"/>
                  </a:cubicBezTo>
                  <a:cubicBezTo>
                    <a:pt x="1289732" y="937546"/>
                    <a:pt x="1294104" y="939975"/>
                    <a:pt x="1299934" y="939975"/>
                  </a:cubicBezTo>
                  <a:cubicBezTo>
                    <a:pt x="1300905" y="939975"/>
                    <a:pt x="1301391" y="939246"/>
                    <a:pt x="1301391" y="937789"/>
                  </a:cubicBezTo>
                  <a:cubicBezTo>
                    <a:pt x="1301391" y="936331"/>
                    <a:pt x="1301877" y="935602"/>
                    <a:pt x="1302848" y="935602"/>
                  </a:cubicBezTo>
                  <a:cubicBezTo>
                    <a:pt x="1302848" y="934631"/>
                    <a:pt x="1303577" y="932202"/>
                    <a:pt x="1305034" y="928316"/>
                  </a:cubicBezTo>
                  <a:cubicBezTo>
                    <a:pt x="1306492" y="924430"/>
                    <a:pt x="1306249" y="920544"/>
                    <a:pt x="1304306" y="916657"/>
                  </a:cubicBezTo>
                  <a:cubicBezTo>
                    <a:pt x="1303334" y="916657"/>
                    <a:pt x="1302363" y="917386"/>
                    <a:pt x="1301391" y="918843"/>
                  </a:cubicBezTo>
                  <a:cubicBezTo>
                    <a:pt x="1300419" y="920301"/>
                    <a:pt x="1298962" y="920544"/>
                    <a:pt x="1297019" y="919572"/>
                  </a:cubicBezTo>
                  <a:cubicBezTo>
                    <a:pt x="1296047" y="917629"/>
                    <a:pt x="1294590" y="916172"/>
                    <a:pt x="1292647" y="915200"/>
                  </a:cubicBezTo>
                  <a:cubicBezTo>
                    <a:pt x="1290704" y="914228"/>
                    <a:pt x="1289247" y="913743"/>
                    <a:pt x="1288275" y="913743"/>
                  </a:cubicBezTo>
                  <a:cubicBezTo>
                    <a:pt x="1289247" y="911799"/>
                    <a:pt x="1290704" y="908642"/>
                    <a:pt x="1292647" y="904270"/>
                  </a:cubicBezTo>
                  <a:cubicBezTo>
                    <a:pt x="1294590" y="899898"/>
                    <a:pt x="1294104" y="894798"/>
                    <a:pt x="1291190" y="888968"/>
                  </a:cubicBezTo>
                  <a:close/>
                  <a:moveTo>
                    <a:pt x="886053" y="888968"/>
                  </a:moveTo>
                  <a:lnTo>
                    <a:pt x="886053" y="896255"/>
                  </a:lnTo>
                  <a:cubicBezTo>
                    <a:pt x="882167" y="897226"/>
                    <a:pt x="879738" y="897712"/>
                    <a:pt x="878767" y="897712"/>
                  </a:cubicBezTo>
                  <a:cubicBezTo>
                    <a:pt x="877795" y="897712"/>
                    <a:pt x="876824" y="895769"/>
                    <a:pt x="875852" y="891883"/>
                  </a:cubicBezTo>
                  <a:cubicBezTo>
                    <a:pt x="877795" y="891883"/>
                    <a:pt x="879495" y="891397"/>
                    <a:pt x="880953" y="890425"/>
                  </a:cubicBezTo>
                  <a:cubicBezTo>
                    <a:pt x="882410" y="889454"/>
                    <a:pt x="884110" y="888968"/>
                    <a:pt x="886053" y="888968"/>
                  </a:cubicBezTo>
                  <a:close/>
                  <a:moveTo>
                    <a:pt x="884596" y="883139"/>
                  </a:moveTo>
                  <a:lnTo>
                    <a:pt x="891883" y="884596"/>
                  </a:lnTo>
                  <a:lnTo>
                    <a:pt x="891883" y="886054"/>
                  </a:lnTo>
                  <a:cubicBezTo>
                    <a:pt x="888968" y="887025"/>
                    <a:pt x="887025" y="886782"/>
                    <a:pt x="886053" y="885325"/>
                  </a:cubicBezTo>
                  <a:cubicBezTo>
                    <a:pt x="885082" y="883868"/>
                    <a:pt x="884596" y="883139"/>
                    <a:pt x="884596" y="883139"/>
                  </a:cubicBezTo>
                  <a:close/>
                  <a:moveTo>
                    <a:pt x="730120" y="865651"/>
                  </a:moveTo>
                  <a:cubicBezTo>
                    <a:pt x="731091" y="865651"/>
                    <a:pt x="732063" y="866622"/>
                    <a:pt x="733034" y="868566"/>
                  </a:cubicBezTo>
                  <a:cubicBezTo>
                    <a:pt x="734006" y="870509"/>
                    <a:pt x="735463" y="871480"/>
                    <a:pt x="737406" y="871480"/>
                  </a:cubicBezTo>
                  <a:lnTo>
                    <a:pt x="733398" y="871480"/>
                  </a:lnTo>
                  <a:cubicBezTo>
                    <a:pt x="731698" y="870509"/>
                    <a:pt x="730605" y="868566"/>
                    <a:pt x="730120" y="865651"/>
                  </a:cubicBezTo>
                  <a:close/>
                  <a:moveTo>
                    <a:pt x="467801" y="856907"/>
                  </a:moveTo>
                  <a:lnTo>
                    <a:pt x="466344" y="858364"/>
                  </a:lnTo>
                  <a:lnTo>
                    <a:pt x="469258" y="865651"/>
                  </a:lnTo>
                  <a:lnTo>
                    <a:pt x="470716" y="865651"/>
                  </a:lnTo>
                  <a:lnTo>
                    <a:pt x="470716" y="859822"/>
                  </a:lnTo>
                  <a:cubicBezTo>
                    <a:pt x="470716" y="859822"/>
                    <a:pt x="469744" y="858850"/>
                    <a:pt x="467801" y="856907"/>
                  </a:cubicBezTo>
                  <a:close/>
                  <a:moveTo>
                    <a:pt x="459057" y="839419"/>
                  </a:moveTo>
                  <a:lnTo>
                    <a:pt x="466344" y="848163"/>
                  </a:lnTo>
                  <a:cubicBezTo>
                    <a:pt x="467315" y="845248"/>
                    <a:pt x="467315" y="843305"/>
                    <a:pt x="466344" y="842334"/>
                  </a:cubicBezTo>
                  <a:cubicBezTo>
                    <a:pt x="465372" y="841362"/>
                    <a:pt x="462943" y="840391"/>
                    <a:pt x="459057" y="839419"/>
                  </a:cubicBezTo>
                  <a:close/>
                  <a:moveTo>
                    <a:pt x="113671" y="795699"/>
                  </a:moveTo>
                  <a:cubicBezTo>
                    <a:pt x="112700" y="800557"/>
                    <a:pt x="113671" y="803472"/>
                    <a:pt x="116586" y="804443"/>
                  </a:cubicBezTo>
                  <a:cubicBezTo>
                    <a:pt x="116586" y="807358"/>
                    <a:pt x="117557" y="808815"/>
                    <a:pt x="119500" y="808815"/>
                  </a:cubicBezTo>
                  <a:cubicBezTo>
                    <a:pt x="118529" y="805901"/>
                    <a:pt x="117557" y="803472"/>
                    <a:pt x="116586" y="801529"/>
                  </a:cubicBezTo>
                  <a:cubicBezTo>
                    <a:pt x="115614" y="799586"/>
                    <a:pt x="114643" y="797642"/>
                    <a:pt x="113671" y="795699"/>
                  </a:cubicBezTo>
                  <a:close/>
                  <a:moveTo>
                    <a:pt x="964749" y="782583"/>
                  </a:moveTo>
                  <a:cubicBezTo>
                    <a:pt x="964749" y="786470"/>
                    <a:pt x="964263" y="788898"/>
                    <a:pt x="963291" y="789870"/>
                  </a:cubicBezTo>
                  <a:cubicBezTo>
                    <a:pt x="962320" y="790842"/>
                    <a:pt x="960377" y="791327"/>
                    <a:pt x="957462" y="791327"/>
                  </a:cubicBezTo>
                  <a:cubicBezTo>
                    <a:pt x="959405" y="787441"/>
                    <a:pt x="961834" y="784527"/>
                    <a:pt x="964749" y="782583"/>
                  </a:cubicBezTo>
                  <a:close/>
                  <a:moveTo>
                    <a:pt x="900627" y="782583"/>
                  </a:moveTo>
                  <a:cubicBezTo>
                    <a:pt x="902570" y="784527"/>
                    <a:pt x="904999" y="786955"/>
                    <a:pt x="907913" y="789870"/>
                  </a:cubicBezTo>
                  <a:cubicBezTo>
                    <a:pt x="910828" y="792785"/>
                    <a:pt x="913257" y="796671"/>
                    <a:pt x="915200" y="801529"/>
                  </a:cubicBezTo>
                  <a:cubicBezTo>
                    <a:pt x="912285" y="796671"/>
                    <a:pt x="909856" y="794242"/>
                    <a:pt x="907913" y="794242"/>
                  </a:cubicBezTo>
                  <a:cubicBezTo>
                    <a:pt x="905970" y="794242"/>
                    <a:pt x="904513" y="792542"/>
                    <a:pt x="903541" y="789141"/>
                  </a:cubicBezTo>
                  <a:cubicBezTo>
                    <a:pt x="902570" y="785741"/>
                    <a:pt x="901598" y="783555"/>
                    <a:pt x="900627" y="782583"/>
                  </a:cubicBezTo>
                  <a:close/>
                  <a:moveTo>
                    <a:pt x="874395" y="778211"/>
                  </a:moveTo>
                  <a:cubicBezTo>
                    <a:pt x="877309" y="779183"/>
                    <a:pt x="881681" y="782583"/>
                    <a:pt x="887511" y="788413"/>
                  </a:cubicBezTo>
                  <a:cubicBezTo>
                    <a:pt x="893340" y="794242"/>
                    <a:pt x="897226" y="798614"/>
                    <a:pt x="899169" y="801529"/>
                  </a:cubicBezTo>
                  <a:cubicBezTo>
                    <a:pt x="892368" y="801529"/>
                    <a:pt x="886782" y="798128"/>
                    <a:pt x="882410" y="791327"/>
                  </a:cubicBezTo>
                  <a:cubicBezTo>
                    <a:pt x="878038" y="784527"/>
                    <a:pt x="875366" y="780154"/>
                    <a:pt x="874395" y="778211"/>
                  </a:cubicBezTo>
                  <a:close/>
                  <a:moveTo>
                    <a:pt x="840876" y="769468"/>
                  </a:moveTo>
                  <a:cubicBezTo>
                    <a:pt x="840876" y="771411"/>
                    <a:pt x="841362" y="773597"/>
                    <a:pt x="842334" y="776026"/>
                  </a:cubicBezTo>
                  <a:cubicBezTo>
                    <a:pt x="843305" y="778454"/>
                    <a:pt x="843791" y="780640"/>
                    <a:pt x="843791" y="782583"/>
                  </a:cubicBezTo>
                  <a:cubicBezTo>
                    <a:pt x="846705" y="777726"/>
                    <a:pt x="848163" y="773354"/>
                    <a:pt x="848163" y="769468"/>
                  </a:cubicBezTo>
                  <a:close/>
                  <a:moveTo>
                    <a:pt x="887511" y="768010"/>
                  </a:moveTo>
                  <a:lnTo>
                    <a:pt x="894797" y="775297"/>
                  </a:lnTo>
                  <a:lnTo>
                    <a:pt x="888968" y="776754"/>
                  </a:lnTo>
                  <a:cubicBezTo>
                    <a:pt x="887996" y="775783"/>
                    <a:pt x="887511" y="774325"/>
                    <a:pt x="887511" y="772382"/>
                  </a:cubicBezTo>
                  <a:cubicBezTo>
                    <a:pt x="887511" y="770439"/>
                    <a:pt x="887511" y="769468"/>
                    <a:pt x="887511" y="769468"/>
                  </a:cubicBezTo>
                  <a:close/>
                  <a:moveTo>
                    <a:pt x="952362" y="761452"/>
                  </a:moveTo>
                  <a:cubicBezTo>
                    <a:pt x="952847" y="760966"/>
                    <a:pt x="953576" y="761209"/>
                    <a:pt x="954548" y="762181"/>
                  </a:cubicBezTo>
                  <a:cubicBezTo>
                    <a:pt x="953576" y="763153"/>
                    <a:pt x="952604" y="763638"/>
                    <a:pt x="951633" y="763638"/>
                  </a:cubicBezTo>
                  <a:cubicBezTo>
                    <a:pt x="951633" y="762667"/>
                    <a:pt x="951876" y="761938"/>
                    <a:pt x="952362" y="761452"/>
                  </a:cubicBezTo>
                  <a:close/>
                  <a:moveTo>
                    <a:pt x="892316" y="746307"/>
                  </a:moveTo>
                  <a:lnTo>
                    <a:pt x="890790" y="750887"/>
                  </a:lnTo>
                  <a:cubicBezTo>
                    <a:pt x="889089" y="752587"/>
                    <a:pt x="886539" y="753437"/>
                    <a:pt x="883139" y="753437"/>
                  </a:cubicBezTo>
                  <a:cubicBezTo>
                    <a:pt x="880224" y="757323"/>
                    <a:pt x="877552" y="760966"/>
                    <a:pt x="875123" y="764367"/>
                  </a:cubicBezTo>
                  <a:cubicBezTo>
                    <a:pt x="872694" y="767767"/>
                    <a:pt x="870508" y="770439"/>
                    <a:pt x="868565" y="772382"/>
                  </a:cubicBezTo>
                  <a:cubicBezTo>
                    <a:pt x="868565" y="769468"/>
                    <a:pt x="867594" y="767524"/>
                    <a:pt x="865651" y="766553"/>
                  </a:cubicBezTo>
                  <a:lnTo>
                    <a:pt x="863435" y="766956"/>
                  </a:lnTo>
                  <a:lnTo>
                    <a:pt x="864193" y="768010"/>
                  </a:lnTo>
                  <a:lnTo>
                    <a:pt x="863059" y="767024"/>
                  </a:lnTo>
                  <a:lnTo>
                    <a:pt x="849620" y="769468"/>
                  </a:lnTo>
                  <a:lnTo>
                    <a:pt x="848163" y="782583"/>
                  </a:lnTo>
                  <a:cubicBezTo>
                    <a:pt x="848163" y="789384"/>
                    <a:pt x="843305" y="794728"/>
                    <a:pt x="833590" y="798614"/>
                  </a:cubicBezTo>
                  <a:cubicBezTo>
                    <a:pt x="826789" y="800557"/>
                    <a:pt x="819988" y="801529"/>
                    <a:pt x="813187" y="801529"/>
                  </a:cubicBezTo>
                  <a:cubicBezTo>
                    <a:pt x="813187" y="799586"/>
                    <a:pt x="814159" y="798614"/>
                    <a:pt x="816102" y="798614"/>
                  </a:cubicBezTo>
                  <a:cubicBezTo>
                    <a:pt x="818045" y="797642"/>
                    <a:pt x="820231" y="796428"/>
                    <a:pt x="822660" y="794971"/>
                  </a:cubicBezTo>
                  <a:cubicBezTo>
                    <a:pt x="825088" y="793513"/>
                    <a:pt x="827760" y="792299"/>
                    <a:pt x="830675" y="791327"/>
                  </a:cubicBezTo>
                  <a:cubicBezTo>
                    <a:pt x="821931" y="792299"/>
                    <a:pt x="815616" y="792785"/>
                    <a:pt x="811730" y="792785"/>
                  </a:cubicBezTo>
                  <a:cubicBezTo>
                    <a:pt x="803957" y="792785"/>
                    <a:pt x="789384" y="790842"/>
                    <a:pt x="768010" y="786955"/>
                  </a:cubicBezTo>
                  <a:cubicBezTo>
                    <a:pt x="769953" y="785012"/>
                    <a:pt x="772382" y="784041"/>
                    <a:pt x="775297" y="784041"/>
                  </a:cubicBezTo>
                  <a:lnTo>
                    <a:pt x="775297" y="779669"/>
                  </a:lnTo>
                  <a:lnTo>
                    <a:pt x="766553" y="779669"/>
                  </a:lnTo>
                  <a:cubicBezTo>
                    <a:pt x="764610" y="776754"/>
                    <a:pt x="761938" y="774325"/>
                    <a:pt x="758537" y="772382"/>
                  </a:cubicBezTo>
                  <a:cubicBezTo>
                    <a:pt x="755137" y="770439"/>
                    <a:pt x="752951" y="769468"/>
                    <a:pt x="751979" y="769468"/>
                  </a:cubicBezTo>
                  <a:cubicBezTo>
                    <a:pt x="749065" y="768496"/>
                    <a:pt x="745907" y="766310"/>
                    <a:pt x="742507" y="762910"/>
                  </a:cubicBezTo>
                  <a:lnTo>
                    <a:pt x="739228" y="759631"/>
                  </a:lnTo>
                  <a:lnTo>
                    <a:pt x="738135" y="759995"/>
                  </a:lnTo>
                  <a:cubicBezTo>
                    <a:pt x="737649" y="760481"/>
                    <a:pt x="736920" y="761209"/>
                    <a:pt x="735949" y="762181"/>
                  </a:cubicBezTo>
                  <a:cubicBezTo>
                    <a:pt x="734977" y="766067"/>
                    <a:pt x="733034" y="770925"/>
                    <a:pt x="730120" y="776754"/>
                  </a:cubicBezTo>
                  <a:cubicBezTo>
                    <a:pt x="727205" y="782583"/>
                    <a:pt x="725262" y="787441"/>
                    <a:pt x="724290" y="791327"/>
                  </a:cubicBezTo>
                  <a:cubicBezTo>
                    <a:pt x="724290" y="791327"/>
                    <a:pt x="723319" y="792299"/>
                    <a:pt x="721376" y="794242"/>
                  </a:cubicBezTo>
                  <a:cubicBezTo>
                    <a:pt x="719432" y="796185"/>
                    <a:pt x="718947" y="798614"/>
                    <a:pt x="719918" y="801529"/>
                  </a:cubicBezTo>
                  <a:cubicBezTo>
                    <a:pt x="721861" y="804443"/>
                    <a:pt x="721376" y="808330"/>
                    <a:pt x="718461" y="813187"/>
                  </a:cubicBezTo>
                  <a:cubicBezTo>
                    <a:pt x="721376" y="820960"/>
                    <a:pt x="721861" y="827275"/>
                    <a:pt x="719918" y="832132"/>
                  </a:cubicBezTo>
                  <a:cubicBezTo>
                    <a:pt x="717975" y="831161"/>
                    <a:pt x="717246" y="829461"/>
                    <a:pt x="717732" y="827032"/>
                  </a:cubicBezTo>
                  <a:cubicBezTo>
                    <a:pt x="718218" y="824603"/>
                    <a:pt x="717975" y="822417"/>
                    <a:pt x="717004" y="820474"/>
                  </a:cubicBezTo>
                  <a:cubicBezTo>
                    <a:pt x="716032" y="822417"/>
                    <a:pt x="715546" y="825574"/>
                    <a:pt x="715546" y="829947"/>
                  </a:cubicBezTo>
                  <a:cubicBezTo>
                    <a:pt x="715546" y="834318"/>
                    <a:pt x="715546" y="837476"/>
                    <a:pt x="715546" y="839419"/>
                  </a:cubicBezTo>
                  <a:cubicBezTo>
                    <a:pt x="717489" y="844277"/>
                    <a:pt x="720404" y="848163"/>
                    <a:pt x="724290" y="851078"/>
                  </a:cubicBezTo>
                  <a:lnTo>
                    <a:pt x="712632" y="851078"/>
                  </a:lnTo>
                  <a:lnTo>
                    <a:pt x="712632" y="852535"/>
                  </a:lnTo>
                  <a:lnTo>
                    <a:pt x="715546" y="853992"/>
                  </a:lnTo>
                  <a:lnTo>
                    <a:pt x="715546" y="855450"/>
                  </a:lnTo>
                  <a:cubicBezTo>
                    <a:pt x="715546" y="856421"/>
                    <a:pt x="716032" y="857878"/>
                    <a:pt x="717004" y="859822"/>
                  </a:cubicBezTo>
                  <a:cubicBezTo>
                    <a:pt x="717975" y="861765"/>
                    <a:pt x="717975" y="863708"/>
                    <a:pt x="717004" y="865651"/>
                  </a:cubicBezTo>
                  <a:cubicBezTo>
                    <a:pt x="716032" y="865651"/>
                    <a:pt x="714575" y="864679"/>
                    <a:pt x="712632" y="862736"/>
                  </a:cubicBezTo>
                  <a:cubicBezTo>
                    <a:pt x="710689" y="860793"/>
                    <a:pt x="708260" y="860307"/>
                    <a:pt x="705345" y="861279"/>
                  </a:cubicBezTo>
                  <a:cubicBezTo>
                    <a:pt x="707288" y="865165"/>
                    <a:pt x="707288" y="869537"/>
                    <a:pt x="705345" y="874395"/>
                  </a:cubicBezTo>
                  <a:cubicBezTo>
                    <a:pt x="708260" y="872452"/>
                    <a:pt x="708988" y="870023"/>
                    <a:pt x="707531" y="867108"/>
                  </a:cubicBezTo>
                  <a:cubicBezTo>
                    <a:pt x="706074" y="864194"/>
                    <a:pt x="705345" y="862251"/>
                    <a:pt x="705345" y="861279"/>
                  </a:cubicBezTo>
                  <a:cubicBezTo>
                    <a:pt x="709231" y="864194"/>
                    <a:pt x="711174" y="867594"/>
                    <a:pt x="711174" y="871480"/>
                  </a:cubicBezTo>
                  <a:cubicBezTo>
                    <a:pt x="712146" y="875366"/>
                    <a:pt x="714575" y="879738"/>
                    <a:pt x="718461" y="884596"/>
                  </a:cubicBezTo>
                  <a:cubicBezTo>
                    <a:pt x="723319" y="884596"/>
                    <a:pt x="726719" y="885082"/>
                    <a:pt x="728662" y="886054"/>
                  </a:cubicBezTo>
                  <a:cubicBezTo>
                    <a:pt x="729634" y="886054"/>
                    <a:pt x="730362" y="887511"/>
                    <a:pt x="730848" y="890425"/>
                  </a:cubicBezTo>
                  <a:cubicBezTo>
                    <a:pt x="731334" y="893340"/>
                    <a:pt x="732063" y="895769"/>
                    <a:pt x="733034" y="897712"/>
                  </a:cubicBezTo>
                  <a:cubicBezTo>
                    <a:pt x="735949" y="894798"/>
                    <a:pt x="737406" y="892854"/>
                    <a:pt x="737406" y="891883"/>
                  </a:cubicBezTo>
                  <a:lnTo>
                    <a:pt x="737406" y="886054"/>
                  </a:lnTo>
                  <a:cubicBezTo>
                    <a:pt x="737406" y="880224"/>
                    <a:pt x="738863" y="876824"/>
                    <a:pt x="741778" y="875852"/>
                  </a:cubicBezTo>
                  <a:cubicBezTo>
                    <a:pt x="741778" y="874881"/>
                    <a:pt x="742507" y="874395"/>
                    <a:pt x="743964" y="874395"/>
                  </a:cubicBezTo>
                  <a:cubicBezTo>
                    <a:pt x="745421" y="874395"/>
                    <a:pt x="746636" y="873909"/>
                    <a:pt x="747607" y="872938"/>
                  </a:cubicBezTo>
                  <a:lnTo>
                    <a:pt x="747607" y="865651"/>
                  </a:lnTo>
                  <a:cubicBezTo>
                    <a:pt x="747607" y="865651"/>
                    <a:pt x="748336" y="865894"/>
                    <a:pt x="749793" y="866380"/>
                  </a:cubicBezTo>
                  <a:cubicBezTo>
                    <a:pt x="751251" y="866865"/>
                    <a:pt x="752465" y="864679"/>
                    <a:pt x="753437" y="859822"/>
                  </a:cubicBezTo>
                  <a:lnTo>
                    <a:pt x="746150" y="858364"/>
                  </a:lnTo>
                  <a:lnTo>
                    <a:pt x="747607" y="865651"/>
                  </a:lnTo>
                  <a:cubicBezTo>
                    <a:pt x="745664" y="865651"/>
                    <a:pt x="744207" y="866622"/>
                    <a:pt x="743235" y="868566"/>
                  </a:cubicBezTo>
                  <a:cubicBezTo>
                    <a:pt x="742264" y="870509"/>
                    <a:pt x="741292" y="871480"/>
                    <a:pt x="740321" y="871480"/>
                  </a:cubicBezTo>
                  <a:lnTo>
                    <a:pt x="737406" y="871480"/>
                  </a:lnTo>
                  <a:lnTo>
                    <a:pt x="735949" y="861279"/>
                  </a:lnTo>
                  <a:cubicBezTo>
                    <a:pt x="738863" y="861279"/>
                    <a:pt x="740321" y="859822"/>
                    <a:pt x="740321" y="856907"/>
                  </a:cubicBezTo>
                  <a:lnTo>
                    <a:pt x="747607" y="851078"/>
                  </a:lnTo>
                  <a:cubicBezTo>
                    <a:pt x="747607" y="852049"/>
                    <a:pt x="747850" y="853507"/>
                    <a:pt x="748336" y="855450"/>
                  </a:cubicBezTo>
                  <a:cubicBezTo>
                    <a:pt x="748822" y="857393"/>
                    <a:pt x="751008" y="858364"/>
                    <a:pt x="754894" y="858364"/>
                  </a:cubicBezTo>
                  <a:lnTo>
                    <a:pt x="756351" y="871480"/>
                  </a:lnTo>
                  <a:lnTo>
                    <a:pt x="770925" y="877310"/>
                  </a:lnTo>
                  <a:lnTo>
                    <a:pt x="760723" y="877310"/>
                  </a:lnTo>
                  <a:lnTo>
                    <a:pt x="762181" y="886054"/>
                  </a:lnTo>
                  <a:cubicBezTo>
                    <a:pt x="760238" y="886054"/>
                    <a:pt x="758780" y="886296"/>
                    <a:pt x="757809" y="886782"/>
                  </a:cubicBezTo>
                  <a:cubicBezTo>
                    <a:pt x="756837" y="887268"/>
                    <a:pt x="755380" y="887511"/>
                    <a:pt x="753437" y="887511"/>
                  </a:cubicBezTo>
                  <a:lnTo>
                    <a:pt x="757809" y="897712"/>
                  </a:lnTo>
                  <a:lnTo>
                    <a:pt x="750522" y="910828"/>
                  </a:lnTo>
                  <a:lnTo>
                    <a:pt x="759884" y="918288"/>
                  </a:lnTo>
                  <a:lnTo>
                    <a:pt x="759266" y="915200"/>
                  </a:lnTo>
                  <a:cubicBezTo>
                    <a:pt x="764124" y="915200"/>
                    <a:pt x="769710" y="914957"/>
                    <a:pt x="776025" y="914471"/>
                  </a:cubicBezTo>
                  <a:cubicBezTo>
                    <a:pt x="782340" y="913986"/>
                    <a:pt x="789870" y="914228"/>
                    <a:pt x="798614" y="915200"/>
                  </a:cubicBezTo>
                  <a:cubicBezTo>
                    <a:pt x="808329" y="915200"/>
                    <a:pt x="819988" y="912285"/>
                    <a:pt x="833590" y="906456"/>
                  </a:cubicBezTo>
                  <a:lnTo>
                    <a:pt x="853992" y="899169"/>
                  </a:lnTo>
                  <a:lnTo>
                    <a:pt x="853992" y="893340"/>
                  </a:lnTo>
                  <a:cubicBezTo>
                    <a:pt x="856907" y="895283"/>
                    <a:pt x="859578" y="896255"/>
                    <a:pt x="862007" y="896255"/>
                  </a:cubicBezTo>
                  <a:cubicBezTo>
                    <a:pt x="864436" y="896255"/>
                    <a:pt x="866136" y="896740"/>
                    <a:pt x="867108" y="897712"/>
                  </a:cubicBezTo>
                  <a:cubicBezTo>
                    <a:pt x="866136" y="897712"/>
                    <a:pt x="864193" y="899169"/>
                    <a:pt x="861279" y="902084"/>
                  </a:cubicBezTo>
                  <a:cubicBezTo>
                    <a:pt x="858364" y="904999"/>
                    <a:pt x="855449" y="906456"/>
                    <a:pt x="852535" y="906456"/>
                  </a:cubicBezTo>
                  <a:cubicBezTo>
                    <a:pt x="847677" y="906456"/>
                    <a:pt x="844762" y="907913"/>
                    <a:pt x="843791" y="910828"/>
                  </a:cubicBezTo>
                  <a:cubicBezTo>
                    <a:pt x="842819" y="911799"/>
                    <a:pt x="839905" y="912285"/>
                    <a:pt x="835047" y="912285"/>
                  </a:cubicBezTo>
                  <a:cubicBezTo>
                    <a:pt x="832132" y="912285"/>
                    <a:pt x="828246" y="913257"/>
                    <a:pt x="823388" y="915200"/>
                  </a:cubicBezTo>
                  <a:cubicBezTo>
                    <a:pt x="812701" y="917143"/>
                    <a:pt x="805900" y="918600"/>
                    <a:pt x="802986" y="919572"/>
                  </a:cubicBezTo>
                  <a:lnTo>
                    <a:pt x="800071" y="921029"/>
                  </a:lnTo>
                  <a:lnTo>
                    <a:pt x="801528" y="922487"/>
                  </a:lnTo>
                  <a:cubicBezTo>
                    <a:pt x="799585" y="921515"/>
                    <a:pt x="797156" y="921029"/>
                    <a:pt x="794242" y="921029"/>
                  </a:cubicBezTo>
                  <a:lnTo>
                    <a:pt x="791327" y="921029"/>
                  </a:lnTo>
                  <a:cubicBezTo>
                    <a:pt x="785498" y="921029"/>
                    <a:pt x="781612" y="919572"/>
                    <a:pt x="779669" y="916657"/>
                  </a:cubicBezTo>
                  <a:cubicBezTo>
                    <a:pt x="777725" y="922487"/>
                    <a:pt x="774568" y="924916"/>
                    <a:pt x="770196" y="923944"/>
                  </a:cubicBezTo>
                  <a:lnTo>
                    <a:pt x="765950" y="923122"/>
                  </a:lnTo>
                  <a:lnTo>
                    <a:pt x="773839" y="929409"/>
                  </a:lnTo>
                  <a:lnTo>
                    <a:pt x="779906" y="935602"/>
                  </a:lnTo>
                  <a:lnTo>
                    <a:pt x="785498" y="935602"/>
                  </a:lnTo>
                  <a:lnTo>
                    <a:pt x="781893" y="937630"/>
                  </a:lnTo>
                  <a:lnTo>
                    <a:pt x="791327" y="947261"/>
                  </a:lnTo>
                  <a:lnTo>
                    <a:pt x="786955" y="954548"/>
                  </a:lnTo>
                  <a:cubicBezTo>
                    <a:pt x="785984" y="952605"/>
                    <a:pt x="784769" y="951147"/>
                    <a:pt x="783312" y="950176"/>
                  </a:cubicBezTo>
                  <a:cubicBezTo>
                    <a:pt x="781855" y="949204"/>
                    <a:pt x="780640" y="947747"/>
                    <a:pt x="779669" y="945804"/>
                  </a:cubicBezTo>
                  <a:cubicBezTo>
                    <a:pt x="779669" y="944832"/>
                    <a:pt x="777725" y="944346"/>
                    <a:pt x="773839" y="944346"/>
                  </a:cubicBezTo>
                  <a:cubicBezTo>
                    <a:pt x="773839" y="944346"/>
                    <a:pt x="774082" y="944589"/>
                    <a:pt x="774568" y="945075"/>
                  </a:cubicBezTo>
                  <a:cubicBezTo>
                    <a:pt x="775054" y="945561"/>
                    <a:pt x="775297" y="945804"/>
                    <a:pt x="775297" y="945804"/>
                  </a:cubicBezTo>
                  <a:lnTo>
                    <a:pt x="785498" y="956005"/>
                  </a:lnTo>
                  <a:lnTo>
                    <a:pt x="785498" y="958642"/>
                  </a:lnTo>
                  <a:lnTo>
                    <a:pt x="791327" y="958920"/>
                  </a:lnTo>
                  <a:cubicBezTo>
                    <a:pt x="801043" y="958920"/>
                    <a:pt x="813673" y="956977"/>
                    <a:pt x="829218" y="953090"/>
                  </a:cubicBezTo>
                  <a:cubicBezTo>
                    <a:pt x="849620" y="951147"/>
                    <a:pt x="871480" y="946533"/>
                    <a:pt x="894797" y="939246"/>
                  </a:cubicBezTo>
                  <a:cubicBezTo>
                    <a:pt x="918114" y="931959"/>
                    <a:pt x="933173" y="926859"/>
                    <a:pt x="939974" y="923944"/>
                  </a:cubicBezTo>
                  <a:lnTo>
                    <a:pt x="948718" y="919572"/>
                  </a:lnTo>
                  <a:cubicBezTo>
                    <a:pt x="947747" y="919572"/>
                    <a:pt x="947261" y="918600"/>
                    <a:pt x="947261" y="916657"/>
                  </a:cubicBezTo>
                  <a:lnTo>
                    <a:pt x="918114" y="928316"/>
                  </a:lnTo>
                  <a:cubicBezTo>
                    <a:pt x="923944" y="922487"/>
                    <a:pt x="934631" y="917143"/>
                    <a:pt x="950176" y="912285"/>
                  </a:cubicBezTo>
                  <a:lnTo>
                    <a:pt x="945804" y="910828"/>
                  </a:lnTo>
                  <a:lnTo>
                    <a:pt x="937060" y="913743"/>
                  </a:lnTo>
                  <a:cubicBezTo>
                    <a:pt x="933173" y="914714"/>
                    <a:pt x="928801" y="915686"/>
                    <a:pt x="923944" y="916657"/>
                  </a:cubicBezTo>
                  <a:cubicBezTo>
                    <a:pt x="919086" y="917629"/>
                    <a:pt x="914714" y="918600"/>
                    <a:pt x="910828" y="919572"/>
                  </a:cubicBezTo>
                  <a:lnTo>
                    <a:pt x="894797" y="925401"/>
                  </a:lnTo>
                  <a:cubicBezTo>
                    <a:pt x="892854" y="926373"/>
                    <a:pt x="891397" y="926373"/>
                    <a:pt x="890425" y="925401"/>
                  </a:cubicBezTo>
                  <a:cubicBezTo>
                    <a:pt x="889454" y="924430"/>
                    <a:pt x="888482" y="923458"/>
                    <a:pt x="887511" y="922487"/>
                  </a:cubicBezTo>
                  <a:lnTo>
                    <a:pt x="884596" y="928316"/>
                  </a:lnTo>
                  <a:cubicBezTo>
                    <a:pt x="882653" y="928316"/>
                    <a:pt x="880953" y="927830"/>
                    <a:pt x="879495" y="926859"/>
                  </a:cubicBezTo>
                  <a:cubicBezTo>
                    <a:pt x="878038" y="925887"/>
                    <a:pt x="876824" y="925401"/>
                    <a:pt x="875852" y="925401"/>
                  </a:cubicBezTo>
                  <a:cubicBezTo>
                    <a:pt x="877795" y="923458"/>
                    <a:pt x="877795" y="921515"/>
                    <a:pt x="875852" y="919572"/>
                  </a:cubicBezTo>
                  <a:cubicBezTo>
                    <a:pt x="875852" y="915686"/>
                    <a:pt x="876338" y="913257"/>
                    <a:pt x="877309" y="912285"/>
                  </a:cubicBezTo>
                  <a:cubicBezTo>
                    <a:pt x="878281" y="912285"/>
                    <a:pt x="879981" y="912771"/>
                    <a:pt x="882410" y="913743"/>
                  </a:cubicBezTo>
                  <a:cubicBezTo>
                    <a:pt x="884839" y="914714"/>
                    <a:pt x="886539" y="914714"/>
                    <a:pt x="887511" y="913743"/>
                  </a:cubicBezTo>
                  <a:lnTo>
                    <a:pt x="887511" y="907913"/>
                  </a:lnTo>
                  <a:cubicBezTo>
                    <a:pt x="887511" y="908885"/>
                    <a:pt x="888482" y="911799"/>
                    <a:pt x="890425" y="916657"/>
                  </a:cubicBezTo>
                  <a:lnTo>
                    <a:pt x="919572" y="903541"/>
                  </a:lnTo>
                  <a:lnTo>
                    <a:pt x="918114" y="900627"/>
                  </a:lnTo>
                  <a:cubicBezTo>
                    <a:pt x="915200" y="901598"/>
                    <a:pt x="912528" y="902570"/>
                    <a:pt x="910099" y="903541"/>
                  </a:cubicBezTo>
                  <a:cubicBezTo>
                    <a:pt x="907670" y="904513"/>
                    <a:pt x="905484" y="905484"/>
                    <a:pt x="903541" y="906456"/>
                  </a:cubicBezTo>
                  <a:cubicBezTo>
                    <a:pt x="901598" y="906456"/>
                    <a:pt x="900627" y="905484"/>
                    <a:pt x="900627" y="903541"/>
                  </a:cubicBezTo>
                  <a:cubicBezTo>
                    <a:pt x="918114" y="898684"/>
                    <a:pt x="930745" y="893340"/>
                    <a:pt x="938517" y="887511"/>
                  </a:cubicBezTo>
                  <a:cubicBezTo>
                    <a:pt x="937545" y="887511"/>
                    <a:pt x="936088" y="887511"/>
                    <a:pt x="934145" y="887511"/>
                  </a:cubicBezTo>
                  <a:cubicBezTo>
                    <a:pt x="932202" y="887511"/>
                    <a:pt x="930016" y="887997"/>
                    <a:pt x="927587" y="888968"/>
                  </a:cubicBezTo>
                  <a:cubicBezTo>
                    <a:pt x="925158" y="889940"/>
                    <a:pt x="922486" y="889454"/>
                    <a:pt x="919572" y="887511"/>
                  </a:cubicBezTo>
                  <a:cubicBezTo>
                    <a:pt x="919572" y="886539"/>
                    <a:pt x="920057" y="885810"/>
                    <a:pt x="921029" y="885325"/>
                  </a:cubicBezTo>
                  <a:cubicBezTo>
                    <a:pt x="922001" y="884839"/>
                    <a:pt x="922972" y="884596"/>
                    <a:pt x="923944" y="884596"/>
                  </a:cubicBezTo>
                  <a:cubicBezTo>
                    <a:pt x="926858" y="884596"/>
                    <a:pt x="928801" y="884110"/>
                    <a:pt x="929773" y="883139"/>
                  </a:cubicBezTo>
                  <a:lnTo>
                    <a:pt x="932688" y="880224"/>
                  </a:lnTo>
                  <a:cubicBezTo>
                    <a:pt x="931716" y="878281"/>
                    <a:pt x="930987" y="876824"/>
                    <a:pt x="930502" y="875852"/>
                  </a:cubicBezTo>
                  <a:cubicBezTo>
                    <a:pt x="930016" y="874881"/>
                    <a:pt x="929773" y="874395"/>
                    <a:pt x="929773" y="874395"/>
                  </a:cubicBezTo>
                  <a:lnTo>
                    <a:pt x="925401" y="875852"/>
                  </a:lnTo>
                  <a:cubicBezTo>
                    <a:pt x="925401" y="879738"/>
                    <a:pt x="923458" y="881682"/>
                    <a:pt x="919572" y="881682"/>
                  </a:cubicBezTo>
                  <a:cubicBezTo>
                    <a:pt x="917629" y="881682"/>
                    <a:pt x="916657" y="881682"/>
                    <a:pt x="916657" y="881682"/>
                  </a:cubicBezTo>
                  <a:cubicBezTo>
                    <a:pt x="914714" y="878767"/>
                    <a:pt x="913500" y="878524"/>
                    <a:pt x="913014" y="880953"/>
                  </a:cubicBezTo>
                  <a:cubicBezTo>
                    <a:pt x="912528" y="883382"/>
                    <a:pt x="911799" y="885082"/>
                    <a:pt x="910828" y="886054"/>
                  </a:cubicBezTo>
                  <a:lnTo>
                    <a:pt x="902084" y="886054"/>
                  </a:lnTo>
                  <a:lnTo>
                    <a:pt x="904999" y="881682"/>
                  </a:lnTo>
                  <a:cubicBezTo>
                    <a:pt x="903055" y="881682"/>
                    <a:pt x="901598" y="879738"/>
                    <a:pt x="900627" y="875852"/>
                  </a:cubicBezTo>
                  <a:cubicBezTo>
                    <a:pt x="909370" y="875852"/>
                    <a:pt x="918357" y="874152"/>
                    <a:pt x="927587" y="870752"/>
                  </a:cubicBezTo>
                  <a:cubicBezTo>
                    <a:pt x="936817" y="867351"/>
                    <a:pt x="946289" y="863222"/>
                    <a:pt x="956005" y="858364"/>
                  </a:cubicBezTo>
                  <a:cubicBezTo>
                    <a:pt x="953090" y="857393"/>
                    <a:pt x="947747" y="853021"/>
                    <a:pt x="939974" y="845248"/>
                  </a:cubicBezTo>
                  <a:lnTo>
                    <a:pt x="935602" y="843791"/>
                  </a:lnTo>
                  <a:cubicBezTo>
                    <a:pt x="923944" y="833104"/>
                    <a:pt x="915200" y="823874"/>
                    <a:pt x="909370" y="816102"/>
                  </a:cubicBezTo>
                  <a:lnTo>
                    <a:pt x="899169" y="801529"/>
                  </a:lnTo>
                  <a:lnTo>
                    <a:pt x="903541" y="802986"/>
                  </a:lnTo>
                  <a:cubicBezTo>
                    <a:pt x="903541" y="802986"/>
                    <a:pt x="907427" y="806872"/>
                    <a:pt x="915200" y="814645"/>
                  </a:cubicBezTo>
                  <a:cubicBezTo>
                    <a:pt x="922001" y="821445"/>
                    <a:pt x="926373" y="827275"/>
                    <a:pt x="928316" y="832132"/>
                  </a:cubicBezTo>
                  <a:cubicBezTo>
                    <a:pt x="930259" y="834076"/>
                    <a:pt x="932931" y="836504"/>
                    <a:pt x="936331" y="839419"/>
                  </a:cubicBezTo>
                  <a:cubicBezTo>
                    <a:pt x="939731" y="842334"/>
                    <a:pt x="943375" y="845248"/>
                    <a:pt x="947261" y="848163"/>
                  </a:cubicBezTo>
                  <a:cubicBezTo>
                    <a:pt x="948232" y="850106"/>
                    <a:pt x="949690" y="851806"/>
                    <a:pt x="951633" y="853264"/>
                  </a:cubicBezTo>
                  <a:cubicBezTo>
                    <a:pt x="953576" y="854721"/>
                    <a:pt x="955033" y="855936"/>
                    <a:pt x="956005" y="856907"/>
                  </a:cubicBezTo>
                  <a:cubicBezTo>
                    <a:pt x="956976" y="857878"/>
                    <a:pt x="957705" y="858121"/>
                    <a:pt x="958191" y="857636"/>
                  </a:cubicBezTo>
                  <a:cubicBezTo>
                    <a:pt x="958677" y="857150"/>
                    <a:pt x="959405" y="857393"/>
                    <a:pt x="960377" y="858364"/>
                  </a:cubicBezTo>
                  <a:cubicBezTo>
                    <a:pt x="959405" y="856421"/>
                    <a:pt x="958434" y="853749"/>
                    <a:pt x="957462" y="850349"/>
                  </a:cubicBezTo>
                  <a:cubicBezTo>
                    <a:pt x="956491" y="846949"/>
                    <a:pt x="953576" y="844763"/>
                    <a:pt x="948718" y="843791"/>
                  </a:cubicBezTo>
                  <a:cubicBezTo>
                    <a:pt x="946775" y="843791"/>
                    <a:pt x="944346" y="841362"/>
                    <a:pt x="941432" y="836504"/>
                  </a:cubicBezTo>
                  <a:cubicBezTo>
                    <a:pt x="934631" y="831647"/>
                    <a:pt x="927830" y="824846"/>
                    <a:pt x="921029" y="816102"/>
                  </a:cubicBezTo>
                  <a:lnTo>
                    <a:pt x="912285" y="804443"/>
                  </a:lnTo>
                  <a:lnTo>
                    <a:pt x="915200" y="801529"/>
                  </a:lnTo>
                  <a:cubicBezTo>
                    <a:pt x="920057" y="801529"/>
                    <a:pt x="922486" y="803957"/>
                    <a:pt x="922486" y="808815"/>
                  </a:cubicBezTo>
                  <a:cubicBezTo>
                    <a:pt x="922486" y="811730"/>
                    <a:pt x="922729" y="813430"/>
                    <a:pt x="923215" y="813916"/>
                  </a:cubicBezTo>
                  <a:cubicBezTo>
                    <a:pt x="923701" y="814402"/>
                    <a:pt x="924915" y="814645"/>
                    <a:pt x="926858" y="814645"/>
                  </a:cubicBezTo>
                  <a:cubicBezTo>
                    <a:pt x="929773" y="814645"/>
                    <a:pt x="932688" y="816345"/>
                    <a:pt x="935602" y="819745"/>
                  </a:cubicBezTo>
                  <a:cubicBezTo>
                    <a:pt x="938517" y="823146"/>
                    <a:pt x="941432" y="825817"/>
                    <a:pt x="944346" y="827760"/>
                  </a:cubicBezTo>
                  <a:lnTo>
                    <a:pt x="958919" y="840876"/>
                  </a:lnTo>
                  <a:lnTo>
                    <a:pt x="958919" y="833590"/>
                  </a:lnTo>
                  <a:lnTo>
                    <a:pt x="947261" y="814645"/>
                  </a:lnTo>
                  <a:cubicBezTo>
                    <a:pt x="944346" y="810758"/>
                    <a:pt x="941917" y="808815"/>
                    <a:pt x="939974" y="808815"/>
                  </a:cubicBezTo>
                  <a:cubicBezTo>
                    <a:pt x="933173" y="806872"/>
                    <a:pt x="929773" y="802986"/>
                    <a:pt x="929773" y="797157"/>
                  </a:cubicBezTo>
                  <a:cubicBezTo>
                    <a:pt x="928801" y="794242"/>
                    <a:pt x="927101" y="791327"/>
                    <a:pt x="924672" y="788413"/>
                  </a:cubicBezTo>
                  <a:cubicBezTo>
                    <a:pt x="922243" y="785498"/>
                    <a:pt x="920543" y="783555"/>
                    <a:pt x="919572" y="782583"/>
                  </a:cubicBezTo>
                  <a:cubicBezTo>
                    <a:pt x="914714" y="780640"/>
                    <a:pt x="909613" y="776754"/>
                    <a:pt x="904270" y="770925"/>
                  </a:cubicBezTo>
                  <a:cubicBezTo>
                    <a:pt x="898926" y="765095"/>
                    <a:pt x="894311" y="761209"/>
                    <a:pt x="890425" y="759266"/>
                  </a:cubicBezTo>
                  <a:lnTo>
                    <a:pt x="887511" y="751980"/>
                  </a:lnTo>
                  <a:cubicBezTo>
                    <a:pt x="892368" y="751980"/>
                    <a:pt x="895283" y="752465"/>
                    <a:pt x="896254" y="753437"/>
                  </a:cubicBezTo>
                  <a:close/>
                  <a:moveTo>
                    <a:pt x="723008" y="746304"/>
                  </a:moveTo>
                  <a:lnTo>
                    <a:pt x="722104" y="750522"/>
                  </a:lnTo>
                  <a:cubicBezTo>
                    <a:pt x="720647" y="753923"/>
                    <a:pt x="718461" y="757323"/>
                    <a:pt x="715546" y="760724"/>
                  </a:cubicBezTo>
                  <a:cubicBezTo>
                    <a:pt x="715546" y="765581"/>
                    <a:pt x="712146" y="772868"/>
                    <a:pt x="705345" y="782583"/>
                  </a:cubicBezTo>
                  <a:cubicBezTo>
                    <a:pt x="710203" y="782583"/>
                    <a:pt x="713603" y="780154"/>
                    <a:pt x="715546" y="775297"/>
                  </a:cubicBezTo>
                  <a:cubicBezTo>
                    <a:pt x="715546" y="774325"/>
                    <a:pt x="716761" y="771411"/>
                    <a:pt x="719190" y="766553"/>
                  </a:cubicBezTo>
                  <a:cubicBezTo>
                    <a:pt x="721618" y="761695"/>
                    <a:pt x="724776" y="758295"/>
                    <a:pt x="728662" y="756352"/>
                  </a:cubicBezTo>
                  <a:lnTo>
                    <a:pt x="731071" y="751534"/>
                  </a:lnTo>
                  <a:lnTo>
                    <a:pt x="725019" y="747608"/>
                  </a:lnTo>
                  <a:close/>
                  <a:moveTo>
                    <a:pt x="913196" y="733399"/>
                  </a:moveTo>
                  <a:cubicBezTo>
                    <a:pt x="914289" y="733156"/>
                    <a:pt x="915200" y="733520"/>
                    <a:pt x="915928" y="734492"/>
                  </a:cubicBezTo>
                  <a:cubicBezTo>
                    <a:pt x="917386" y="736435"/>
                    <a:pt x="918600" y="737406"/>
                    <a:pt x="919572" y="737406"/>
                  </a:cubicBezTo>
                  <a:lnTo>
                    <a:pt x="919572" y="747608"/>
                  </a:lnTo>
                  <a:cubicBezTo>
                    <a:pt x="913742" y="743721"/>
                    <a:pt x="910828" y="740321"/>
                    <a:pt x="910828" y="737406"/>
                  </a:cubicBezTo>
                  <a:cubicBezTo>
                    <a:pt x="910828" y="737406"/>
                    <a:pt x="910585" y="737164"/>
                    <a:pt x="910099" y="736678"/>
                  </a:cubicBezTo>
                  <a:cubicBezTo>
                    <a:pt x="909613" y="736192"/>
                    <a:pt x="909370" y="735949"/>
                    <a:pt x="909370" y="735949"/>
                  </a:cubicBezTo>
                  <a:cubicBezTo>
                    <a:pt x="910828" y="734492"/>
                    <a:pt x="912103" y="733642"/>
                    <a:pt x="913196" y="733399"/>
                  </a:cubicBezTo>
                  <a:close/>
                  <a:moveTo>
                    <a:pt x="925401" y="718461"/>
                  </a:moveTo>
                  <a:lnTo>
                    <a:pt x="928316" y="718461"/>
                  </a:lnTo>
                  <a:cubicBezTo>
                    <a:pt x="929287" y="718461"/>
                    <a:pt x="930745" y="719676"/>
                    <a:pt x="932688" y="722105"/>
                  </a:cubicBezTo>
                  <a:cubicBezTo>
                    <a:pt x="934631" y="724533"/>
                    <a:pt x="936088" y="726234"/>
                    <a:pt x="937060" y="727205"/>
                  </a:cubicBezTo>
                  <a:cubicBezTo>
                    <a:pt x="932202" y="727205"/>
                    <a:pt x="928316" y="724291"/>
                    <a:pt x="925401" y="718461"/>
                  </a:cubicBezTo>
                  <a:close/>
                  <a:moveTo>
                    <a:pt x="939974" y="717004"/>
                  </a:moveTo>
                  <a:cubicBezTo>
                    <a:pt x="950661" y="724776"/>
                    <a:pt x="957948" y="731091"/>
                    <a:pt x="961834" y="735949"/>
                  </a:cubicBezTo>
                  <a:lnTo>
                    <a:pt x="961834" y="737406"/>
                  </a:lnTo>
                  <a:cubicBezTo>
                    <a:pt x="959891" y="735463"/>
                    <a:pt x="956491" y="732791"/>
                    <a:pt x="951633" y="729391"/>
                  </a:cubicBezTo>
                  <a:cubicBezTo>
                    <a:pt x="946775" y="725991"/>
                    <a:pt x="942889" y="721862"/>
                    <a:pt x="939974" y="717004"/>
                  </a:cubicBezTo>
                  <a:close/>
                  <a:moveTo>
                    <a:pt x="480917" y="703888"/>
                  </a:moveTo>
                  <a:cubicBezTo>
                    <a:pt x="479945" y="703888"/>
                    <a:pt x="479460" y="704374"/>
                    <a:pt x="479460" y="705345"/>
                  </a:cubicBezTo>
                  <a:lnTo>
                    <a:pt x="477822" y="709438"/>
                  </a:lnTo>
                  <a:lnTo>
                    <a:pt x="479460" y="710082"/>
                  </a:lnTo>
                  <a:cubicBezTo>
                    <a:pt x="480188" y="709960"/>
                    <a:pt x="480796" y="709383"/>
                    <a:pt x="481281" y="708351"/>
                  </a:cubicBezTo>
                  <a:lnTo>
                    <a:pt x="482215" y="704537"/>
                  </a:lnTo>
                  <a:close/>
                  <a:moveTo>
                    <a:pt x="315530" y="701761"/>
                  </a:moveTo>
                  <a:lnTo>
                    <a:pt x="316239" y="703888"/>
                  </a:lnTo>
                  <a:cubicBezTo>
                    <a:pt x="317211" y="705831"/>
                    <a:pt x="318425" y="707774"/>
                    <a:pt x="319883" y="709717"/>
                  </a:cubicBezTo>
                  <a:cubicBezTo>
                    <a:pt x="321340" y="711660"/>
                    <a:pt x="323526" y="713118"/>
                    <a:pt x="326440" y="714089"/>
                  </a:cubicBezTo>
                  <a:cubicBezTo>
                    <a:pt x="329355" y="714089"/>
                    <a:pt x="331298" y="715547"/>
                    <a:pt x="332270" y="718461"/>
                  </a:cubicBezTo>
                  <a:cubicBezTo>
                    <a:pt x="336156" y="725262"/>
                    <a:pt x="338585" y="729148"/>
                    <a:pt x="339556" y="730120"/>
                  </a:cubicBezTo>
                  <a:cubicBezTo>
                    <a:pt x="339556" y="731091"/>
                    <a:pt x="340042" y="731577"/>
                    <a:pt x="341014" y="731577"/>
                  </a:cubicBezTo>
                  <a:cubicBezTo>
                    <a:pt x="341985" y="731577"/>
                    <a:pt x="342471" y="732063"/>
                    <a:pt x="342471" y="733034"/>
                  </a:cubicBezTo>
                  <a:cubicBezTo>
                    <a:pt x="343443" y="730120"/>
                    <a:pt x="343928" y="726719"/>
                    <a:pt x="343928" y="722833"/>
                  </a:cubicBezTo>
                  <a:cubicBezTo>
                    <a:pt x="343928" y="720890"/>
                    <a:pt x="343807" y="718097"/>
                    <a:pt x="343564" y="714453"/>
                  </a:cubicBezTo>
                  <a:lnTo>
                    <a:pt x="342758" y="704516"/>
                  </a:lnTo>
                  <a:lnTo>
                    <a:pt x="337370" y="705345"/>
                  </a:lnTo>
                  <a:cubicBezTo>
                    <a:pt x="334456" y="705345"/>
                    <a:pt x="331784" y="704860"/>
                    <a:pt x="329355" y="703888"/>
                  </a:cubicBezTo>
                  <a:close/>
                  <a:moveTo>
                    <a:pt x="495097" y="697781"/>
                  </a:moveTo>
                  <a:lnTo>
                    <a:pt x="494033" y="700973"/>
                  </a:lnTo>
                  <a:cubicBezTo>
                    <a:pt x="494033" y="700973"/>
                    <a:pt x="494640" y="701338"/>
                    <a:pt x="495855" y="702066"/>
                  </a:cubicBezTo>
                  <a:lnTo>
                    <a:pt x="498934" y="703914"/>
                  </a:lnTo>
                  <a:lnTo>
                    <a:pt x="496947" y="699516"/>
                  </a:lnTo>
                  <a:close/>
                  <a:moveTo>
                    <a:pt x="918114" y="692229"/>
                  </a:moveTo>
                  <a:lnTo>
                    <a:pt x="926858" y="705345"/>
                  </a:lnTo>
                  <a:cubicBezTo>
                    <a:pt x="928801" y="705345"/>
                    <a:pt x="930502" y="705831"/>
                    <a:pt x="931959" y="706803"/>
                  </a:cubicBezTo>
                  <a:cubicBezTo>
                    <a:pt x="933416" y="707774"/>
                    <a:pt x="935602" y="710203"/>
                    <a:pt x="938517" y="714089"/>
                  </a:cubicBezTo>
                  <a:cubicBezTo>
                    <a:pt x="937545" y="715061"/>
                    <a:pt x="936088" y="715547"/>
                    <a:pt x="934145" y="715547"/>
                  </a:cubicBezTo>
                  <a:cubicBezTo>
                    <a:pt x="930259" y="715547"/>
                    <a:pt x="926858" y="712146"/>
                    <a:pt x="923944" y="705345"/>
                  </a:cubicBezTo>
                  <a:lnTo>
                    <a:pt x="921029" y="703888"/>
                  </a:lnTo>
                  <a:cubicBezTo>
                    <a:pt x="920057" y="702916"/>
                    <a:pt x="919086" y="701459"/>
                    <a:pt x="918114" y="699516"/>
                  </a:cubicBezTo>
                  <a:cubicBezTo>
                    <a:pt x="917143" y="697573"/>
                    <a:pt x="917143" y="695144"/>
                    <a:pt x="918114" y="692229"/>
                  </a:cubicBezTo>
                  <a:close/>
                  <a:moveTo>
                    <a:pt x="908391" y="680959"/>
                  </a:moveTo>
                  <a:lnTo>
                    <a:pt x="908167" y="684871"/>
                  </a:lnTo>
                  <a:lnTo>
                    <a:pt x="916657" y="692229"/>
                  </a:lnTo>
                  <a:cubicBezTo>
                    <a:pt x="915685" y="692229"/>
                    <a:pt x="914957" y="692715"/>
                    <a:pt x="914471" y="693687"/>
                  </a:cubicBezTo>
                  <a:cubicBezTo>
                    <a:pt x="913985" y="694658"/>
                    <a:pt x="913257" y="694172"/>
                    <a:pt x="912285" y="692229"/>
                  </a:cubicBezTo>
                  <a:lnTo>
                    <a:pt x="907974" y="688250"/>
                  </a:lnTo>
                  <a:lnTo>
                    <a:pt x="907913" y="689315"/>
                  </a:lnTo>
                  <a:cubicBezTo>
                    <a:pt x="907913" y="693201"/>
                    <a:pt x="906942" y="699273"/>
                    <a:pt x="904999" y="707531"/>
                  </a:cubicBezTo>
                  <a:lnTo>
                    <a:pt x="904660" y="709254"/>
                  </a:lnTo>
                  <a:lnTo>
                    <a:pt x="916657" y="719919"/>
                  </a:lnTo>
                  <a:cubicBezTo>
                    <a:pt x="918600" y="720890"/>
                    <a:pt x="921029" y="723805"/>
                    <a:pt x="923944" y="728662"/>
                  </a:cubicBezTo>
                  <a:cubicBezTo>
                    <a:pt x="922001" y="728662"/>
                    <a:pt x="920786" y="728420"/>
                    <a:pt x="920300" y="727934"/>
                  </a:cubicBezTo>
                  <a:cubicBezTo>
                    <a:pt x="919815" y="727448"/>
                    <a:pt x="919086" y="727205"/>
                    <a:pt x="918114" y="727205"/>
                  </a:cubicBezTo>
                  <a:lnTo>
                    <a:pt x="919572" y="728662"/>
                  </a:lnTo>
                  <a:lnTo>
                    <a:pt x="923944" y="735949"/>
                  </a:lnTo>
                  <a:cubicBezTo>
                    <a:pt x="921029" y="734978"/>
                    <a:pt x="917629" y="732063"/>
                    <a:pt x="913742" y="727205"/>
                  </a:cubicBezTo>
                  <a:cubicBezTo>
                    <a:pt x="909856" y="722347"/>
                    <a:pt x="906456" y="719433"/>
                    <a:pt x="903541" y="718461"/>
                  </a:cubicBezTo>
                  <a:cubicBezTo>
                    <a:pt x="902570" y="720404"/>
                    <a:pt x="902813" y="722105"/>
                    <a:pt x="904270" y="723562"/>
                  </a:cubicBezTo>
                  <a:lnTo>
                    <a:pt x="904999" y="724776"/>
                  </a:lnTo>
                  <a:lnTo>
                    <a:pt x="907913" y="724291"/>
                  </a:lnTo>
                  <a:cubicBezTo>
                    <a:pt x="909856" y="726234"/>
                    <a:pt x="910342" y="727934"/>
                    <a:pt x="909370" y="729391"/>
                  </a:cubicBezTo>
                  <a:lnTo>
                    <a:pt x="908350" y="730047"/>
                  </a:lnTo>
                  <a:lnTo>
                    <a:pt x="909370" y="731577"/>
                  </a:lnTo>
                  <a:cubicBezTo>
                    <a:pt x="909856" y="733034"/>
                    <a:pt x="909856" y="734492"/>
                    <a:pt x="909370" y="735949"/>
                  </a:cubicBezTo>
                  <a:lnTo>
                    <a:pt x="903876" y="731370"/>
                  </a:lnTo>
                  <a:lnTo>
                    <a:pt x="902084" y="731577"/>
                  </a:lnTo>
                  <a:lnTo>
                    <a:pt x="897712" y="733034"/>
                  </a:lnTo>
                  <a:lnTo>
                    <a:pt x="894755" y="737305"/>
                  </a:lnTo>
                  <a:lnTo>
                    <a:pt x="895526" y="738044"/>
                  </a:lnTo>
                  <a:cubicBezTo>
                    <a:pt x="899898" y="742234"/>
                    <a:pt x="910828" y="752708"/>
                    <a:pt x="928316" y="769468"/>
                  </a:cubicBezTo>
                  <a:cubicBezTo>
                    <a:pt x="930259" y="772382"/>
                    <a:pt x="934145" y="776754"/>
                    <a:pt x="939974" y="782583"/>
                  </a:cubicBezTo>
                  <a:cubicBezTo>
                    <a:pt x="945804" y="788413"/>
                    <a:pt x="950661" y="792785"/>
                    <a:pt x="954548" y="795699"/>
                  </a:cubicBezTo>
                  <a:cubicBezTo>
                    <a:pt x="964263" y="803472"/>
                    <a:pt x="974950" y="814645"/>
                    <a:pt x="986609" y="829218"/>
                  </a:cubicBezTo>
                  <a:cubicBezTo>
                    <a:pt x="988552" y="832132"/>
                    <a:pt x="990981" y="834318"/>
                    <a:pt x="993895" y="835776"/>
                  </a:cubicBezTo>
                  <a:cubicBezTo>
                    <a:pt x="996810" y="837233"/>
                    <a:pt x="999239" y="839419"/>
                    <a:pt x="1001182" y="842334"/>
                  </a:cubicBezTo>
                  <a:lnTo>
                    <a:pt x="1004097" y="842334"/>
                  </a:lnTo>
                  <a:cubicBezTo>
                    <a:pt x="1006040" y="842334"/>
                    <a:pt x="1007983" y="839419"/>
                    <a:pt x="1009926" y="833590"/>
                  </a:cubicBezTo>
                  <a:lnTo>
                    <a:pt x="1005554" y="833590"/>
                  </a:lnTo>
                  <a:cubicBezTo>
                    <a:pt x="1005554" y="832618"/>
                    <a:pt x="1004582" y="831404"/>
                    <a:pt x="1002639" y="829947"/>
                  </a:cubicBezTo>
                  <a:cubicBezTo>
                    <a:pt x="1000696" y="828489"/>
                    <a:pt x="999239" y="826789"/>
                    <a:pt x="998267" y="824846"/>
                  </a:cubicBezTo>
                  <a:lnTo>
                    <a:pt x="985151" y="816102"/>
                  </a:lnTo>
                  <a:cubicBezTo>
                    <a:pt x="985151" y="814159"/>
                    <a:pt x="984666" y="812216"/>
                    <a:pt x="983694" y="810273"/>
                  </a:cubicBezTo>
                  <a:cubicBezTo>
                    <a:pt x="986609" y="809301"/>
                    <a:pt x="989038" y="809787"/>
                    <a:pt x="990981" y="811730"/>
                  </a:cubicBezTo>
                  <a:cubicBezTo>
                    <a:pt x="991952" y="812701"/>
                    <a:pt x="993167" y="814402"/>
                    <a:pt x="994624" y="816831"/>
                  </a:cubicBezTo>
                  <a:cubicBezTo>
                    <a:pt x="996081" y="819259"/>
                    <a:pt x="997782" y="820474"/>
                    <a:pt x="999725" y="820474"/>
                  </a:cubicBezTo>
                  <a:cubicBezTo>
                    <a:pt x="1002639" y="820474"/>
                    <a:pt x="1004097" y="821445"/>
                    <a:pt x="1004097" y="823389"/>
                  </a:cubicBezTo>
                  <a:cubicBezTo>
                    <a:pt x="1006040" y="828246"/>
                    <a:pt x="1009926" y="831647"/>
                    <a:pt x="1015755" y="833590"/>
                  </a:cubicBezTo>
                  <a:cubicBezTo>
                    <a:pt x="1019641" y="835533"/>
                    <a:pt x="1023042" y="835047"/>
                    <a:pt x="1025956" y="832132"/>
                  </a:cubicBezTo>
                  <a:cubicBezTo>
                    <a:pt x="1026928" y="828246"/>
                    <a:pt x="1028385" y="826789"/>
                    <a:pt x="1030328" y="827760"/>
                  </a:cubicBezTo>
                  <a:cubicBezTo>
                    <a:pt x="1032271" y="828732"/>
                    <a:pt x="1033729" y="829218"/>
                    <a:pt x="1034700" y="829218"/>
                  </a:cubicBezTo>
                  <a:cubicBezTo>
                    <a:pt x="1033729" y="827275"/>
                    <a:pt x="1033000" y="825574"/>
                    <a:pt x="1032514" y="824117"/>
                  </a:cubicBezTo>
                  <a:cubicBezTo>
                    <a:pt x="1032029" y="822660"/>
                    <a:pt x="1031300" y="821445"/>
                    <a:pt x="1030328" y="820474"/>
                  </a:cubicBezTo>
                  <a:cubicBezTo>
                    <a:pt x="1028385" y="822417"/>
                    <a:pt x="1026442" y="823389"/>
                    <a:pt x="1024499" y="823389"/>
                  </a:cubicBezTo>
                  <a:lnTo>
                    <a:pt x="1024499" y="819016"/>
                  </a:lnTo>
                  <a:lnTo>
                    <a:pt x="1025956" y="814645"/>
                  </a:lnTo>
                  <a:cubicBezTo>
                    <a:pt x="1024985" y="813673"/>
                    <a:pt x="1024013" y="813187"/>
                    <a:pt x="1023042" y="813187"/>
                  </a:cubicBezTo>
                  <a:cubicBezTo>
                    <a:pt x="1022070" y="813187"/>
                    <a:pt x="1021099" y="813673"/>
                    <a:pt x="1020127" y="814645"/>
                  </a:cubicBezTo>
                  <a:cubicBezTo>
                    <a:pt x="1017213" y="819502"/>
                    <a:pt x="1012841" y="820960"/>
                    <a:pt x="1007011" y="819016"/>
                  </a:cubicBezTo>
                  <a:cubicBezTo>
                    <a:pt x="1007011" y="819016"/>
                    <a:pt x="1004582" y="816588"/>
                    <a:pt x="999725" y="811730"/>
                  </a:cubicBezTo>
                  <a:lnTo>
                    <a:pt x="998267" y="807358"/>
                  </a:lnTo>
                  <a:lnTo>
                    <a:pt x="995353" y="807358"/>
                  </a:lnTo>
                  <a:cubicBezTo>
                    <a:pt x="994381" y="808330"/>
                    <a:pt x="992438" y="808330"/>
                    <a:pt x="989523" y="807358"/>
                  </a:cubicBezTo>
                  <a:cubicBezTo>
                    <a:pt x="987580" y="807358"/>
                    <a:pt x="985394" y="806629"/>
                    <a:pt x="982965" y="805172"/>
                  </a:cubicBezTo>
                  <a:cubicBezTo>
                    <a:pt x="980537" y="803715"/>
                    <a:pt x="978350" y="803472"/>
                    <a:pt x="976407" y="804443"/>
                  </a:cubicBezTo>
                  <a:cubicBezTo>
                    <a:pt x="973493" y="804443"/>
                    <a:pt x="972035" y="803472"/>
                    <a:pt x="972035" y="801529"/>
                  </a:cubicBezTo>
                  <a:cubicBezTo>
                    <a:pt x="972035" y="801529"/>
                    <a:pt x="971793" y="801043"/>
                    <a:pt x="971307" y="800071"/>
                  </a:cubicBezTo>
                  <a:cubicBezTo>
                    <a:pt x="970821" y="799100"/>
                    <a:pt x="970578" y="798128"/>
                    <a:pt x="970578" y="797157"/>
                  </a:cubicBezTo>
                  <a:lnTo>
                    <a:pt x="963291" y="795699"/>
                  </a:lnTo>
                  <a:cubicBezTo>
                    <a:pt x="965235" y="793756"/>
                    <a:pt x="968149" y="793756"/>
                    <a:pt x="972035" y="795699"/>
                  </a:cubicBezTo>
                  <a:cubicBezTo>
                    <a:pt x="973007" y="795699"/>
                    <a:pt x="974221" y="796428"/>
                    <a:pt x="975679" y="797885"/>
                  </a:cubicBezTo>
                  <a:cubicBezTo>
                    <a:pt x="977136" y="799343"/>
                    <a:pt x="978836" y="798128"/>
                    <a:pt x="980779" y="794242"/>
                  </a:cubicBezTo>
                  <a:cubicBezTo>
                    <a:pt x="982722" y="795214"/>
                    <a:pt x="984180" y="795214"/>
                    <a:pt x="985151" y="794242"/>
                  </a:cubicBezTo>
                  <a:cubicBezTo>
                    <a:pt x="981265" y="792299"/>
                    <a:pt x="975922" y="788413"/>
                    <a:pt x="969121" y="782583"/>
                  </a:cubicBezTo>
                  <a:cubicBezTo>
                    <a:pt x="962320" y="776754"/>
                    <a:pt x="957948" y="772868"/>
                    <a:pt x="956005" y="770925"/>
                  </a:cubicBezTo>
                  <a:lnTo>
                    <a:pt x="956005" y="778211"/>
                  </a:lnTo>
                  <a:cubicBezTo>
                    <a:pt x="951147" y="778211"/>
                    <a:pt x="946289" y="775297"/>
                    <a:pt x="941432" y="769468"/>
                  </a:cubicBezTo>
                  <a:lnTo>
                    <a:pt x="944346" y="769468"/>
                  </a:lnTo>
                  <a:cubicBezTo>
                    <a:pt x="943375" y="769468"/>
                    <a:pt x="940946" y="768253"/>
                    <a:pt x="937060" y="765824"/>
                  </a:cubicBezTo>
                  <a:cubicBezTo>
                    <a:pt x="933173" y="763395"/>
                    <a:pt x="929773" y="761209"/>
                    <a:pt x="926858" y="759266"/>
                  </a:cubicBezTo>
                  <a:cubicBezTo>
                    <a:pt x="925887" y="757323"/>
                    <a:pt x="925644" y="754894"/>
                    <a:pt x="926130" y="751980"/>
                  </a:cubicBezTo>
                  <a:cubicBezTo>
                    <a:pt x="926615" y="749065"/>
                    <a:pt x="925887" y="746150"/>
                    <a:pt x="923944" y="743236"/>
                  </a:cubicBezTo>
                  <a:lnTo>
                    <a:pt x="926858" y="744693"/>
                  </a:lnTo>
                  <a:cubicBezTo>
                    <a:pt x="927830" y="745665"/>
                    <a:pt x="929287" y="747122"/>
                    <a:pt x="931230" y="749065"/>
                  </a:cubicBezTo>
                  <a:cubicBezTo>
                    <a:pt x="933173" y="751008"/>
                    <a:pt x="935602" y="751494"/>
                    <a:pt x="938517" y="750522"/>
                  </a:cubicBezTo>
                  <a:cubicBezTo>
                    <a:pt x="939489" y="751494"/>
                    <a:pt x="941432" y="752465"/>
                    <a:pt x="944346" y="753437"/>
                  </a:cubicBezTo>
                  <a:cubicBezTo>
                    <a:pt x="947261" y="754409"/>
                    <a:pt x="949204" y="757323"/>
                    <a:pt x="950176" y="762181"/>
                  </a:cubicBezTo>
                  <a:cubicBezTo>
                    <a:pt x="950176" y="762181"/>
                    <a:pt x="950418" y="762424"/>
                    <a:pt x="950904" y="762910"/>
                  </a:cubicBezTo>
                  <a:cubicBezTo>
                    <a:pt x="951390" y="763395"/>
                    <a:pt x="951633" y="763638"/>
                    <a:pt x="951633" y="763638"/>
                  </a:cubicBezTo>
                  <a:lnTo>
                    <a:pt x="964749" y="775297"/>
                  </a:lnTo>
                  <a:lnTo>
                    <a:pt x="979322" y="782583"/>
                  </a:lnTo>
                  <a:cubicBezTo>
                    <a:pt x="978350" y="781612"/>
                    <a:pt x="976893" y="780397"/>
                    <a:pt x="974950" y="778940"/>
                  </a:cubicBezTo>
                  <a:cubicBezTo>
                    <a:pt x="973007" y="777483"/>
                    <a:pt x="971550" y="774325"/>
                    <a:pt x="970578" y="769468"/>
                  </a:cubicBezTo>
                  <a:cubicBezTo>
                    <a:pt x="969607" y="769468"/>
                    <a:pt x="968392" y="769468"/>
                    <a:pt x="966935" y="769468"/>
                  </a:cubicBezTo>
                  <a:cubicBezTo>
                    <a:pt x="965477" y="769468"/>
                    <a:pt x="963777" y="768982"/>
                    <a:pt x="961834" y="768010"/>
                  </a:cubicBezTo>
                  <a:cubicBezTo>
                    <a:pt x="961834" y="766067"/>
                    <a:pt x="960377" y="763153"/>
                    <a:pt x="957462" y="759266"/>
                  </a:cubicBezTo>
                  <a:cubicBezTo>
                    <a:pt x="955519" y="758295"/>
                    <a:pt x="952362" y="756352"/>
                    <a:pt x="947990" y="753437"/>
                  </a:cubicBezTo>
                  <a:cubicBezTo>
                    <a:pt x="943618" y="750522"/>
                    <a:pt x="940946" y="747122"/>
                    <a:pt x="939974" y="743236"/>
                  </a:cubicBezTo>
                  <a:lnTo>
                    <a:pt x="935602" y="731577"/>
                  </a:lnTo>
                  <a:cubicBezTo>
                    <a:pt x="936574" y="733520"/>
                    <a:pt x="937545" y="733763"/>
                    <a:pt x="938517" y="732306"/>
                  </a:cubicBezTo>
                  <a:cubicBezTo>
                    <a:pt x="939489" y="730848"/>
                    <a:pt x="940460" y="730120"/>
                    <a:pt x="941432" y="730120"/>
                  </a:cubicBezTo>
                  <a:cubicBezTo>
                    <a:pt x="944346" y="730120"/>
                    <a:pt x="947261" y="732063"/>
                    <a:pt x="950176" y="735949"/>
                  </a:cubicBezTo>
                  <a:cubicBezTo>
                    <a:pt x="950176" y="736921"/>
                    <a:pt x="950661" y="737406"/>
                    <a:pt x="951633" y="737406"/>
                  </a:cubicBezTo>
                  <a:lnTo>
                    <a:pt x="974950" y="753437"/>
                  </a:lnTo>
                  <a:lnTo>
                    <a:pt x="973493" y="747608"/>
                  </a:lnTo>
                  <a:cubicBezTo>
                    <a:pt x="970578" y="744693"/>
                    <a:pt x="968635" y="742264"/>
                    <a:pt x="967663" y="740321"/>
                  </a:cubicBezTo>
                  <a:lnTo>
                    <a:pt x="967663" y="737406"/>
                  </a:lnTo>
                  <a:cubicBezTo>
                    <a:pt x="967663" y="735463"/>
                    <a:pt x="966449" y="733277"/>
                    <a:pt x="964020" y="730848"/>
                  </a:cubicBezTo>
                  <a:cubicBezTo>
                    <a:pt x="961591" y="728420"/>
                    <a:pt x="959405" y="726234"/>
                    <a:pt x="957462" y="724291"/>
                  </a:cubicBezTo>
                  <a:lnTo>
                    <a:pt x="951633" y="719919"/>
                  </a:lnTo>
                  <a:cubicBezTo>
                    <a:pt x="951633" y="716032"/>
                    <a:pt x="950176" y="714089"/>
                    <a:pt x="947261" y="714089"/>
                  </a:cubicBezTo>
                  <a:cubicBezTo>
                    <a:pt x="945318" y="714089"/>
                    <a:pt x="942889" y="712146"/>
                    <a:pt x="939974" y="708260"/>
                  </a:cubicBezTo>
                  <a:cubicBezTo>
                    <a:pt x="935117" y="703402"/>
                    <a:pt x="931230" y="700002"/>
                    <a:pt x="928316" y="698059"/>
                  </a:cubicBezTo>
                  <a:lnTo>
                    <a:pt x="922486" y="690772"/>
                  </a:lnTo>
                  <a:cubicBezTo>
                    <a:pt x="922486" y="689800"/>
                    <a:pt x="921515" y="688829"/>
                    <a:pt x="919572" y="687857"/>
                  </a:cubicBezTo>
                  <a:cubicBezTo>
                    <a:pt x="917629" y="687372"/>
                    <a:pt x="915685" y="686521"/>
                    <a:pt x="913742" y="685307"/>
                  </a:cubicBezTo>
                  <a:close/>
                  <a:moveTo>
                    <a:pt x="409508" y="647052"/>
                  </a:moveTo>
                  <a:lnTo>
                    <a:pt x="409508" y="660168"/>
                  </a:lnTo>
                  <a:cubicBezTo>
                    <a:pt x="413394" y="662111"/>
                    <a:pt x="415094" y="665755"/>
                    <a:pt x="414609" y="671098"/>
                  </a:cubicBezTo>
                  <a:cubicBezTo>
                    <a:pt x="414123" y="676441"/>
                    <a:pt x="413880" y="680085"/>
                    <a:pt x="413880" y="682028"/>
                  </a:cubicBezTo>
                  <a:cubicBezTo>
                    <a:pt x="410965" y="683971"/>
                    <a:pt x="408051" y="684943"/>
                    <a:pt x="405136" y="684943"/>
                  </a:cubicBezTo>
                  <a:lnTo>
                    <a:pt x="394935" y="684943"/>
                  </a:lnTo>
                  <a:lnTo>
                    <a:pt x="389106" y="683485"/>
                  </a:lnTo>
                  <a:cubicBezTo>
                    <a:pt x="386191" y="683485"/>
                    <a:pt x="383398" y="684457"/>
                    <a:pt x="380726" y="686400"/>
                  </a:cubicBezTo>
                  <a:lnTo>
                    <a:pt x="374553" y="693455"/>
                  </a:lnTo>
                  <a:lnTo>
                    <a:pt x="380362" y="699516"/>
                  </a:lnTo>
                  <a:cubicBezTo>
                    <a:pt x="383276" y="703402"/>
                    <a:pt x="384734" y="705831"/>
                    <a:pt x="384734" y="706803"/>
                  </a:cubicBezTo>
                  <a:cubicBezTo>
                    <a:pt x="385705" y="717490"/>
                    <a:pt x="386191" y="722347"/>
                    <a:pt x="386191" y="721376"/>
                  </a:cubicBezTo>
                  <a:cubicBezTo>
                    <a:pt x="387162" y="725262"/>
                    <a:pt x="389106" y="728177"/>
                    <a:pt x="392020" y="730120"/>
                  </a:cubicBezTo>
                  <a:cubicBezTo>
                    <a:pt x="393963" y="732063"/>
                    <a:pt x="396392" y="737892"/>
                    <a:pt x="399307" y="747608"/>
                  </a:cubicBezTo>
                  <a:cubicBezTo>
                    <a:pt x="401250" y="756352"/>
                    <a:pt x="403193" y="762181"/>
                    <a:pt x="405136" y="765095"/>
                  </a:cubicBezTo>
                  <a:lnTo>
                    <a:pt x="406593" y="769468"/>
                  </a:lnTo>
                  <a:cubicBezTo>
                    <a:pt x="411451" y="772382"/>
                    <a:pt x="416066" y="776997"/>
                    <a:pt x="420438" y="783312"/>
                  </a:cubicBezTo>
                  <a:cubicBezTo>
                    <a:pt x="424810" y="789627"/>
                    <a:pt x="427482" y="793756"/>
                    <a:pt x="428453" y="795699"/>
                  </a:cubicBezTo>
                  <a:cubicBezTo>
                    <a:pt x="435254" y="801529"/>
                    <a:pt x="439626" y="804443"/>
                    <a:pt x="441569" y="804443"/>
                  </a:cubicBezTo>
                  <a:lnTo>
                    <a:pt x="445941" y="811730"/>
                  </a:lnTo>
                  <a:lnTo>
                    <a:pt x="447398" y="811730"/>
                  </a:lnTo>
                  <a:cubicBezTo>
                    <a:pt x="448370" y="806872"/>
                    <a:pt x="449099" y="804443"/>
                    <a:pt x="449584" y="804443"/>
                  </a:cubicBezTo>
                  <a:cubicBezTo>
                    <a:pt x="450070" y="804443"/>
                    <a:pt x="452256" y="805901"/>
                    <a:pt x="456142" y="808815"/>
                  </a:cubicBezTo>
                  <a:lnTo>
                    <a:pt x="459057" y="811730"/>
                  </a:lnTo>
                  <a:cubicBezTo>
                    <a:pt x="463915" y="812701"/>
                    <a:pt x="466344" y="815616"/>
                    <a:pt x="466344" y="820474"/>
                  </a:cubicBezTo>
                  <a:cubicBezTo>
                    <a:pt x="468287" y="828246"/>
                    <a:pt x="469744" y="832618"/>
                    <a:pt x="470716" y="833590"/>
                  </a:cubicBezTo>
                  <a:lnTo>
                    <a:pt x="475088" y="842334"/>
                  </a:lnTo>
                  <a:lnTo>
                    <a:pt x="470716" y="840876"/>
                  </a:lnTo>
                  <a:lnTo>
                    <a:pt x="470716" y="843791"/>
                  </a:lnTo>
                  <a:cubicBezTo>
                    <a:pt x="470716" y="845734"/>
                    <a:pt x="470959" y="847434"/>
                    <a:pt x="471444" y="848892"/>
                  </a:cubicBezTo>
                  <a:cubicBezTo>
                    <a:pt x="471930" y="850349"/>
                    <a:pt x="472659" y="852049"/>
                    <a:pt x="473630" y="853992"/>
                  </a:cubicBezTo>
                  <a:lnTo>
                    <a:pt x="482374" y="867108"/>
                  </a:lnTo>
                  <a:cubicBezTo>
                    <a:pt x="481403" y="868080"/>
                    <a:pt x="480431" y="868566"/>
                    <a:pt x="479460" y="868566"/>
                  </a:cubicBezTo>
                  <a:lnTo>
                    <a:pt x="478002" y="865651"/>
                  </a:lnTo>
                  <a:lnTo>
                    <a:pt x="476545" y="868566"/>
                  </a:lnTo>
                  <a:cubicBezTo>
                    <a:pt x="476545" y="868566"/>
                    <a:pt x="477031" y="868809"/>
                    <a:pt x="478002" y="869294"/>
                  </a:cubicBezTo>
                  <a:cubicBezTo>
                    <a:pt x="478974" y="869780"/>
                    <a:pt x="479460" y="870509"/>
                    <a:pt x="479460" y="871480"/>
                  </a:cubicBezTo>
                  <a:cubicBezTo>
                    <a:pt x="481403" y="872452"/>
                    <a:pt x="483832" y="874881"/>
                    <a:pt x="486746" y="878767"/>
                  </a:cubicBezTo>
                  <a:lnTo>
                    <a:pt x="495490" y="886054"/>
                  </a:lnTo>
                  <a:cubicBezTo>
                    <a:pt x="492576" y="886054"/>
                    <a:pt x="489418" y="885325"/>
                    <a:pt x="486018" y="883868"/>
                  </a:cubicBezTo>
                  <a:cubicBezTo>
                    <a:pt x="482617" y="882410"/>
                    <a:pt x="480917" y="883139"/>
                    <a:pt x="480917" y="886054"/>
                  </a:cubicBezTo>
                  <a:cubicBezTo>
                    <a:pt x="480917" y="889940"/>
                    <a:pt x="483832" y="890911"/>
                    <a:pt x="489661" y="888968"/>
                  </a:cubicBezTo>
                  <a:cubicBezTo>
                    <a:pt x="488689" y="889940"/>
                    <a:pt x="487232" y="891397"/>
                    <a:pt x="485289" y="893340"/>
                  </a:cubicBezTo>
                  <a:cubicBezTo>
                    <a:pt x="483346" y="895283"/>
                    <a:pt x="482860" y="897226"/>
                    <a:pt x="483832" y="899169"/>
                  </a:cubicBezTo>
                  <a:cubicBezTo>
                    <a:pt x="483832" y="899169"/>
                    <a:pt x="486260" y="903056"/>
                    <a:pt x="491118" y="910828"/>
                  </a:cubicBezTo>
                  <a:lnTo>
                    <a:pt x="495490" y="918115"/>
                  </a:lnTo>
                  <a:cubicBezTo>
                    <a:pt x="494519" y="919086"/>
                    <a:pt x="493547" y="919815"/>
                    <a:pt x="492576" y="920301"/>
                  </a:cubicBezTo>
                  <a:cubicBezTo>
                    <a:pt x="491604" y="920786"/>
                    <a:pt x="491118" y="921515"/>
                    <a:pt x="491118" y="922487"/>
                  </a:cubicBezTo>
                  <a:lnTo>
                    <a:pt x="483832" y="915200"/>
                  </a:lnTo>
                  <a:cubicBezTo>
                    <a:pt x="480917" y="915200"/>
                    <a:pt x="478974" y="915686"/>
                    <a:pt x="478002" y="916657"/>
                  </a:cubicBezTo>
                  <a:lnTo>
                    <a:pt x="470716" y="918115"/>
                  </a:lnTo>
                  <a:lnTo>
                    <a:pt x="472173" y="916657"/>
                  </a:lnTo>
                  <a:cubicBezTo>
                    <a:pt x="474116" y="914714"/>
                    <a:pt x="474602" y="912285"/>
                    <a:pt x="473630" y="909371"/>
                  </a:cubicBezTo>
                  <a:cubicBezTo>
                    <a:pt x="472659" y="906456"/>
                    <a:pt x="471201" y="904513"/>
                    <a:pt x="469258" y="903541"/>
                  </a:cubicBezTo>
                  <a:cubicBezTo>
                    <a:pt x="468287" y="903541"/>
                    <a:pt x="467315" y="903056"/>
                    <a:pt x="466344" y="902084"/>
                  </a:cubicBezTo>
                  <a:cubicBezTo>
                    <a:pt x="465372" y="901113"/>
                    <a:pt x="463915" y="900627"/>
                    <a:pt x="461972" y="900627"/>
                  </a:cubicBezTo>
                  <a:cubicBezTo>
                    <a:pt x="463915" y="903541"/>
                    <a:pt x="464886" y="906213"/>
                    <a:pt x="464886" y="908642"/>
                  </a:cubicBezTo>
                  <a:cubicBezTo>
                    <a:pt x="464886" y="911071"/>
                    <a:pt x="465372" y="912771"/>
                    <a:pt x="466344" y="913743"/>
                  </a:cubicBezTo>
                  <a:lnTo>
                    <a:pt x="464886" y="915200"/>
                  </a:lnTo>
                  <a:cubicBezTo>
                    <a:pt x="462943" y="913257"/>
                    <a:pt x="461972" y="911799"/>
                    <a:pt x="461972" y="910828"/>
                  </a:cubicBezTo>
                  <a:cubicBezTo>
                    <a:pt x="461972" y="913743"/>
                    <a:pt x="463429" y="916900"/>
                    <a:pt x="466344" y="920301"/>
                  </a:cubicBezTo>
                  <a:cubicBezTo>
                    <a:pt x="469258" y="923701"/>
                    <a:pt x="471687" y="926859"/>
                    <a:pt x="473630" y="929773"/>
                  </a:cubicBezTo>
                  <a:lnTo>
                    <a:pt x="476545" y="929773"/>
                  </a:lnTo>
                  <a:cubicBezTo>
                    <a:pt x="477516" y="929773"/>
                    <a:pt x="478002" y="929773"/>
                    <a:pt x="478002" y="929773"/>
                  </a:cubicBezTo>
                  <a:cubicBezTo>
                    <a:pt x="477031" y="930745"/>
                    <a:pt x="477031" y="934145"/>
                    <a:pt x="478002" y="939975"/>
                  </a:cubicBezTo>
                  <a:cubicBezTo>
                    <a:pt x="481888" y="944832"/>
                    <a:pt x="484803" y="949690"/>
                    <a:pt x="486746" y="954548"/>
                  </a:cubicBezTo>
                  <a:cubicBezTo>
                    <a:pt x="484803" y="953576"/>
                    <a:pt x="483346" y="952119"/>
                    <a:pt x="482374" y="950176"/>
                  </a:cubicBezTo>
                  <a:cubicBezTo>
                    <a:pt x="481403" y="948233"/>
                    <a:pt x="480917" y="946775"/>
                    <a:pt x="480917" y="945804"/>
                  </a:cubicBezTo>
                  <a:lnTo>
                    <a:pt x="472173" y="939975"/>
                  </a:lnTo>
                  <a:cubicBezTo>
                    <a:pt x="471201" y="933174"/>
                    <a:pt x="466829" y="925887"/>
                    <a:pt x="459057" y="918115"/>
                  </a:cubicBezTo>
                  <a:cubicBezTo>
                    <a:pt x="459057" y="919086"/>
                    <a:pt x="458571" y="919572"/>
                    <a:pt x="457600" y="919572"/>
                  </a:cubicBezTo>
                  <a:cubicBezTo>
                    <a:pt x="456628" y="919572"/>
                    <a:pt x="455657" y="920058"/>
                    <a:pt x="454685" y="921029"/>
                  </a:cubicBezTo>
                  <a:cubicBezTo>
                    <a:pt x="453714" y="921029"/>
                    <a:pt x="452742" y="919086"/>
                    <a:pt x="451770" y="915200"/>
                  </a:cubicBezTo>
                  <a:cubicBezTo>
                    <a:pt x="450799" y="911314"/>
                    <a:pt x="449342" y="910828"/>
                    <a:pt x="447398" y="913743"/>
                  </a:cubicBezTo>
                  <a:cubicBezTo>
                    <a:pt x="447398" y="917629"/>
                    <a:pt x="448370" y="920544"/>
                    <a:pt x="450313" y="922487"/>
                  </a:cubicBezTo>
                  <a:lnTo>
                    <a:pt x="447398" y="928316"/>
                  </a:lnTo>
                  <a:lnTo>
                    <a:pt x="441569" y="922487"/>
                  </a:lnTo>
                  <a:cubicBezTo>
                    <a:pt x="440598" y="920544"/>
                    <a:pt x="439869" y="918600"/>
                    <a:pt x="439383" y="916657"/>
                  </a:cubicBezTo>
                  <a:cubicBezTo>
                    <a:pt x="438897" y="914714"/>
                    <a:pt x="437683" y="913257"/>
                    <a:pt x="435740" y="912285"/>
                  </a:cubicBezTo>
                  <a:lnTo>
                    <a:pt x="435740" y="919572"/>
                  </a:lnTo>
                  <a:cubicBezTo>
                    <a:pt x="437683" y="921515"/>
                    <a:pt x="438655" y="924430"/>
                    <a:pt x="438655" y="928316"/>
                  </a:cubicBezTo>
                  <a:cubicBezTo>
                    <a:pt x="438655" y="932202"/>
                    <a:pt x="438169" y="936088"/>
                    <a:pt x="437197" y="939975"/>
                  </a:cubicBezTo>
                  <a:cubicBezTo>
                    <a:pt x="436226" y="939003"/>
                    <a:pt x="434525" y="937060"/>
                    <a:pt x="432097" y="934145"/>
                  </a:cubicBezTo>
                  <a:cubicBezTo>
                    <a:pt x="429668" y="931231"/>
                    <a:pt x="427967" y="929773"/>
                    <a:pt x="426996" y="929773"/>
                  </a:cubicBezTo>
                  <a:cubicBezTo>
                    <a:pt x="426996" y="934631"/>
                    <a:pt x="428696" y="940946"/>
                    <a:pt x="432097" y="948719"/>
                  </a:cubicBezTo>
                  <a:cubicBezTo>
                    <a:pt x="435497" y="956491"/>
                    <a:pt x="437683" y="962806"/>
                    <a:pt x="438655" y="967664"/>
                  </a:cubicBezTo>
                  <a:cubicBezTo>
                    <a:pt x="430882" y="960863"/>
                    <a:pt x="426996" y="957462"/>
                    <a:pt x="426996" y="957462"/>
                  </a:cubicBezTo>
                  <a:lnTo>
                    <a:pt x="428453" y="979322"/>
                  </a:lnTo>
                  <a:cubicBezTo>
                    <a:pt x="427482" y="978351"/>
                    <a:pt x="426996" y="976165"/>
                    <a:pt x="426996" y="972764"/>
                  </a:cubicBezTo>
                  <a:cubicBezTo>
                    <a:pt x="426996" y="969364"/>
                    <a:pt x="426510" y="966206"/>
                    <a:pt x="425539" y="963292"/>
                  </a:cubicBezTo>
                  <a:lnTo>
                    <a:pt x="424081" y="972036"/>
                  </a:lnTo>
                  <a:cubicBezTo>
                    <a:pt x="424081" y="976893"/>
                    <a:pt x="425053" y="979808"/>
                    <a:pt x="426996" y="980780"/>
                  </a:cubicBezTo>
                  <a:cubicBezTo>
                    <a:pt x="432825" y="990495"/>
                    <a:pt x="438169" y="997296"/>
                    <a:pt x="443027" y="1001182"/>
                  </a:cubicBezTo>
                  <a:cubicBezTo>
                    <a:pt x="457600" y="1011869"/>
                    <a:pt x="469744" y="1018670"/>
                    <a:pt x="479460" y="1021585"/>
                  </a:cubicBezTo>
                  <a:lnTo>
                    <a:pt x="488204" y="1021585"/>
                  </a:lnTo>
                  <a:cubicBezTo>
                    <a:pt x="490147" y="1021585"/>
                    <a:pt x="492576" y="1022071"/>
                    <a:pt x="495490" y="1023042"/>
                  </a:cubicBezTo>
                  <a:cubicBezTo>
                    <a:pt x="498405" y="1024014"/>
                    <a:pt x="501319" y="1024499"/>
                    <a:pt x="504234" y="1024499"/>
                  </a:cubicBezTo>
                  <a:lnTo>
                    <a:pt x="510063" y="1025957"/>
                  </a:lnTo>
                  <a:cubicBezTo>
                    <a:pt x="506177" y="1025957"/>
                    <a:pt x="502291" y="1025957"/>
                    <a:pt x="498405" y="1025957"/>
                  </a:cubicBezTo>
                  <a:cubicBezTo>
                    <a:pt x="494519" y="1025957"/>
                    <a:pt x="491604" y="1025957"/>
                    <a:pt x="489661" y="1025957"/>
                  </a:cubicBezTo>
                  <a:cubicBezTo>
                    <a:pt x="491604" y="1034701"/>
                    <a:pt x="500348" y="1041502"/>
                    <a:pt x="515893" y="1046359"/>
                  </a:cubicBezTo>
                  <a:cubicBezTo>
                    <a:pt x="522694" y="1049274"/>
                    <a:pt x="532895" y="1051703"/>
                    <a:pt x="546497" y="1053646"/>
                  </a:cubicBezTo>
                  <a:cubicBezTo>
                    <a:pt x="545525" y="1055589"/>
                    <a:pt x="544311" y="1056318"/>
                    <a:pt x="542853" y="1055832"/>
                  </a:cubicBezTo>
                  <a:cubicBezTo>
                    <a:pt x="541396" y="1055346"/>
                    <a:pt x="540181" y="1055589"/>
                    <a:pt x="539210" y="1056561"/>
                  </a:cubicBezTo>
                  <a:cubicBezTo>
                    <a:pt x="536295" y="1056561"/>
                    <a:pt x="533866" y="1057046"/>
                    <a:pt x="531923" y="1058018"/>
                  </a:cubicBezTo>
                  <a:cubicBezTo>
                    <a:pt x="533866" y="1058989"/>
                    <a:pt x="535810" y="1059475"/>
                    <a:pt x="537753" y="1059475"/>
                  </a:cubicBezTo>
                  <a:cubicBezTo>
                    <a:pt x="538724" y="1058504"/>
                    <a:pt x="540181" y="1058261"/>
                    <a:pt x="542125" y="1058746"/>
                  </a:cubicBezTo>
                  <a:cubicBezTo>
                    <a:pt x="544068" y="1059232"/>
                    <a:pt x="545039" y="1059475"/>
                    <a:pt x="545039" y="1059475"/>
                  </a:cubicBezTo>
                  <a:lnTo>
                    <a:pt x="547954" y="1065305"/>
                  </a:lnTo>
                  <a:cubicBezTo>
                    <a:pt x="547954" y="1066276"/>
                    <a:pt x="548197" y="1067005"/>
                    <a:pt x="548683" y="1067490"/>
                  </a:cubicBezTo>
                  <a:cubicBezTo>
                    <a:pt x="549168" y="1067976"/>
                    <a:pt x="549897" y="1068219"/>
                    <a:pt x="550869" y="1068219"/>
                  </a:cubicBezTo>
                  <a:lnTo>
                    <a:pt x="545039" y="1068219"/>
                  </a:lnTo>
                  <a:cubicBezTo>
                    <a:pt x="549897" y="1074049"/>
                    <a:pt x="556698" y="1076963"/>
                    <a:pt x="565442" y="1076963"/>
                  </a:cubicBezTo>
                  <a:cubicBezTo>
                    <a:pt x="569328" y="1076963"/>
                    <a:pt x="572728" y="1077449"/>
                    <a:pt x="575643" y="1078421"/>
                  </a:cubicBezTo>
                  <a:lnTo>
                    <a:pt x="603332" y="1090079"/>
                  </a:lnTo>
                  <a:cubicBezTo>
                    <a:pt x="606247" y="1091051"/>
                    <a:pt x="608190" y="1091051"/>
                    <a:pt x="609162" y="1090079"/>
                  </a:cubicBezTo>
                  <a:cubicBezTo>
                    <a:pt x="609162" y="1090079"/>
                    <a:pt x="609404" y="1089836"/>
                    <a:pt x="609890" y="1089350"/>
                  </a:cubicBezTo>
                  <a:cubicBezTo>
                    <a:pt x="610376" y="1088865"/>
                    <a:pt x="610619" y="1088622"/>
                    <a:pt x="610619" y="1088622"/>
                  </a:cubicBezTo>
                  <a:lnTo>
                    <a:pt x="613533" y="1088622"/>
                  </a:lnTo>
                  <a:cubicBezTo>
                    <a:pt x="615477" y="1088622"/>
                    <a:pt x="617905" y="1088379"/>
                    <a:pt x="620820" y="1087893"/>
                  </a:cubicBezTo>
                  <a:cubicBezTo>
                    <a:pt x="623735" y="1087407"/>
                    <a:pt x="626649" y="1088136"/>
                    <a:pt x="629564" y="1090079"/>
                  </a:cubicBezTo>
                  <a:cubicBezTo>
                    <a:pt x="630536" y="1090079"/>
                    <a:pt x="631507" y="1090565"/>
                    <a:pt x="632479" y="1091536"/>
                  </a:cubicBezTo>
                  <a:lnTo>
                    <a:pt x="629564" y="1091536"/>
                  </a:lnTo>
                  <a:lnTo>
                    <a:pt x="629564" y="1092994"/>
                  </a:lnTo>
                  <a:cubicBezTo>
                    <a:pt x="633450" y="1094937"/>
                    <a:pt x="637822" y="1096394"/>
                    <a:pt x="642680" y="1097366"/>
                  </a:cubicBezTo>
                  <a:cubicBezTo>
                    <a:pt x="647538" y="1098337"/>
                    <a:pt x="650452" y="1098823"/>
                    <a:pt x="651424" y="1098823"/>
                  </a:cubicBezTo>
                  <a:cubicBezTo>
                    <a:pt x="659196" y="1100766"/>
                    <a:pt x="666483" y="1101738"/>
                    <a:pt x="673284" y="1101738"/>
                  </a:cubicBezTo>
                  <a:cubicBezTo>
                    <a:pt x="677170" y="1101738"/>
                    <a:pt x="680570" y="1102223"/>
                    <a:pt x="683485" y="1103195"/>
                  </a:cubicBezTo>
                  <a:cubicBezTo>
                    <a:pt x="686400" y="1104167"/>
                    <a:pt x="690286" y="1104652"/>
                    <a:pt x="695144" y="1104652"/>
                  </a:cubicBezTo>
                  <a:lnTo>
                    <a:pt x="693686" y="1109024"/>
                  </a:lnTo>
                  <a:lnTo>
                    <a:pt x="699516" y="1114854"/>
                  </a:lnTo>
                  <a:cubicBezTo>
                    <a:pt x="688829" y="1114854"/>
                    <a:pt x="681542" y="1115339"/>
                    <a:pt x="677656" y="1116311"/>
                  </a:cubicBezTo>
                  <a:cubicBezTo>
                    <a:pt x="676684" y="1116311"/>
                    <a:pt x="676198" y="1118254"/>
                    <a:pt x="676198" y="1122140"/>
                  </a:cubicBezTo>
                  <a:lnTo>
                    <a:pt x="677656" y="1122140"/>
                  </a:lnTo>
                  <a:cubicBezTo>
                    <a:pt x="678627" y="1122140"/>
                    <a:pt x="680085" y="1122140"/>
                    <a:pt x="682028" y="1122140"/>
                  </a:cubicBezTo>
                  <a:cubicBezTo>
                    <a:pt x="683971" y="1122140"/>
                    <a:pt x="687371" y="1124083"/>
                    <a:pt x="692229" y="1127970"/>
                  </a:cubicBezTo>
                  <a:cubicBezTo>
                    <a:pt x="694172" y="1128941"/>
                    <a:pt x="696115" y="1127970"/>
                    <a:pt x="698058" y="1125055"/>
                  </a:cubicBezTo>
                  <a:cubicBezTo>
                    <a:pt x="699030" y="1123112"/>
                    <a:pt x="700487" y="1122140"/>
                    <a:pt x="702430" y="1122140"/>
                  </a:cubicBezTo>
                  <a:cubicBezTo>
                    <a:pt x="704373" y="1122140"/>
                    <a:pt x="705831" y="1123112"/>
                    <a:pt x="706802" y="1125055"/>
                  </a:cubicBezTo>
                  <a:cubicBezTo>
                    <a:pt x="708745" y="1127970"/>
                    <a:pt x="709717" y="1129427"/>
                    <a:pt x="709717" y="1129427"/>
                  </a:cubicBezTo>
                  <a:lnTo>
                    <a:pt x="712632" y="1127970"/>
                  </a:lnTo>
                  <a:lnTo>
                    <a:pt x="712632" y="1120683"/>
                  </a:lnTo>
                  <a:cubicBezTo>
                    <a:pt x="712632" y="1119711"/>
                    <a:pt x="710203" y="1118254"/>
                    <a:pt x="705345" y="1116311"/>
                  </a:cubicBezTo>
                  <a:lnTo>
                    <a:pt x="711174" y="1110482"/>
                  </a:lnTo>
                  <a:lnTo>
                    <a:pt x="705345" y="1109024"/>
                  </a:lnTo>
                  <a:lnTo>
                    <a:pt x="706802" y="1107567"/>
                  </a:lnTo>
                  <a:lnTo>
                    <a:pt x="718461" y="1107567"/>
                  </a:lnTo>
                  <a:lnTo>
                    <a:pt x="711174" y="1084250"/>
                  </a:lnTo>
                  <a:cubicBezTo>
                    <a:pt x="713117" y="1084250"/>
                    <a:pt x="714575" y="1086193"/>
                    <a:pt x="715546" y="1090079"/>
                  </a:cubicBezTo>
                  <a:cubicBezTo>
                    <a:pt x="718461" y="1096880"/>
                    <a:pt x="721861" y="1100280"/>
                    <a:pt x="725748" y="1100280"/>
                  </a:cubicBezTo>
                  <a:cubicBezTo>
                    <a:pt x="724776" y="1098337"/>
                    <a:pt x="723562" y="1096151"/>
                    <a:pt x="722104" y="1093722"/>
                  </a:cubicBezTo>
                  <a:cubicBezTo>
                    <a:pt x="720647" y="1091293"/>
                    <a:pt x="718947" y="1089593"/>
                    <a:pt x="717004" y="1088622"/>
                  </a:cubicBezTo>
                  <a:cubicBezTo>
                    <a:pt x="716032" y="1086679"/>
                    <a:pt x="715546" y="1084250"/>
                    <a:pt x="715546" y="1081335"/>
                  </a:cubicBezTo>
                  <a:cubicBezTo>
                    <a:pt x="715546" y="1078421"/>
                    <a:pt x="715060" y="1076477"/>
                    <a:pt x="714089" y="1075506"/>
                  </a:cubicBezTo>
                  <a:cubicBezTo>
                    <a:pt x="711174" y="1072591"/>
                    <a:pt x="708745" y="1071134"/>
                    <a:pt x="706802" y="1071134"/>
                  </a:cubicBezTo>
                  <a:lnTo>
                    <a:pt x="705345" y="1065305"/>
                  </a:lnTo>
                  <a:cubicBezTo>
                    <a:pt x="704373" y="1064333"/>
                    <a:pt x="703402" y="1063604"/>
                    <a:pt x="702430" y="1063119"/>
                  </a:cubicBezTo>
                  <a:cubicBezTo>
                    <a:pt x="701459" y="1062633"/>
                    <a:pt x="700001" y="1061904"/>
                    <a:pt x="698058" y="1060933"/>
                  </a:cubicBezTo>
                  <a:cubicBezTo>
                    <a:pt x="701945" y="1058989"/>
                    <a:pt x="700973" y="1055589"/>
                    <a:pt x="695144" y="1050731"/>
                  </a:cubicBezTo>
                  <a:lnTo>
                    <a:pt x="692989" y="1044268"/>
                  </a:lnTo>
                  <a:lnTo>
                    <a:pt x="685671" y="1037615"/>
                  </a:lnTo>
                  <a:cubicBezTo>
                    <a:pt x="683728" y="1035672"/>
                    <a:pt x="682514" y="1034215"/>
                    <a:pt x="682028" y="1033243"/>
                  </a:cubicBezTo>
                  <a:lnTo>
                    <a:pt x="660168" y="1011383"/>
                  </a:lnTo>
                  <a:cubicBezTo>
                    <a:pt x="659196" y="1010412"/>
                    <a:pt x="657739" y="1009926"/>
                    <a:pt x="655796" y="1009926"/>
                  </a:cubicBezTo>
                  <a:lnTo>
                    <a:pt x="649967" y="1011383"/>
                  </a:lnTo>
                  <a:cubicBezTo>
                    <a:pt x="649967" y="1014298"/>
                    <a:pt x="650938" y="1016241"/>
                    <a:pt x="652881" y="1017213"/>
                  </a:cubicBezTo>
                  <a:cubicBezTo>
                    <a:pt x="654824" y="1018184"/>
                    <a:pt x="656282" y="1019642"/>
                    <a:pt x="657253" y="1021585"/>
                  </a:cubicBezTo>
                  <a:cubicBezTo>
                    <a:pt x="652396" y="1020613"/>
                    <a:pt x="648266" y="1018670"/>
                    <a:pt x="644866" y="1015755"/>
                  </a:cubicBezTo>
                  <a:cubicBezTo>
                    <a:pt x="641466" y="1012841"/>
                    <a:pt x="638794" y="1010412"/>
                    <a:pt x="636851" y="1008469"/>
                  </a:cubicBezTo>
                  <a:cubicBezTo>
                    <a:pt x="636851" y="1014298"/>
                    <a:pt x="637822" y="1018670"/>
                    <a:pt x="639765" y="1021585"/>
                  </a:cubicBezTo>
                  <a:cubicBezTo>
                    <a:pt x="640737" y="1024499"/>
                    <a:pt x="641951" y="1026928"/>
                    <a:pt x="643409" y="1028871"/>
                  </a:cubicBezTo>
                  <a:cubicBezTo>
                    <a:pt x="644866" y="1030815"/>
                    <a:pt x="646080" y="1032758"/>
                    <a:pt x="647052" y="1034701"/>
                  </a:cubicBezTo>
                  <a:lnTo>
                    <a:pt x="648509" y="1034701"/>
                  </a:lnTo>
                  <a:cubicBezTo>
                    <a:pt x="651424" y="1033729"/>
                    <a:pt x="654824" y="1034215"/>
                    <a:pt x="658711" y="1036158"/>
                  </a:cubicBezTo>
                  <a:cubicBezTo>
                    <a:pt x="659682" y="1036158"/>
                    <a:pt x="660897" y="1037130"/>
                    <a:pt x="662354" y="1039073"/>
                  </a:cubicBezTo>
                  <a:cubicBezTo>
                    <a:pt x="663811" y="1041016"/>
                    <a:pt x="665997" y="1042473"/>
                    <a:pt x="668912" y="1043445"/>
                  </a:cubicBezTo>
                  <a:cubicBezTo>
                    <a:pt x="668912" y="1044416"/>
                    <a:pt x="668426" y="1045874"/>
                    <a:pt x="667455" y="1047817"/>
                  </a:cubicBezTo>
                  <a:cubicBezTo>
                    <a:pt x="666483" y="1049760"/>
                    <a:pt x="665026" y="1051217"/>
                    <a:pt x="663083" y="1052189"/>
                  </a:cubicBezTo>
                  <a:cubicBezTo>
                    <a:pt x="663083" y="1052189"/>
                    <a:pt x="661625" y="1053646"/>
                    <a:pt x="658711" y="1056561"/>
                  </a:cubicBezTo>
                  <a:lnTo>
                    <a:pt x="651424" y="1050731"/>
                  </a:lnTo>
                  <a:cubicBezTo>
                    <a:pt x="649481" y="1048788"/>
                    <a:pt x="647538" y="1047817"/>
                    <a:pt x="645595" y="1047817"/>
                  </a:cubicBezTo>
                  <a:cubicBezTo>
                    <a:pt x="643652" y="1047817"/>
                    <a:pt x="642194" y="1050731"/>
                    <a:pt x="641223" y="1056561"/>
                  </a:cubicBezTo>
                  <a:lnTo>
                    <a:pt x="641223" y="1050731"/>
                  </a:lnTo>
                  <a:cubicBezTo>
                    <a:pt x="641223" y="1045874"/>
                    <a:pt x="638308" y="1043445"/>
                    <a:pt x="632479" y="1043445"/>
                  </a:cubicBezTo>
                  <a:cubicBezTo>
                    <a:pt x="630536" y="1044416"/>
                    <a:pt x="628593" y="1043930"/>
                    <a:pt x="626649" y="1041987"/>
                  </a:cubicBezTo>
                  <a:lnTo>
                    <a:pt x="616448" y="1028871"/>
                  </a:lnTo>
                  <a:cubicBezTo>
                    <a:pt x="618391" y="1031786"/>
                    <a:pt x="621306" y="1034215"/>
                    <a:pt x="625192" y="1036158"/>
                  </a:cubicBezTo>
                  <a:cubicBezTo>
                    <a:pt x="626164" y="1035187"/>
                    <a:pt x="626649" y="1032758"/>
                    <a:pt x="626649" y="1028871"/>
                  </a:cubicBezTo>
                  <a:lnTo>
                    <a:pt x="610619" y="1011383"/>
                  </a:lnTo>
                  <a:cubicBezTo>
                    <a:pt x="609647" y="1011383"/>
                    <a:pt x="609162" y="1009926"/>
                    <a:pt x="609162" y="1007011"/>
                  </a:cubicBezTo>
                  <a:cubicBezTo>
                    <a:pt x="608190" y="1003125"/>
                    <a:pt x="604304" y="999239"/>
                    <a:pt x="597503" y="995353"/>
                  </a:cubicBezTo>
                  <a:lnTo>
                    <a:pt x="606247" y="1007011"/>
                  </a:lnTo>
                  <a:cubicBezTo>
                    <a:pt x="597503" y="999239"/>
                    <a:pt x="587787" y="988066"/>
                    <a:pt x="577100" y="973493"/>
                  </a:cubicBezTo>
                  <a:cubicBezTo>
                    <a:pt x="564470" y="957948"/>
                    <a:pt x="555726" y="946290"/>
                    <a:pt x="550869" y="938517"/>
                  </a:cubicBezTo>
                  <a:cubicBezTo>
                    <a:pt x="550869" y="938517"/>
                    <a:pt x="551111" y="938274"/>
                    <a:pt x="551597" y="937789"/>
                  </a:cubicBezTo>
                  <a:cubicBezTo>
                    <a:pt x="552083" y="937303"/>
                    <a:pt x="552326" y="937060"/>
                    <a:pt x="552326" y="937060"/>
                  </a:cubicBezTo>
                  <a:cubicBezTo>
                    <a:pt x="553297" y="938031"/>
                    <a:pt x="554269" y="938517"/>
                    <a:pt x="555241" y="938517"/>
                  </a:cubicBezTo>
                  <a:cubicBezTo>
                    <a:pt x="555241" y="937546"/>
                    <a:pt x="558641" y="942404"/>
                    <a:pt x="565442" y="953090"/>
                  </a:cubicBezTo>
                  <a:lnTo>
                    <a:pt x="565442" y="948719"/>
                  </a:lnTo>
                  <a:cubicBezTo>
                    <a:pt x="565442" y="946775"/>
                    <a:pt x="564470" y="943375"/>
                    <a:pt x="562527" y="938517"/>
                  </a:cubicBezTo>
                  <a:cubicBezTo>
                    <a:pt x="558641" y="925887"/>
                    <a:pt x="553297" y="916657"/>
                    <a:pt x="546497" y="910828"/>
                  </a:cubicBezTo>
                  <a:cubicBezTo>
                    <a:pt x="543582" y="909857"/>
                    <a:pt x="541639" y="908642"/>
                    <a:pt x="540667" y="907185"/>
                  </a:cubicBezTo>
                  <a:cubicBezTo>
                    <a:pt x="539696" y="905727"/>
                    <a:pt x="539210" y="904999"/>
                    <a:pt x="539210" y="904999"/>
                  </a:cubicBezTo>
                  <a:lnTo>
                    <a:pt x="534838" y="887511"/>
                  </a:lnTo>
                  <a:cubicBezTo>
                    <a:pt x="534838" y="889454"/>
                    <a:pt x="534838" y="891883"/>
                    <a:pt x="534838" y="894798"/>
                  </a:cubicBezTo>
                  <a:cubicBezTo>
                    <a:pt x="534838" y="896740"/>
                    <a:pt x="535324" y="899412"/>
                    <a:pt x="536295" y="902813"/>
                  </a:cubicBezTo>
                  <a:cubicBezTo>
                    <a:pt x="537267" y="906213"/>
                    <a:pt x="537753" y="908399"/>
                    <a:pt x="537753" y="909371"/>
                  </a:cubicBezTo>
                  <a:cubicBezTo>
                    <a:pt x="535810" y="907428"/>
                    <a:pt x="534838" y="906456"/>
                    <a:pt x="534838" y="906456"/>
                  </a:cubicBezTo>
                  <a:cubicBezTo>
                    <a:pt x="530952" y="897712"/>
                    <a:pt x="526580" y="891397"/>
                    <a:pt x="521722" y="887511"/>
                  </a:cubicBezTo>
                  <a:lnTo>
                    <a:pt x="514435" y="877310"/>
                  </a:lnTo>
                  <a:cubicBezTo>
                    <a:pt x="515407" y="880224"/>
                    <a:pt x="516379" y="883625"/>
                    <a:pt x="517350" y="887511"/>
                  </a:cubicBezTo>
                  <a:cubicBezTo>
                    <a:pt x="518322" y="891397"/>
                    <a:pt x="519779" y="894798"/>
                    <a:pt x="521722" y="897712"/>
                  </a:cubicBezTo>
                  <a:cubicBezTo>
                    <a:pt x="518807" y="896740"/>
                    <a:pt x="517350" y="896255"/>
                    <a:pt x="517350" y="896255"/>
                  </a:cubicBezTo>
                  <a:lnTo>
                    <a:pt x="496947" y="846706"/>
                  </a:lnTo>
                  <a:cubicBezTo>
                    <a:pt x="495976" y="844763"/>
                    <a:pt x="495004" y="842334"/>
                    <a:pt x="494033" y="839419"/>
                  </a:cubicBezTo>
                  <a:cubicBezTo>
                    <a:pt x="493061" y="836504"/>
                    <a:pt x="492090" y="835533"/>
                    <a:pt x="491118" y="836504"/>
                  </a:cubicBezTo>
                  <a:cubicBezTo>
                    <a:pt x="491118" y="836504"/>
                    <a:pt x="491118" y="836262"/>
                    <a:pt x="491118" y="835776"/>
                  </a:cubicBezTo>
                  <a:cubicBezTo>
                    <a:pt x="491118" y="835290"/>
                    <a:pt x="491118" y="834561"/>
                    <a:pt x="491118" y="833590"/>
                  </a:cubicBezTo>
                  <a:cubicBezTo>
                    <a:pt x="490147" y="833590"/>
                    <a:pt x="489661" y="831161"/>
                    <a:pt x="489661" y="826303"/>
                  </a:cubicBezTo>
                  <a:cubicBezTo>
                    <a:pt x="487718" y="818531"/>
                    <a:pt x="485775" y="814159"/>
                    <a:pt x="483832" y="813187"/>
                  </a:cubicBezTo>
                  <a:cubicBezTo>
                    <a:pt x="481888" y="811244"/>
                    <a:pt x="480431" y="807358"/>
                    <a:pt x="479460" y="801529"/>
                  </a:cubicBezTo>
                  <a:cubicBezTo>
                    <a:pt x="480431" y="794728"/>
                    <a:pt x="480431" y="788413"/>
                    <a:pt x="479460" y="782583"/>
                  </a:cubicBezTo>
                  <a:cubicBezTo>
                    <a:pt x="479460" y="780640"/>
                    <a:pt x="478002" y="779183"/>
                    <a:pt x="475088" y="778211"/>
                  </a:cubicBezTo>
                  <a:lnTo>
                    <a:pt x="473630" y="782583"/>
                  </a:lnTo>
                  <a:lnTo>
                    <a:pt x="470716" y="775297"/>
                  </a:lnTo>
                  <a:cubicBezTo>
                    <a:pt x="469744" y="777240"/>
                    <a:pt x="465858" y="778211"/>
                    <a:pt x="459057" y="778211"/>
                  </a:cubicBezTo>
                  <a:cubicBezTo>
                    <a:pt x="461000" y="774325"/>
                    <a:pt x="461972" y="769953"/>
                    <a:pt x="461972" y="765095"/>
                  </a:cubicBezTo>
                  <a:lnTo>
                    <a:pt x="467801" y="765095"/>
                  </a:lnTo>
                  <a:lnTo>
                    <a:pt x="469258" y="754894"/>
                  </a:lnTo>
                  <a:lnTo>
                    <a:pt x="472173" y="754894"/>
                  </a:lnTo>
                  <a:cubicBezTo>
                    <a:pt x="472173" y="748093"/>
                    <a:pt x="473145" y="742750"/>
                    <a:pt x="475088" y="738864"/>
                  </a:cubicBezTo>
                  <a:cubicBezTo>
                    <a:pt x="475088" y="736921"/>
                    <a:pt x="473630" y="735949"/>
                    <a:pt x="470716" y="735949"/>
                  </a:cubicBezTo>
                  <a:lnTo>
                    <a:pt x="475088" y="715547"/>
                  </a:lnTo>
                  <a:cubicBezTo>
                    <a:pt x="476059" y="714575"/>
                    <a:pt x="476302" y="713361"/>
                    <a:pt x="475816" y="711903"/>
                  </a:cubicBezTo>
                  <a:lnTo>
                    <a:pt x="475606" y="711273"/>
                  </a:lnTo>
                  <a:lnTo>
                    <a:pt x="470716" y="712632"/>
                  </a:lnTo>
                  <a:cubicBezTo>
                    <a:pt x="470716" y="711660"/>
                    <a:pt x="468287" y="708746"/>
                    <a:pt x="463429" y="703888"/>
                  </a:cubicBezTo>
                  <a:cubicBezTo>
                    <a:pt x="465372" y="702916"/>
                    <a:pt x="467801" y="703402"/>
                    <a:pt x="470716" y="705345"/>
                  </a:cubicBezTo>
                  <a:cubicBezTo>
                    <a:pt x="470716" y="703402"/>
                    <a:pt x="468287" y="700002"/>
                    <a:pt x="463429" y="695144"/>
                  </a:cubicBezTo>
                  <a:cubicBezTo>
                    <a:pt x="463429" y="695144"/>
                    <a:pt x="461486" y="693201"/>
                    <a:pt x="457600" y="689315"/>
                  </a:cubicBezTo>
                  <a:lnTo>
                    <a:pt x="453228" y="689315"/>
                  </a:lnTo>
                  <a:lnTo>
                    <a:pt x="454685" y="684943"/>
                  </a:lnTo>
                  <a:cubicBezTo>
                    <a:pt x="453714" y="683000"/>
                    <a:pt x="452256" y="680814"/>
                    <a:pt x="450313" y="678385"/>
                  </a:cubicBezTo>
                  <a:cubicBezTo>
                    <a:pt x="448370" y="675956"/>
                    <a:pt x="446913" y="674256"/>
                    <a:pt x="445941" y="673284"/>
                  </a:cubicBezTo>
                  <a:cubicBezTo>
                    <a:pt x="443027" y="672313"/>
                    <a:pt x="441083" y="671098"/>
                    <a:pt x="440112" y="669641"/>
                  </a:cubicBezTo>
                  <a:cubicBezTo>
                    <a:pt x="439140" y="668183"/>
                    <a:pt x="438655" y="665997"/>
                    <a:pt x="438655" y="663083"/>
                  </a:cubicBezTo>
                  <a:cubicBezTo>
                    <a:pt x="435740" y="661140"/>
                    <a:pt x="432825" y="660168"/>
                    <a:pt x="429911" y="660168"/>
                  </a:cubicBezTo>
                  <a:cubicBezTo>
                    <a:pt x="427967" y="660168"/>
                    <a:pt x="425781" y="658954"/>
                    <a:pt x="423353" y="656525"/>
                  </a:cubicBezTo>
                  <a:cubicBezTo>
                    <a:pt x="420924" y="654096"/>
                    <a:pt x="418738" y="651910"/>
                    <a:pt x="416795" y="649967"/>
                  </a:cubicBezTo>
                  <a:cubicBezTo>
                    <a:pt x="416795" y="648024"/>
                    <a:pt x="414366" y="647052"/>
                    <a:pt x="409508" y="647052"/>
                  </a:cubicBezTo>
                  <a:close/>
                  <a:moveTo>
                    <a:pt x="559612" y="641223"/>
                  </a:moveTo>
                  <a:cubicBezTo>
                    <a:pt x="557669" y="641223"/>
                    <a:pt x="557669" y="642680"/>
                    <a:pt x="559612" y="645595"/>
                  </a:cubicBezTo>
                  <a:cubicBezTo>
                    <a:pt x="559612" y="642680"/>
                    <a:pt x="560584" y="641223"/>
                    <a:pt x="562527" y="641223"/>
                  </a:cubicBezTo>
                  <a:close/>
                  <a:moveTo>
                    <a:pt x="416795" y="641223"/>
                  </a:moveTo>
                  <a:lnTo>
                    <a:pt x="416795" y="647052"/>
                  </a:lnTo>
                  <a:cubicBezTo>
                    <a:pt x="418738" y="647052"/>
                    <a:pt x="420438" y="646323"/>
                    <a:pt x="421895" y="644866"/>
                  </a:cubicBezTo>
                  <a:cubicBezTo>
                    <a:pt x="423353" y="643409"/>
                    <a:pt x="424567" y="642680"/>
                    <a:pt x="425539" y="642680"/>
                  </a:cubicBezTo>
                  <a:close/>
                  <a:moveTo>
                    <a:pt x="680570" y="639766"/>
                  </a:moveTo>
                  <a:cubicBezTo>
                    <a:pt x="682513" y="640737"/>
                    <a:pt x="684214" y="641709"/>
                    <a:pt x="685671" y="642680"/>
                  </a:cubicBezTo>
                  <a:cubicBezTo>
                    <a:pt x="687128" y="643652"/>
                    <a:pt x="688343" y="645109"/>
                    <a:pt x="689314" y="647052"/>
                  </a:cubicBezTo>
                  <a:lnTo>
                    <a:pt x="693686" y="647052"/>
                  </a:lnTo>
                  <a:cubicBezTo>
                    <a:pt x="686885" y="642195"/>
                    <a:pt x="682513" y="639766"/>
                    <a:pt x="680570" y="639766"/>
                  </a:cubicBezTo>
                  <a:close/>
                  <a:moveTo>
                    <a:pt x="609162" y="631022"/>
                  </a:moveTo>
                  <a:lnTo>
                    <a:pt x="606247" y="635394"/>
                  </a:lnTo>
                  <a:lnTo>
                    <a:pt x="556698" y="652882"/>
                  </a:lnTo>
                  <a:cubicBezTo>
                    <a:pt x="561556" y="652882"/>
                    <a:pt x="566170" y="651910"/>
                    <a:pt x="570542" y="649967"/>
                  </a:cubicBezTo>
                  <a:cubicBezTo>
                    <a:pt x="574914" y="648024"/>
                    <a:pt x="578558" y="647052"/>
                    <a:pt x="581472" y="647052"/>
                  </a:cubicBezTo>
                  <a:cubicBezTo>
                    <a:pt x="576615" y="653853"/>
                    <a:pt x="572243" y="657254"/>
                    <a:pt x="568356" y="657254"/>
                  </a:cubicBezTo>
                  <a:cubicBezTo>
                    <a:pt x="564470" y="657254"/>
                    <a:pt x="561313" y="657739"/>
                    <a:pt x="558884" y="658711"/>
                  </a:cubicBezTo>
                  <a:cubicBezTo>
                    <a:pt x="556455" y="659682"/>
                    <a:pt x="554269" y="660168"/>
                    <a:pt x="552326" y="660168"/>
                  </a:cubicBezTo>
                  <a:cubicBezTo>
                    <a:pt x="552326" y="658225"/>
                    <a:pt x="551354" y="657254"/>
                    <a:pt x="549411" y="657254"/>
                  </a:cubicBezTo>
                  <a:cubicBezTo>
                    <a:pt x="545525" y="657254"/>
                    <a:pt x="542610" y="658711"/>
                    <a:pt x="540667" y="661626"/>
                  </a:cubicBezTo>
                  <a:lnTo>
                    <a:pt x="540667" y="663083"/>
                  </a:lnTo>
                  <a:cubicBezTo>
                    <a:pt x="541639" y="663083"/>
                    <a:pt x="543096" y="662597"/>
                    <a:pt x="545039" y="661626"/>
                  </a:cubicBezTo>
                  <a:cubicBezTo>
                    <a:pt x="546982" y="660654"/>
                    <a:pt x="549411" y="660168"/>
                    <a:pt x="552326" y="660168"/>
                  </a:cubicBezTo>
                  <a:lnTo>
                    <a:pt x="552326" y="661626"/>
                  </a:lnTo>
                  <a:cubicBezTo>
                    <a:pt x="550383" y="661626"/>
                    <a:pt x="547954" y="663083"/>
                    <a:pt x="545039" y="665997"/>
                  </a:cubicBezTo>
                  <a:cubicBezTo>
                    <a:pt x="544068" y="666969"/>
                    <a:pt x="542853" y="668183"/>
                    <a:pt x="541396" y="669641"/>
                  </a:cubicBezTo>
                  <a:cubicBezTo>
                    <a:pt x="539939" y="671098"/>
                    <a:pt x="537753" y="671827"/>
                    <a:pt x="534838" y="671827"/>
                  </a:cubicBezTo>
                  <a:cubicBezTo>
                    <a:pt x="537753" y="672798"/>
                    <a:pt x="539696" y="674013"/>
                    <a:pt x="540667" y="675470"/>
                  </a:cubicBezTo>
                  <a:cubicBezTo>
                    <a:pt x="541639" y="676927"/>
                    <a:pt x="542125" y="678142"/>
                    <a:pt x="542125" y="679113"/>
                  </a:cubicBezTo>
                  <a:lnTo>
                    <a:pt x="540667" y="683485"/>
                  </a:lnTo>
                  <a:cubicBezTo>
                    <a:pt x="540667" y="680571"/>
                    <a:pt x="538238" y="679113"/>
                    <a:pt x="533381" y="679113"/>
                  </a:cubicBezTo>
                  <a:cubicBezTo>
                    <a:pt x="532409" y="678142"/>
                    <a:pt x="530466" y="677656"/>
                    <a:pt x="527551" y="677656"/>
                  </a:cubicBezTo>
                  <a:cubicBezTo>
                    <a:pt x="524637" y="677656"/>
                    <a:pt x="522694" y="678142"/>
                    <a:pt x="521722" y="679113"/>
                  </a:cubicBezTo>
                  <a:lnTo>
                    <a:pt x="521722" y="687857"/>
                  </a:lnTo>
                  <a:cubicBezTo>
                    <a:pt x="521722" y="688829"/>
                    <a:pt x="520508" y="688343"/>
                    <a:pt x="518079" y="686400"/>
                  </a:cubicBezTo>
                  <a:cubicBezTo>
                    <a:pt x="515650" y="684457"/>
                    <a:pt x="513950" y="683485"/>
                    <a:pt x="512978" y="683485"/>
                  </a:cubicBezTo>
                  <a:cubicBezTo>
                    <a:pt x="511035" y="686400"/>
                    <a:pt x="508120" y="687857"/>
                    <a:pt x="504234" y="687857"/>
                  </a:cubicBezTo>
                  <a:cubicBezTo>
                    <a:pt x="510063" y="690772"/>
                    <a:pt x="512978" y="693687"/>
                    <a:pt x="512978" y="696601"/>
                  </a:cubicBezTo>
                  <a:cubicBezTo>
                    <a:pt x="511035" y="697573"/>
                    <a:pt x="508606" y="698059"/>
                    <a:pt x="505691" y="698059"/>
                  </a:cubicBezTo>
                  <a:lnTo>
                    <a:pt x="500482" y="697314"/>
                  </a:lnTo>
                  <a:lnTo>
                    <a:pt x="505691" y="715547"/>
                  </a:lnTo>
                  <a:cubicBezTo>
                    <a:pt x="504720" y="715061"/>
                    <a:pt x="503505" y="713482"/>
                    <a:pt x="502048" y="710810"/>
                  </a:cubicBezTo>
                  <a:lnTo>
                    <a:pt x="500096" y="706487"/>
                  </a:lnTo>
                  <a:lnTo>
                    <a:pt x="495855" y="710446"/>
                  </a:lnTo>
                  <a:cubicBezTo>
                    <a:pt x="494154" y="711417"/>
                    <a:pt x="492576" y="711660"/>
                    <a:pt x="491118" y="711175"/>
                  </a:cubicBezTo>
                  <a:cubicBezTo>
                    <a:pt x="490147" y="709231"/>
                    <a:pt x="489054" y="707774"/>
                    <a:pt x="487839" y="706803"/>
                  </a:cubicBezTo>
                  <a:lnTo>
                    <a:pt x="487368" y="706631"/>
                  </a:lnTo>
                  <a:lnTo>
                    <a:pt x="491118" y="712632"/>
                  </a:lnTo>
                  <a:lnTo>
                    <a:pt x="488204" y="712632"/>
                  </a:lnTo>
                  <a:cubicBezTo>
                    <a:pt x="488204" y="715547"/>
                    <a:pt x="489175" y="720404"/>
                    <a:pt x="491118" y="727205"/>
                  </a:cubicBezTo>
                  <a:cubicBezTo>
                    <a:pt x="492090" y="725262"/>
                    <a:pt x="493304" y="724047"/>
                    <a:pt x="494762" y="723562"/>
                  </a:cubicBezTo>
                  <a:cubicBezTo>
                    <a:pt x="496219" y="723076"/>
                    <a:pt x="497676" y="723076"/>
                    <a:pt x="499133" y="723562"/>
                  </a:cubicBezTo>
                  <a:cubicBezTo>
                    <a:pt x="500591" y="724047"/>
                    <a:pt x="501805" y="724291"/>
                    <a:pt x="502777" y="724291"/>
                  </a:cubicBezTo>
                  <a:cubicBezTo>
                    <a:pt x="504720" y="726234"/>
                    <a:pt x="506906" y="728905"/>
                    <a:pt x="509335" y="732306"/>
                  </a:cubicBezTo>
                  <a:cubicBezTo>
                    <a:pt x="511764" y="735706"/>
                    <a:pt x="512978" y="737406"/>
                    <a:pt x="512978" y="737406"/>
                  </a:cubicBezTo>
                  <a:cubicBezTo>
                    <a:pt x="515893" y="738378"/>
                    <a:pt x="518079" y="740078"/>
                    <a:pt x="519536" y="742507"/>
                  </a:cubicBezTo>
                  <a:cubicBezTo>
                    <a:pt x="520993" y="744936"/>
                    <a:pt x="522208" y="746636"/>
                    <a:pt x="523179" y="747608"/>
                  </a:cubicBezTo>
                  <a:lnTo>
                    <a:pt x="523179" y="751980"/>
                  </a:lnTo>
                  <a:cubicBezTo>
                    <a:pt x="523179" y="755866"/>
                    <a:pt x="524637" y="761695"/>
                    <a:pt x="527551" y="769468"/>
                  </a:cubicBezTo>
                  <a:cubicBezTo>
                    <a:pt x="528523" y="762667"/>
                    <a:pt x="528523" y="754894"/>
                    <a:pt x="527551" y="746150"/>
                  </a:cubicBezTo>
                  <a:cubicBezTo>
                    <a:pt x="527551" y="742264"/>
                    <a:pt x="528280" y="739835"/>
                    <a:pt x="529737" y="738864"/>
                  </a:cubicBezTo>
                  <a:cubicBezTo>
                    <a:pt x="531195" y="737892"/>
                    <a:pt x="533381" y="737406"/>
                    <a:pt x="536295" y="737406"/>
                  </a:cubicBezTo>
                  <a:cubicBezTo>
                    <a:pt x="538238" y="738378"/>
                    <a:pt x="539696" y="740321"/>
                    <a:pt x="540667" y="743236"/>
                  </a:cubicBezTo>
                  <a:cubicBezTo>
                    <a:pt x="541639" y="746150"/>
                    <a:pt x="543096" y="748579"/>
                    <a:pt x="545039" y="750522"/>
                  </a:cubicBezTo>
                  <a:cubicBezTo>
                    <a:pt x="544068" y="750522"/>
                    <a:pt x="543339" y="751251"/>
                    <a:pt x="542853" y="752708"/>
                  </a:cubicBezTo>
                  <a:cubicBezTo>
                    <a:pt x="542367" y="754166"/>
                    <a:pt x="541153" y="755380"/>
                    <a:pt x="539210" y="756352"/>
                  </a:cubicBezTo>
                  <a:cubicBezTo>
                    <a:pt x="540181" y="758295"/>
                    <a:pt x="540667" y="760238"/>
                    <a:pt x="540667" y="762181"/>
                  </a:cubicBezTo>
                  <a:cubicBezTo>
                    <a:pt x="540667" y="764124"/>
                    <a:pt x="541639" y="766553"/>
                    <a:pt x="543582" y="769468"/>
                  </a:cubicBezTo>
                  <a:cubicBezTo>
                    <a:pt x="544553" y="768496"/>
                    <a:pt x="545039" y="767039"/>
                    <a:pt x="545039" y="765095"/>
                  </a:cubicBezTo>
                  <a:cubicBezTo>
                    <a:pt x="545039" y="761209"/>
                    <a:pt x="546011" y="758295"/>
                    <a:pt x="547954" y="756352"/>
                  </a:cubicBezTo>
                  <a:lnTo>
                    <a:pt x="550869" y="754894"/>
                  </a:lnTo>
                  <a:lnTo>
                    <a:pt x="545039" y="733034"/>
                  </a:lnTo>
                  <a:cubicBezTo>
                    <a:pt x="544068" y="730120"/>
                    <a:pt x="541153" y="728662"/>
                    <a:pt x="536295" y="728662"/>
                  </a:cubicBezTo>
                  <a:lnTo>
                    <a:pt x="534838" y="728662"/>
                  </a:lnTo>
                  <a:cubicBezTo>
                    <a:pt x="534838" y="727691"/>
                    <a:pt x="536538" y="724776"/>
                    <a:pt x="539939" y="719919"/>
                  </a:cubicBezTo>
                  <a:cubicBezTo>
                    <a:pt x="543339" y="715061"/>
                    <a:pt x="544553" y="707774"/>
                    <a:pt x="543582" y="698059"/>
                  </a:cubicBezTo>
                  <a:cubicBezTo>
                    <a:pt x="543582" y="697087"/>
                    <a:pt x="544311" y="696358"/>
                    <a:pt x="545768" y="695873"/>
                  </a:cubicBezTo>
                  <a:cubicBezTo>
                    <a:pt x="547225" y="695387"/>
                    <a:pt x="548440" y="694172"/>
                    <a:pt x="549411" y="692229"/>
                  </a:cubicBezTo>
                  <a:lnTo>
                    <a:pt x="555241" y="696601"/>
                  </a:lnTo>
                  <a:lnTo>
                    <a:pt x="552326" y="698059"/>
                  </a:lnTo>
                  <a:cubicBezTo>
                    <a:pt x="553297" y="699030"/>
                    <a:pt x="554026" y="700730"/>
                    <a:pt x="554512" y="703159"/>
                  </a:cubicBezTo>
                  <a:cubicBezTo>
                    <a:pt x="554998" y="705588"/>
                    <a:pt x="555726" y="709231"/>
                    <a:pt x="556698" y="714089"/>
                  </a:cubicBezTo>
                  <a:lnTo>
                    <a:pt x="566899" y="719919"/>
                  </a:lnTo>
                  <a:lnTo>
                    <a:pt x="572728" y="714089"/>
                  </a:lnTo>
                  <a:cubicBezTo>
                    <a:pt x="575643" y="716032"/>
                    <a:pt x="577100" y="718461"/>
                    <a:pt x="577100" y="721376"/>
                  </a:cubicBezTo>
                  <a:cubicBezTo>
                    <a:pt x="578072" y="725262"/>
                    <a:pt x="580987" y="728177"/>
                    <a:pt x="585844" y="730120"/>
                  </a:cubicBezTo>
                  <a:cubicBezTo>
                    <a:pt x="592645" y="734006"/>
                    <a:pt x="596531" y="735949"/>
                    <a:pt x="597503" y="735949"/>
                  </a:cubicBezTo>
                  <a:cubicBezTo>
                    <a:pt x="607218" y="739835"/>
                    <a:pt x="613533" y="747608"/>
                    <a:pt x="616448" y="759266"/>
                  </a:cubicBezTo>
                  <a:cubicBezTo>
                    <a:pt x="616448" y="760238"/>
                    <a:pt x="616934" y="760966"/>
                    <a:pt x="617905" y="761452"/>
                  </a:cubicBezTo>
                  <a:cubicBezTo>
                    <a:pt x="618877" y="761938"/>
                    <a:pt x="619849" y="763153"/>
                    <a:pt x="620820" y="765095"/>
                  </a:cubicBezTo>
                  <a:cubicBezTo>
                    <a:pt x="621792" y="766067"/>
                    <a:pt x="623492" y="768253"/>
                    <a:pt x="625921" y="771653"/>
                  </a:cubicBezTo>
                  <a:cubicBezTo>
                    <a:pt x="628350" y="775054"/>
                    <a:pt x="631021" y="775297"/>
                    <a:pt x="633936" y="772382"/>
                  </a:cubicBezTo>
                  <a:cubicBezTo>
                    <a:pt x="635879" y="772382"/>
                    <a:pt x="637094" y="772868"/>
                    <a:pt x="637579" y="773839"/>
                  </a:cubicBezTo>
                  <a:cubicBezTo>
                    <a:pt x="638065" y="774811"/>
                    <a:pt x="638794" y="775297"/>
                    <a:pt x="639765" y="775297"/>
                  </a:cubicBezTo>
                  <a:cubicBezTo>
                    <a:pt x="639765" y="766553"/>
                    <a:pt x="641708" y="756837"/>
                    <a:pt x="645595" y="746150"/>
                  </a:cubicBezTo>
                  <a:lnTo>
                    <a:pt x="647052" y="747608"/>
                  </a:lnTo>
                  <a:cubicBezTo>
                    <a:pt x="647052" y="745665"/>
                    <a:pt x="648509" y="744693"/>
                    <a:pt x="651424" y="744693"/>
                  </a:cubicBezTo>
                  <a:lnTo>
                    <a:pt x="651424" y="746150"/>
                  </a:lnTo>
                  <a:cubicBezTo>
                    <a:pt x="651424" y="748093"/>
                    <a:pt x="650452" y="752465"/>
                    <a:pt x="648509" y="759266"/>
                  </a:cubicBezTo>
                  <a:cubicBezTo>
                    <a:pt x="653367" y="759266"/>
                    <a:pt x="656768" y="759995"/>
                    <a:pt x="658711" y="761452"/>
                  </a:cubicBezTo>
                  <a:cubicBezTo>
                    <a:pt x="660654" y="762910"/>
                    <a:pt x="662111" y="765581"/>
                    <a:pt x="663083" y="769468"/>
                  </a:cubicBezTo>
                  <a:lnTo>
                    <a:pt x="676198" y="769468"/>
                  </a:lnTo>
                  <a:cubicBezTo>
                    <a:pt x="675227" y="770439"/>
                    <a:pt x="674498" y="772625"/>
                    <a:pt x="674012" y="776026"/>
                  </a:cubicBezTo>
                  <a:cubicBezTo>
                    <a:pt x="673527" y="779426"/>
                    <a:pt x="671341" y="781126"/>
                    <a:pt x="667455" y="781126"/>
                  </a:cubicBezTo>
                  <a:cubicBezTo>
                    <a:pt x="666483" y="781126"/>
                    <a:pt x="665511" y="782341"/>
                    <a:pt x="664540" y="784770"/>
                  </a:cubicBezTo>
                  <a:cubicBezTo>
                    <a:pt x="663568" y="787198"/>
                    <a:pt x="663083" y="787927"/>
                    <a:pt x="663083" y="786955"/>
                  </a:cubicBezTo>
                  <a:lnTo>
                    <a:pt x="658711" y="786955"/>
                  </a:lnTo>
                  <a:cubicBezTo>
                    <a:pt x="656768" y="792785"/>
                    <a:pt x="658711" y="795699"/>
                    <a:pt x="664540" y="795699"/>
                  </a:cubicBezTo>
                  <a:cubicBezTo>
                    <a:pt x="664540" y="795699"/>
                    <a:pt x="664783" y="795456"/>
                    <a:pt x="665269" y="794971"/>
                  </a:cubicBezTo>
                  <a:cubicBezTo>
                    <a:pt x="665754" y="794485"/>
                    <a:pt x="665997" y="794242"/>
                    <a:pt x="665997" y="794242"/>
                  </a:cubicBezTo>
                  <a:cubicBezTo>
                    <a:pt x="667940" y="794242"/>
                    <a:pt x="670612" y="794242"/>
                    <a:pt x="674012" y="794242"/>
                  </a:cubicBezTo>
                  <a:cubicBezTo>
                    <a:pt x="677413" y="794242"/>
                    <a:pt x="680570" y="793270"/>
                    <a:pt x="683485" y="791327"/>
                  </a:cubicBezTo>
                  <a:cubicBezTo>
                    <a:pt x="683485" y="790356"/>
                    <a:pt x="685185" y="788413"/>
                    <a:pt x="688586" y="785498"/>
                  </a:cubicBezTo>
                  <a:cubicBezTo>
                    <a:pt x="691986" y="782583"/>
                    <a:pt x="694172" y="780154"/>
                    <a:pt x="695144" y="778211"/>
                  </a:cubicBezTo>
                  <a:cubicBezTo>
                    <a:pt x="697087" y="775297"/>
                    <a:pt x="699516" y="772139"/>
                    <a:pt x="702430" y="768739"/>
                  </a:cubicBezTo>
                  <a:cubicBezTo>
                    <a:pt x="705345" y="765338"/>
                    <a:pt x="707288" y="762667"/>
                    <a:pt x="708260" y="760724"/>
                  </a:cubicBezTo>
                  <a:lnTo>
                    <a:pt x="718461" y="744693"/>
                  </a:lnTo>
                  <a:lnTo>
                    <a:pt x="718886" y="743630"/>
                  </a:lnTo>
                  <a:lnTo>
                    <a:pt x="718279" y="743236"/>
                  </a:lnTo>
                  <a:cubicBezTo>
                    <a:pt x="716457" y="741778"/>
                    <a:pt x="715060" y="740321"/>
                    <a:pt x="714089" y="738864"/>
                  </a:cubicBezTo>
                  <a:lnTo>
                    <a:pt x="714089" y="735949"/>
                  </a:lnTo>
                  <a:cubicBezTo>
                    <a:pt x="713117" y="735949"/>
                    <a:pt x="712146" y="735463"/>
                    <a:pt x="711174" y="734492"/>
                  </a:cubicBezTo>
                  <a:cubicBezTo>
                    <a:pt x="710203" y="733520"/>
                    <a:pt x="709231" y="732063"/>
                    <a:pt x="708260" y="730120"/>
                  </a:cubicBezTo>
                  <a:lnTo>
                    <a:pt x="715546" y="730120"/>
                  </a:lnTo>
                  <a:cubicBezTo>
                    <a:pt x="715546" y="726234"/>
                    <a:pt x="713846" y="723076"/>
                    <a:pt x="710446" y="720647"/>
                  </a:cubicBezTo>
                  <a:cubicBezTo>
                    <a:pt x="707045" y="718218"/>
                    <a:pt x="705345" y="716032"/>
                    <a:pt x="705345" y="714089"/>
                  </a:cubicBezTo>
                  <a:cubicBezTo>
                    <a:pt x="705345" y="716032"/>
                    <a:pt x="707774" y="717004"/>
                    <a:pt x="712632" y="717004"/>
                  </a:cubicBezTo>
                  <a:cubicBezTo>
                    <a:pt x="715546" y="717975"/>
                    <a:pt x="719675" y="719433"/>
                    <a:pt x="725019" y="721376"/>
                  </a:cubicBezTo>
                  <a:cubicBezTo>
                    <a:pt x="730362" y="723319"/>
                    <a:pt x="734492" y="724291"/>
                    <a:pt x="737406" y="724291"/>
                  </a:cubicBezTo>
                  <a:cubicBezTo>
                    <a:pt x="737406" y="722347"/>
                    <a:pt x="735706" y="720647"/>
                    <a:pt x="732306" y="719190"/>
                  </a:cubicBezTo>
                  <a:cubicBezTo>
                    <a:pt x="728905" y="717732"/>
                    <a:pt x="726719" y="716032"/>
                    <a:pt x="725748" y="714089"/>
                  </a:cubicBezTo>
                  <a:cubicBezTo>
                    <a:pt x="723804" y="713118"/>
                    <a:pt x="721618" y="712389"/>
                    <a:pt x="719190" y="711903"/>
                  </a:cubicBezTo>
                  <a:cubicBezTo>
                    <a:pt x="716761" y="711417"/>
                    <a:pt x="715060" y="710203"/>
                    <a:pt x="714089" y="708260"/>
                  </a:cubicBezTo>
                  <a:lnTo>
                    <a:pt x="714089" y="705345"/>
                  </a:lnTo>
                  <a:cubicBezTo>
                    <a:pt x="715060" y="702431"/>
                    <a:pt x="715546" y="702431"/>
                    <a:pt x="715546" y="705345"/>
                  </a:cubicBezTo>
                  <a:cubicBezTo>
                    <a:pt x="724290" y="705345"/>
                    <a:pt x="731091" y="703888"/>
                    <a:pt x="735949" y="700973"/>
                  </a:cubicBezTo>
                  <a:cubicBezTo>
                    <a:pt x="732063" y="697087"/>
                    <a:pt x="725505" y="691986"/>
                    <a:pt x="716275" y="685671"/>
                  </a:cubicBezTo>
                  <a:cubicBezTo>
                    <a:pt x="707045" y="679356"/>
                    <a:pt x="700487" y="674741"/>
                    <a:pt x="696601" y="671827"/>
                  </a:cubicBezTo>
                  <a:cubicBezTo>
                    <a:pt x="702430" y="673770"/>
                    <a:pt x="708260" y="675713"/>
                    <a:pt x="714089" y="677656"/>
                  </a:cubicBezTo>
                  <a:cubicBezTo>
                    <a:pt x="714089" y="676685"/>
                    <a:pt x="713117" y="675470"/>
                    <a:pt x="711174" y="674013"/>
                  </a:cubicBezTo>
                  <a:cubicBezTo>
                    <a:pt x="709231" y="672555"/>
                    <a:pt x="707288" y="671341"/>
                    <a:pt x="705345" y="670369"/>
                  </a:cubicBezTo>
                  <a:cubicBezTo>
                    <a:pt x="694658" y="666483"/>
                    <a:pt x="687371" y="662597"/>
                    <a:pt x="683485" y="658711"/>
                  </a:cubicBezTo>
                  <a:lnTo>
                    <a:pt x="696601" y="660168"/>
                  </a:lnTo>
                  <a:cubicBezTo>
                    <a:pt x="697573" y="662111"/>
                    <a:pt x="699273" y="663326"/>
                    <a:pt x="701702" y="663811"/>
                  </a:cubicBezTo>
                  <a:cubicBezTo>
                    <a:pt x="704131" y="664297"/>
                    <a:pt x="706317" y="665026"/>
                    <a:pt x="708260" y="665997"/>
                  </a:cubicBezTo>
                  <a:lnTo>
                    <a:pt x="708260" y="663083"/>
                  </a:lnTo>
                  <a:cubicBezTo>
                    <a:pt x="707288" y="663083"/>
                    <a:pt x="706074" y="662354"/>
                    <a:pt x="704616" y="660897"/>
                  </a:cubicBezTo>
                  <a:lnTo>
                    <a:pt x="701884" y="659622"/>
                  </a:lnTo>
                  <a:lnTo>
                    <a:pt x="708260" y="658711"/>
                  </a:lnTo>
                  <a:lnTo>
                    <a:pt x="698058" y="654339"/>
                  </a:lnTo>
                  <a:cubicBezTo>
                    <a:pt x="697087" y="652396"/>
                    <a:pt x="695387" y="650938"/>
                    <a:pt x="692958" y="649967"/>
                  </a:cubicBezTo>
                  <a:cubicBezTo>
                    <a:pt x="690529" y="648995"/>
                    <a:pt x="688829" y="648024"/>
                    <a:pt x="687857" y="647052"/>
                  </a:cubicBezTo>
                  <a:cubicBezTo>
                    <a:pt x="686885" y="646081"/>
                    <a:pt x="684457" y="644623"/>
                    <a:pt x="680570" y="642680"/>
                  </a:cubicBezTo>
                  <a:cubicBezTo>
                    <a:pt x="676684" y="640737"/>
                    <a:pt x="671827" y="640737"/>
                    <a:pt x="665997" y="642680"/>
                  </a:cubicBezTo>
                  <a:cubicBezTo>
                    <a:pt x="660168" y="642680"/>
                    <a:pt x="656768" y="641709"/>
                    <a:pt x="655796" y="639766"/>
                  </a:cubicBezTo>
                  <a:lnTo>
                    <a:pt x="655796" y="633936"/>
                  </a:lnTo>
                  <a:cubicBezTo>
                    <a:pt x="653853" y="634908"/>
                    <a:pt x="652153" y="635879"/>
                    <a:pt x="650695" y="636851"/>
                  </a:cubicBezTo>
                  <a:cubicBezTo>
                    <a:pt x="649238" y="637823"/>
                    <a:pt x="648024" y="638794"/>
                    <a:pt x="647052" y="639766"/>
                  </a:cubicBezTo>
                  <a:lnTo>
                    <a:pt x="647052" y="636851"/>
                  </a:lnTo>
                  <a:lnTo>
                    <a:pt x="648509" y="633936"/>
                  </a:lnTo>
                  <a:cubicBezTo>
                    <a:pt x="643652" y="633936"/>
                    <a:pt x="639522" y="634422"/>
                    <a:pt x="636122" y="635394"/>
                  </a:cubicBezTo>
                  <a:cubicBezTo>
                    <a:pt x="632722" y="636365"/>
                    <a:pt x="629564" y="636851"/>
                    <a:pt x="626649" y="636851"/>
                  </a:cubicBezTo>
                  <a:cubicBezTo>
                    <a:pt x="626649" y="635879"/>
                    <a:pt x="625435" y="634908"/>
                    <a:pt x="623006" y="633936"/>
                  </a:cubicBezTo>
                  <a:cubicBezTo>
                    <a:pt x="620577" y="632965"/>
                    <a:pt x="619363" y="631993"/>
                    <a:pt x="619363" y="631022"/>
                  </a:cubicBezTo>
                  <a:cubicBezTo>
                    <a:pt x="618391" y="631022"/>
                    <a:pt x="616691" y="631264"/>
                    <a:pt x="614262" y="631750"/>
                  </a:cubicBezTo>
                  <a:cubicBezTo>
                    <a:pt x="611833" y="632236"/>
                    <a:pt x="610133" y="631993"/>
                    <a:pt x="609162" y="631022"/>
                  </a:cubicBezTo>
                  <a:close/>
                  <a:moveTo>
                    <a:pt x="426632" y="614627"/>
                  </a:moveTo>
                  <a:cubicBezTo>
                    <a:pt x="424931" y="614870"/>
                    <a:pt x="423596" y="615477"/>
                    <a:pt x="422624" y="616448"/>
                  </a:cubicBezTo>
                  <a:lnTo>
                    <a:pt x="422624" y="623735"/>
                  </a:lnTo>
                  <a:cubicBezTo>
                    <a:pt x="425539" y="623735"/>
                    <a:pt x="426996" y="622764"/>
                    <a:pt x="426996" y="620820"/>
                  </a:cubicBezTo>
                  <a:lnTo>
                    <a:pt x="426996" y="616448"/>
                  </a:lnTo>
                  <a:cubicBezTo>
                    <a:pt x="429911" y="616448"/>
                    <a:pt x="432339" y="617420"/>
                    <a:pt x="434283" y="619363"/>
                  </a:cubicBezTo>
                  <a:cubicBezTo>
                    <a:pt x="436226" y="621306"/>
                    <a:pt x="437683" y="622764"/>
                    <a:pt x="438655" y="623735"/>
                  </a:cubicBezTo>
                  <a:cubicBezTo>
                    <a:pt x="438655" y="622764"/>
                    <a:pt x="439383" y="622035"/>
                    <a:pt x="440841" y="621549"/>
                  </a:cubicBezTo>
                  <a:cubicBezTo>
                    <a:pt x="442298" y="621063"/>
                    <a:pt x="443027" y="620335"/>
                    <a:pt x="443027" y="619363"/>
                  </a:cubicBezTo>
                  <a:lnTo>
                    <a:pt x="443027" y="616448"/>
                  </a:lnTo>
                  <a:cubicBezTo>
                    <a:pt x="441083" y="616448"/>
                    <a:pt x="437683" y="615963"/>
                    <a:pt x="432825" y="614991"/>
                  </a:cubicBezTo>
                  <a:cubicBezTo>
                    <a:pt x="430396" y="614505"/>
                    <a:pt x="428332" y="614384"/>
                    <a:pt x="426632" y="614627"/>
                  </a:cubicBezTo>
                  <a:close/>
                  <a:moveTo>
                    <a:pt x="466344" y="607705"/>
                  </a:moveTo>
                  <a:cubicBezTo>
                    <a:pt x="466344" y="609648"/>
                    <a:pt x="465372" y="611105"/>
                    <a:pt x="463429" y="612077"/>
                  </a:cubicBezTo>
                  <a:cubicBezTo>
                    <a:pt x="460514" y="614991"/>
                    <a:pt x="457843" y="616934"/>
                    <a:pt x="455414" y="617906"/>
                  </a:cubicBezTo>
                  <a:cubicBezTo>
                    <a:pt x="452985" y="618877"/>
                    <a:pt x="450313" y="619363"/>
                    <a:pt x="447398" y="619363"/>
                  </a:cubicBezTo>
                  <a:lnTo>
                    <a:pt x="445941" y="619363"/>
                  </a:lnTo>
                  <a:lnTo>
                    <a:pt x="447398" y="620820"/>
                  </a:lnTo>
                  <a:cubicBezTo>
                    <a:pt x="467801" y="617906"/>
                    <a:pt x="481403" y="614505"/>
                    <a:pt x="488204" y="610619"/>
                  </a:cubicBezTo>
                  <a:cubicBezTo>
                    <a:pt x="479460" y="610619"/>
                    <a:pt x="473630" y="609648"/>
                    <a:pt x="470716" y="607705"/>
                  </a:cubicBezTo>
                  <a:close/>
                  <a:moveTo>
                    <a:pt x="491257" y="598845"/>
                  </a:moveTo>
                  <a:lnTo>
                    <a:pt x="491444" y="598868"/>
                  </a:lnTo>
                  <a:lnTo>
                    <a:pt x="491118" y="598961"/>
                  </a:lnTo>
                  <a:close/>
                  <a:moveTo>
                    <a:pt x="434283" y="582930"/>
                  </a:moveTo>
                  <a:cubicBezTo>
                    <a:pt x="433311" y="582930"/>
                    <a:pt x="433797" y="583659"/>
                    <a:pt x="435740" y="585116"/>
                  </a:cubicBezTo>
                  <a:cubicBezTo>
                    <a:pt x="437683" y="586573"/>
                    <a:pt x="438655" y="587302"/>
                    <a:pt x="438655" y="587302"/>
                  </a:cubicBezTo>
                  <a:lnTo>
                    <a:pt x="438655" y="582930"/>
                  </a:lnTo>
                  <a:close/>
                  <a:moveTo>
                    <a:pt x="715546" y="571271"/>
                  </a:moveTo>
                  <a:cubicBezTo>
                    <a:pt x="715546" y="575158"/>
                    <a:pt x="717004" y="578558"/>
                    <a:pt x="719918" y="581473"/>
                  </a:cubicBezTo>
                  <a:cubicBezTo>
                    <a:pt x="717975" y="581473"/>
                    <a:pt x="716032" y="580744"/>
                    <a:pt x="714089" y="579287"/>
                  </a:cubicBezTo>
                  <a:cubicBezTo>
                    <a:pt x="712146" y="577829"/>
                    <a:pt x="710203" y="578558"/>
                    <a:pt x="708260" y="581473"/>
                  </a:cubicBezTo>
                  <a:cubicBezTo>
                    <a:pt x="710203" y="583416"/>
                    <a:pt x="713603" y="584387"/>
                    <a:pt x="718461" y="584387"/>
                  </a:cubicBezTo>
                  <a:lnTo>
                    <a:pt x="737406" y="582930"/>
                  </a:lnTo>
                  <a:cubicBezTo>
                    <a:pt x="732548" y="581958"/>
                    <a:pt x="729391" y="580744"/>
                    <a:pt x="727934" y="579287"/>
                  </a:cubicBezTo>
                  <a:cubicBezTo>
                    <a:pt x="726476" y="577829"/>
                    <a:pt x="725748" y="575158"/>
                    <a:pt x="725748" y="571271"/>
                  </a:cubicBezTo>
                  <a:close/>
                  <a:moveTo>
                    <a:pt x="708260" y="571271"/>
                  </a:moveTo>
                  <a:cubicBezTo>
                    <a:pt x="706317" y="571271"/>
                    <a:pt x="705345" y="572729"/>
                    <a:pt x="705345" y="575643"/>
                  </a:cubicBezTo>
                  <a:lnTo>
                    <a:pt x="712632" y="575643"/>
                  </a:lnTo>
                  <a:cubicBezTo>
                    <a:pt x="713603" y="575643"/>
                    <a:pt x="713117" y="575400"/>
                    <a:pt x="711174" y="574915"/>
                  </a:cubicBezTo>
                  <a:cubicBezTo>
                    <a:pt x="709231" y="574429"/>
                    <a:pt x="708260" y="573214"/>
                    <a:pt x="708260" y="571271"/>
                  </a:cubicBezTo>
                  <a:close/>
                  <a:moveTo>
                    <a:pt x="416795" y="571271"/>
                  </a:moveTo>
                  <a:cubicBezTo>
                    <a:pt x="416795" y="575158"/>
                    <a:pt x="417523" y="577586"/>
                    <a:pt x="418981" y="578558"/>
                  </a:cubicBezTo>
                  <a:cubicBezTo>
                    <a:pt x="420438" y="579530"/>
                    <a:pt x="421652" y="580501"/>
                    <a:pt x="422624" y="581473"/>
                  </a:cubicBezTo>
                  <a:cubicBezTo>
                    <a:pt x="424567" y="581473"/>
                    <a:pt x="426024" y="583416"/>
                    <a:pt x="426996" y="587302"/>
                  </a:cubicBezTo>
                  <a:cubicBezTo>
                    <a:pt x="426024" y="587302"/>
                    <a:pt x="425296" y="586816"/>
                    <a:pt x="424810" y="585845"/>
                  </a:cubicBezTo>
                  <a:cubicBezTo>
                    <a:pt x="424324" y="584873"/>
                    <a:pt x="423596" y="583901"/>
                    <a:pt x="422624" y="582930"/>
                  </a:cubicBezTo>
                  <a:lnTo>
                    <a:pt x="422624" y="587302"/>
                  </a:lnTo>
                  <a:cubicBezTo>
                    <a:pt x="423596" y="587302"/>
                    <a:pt x="426024" y="589245"/>
                    <a:pt x="429911" y="593131"/>
                  </a:cubicBezTo>
                  <a:lnTo>
                    <a:pt x="426996" y="594589"/>
                  </a:lnTo>
                  <a:cubicBezTo>
                    <a:pt x="426996" y="594589"/>
                    <a:pt x="425781" y="593617"/>
                    <a:pt x="423353" y="591674"/>
                  </a:cubicBezTo>
                  <a:cubicBezTo>
                    <a:pt x="420924" y="589731"/>
                    <a:pt x="418738" y="590217"/>
                    <a:pt x="416795" y="593131"/>
                  </a:cubicBezTo>
                  <a:cubicBezTo>
                    <a:pt x="419709" y="595074"/>
                    <a:pt x="423596" y="596046"/>
                    <a:pt x="428453" y="596046"/>
                  </a:cubicBezTo>
                  <a:cubicBezTo>
                    <a:pt x="433311" y="596046"/>
                    <a:pt x="436711" y="597017"/>
                    <a:pt x="438655" y="598961"/>
                  </a:cubicBezTo>
                  <a:lnTo>
                    <a:pt x="431368" y="598961"/>
                  </a:lnTo>
                  <a:cubicBezTo>
                    <a:pt x="428453" y="598961"/>
                    <a:pt x="426753" y="600175"/>
                    <a:pt x="426267" y="602604"/>
                  </a:cubicBezTo>
                  <a:cubicBezTo>
                    <a:pt x="425781" y="605033"/>
                    <a:pt x="425539" y="608190"/>
                    <a:pt x="425539" y="612077"/>
                  </a:cubicBezTo>
                  <a:cubicBezTo>
                    <a:pt x="428453" y="610133"/>
                    <a:pt x="432825" y="609162"/>
                    <a:pt x="438655" y="609162"/>
                  </a:cubicBezTo>
                  <a:cubicBezTo>
                    <a:pt x="440598" y="608190"/>
                    <a:pt x="442055" y="607705"/>
                    <a:pt x="443027" y="607705"/>
                  </a:cubicBezTo>
                  <a:cubicBezTo>
                    <a:pt x="443998" y="607705"/>
                    <a:pt x="445455" y="607947"/>
                    <a:pt x="447398" y="608433"/>
                  </a:cubicBezTo>
                  <a:cubicBezTo>
                    <a:pt x="449342" y="608919"/>
                    <a:pt x="451770" y="609162"/>
                    <a:pt x="454685" y="609162"/>
                  </a:cubicBezTo>
                  <a:cubicBezTo>
                    <a:pt x="454685" y="608190"/>
                    <a:pt x="454442" y="607219"/>
                    <a:pt x="453956" y="606247"/>
                  </a:cubicBezTo>
                  <a:cubicBezTo>
                    <a:pt x="453471" y="605276"/>
                    <a:pt x="453228" y="604790"/>
                    <a:pt x="453228" y="604790"/>
                  </a:cubicBezTo>
                  <a:cubicBezTo>
                    <a:pt x="454199" y="603818"/>
                    <a:pt x="455657" y="603332"/>
                    <a:pt x="457600" y="603332"/>
                  </a:cubicBezTo>
                  <a:lnTo>
                    <a:pt x="460514" y="603332"/>
                  </a:lnTo>
                  <a:cubicBezTo>
                    <a:pt x="462458" y="603332"/>
                    <a:pt x="465858" y="602361"/>
                    <a:pt x="470716" y="600418"/>
                  </a:cubicBezTo>
                  <a:cubicBezTo>
                    <a:pt x="470716" y="602361"/>
                    <a:pt x="471687" y="603332"/>
                    <a:pt x="473630" y="603332"/>
                  </a:cubicBezTo>
                  <a:cubicBezTo>
                    <a:pt x="483346" y="603332"/>
                    <a:pt x="490632" y="604790"/>
                    <a:pt x="495490" y="607705"/>
                  </a:cubicBezTo>
                  <a:cubicBezTo>
                    <a:pt x="500348" y="607705"/>
                    <a:pt x="503263" y="605276"/>
                    <a:pt x="504234" y="600418"/>
                  </a:cubicBezTo>
                  <a:lnTo>
                    <a:pt x="491444" y="598868"/>
                  </a:lnTo>
                  <a:lnTo>
                    <a:pt x="501319" y="596046"/>
                  </a:lnTo>
                  <a:cubicBezTo>
                    <a:pt x="499376" y="596046"/>
                    <a:pt x="497433" y="595803"/>
                    <a:pt x="495490" y="595317"/>
                  </a:cubicBezTo>
                  <a:lnTo>
                    <a:pt x="491257" y="598845"/>
                  </a:lnTo>
                  <a:lnTo>
                    <a:pt x="480188" y="597503"/>
                  </a:lnTo>
                  <a:cubicBezTo>
                    <a:pt x="470959" y="595560"/>
                    <a:pt x="463429" y="594103"/>
                    <a:pt x="457600" y="593131"/>
                  </a:cubicBezTo>
                  <a:cubicBezTo>
                    <a:pt x="451770" y="600904"/>
                    <a:pt x="445455" y="604304"/>
                    <a:pt x="438655" y="603332"/>
                  </a:cubicBezTo>
                  <a:lnTo>
                    <a:pt x="438655" y="598961"/>
                  </a:lnTo>
                  <a:lnTo>
                    <a:pt x="438655" y="593131"/>
                  </a:lnTo>
                  <a:cubicBezTo>
                    <a:pt x="438655" y="593131"/>
                    <a:pt x="440112" y="593860"/>
                    <a:pt x="443027" y="595317"/>
                  </a:cubicBezTo>
                  <a:cubicBezTo>
                    <a:pt x="445941" y="596775"/>
                    <a:pt x="449342" y="596046"/>
                    <a:pt x="453228" y="593131"/>
                  </a:cubicBezTo>
                  <a:cubicBezTo>
                    <a:pt x="451285" y="592160"/>
                    <a:pt x="448856" y="590945"/>
                    <a:pt x="445941" y="589488"/>
                  </a:cubicBezTo>
                  <a:cubicBezTo>
                    <a:pt x="443027" y="588031"/>
                    <a:pt x="440598" y="587788"/>
                    <a:pt x="438655" y="588759"/>
                  </a:cubicBezTo>
                  <a:cubicBezTo>
                    <a:pt x="432825" y="588759"/>
                    <a:pt x="428939" y="588274"/>
                    <a:pt x="426996" y="587302"/>
                  </a:cubicBezTo>
                  <a:lnTo>
                    <a:pt x="429911" y="582930"/>
                  </a:lnTo>
                  <a:cubicBezTo>
                    <a:pt x="429911" y="581958"/>
                    <a:pt x="428939" y="581473"/>
                    <a:pt x="426996" y="581473"/>
                  </a:cubicBezTo>
                  <a:cubicBezTo>
                    <a:pt x="426024" y="581473"/>
                    <a:pt x="425296" y="580744"/>
                    <a:pt x="424810" y="579287"/>
                  </a:cubicBezTo>
                  <a:cubicBezTo>
                    <a:pt x="424324" y="577829"/>
                    <a:pt x="423596" y="577101"/>
                    <a:pt x="422624" y="577101"/>
                  </a:cubicBezTo>
                  <a:cubicBezTo>
                    <a:pt x="418738" y="575158"/>
                    <a:pt x="416795" y="573214"/>
                    <a:pt x="416795" y="571271"/>
                  </a:cubicBezTo>
                  <a:close/>
                  <a:moveTo>
                    <a:pt x="728662" y="556698"/>
                  </a:moveTo>
                  <a:cubicBezTo>
                    <a:pt x="732548" y="563499"/>
                    <a:pt x="734492" y="571757"/>
                    <a:pt x="734492" y="581473"/>
                  </a:cubicBezTo>
                  <a:lnTo>
                    <a:pt x="744693" y="582930"/>
                  </a:lnTo>
                  <a:cubicBezTo>
                    <a:pt x="745664" y="581958"/>
                    <a:pt x="745907" y="580744"/>
                    <a:pt x="745421" y="579287"/>
                  </a:cubicBezTo>
                  <a:cubicBezTo>
                    <a:pt x="744936" y="577829"/>
                    <a:pt x="744693" y="576615"/>
                    <a:pt x="744693" y="575643"/>
                  </a:cubicBezTo>
                  <a:cubicBezTo>
                    <a:pt x="743721" y="573700"/>
                    <a:pt x="743235" y="571757"/>
                    <a:pt x="743235" y="569814"/>
                  </a:cubicBezTo>
                  <a:cubicBezTo>
                    <a:pt x="743235" y="567871"/>
                    <a:pt x="744207" y="566414"/>
                    <a:pt x="746150" y="565442"/>
                  </a:cubicBezTo>
                  <a:lnTo>
                    <a:pt x="746150" y="577101"/>
                  </a:lnTo>
                  <a:cubicBezTo>
                    <a:pt x="746150" y="580987"/>
                    <a:pt x="749065" y="582930"/>
                    <a:pt x="754894" y="582930"/>
                  </a:cubicBezTo>
                  <a:cubicBezTo>
                    <a:pt x="758780" y="582930"/>
                    <a:pt x="761209" y="580987"/>
                    <a:pt x="762181" y="577101"/>
                  </a:cubicBezTo>
                  <a:cubicBezTo>
                    <a:pt x="764124" y="576129"/>
                    <a:pt x="765095" y="573943"/>
                    <a:pt x="765095" y="570543"/>
                  </a:cubicBezTo>
                  <a:cubicBezTo>
                    <a:pt x="765095" y="567142"/>
                    <a:pt x="766067" y="565442"/>
                    <a:pt x="768010" y="565442"/>
                  </a:cubicBezTo>
                  <a:lnTo>
                    <a:pt x="760723" y="565442"/>
                  </a:lnTo>
                  <a:cubicBezTo>
                    <a:pt x="760723" y="572243"/>
                    <a:pt x="761209" y="576129"/>
                    <a:pt x="762181" y="577101"/>
                  </a:cubicBezTo>
                  <a:lnTo>
                    <a:pt x="760723" y="575643"/>
                  </a:lnTo>
                  <a:cubicBezTo>
                    <a:pt x="760723" y="573700"/>
                    <a:pt x="759995" y="571757"/>
                    <a:pt x="758537" y="569814"/>
                  </a:cubicBezTo>
                  <a:cubicBezTo>
                    <a:pt x="757080" y="567871"/>
                    <a:pt x="755866" y="566899"/>
                    <a:pt x="754894" y="566899"/>
                  </a:cubicBezTo>
                  <a:cubicBezTo>
                    <a:pt x="754894" y="563985"/>
                    <a:pt x="754894" y="562527"/>
                    <a:pt x="754894" y="562527"/>
                  </a:cubicBezTo>
                  <a:lnTo>
                    <a:pt x="753437" y="562527"/>
                  </a:lnTo>
                  <a:cubicBezTo>
                    <a:pt x="752465" y="562527"/>
                    <a:pt x="750279" y="562042"/>
                    <a:pt x="746879" y="561070"/>
                  </a:cubicBezTo>
                  <a:cubicBezTo>
                    <a:pt x="743478" y="560099"/>
                    <a:pt x="741778" y="561556"/>
                    <a:pt x="741778" y="565442"/>
                  </a:cubicBezTo>
                  <a:cubicBezTo>
                    <a:pt x="738863" y="564471"/>
                    <a:pt x="738135" y="563256"/>
                    <a:pt x="739592" y="561799"/>
                  </a:cubicBezTo>
                  <a:cubicBezTo>
                    <a:pt x="741049" y="560341"/>
                    <a:pt x="741778" y="558641"/>
                    <a:pt x="741778" y="556698"/>
                  </a:cubicBezTo>
                  <a:close/>
                  <a:moveTo>
                    <a:pt x="409508" y="553783"/>
                  </a:moveTo>
                  <a:lnTo>
                    <a:pt x="405136" y="558155"/>
                  </a:lnTo>
                  <a:cubicBezTo>
                    <a:pt x="408051" y="561070"/>
                    <a:pt x="409508" y="561556"/>
                    <a:pt x="409508" y="559613"/>
                  </a:cubicBezTo>
                  <a:close/>
                  <a:moveTo>
                    <a:pt x="897712" y="529009"/>
                  </a:moveTo>
                  <a:cubicBezTo>
                    <a:pt x="893826" y="529009"/>
                    <a:pt x="891154" y="529495"/>
                    <a:pt x="889697" y="530466"/>
                  </a:cubicBezTo>
                  <a:cubicBezTo>
                    <a:pt x="888239" y="531438"/>
                    <a:pt x="888482" y="534352"/>
                    <a:pt x="890425" y="539210"/>
                  </a:cubicBezTo>
                  <a:lnTo>
                    <a:pt x="897712" y="537753"/>
                  </a:lnTo>
                  <a:close/>
                  <a:moveTo>
                    <a:pt x="559612" y="508606"/>
                  </a:moveTo>
                  <a:cubicBezTo>
                    <a:pt x="558641" y="511521"/>
                    <a:pt x="557184" y="514193"/>
                    <a:pt x="555241" y="516622"/>
                  </a:cubicBezTo>
                  <a:cubicBezTo>
                    <a:pt x="553297" y="519051"/>
                    <a:pt x="552326" y="521237"/>
                    <a:pt x="552326" y="523180"/>
                  </a:cubicBezTo>
                  <a:lnTo>
                    <a:pt x="552326" y="526094"/>
                  </a:lnTo>
                  <a:cubicBezTo>
                    <a:pt x="553297" y="527066"/>
                    <a:pt x="553297" y="528280"/>
                    <a:pt x="552326" y="529738"/>
                  </a:cubicBezTo>
                  <a:cubicBezTo>
                    <a:pt x="551354" y="531195"/>
                    <a:pt x="550383" y="532895"/>
                    <a:pt x="549411" y="534838"/>
                  </a:cubicBezTo>
                  <a:cubicBezTo>
                    <a:pt x="544553" y="534838"/>
                    <a:pt x="542125" y="538724"/>
                    <a:pt x="542125" y="546497"/>
                  </a:cubicBezTo>
                  <a:cubicBezTo>
                    <a:pt x="538238" y="549411"/>
                    <a:pt x="533381" y="557670"/>
                    <a:pt x="527551" y="571271"/>
                  </a:cubicBezTo>
                  <a:cubicBezTo>
                    <a:pt x="532409" y="570300"/>
                    <a:pt x="535324" y="569085"/>
                    <a:pt x="536295" y="567628"/>
                  </a:cubicBezTo>
                  <a:cubicBezTo>
                    <a:pt x="537267" y="566171"/>
                    <a:pt x="538724" y="563013"/>
                    <a:pt x="540667" y="558155"/>
                  </a:cubicBezTo>
                  <a:cubicBezTo>
                    <a:pt x="541639" y="552326"/>
                    <a:pt x="544553" y="547954"/>
                    <a:pt x="549411" y="545040"/>
                  </a:cubicBezTo>
                  <a:cubicBezTo>
                    <a:pt x="551354" y="540182"/>
                    <a:pt x="552812" y="534110"/>
                    <a:pt x="553783" y="526823"/>
                  </a:cubicBezTo>
                  <a:cubicBezTo>
                    <a:pt x="554755" y="519536"/>
                    <a:pt x="556698" y="513950"/>
                    <a:pt x="559612" y="510064"/>
                  </a:cubicBezTo>
                  <a:close/>
                  <a:moveTo>
                    <a:pt x="897712" y="491118"/>
                  </a:moveTo>
                  <a:cubicBezTo>
                    <a:pt x="894797" y="491118"/>
                    <a:pt x="892368" y="492090"/>
                    <a:pt x="890425" y="494033"/>
                  </a:cubicBezTo>
                  <a:lnTo>
                    <a:pt x="890425" y="496948"/>
                  </a:lnTo>
                  <a:cubicBezTo>
                    <a:pt x="890425" y="498891"/>
                    <a:pt x="889939" y="501563"/>
                    <a:pt x="888968" y="504963"/>
                  </a:cubicBezTo>
                  <a:cubicBezTo>
                    <a:pt x="887996" y="508363"/>
                    <a:pt x="889454" y="511035"/>
                    <a:pt x="893340" y="512978"/>
                  </a:cubicBezTo>
                  <a:cubicBezTo>
                    <a:pt x="892368" y="515893"/>
                    <a:pt x="891883" y="518565"/>
                    <a:pt x="891883" y="520994"/>
                  </a:cubicBezTo>
                  <a:cubicBezTo>
                    <a:pt x="891883" y="523423"/>
                    <a:pt x="892368" y="525609"/>
                    <a:pt x="893340" y="527552"/>
                  </a:cubicBezTo>
                  <a:lnTo>
                    <a:pt x="897712" y="523180"/>
                  </a:lnTo>
                  <a:close/>
                  <a:moveTo>
                    <a:pt x="569814" y="483832"/>
                  </a:moveTo>
                  <a:lnTo>
                    <a:pt x="568356" y="488204"/>
                  </a:lnTo>
                  <a:lnTo>
                    <a:pt x="569814" y="488204"/>
                  </a:lnTo>
                  <a:cubicBezTo>
                    <a:pt x="571757" y="486261"/>
                    <a:pt x="571757" y="485289"/>
                    <a:pt x="569814" y="485289"/>
                  </a:cubicBezTo>
                  <a:close/>
                  <a:moveTo>
                    <a:pt x="605955" y="482666"/>
                  </a:moveTo>
                  <a:lnTo>
                    <a:pt x="605518" y="483103"/>
                  </a:lnTo>
                  <a:cubicBezTo>
                    <a:pt x="604061" y="484561"/>
                    <a:pt x="601875" y="485289"/>
                    <a:pt x="598960" y="485289"/>
                  </a:cubicBezTo>
                  <a:close/>
                  <a:moveTo>
                    <a:pt x="577100" y="473631"/>
                  </a:moveTo>
                  <a:cubicBezTo>
                    <a:pt x="574186" y="474602"/>
                    <a:pt x="572486" y="475574"/>
                    <a:pt x="572000" y="476545"/>
                  </a:cubicBezTo>
                  <a:cubicBezTo>
                    <a:pt x="571514" y="477517"/>
                    <a:pt x="571757" y="479946"/>
                    <a:pt x="572728" y="483832"/>
                  </a:cubicBezTo>
                  <a:cubicBezTo>
                    <a:pt x="572728" y="478003"/>
                    <a:pt x="574186" y="474602"/>
                    <a:pt x="577100" y="473631"/>
                  </a:cubicBezTo>
                  <a:close/>
                  <a:moveTo>
                    <a:pt x="622277" y="472173"/>
                  </a:moveTo>
                  <a:cubicBezTo>
                    <a:pt x="620334" y="472173"/>
                    <a:pt x="616448" y="475088"/>
                    <a:pt x="610619" y="480917"/>
                  </a:cubicBezTo>
                  <a:lnTo>
                    <a:pt x="605955" y="482666"/>
                  </a:lnTo>
                  <a:lnTo>
                    <a:pt x="607704" y="480917"/>
                  </a:lnTo>
                  <a:cubicBezTo>
                    <a:pt x="606733" y="477031"/>
                    <a:pt x="606247" y="475088"/>
                    <a:pt x="606247" y="475088"/>
                  </a:cubicBezTo>
                  <a:cubicBezTo>
                    <a:pt x="602361" y="475088"/>
                    <a:pt x="599203" y="475817"/>
                    <a:pt x="596774" y="477274"/>
                  </a:cubicBezTo>
                  <a:cubicBezTo>
                    <a:pt x="594345" y="478731"/>
                    <a:pt x="591674" y="479460"/>
                    <a:pt x="588759" y="479460"/>
                  </a:cubicBezTo>
                  <a:lnTo>
                    <a:pt x="587302" y="488204"/>
                  </a:lnTo>
                  <a:lnTo>
                    <a:pt x="594588" y="488204"/>
                  </a:lnTo>
                  <a:lnTo>
                    <a:pt x="582930" y="494033"/>
                  </a:lnTo>
                  <a:lnTo>
                    <a:pt x="581472" y="504234"/>
                  </a:lnTo>
                  <a:cubicBezTo>
                    <a:pt x="580501" y="508121"/>
                    <a:pt x="578801" y="512250"/>
                    <a:pt x="576372" y="516622"/>
                  </a:cubicBezTo>
                  <a:cubicBezTo>
                    <a:pt x="573943" y="520994"/>
                    <a:pt x="571757" y="525123"/>
                    <a:pt x="569814" y="529009"/>
                  </a:cubicBezTo>
                  <a:cubicBezTo>
                    <a:pt x="569814" y="532895"/>
                    <a:pt x="568114" y="536781"/>
                    <a:pt x="564713" y="540668"/>
                  </a:cubicBezTo>
                  <a:cubicBezTo>
                    <a:pt x="561313" y="544554"/>
                    <a:pt x="559612" y="546983"/>
                    <a:pt x="559612" y="547954"/>
                  </a:cubicBezTo>
                  <a:lnTo>
                    <a:pt x="559612" y="552326"/>
                  </a:lnTo>
                  <a:cubicBezTo>
                    <a:pt x="558641" y="554269"/>
                    <a:pt x="556941" y="555969"/>
                    <a:pt x="554512" y="557427"/>
                  </a:cubicBezTo>
                  <a:cubicBezTo>
                    <a:pt x="552083" y="558884"/>
                    <a:pt x="550383" y="561556"/>
                    <a:pt x="549411" y="565442"/>
                  </a:cubicBezTo>
                  <a:cubicBezTo>
                    <a:pt x="546497" y="567385"/>
                    <a:pt x="543825" y="571514"/>
                    <a:pt x="541396" y="577829"/>
                  </a:cubicBezTo>
                  <a:cubicBezTo>
                    <a:pt x="538967" y="584144"/>
                    <a:pt x="536295" y="588759"/>
                    <a:pt x="533381" y="591674"/>
                  </a:cubicBezTo>
                  <a:lnTo>
                    <a:pt x="533381" y="596046"/>
                  </a:lnTo>
                  <a:cubicBezTo>
                    <a:pt x="543096" y="591188"/>
                    <a:pt x="549411" y="588274"/>
                    <a:pt x="552326" y="587302"/>
                  </a:cubicBezTo>
                  <a:cubicBezTo>
                    <a:pt x="554269" y="587302"/>
                    <a:pt x="557669" y="584873"/>
                    <a:pt x="562527" y="580015"/>
                  </a:cubicBezTo>
                  <a:cubicBezTo>
                    <a:pt x="571271" y="577101"/>
                    <a:pt x="576129" y="575643"/>
                    <a:pt x="577100" y="575643"/>
                  </a:cubicBezTo>
                  <a:cubicBezTo>
                    <a:pt x="578072" y="575643"/>
                    <a:pt x="579044" y="574672"/>
                    <a:pt x="580015" y="572729"/>
                  </a:cubicBezTo>
                  <a:cubicBezTo>
                    <a:pt x="580987" y="570786"/>
                    <a:pt x="581958" y="569814"/>
                    <a:pt x="582930" y="569814"/>
                  </a:cubicBezTo>
                  <a:cubicBezTo>
                    <a:pt x="585844" y="569814"/>
                    <a:pt x="589730" y="569328"/>
                    <a:pt x="594588" y="568357"/>
                  </a:cubicBezTo>
                  <a:cubicBezTo>
                    <a:pt x="599446" y="567385"/>
                    <a:pt x="603332" y="567871"/>
                    <a:pt x="606247" y="569814"/>
                  </a:cubicBezTo>
                  <a:cubicBezTo>
                    <a:pt x="604304" y="567871"/>
                    <a:pt x="603332" y="565928"/>
                    <a:pt x="603332" y="563985"/>
                  </a:cubicBezTo>
                  <a:cubicBezTo>
                    <a:pt x="603332" y="562042"/>
                    <a:pt x="601875" y="559613"/>
                    <a:pt x="598960" y="556698"/>
                  </a:cubicBezTo>
                  <a:cubicBezTo>
                    <a:pt x="595074" y="554755"/>
                    <a:pt x="591431" y="552326"/>
                    <a:pt x="588030" y="549411"/>
                  </a:cubicBezTo>
                  <a:cubicBezTo>
                    <a:pt x="584630" y="546497"/>
                    <a:pt x="580987" y="545040"/>
                    <a:pt x="577100" y="545040"/>
                  </a:cubicBezTo>
                  <a:cubicBezTo>
                    <a:pt x="572243" y="539210"/>
                    <a:pt x="569814" y="533867"/>
                    <a:pt x="569814" y="529009"/>
                  </a:cubicBezTo>
                  <a:lnTo>
                    <a:pt x="587302" y="545040"/>
                  </a:lnTo>
                  <a:cubicBezTo>
                    <a:pt x="594102" y="546983"/>
                    <a:pt x="599932" y="549411"/>
                    <a:pt x="604790" y="552326"/>
                  </a:cubicBezTo>
                  <a:cubicBezTo>
                    <a:pt x="609647" y="555241"/>
                    <a:pt x="614505" y="557670"/>
                    <a:pt x="619363" y="559613"/>
                  </a:cubicBezTo>
                  <a:lnTo>
                    <a:pt x="626649" y="558155"/>
                  </a:lnTo>
                  <a:cubicBezTo>
                    <a:pt x="633450" y="557184"/>
                    <a:pt x="641708" y="556698"/>
                    <a:pt x="651424" y="556698"/>
                  </a:cubicBezTo>
                  <a:cubicBezTo>
                    <a:pt x="655310" y="554755"/>
                    <a:pt x="660654" y="553783"/>
                    <a:pt x="667455" y="553783"/>
                  </a:cubicBezTo>
                  <a:cubicBezTo>
                    <a:pt x="673284" y="551840"/>
                    <a:pt x="678627" y="550869"/>
                    <a:pt x="683485" y="550869"/>
                  </a:cubicBezTo>
                  <a:lnTo>
                    <a:pt x="683485" y="545040"/>
                  </a:lnTo>
                  <a:cubicBezTo>
                    <a:pt x="679599" y="545040"/>
                    <a:pt x="677656" y="542611"/>
                    <a:pt x="677656" y="537753"/>
                  </a:cubicBezTo>
                  <a:cubicBezTo>
                    <a:pt x="677656" y="530952"/>
                    <a:pt x="674255" y="526580"/>
                    <a:pt x="667455" y="524637"/>
                  </a:cubicBezTo>
                  <a:lnTo>
                    <a:pt x="665997" y="524637"/>
                  </a:lnTo>
                  <a:cubicBezTo>
                    <a:pt x="665997" y="520751"/>
                    <a:pt x="664540" y="518322"/>
                    <a:pt x="661625" y="517350"/>
                  </a:cubicBezTo>
                  <a:cubicBezTo>
                    <a:pt x="658711" y="516379"/>
                    <a:pt x="656768" y="515893"/>
                    <a:pt x="655796" y="515893"/>
                  </a:cubicBezTo>
                  <a:lnTo>
                    <a:pt x="657253" y="508606"/>
                  </a:lnTo>
                  <a:cubicBezTo>
                    <a:pt x="655310" y="507635"/>
                    <a:pt x="652881" y="506663"/>
                    <a:pt x="649967" y="505692"/>
                  </a:cubicBezTo>
                  <a:cubicBezTo>
                    <a:pt x="647052" y="504720"/>
                    <a:pt x="644137" y="502777"/>
                    <a:pt x="641223" y="499862"/>
                  </a:cubicBezTo>
                  <a:lnTo>
                    <a:pt x="647052" y="499862"/>
                  </a:lnTo>
                  <a:cubicBezTo>
                    <a:pt x="643166" y="496948"/>
                    <a:pt x="639522" y="495248"/>
                    <a:pt x="636122" y="494762"/>
                  </a:cubicBezTo>
                  <a:cubicBezTo>
                    <a:pt x="632722" y="494276"/>
                    <a:pt x="631021" y="493547"/>
                    <a:pt x="631021" y="492576"/>
                  </a:cubicBezTo>
                  <a:cubicBezTo>
                    <a:pt x="630050" y="492576"/>
                    <a:pt x="629321" y="489418"/>
                    <a:pt x="628835" y="483103"/>
                  </a:cubicBezTo>
                  <a:cubicBezTo>
                    <a:pt x="628350" y="476788"/>
                    <a:pt x="626164" y="473145"/>
                    <a:pt x="622277" y="472173"/>
                  </a:cubicBezTo>
                  <a:close/>
                  <a:moveTo>
                    <a:pt x="594406" y="468894"/>
                  </a:moveTo>
                  <a:cubicBezTo>
                    <a:pt x="594285" y="469137"/>
                    <a:pt x="594103" y="469744"/>
                    <a:pt x="593860" y="470716"/>
                  </a:cubicBezTo>
                  <a:cubicBezTo>
                    <a:pt x="593374" y="472659"/>
                    <a:pt x="591674" y="474116"/>
                    <a:pt x="588759" y="475088"/>
                  </a:cubicBezTo>
                  <a:lnTo>
                    <a:pt x="594588" y="475088"/>
                  </a:lnTo>
                  <a:lnTo>
                    <a:pt x="594588" y="469259"/>
                  </a:lnTo>
                  <a:cubicBezTo>
                    <a:pt x="594588" y="468773"/>
                    <a:pt x="594528" y="468652"/>
                    <a:pt x="594406" y="468894"/>
                  </a:cubicBezTo>
                  <a:close/>
                  <a:moveTo>
                    <a:pt x="598960" y="461972"/>
                  </a:moveTo>
                  <a:cubicBezTo>
                    <a:pt x="598960" y="462944"/>
                    <a:pt x="600660" y="463429"/>
                    <a:pt x="604061" y="463429"/>
                  </a:cubicBezTo>
                  <a:cubicBezTo>
                    <a:pt x="607461" y="463429"/>
                    <a:pt x="609162" y="464401"/>
                    <a:pt x="609162" y="466344"/>
                  </a:cubicBezTo>
                  <a:lnTo>
                    <a:pt x="609162" y="461972"/>
                  </a:lnTo>
                  <a:close/>
                  <a:moveTo>
                    <a:pt x="602604" y="445941"/>
                  </a:moveTo>
                  <a:cubicBezTo>
                    <a:pt x="601146" y="445941"/>
                    <a:pt x="599932" y="447885"/>
                    <a:pt x="598960" y="451771"/>
                  </a:cubicBezTo>
                  <a:cubicBezTo>
                    <a:pt x="598960" y="453714"/>
                    <a:pt x="599932" y="454685"/>
                    <a:pt x="601875" y="454685"/>
                  </a:cubicBezTo>
                  <a:lnTo>
                    <a:pt x="598960" y="457600"/>
                  </a:lnTo>
                  <a:lnTo>
                    <a:pt x="609162" y="457600"/>
                  </a:lnTo>
                  <a:cubicBezTo>
                    <a:pt x="607218" y="455657"/>
                    <a:pt x="604790" y="454685"/>
                    <a:pt x="601875" y="454685"/>
                  </a:cubicBezTo>
                  <a:cubicBezTo>
                    <a:pt x="604790" y="452742"/>
                    <a:pt x="607704" y="451771"/>
                    <a:pt x="610619" y="451771"/>
                  </a:cubicBezTo>
                  <a:cubicBezTo>
                    <a:pt x="606733" y="447885"/>
                    <a:pt x="604061" y="445941"/>
                    <a:pt x="602604" y="445941"/>
                  </a:cubicBezTo>
                  <a:close/>
                  <a:moveTo>
                    <a:pt x="601875" y="425539"/>
                  </a:moveTo>
                  <a:cubicBezTo>
                    <a:pt x="601875" y="427482"/>
                    <a:pt x="601389" y="429911"/>
                    <a:pt x="600418" y="432826"/>
                  </a:cubicBezTo>
                  <a:cubicBezTo>
                    <a:pt x="599446" y="435740"/>
                    <a:pt x="598960" y="438169"/>
                    <a:pt x="598960" y="440112"/>
                  </a:cubicBezTo>
                  <a:lnTo>
                    <a:pt x="601875" y="440112"/>
                  </a:lnTo>
                  <a:cubicBezTo>
                    <a:pt x="604790" y="440112"/>
                    <a:pt x="609162" y="438169"/>
                    <a:pt x="614991" y="434283"/>
                  </a:cubicBezTo>
                  <a:cubicBezTo>
                    <a:pt x="614019" y="433311"/>
                    <a:pt x="612562" y="431854"/>
                    <a:pt x="610619" y="429911"/>
                  </a:cubicBezTo>
                  <a:cubicBezTo>
                    <a:pt x="608676" y="427968"/>
                    <a:pt x="605761" y="426510"/>
                    <a:pt x="601875" y="425539"/>
                  </a:cubicBezTo>
                  <a:close/>
                  <a:moveTo>
                    <a:pt x="587302" y="422624"/>
                  </a:moveTo>
                  <a:cubicBezTo>
                    <a:pt x="581472" y="435254"/>
                    <a:pt x="578072" y="446913"/>
                    <a:pt x="577100" y="457600"/>
                  </a:cubicBezTo>
                  <a:lnTo>
                    <a:pt x="578558" y="457600"/>
                  </a:lnTo>
                  <a:cubicBezTo>
                    <a:pt x="580501" y="452742"/>
                    <a:pt x="582201" y="446670"/>
                    <a:pt x="583658" y="439383"/>
                  </a:cubicBezTo>
                  <a:cubicBezTo>
                    <a:pt x="585116" y="432097"/>
                    <a:pt x="586330" y="426510"/>
                    <a:pt x="587302" y="422624"/>
                  </a:cubicBezTo>
                  <a:close/>
                  <a:moveTo>
                    <a:pt x="466344" y="415338"/>
                  </a:moveTo>
                  <a:cubicBezTo>
                    <a:pt x="462458" y="416309"/>
                    <a:pt x="457843" y="417766"/>
                    <a:pt x="452499" y="419710"/>
                  </a:cubicBezTo>
                  <a:cubicBezTo>
                    <a:pt x="447156" y="421653"/>
                    <a:pt x="442541" y="424082"/>
                    <a:pt x="438655" y="426996"/>
                  </a:cubicBezTo>
                  <a:cubicBezTo>
                    <a:pt x="432825" y="427968"/>
                    <a:pt x="426510" y="430397"/>
                    <a:pt x="419709" y="434283"/>
                  </a:cubicBezTo>
                  <a:cubicBezTo>
                    <a:pt x="412909" y="438169"/>
                    <a:pt x="407565" y="441569"/>
                    <a:pt x="403679" y="444484"/>
                  </a:cubicBezTo>
                  <a:cubicBezTo>
                    <a:pt x="397849" y="447399"/>
                    <a:pt x="394935" y="452257"/>
                    <a:pt x="394935" y="459057"/>
                  </a:cubicBezTo>
                  <a:cubicBezTo>
                    <a:pt x="397849" y="463915"/>
                    <a:pt x="400764" y="466344"/>
                    <a:pt x="403679" y="466344"/>
                  </a:cubicBezTo>
                  <a:cubicBezTo>
                    <a:pt x="405622" y="466344"/>
                    <a:pt x="408051" y="465858"/>
                    <a:pt x="410965" y="464887"/>
                  </a:cubicBezTo>
                  <a:cubicBezTo>
                    <a:pt x="413880" y="463915"/>
                    <a:pt x="415823" y="465372"/>
                    <a:pt x="416795" y="469259"/>
                  </a:cubicBezTo>
                  <a:cubicBezTo>
                    <a:pt x="419709" y="468287"/>
                    <a:pt x="423596" y="467315"/>
                    <a:pt x="428453" y="466344"/>
                  </a:cubicBezTo>
                  <a:cubicBezTo>
                    <a:pt x="433311" y="465372"/>
                    <a:pt x="436711" y="463429"/>
                    <a:pt x="438655" y="460515"/>
                  </a:cubicBezTo>
                  <a:cubicBezTo>
                    <a:pt x="442541" y="460515"/>
                    <a:pt x="444970" y="460029"/>
                    <a:pt x="445941" y="459057"/>
                  </a:cubicBezTo>
                  <a:cubicBezTo>
                    <a:pt x="446913" y="458086"/>
                    <a:pt x="447398" y="457600"/>
                    <a:pt x="447398" y="457600"/>
                  </a:cubicBezTo>
                  <a:lnTo>
                    <a:pt x="438655" y="457600"/>
                  </a:lnTo>
                  <a:lnTo>
                    <a:pt x="438655" y="456143"/>
                  </a:lnTo>
                  <a:lnTo>
                    <a:pt x="443027" y="456143"/>
                  </a:lnTo>
                  <a:cubicBezTo>
                    <a:pt x="443998" y="453228"/>
                    <a:pt x="445213" y="451528"/>
                    <a:pt x="446670" y="451042"/>
                  </a:cubicBezTo>
                  <a:cubicBezTo>
                    <a:pt x="448127" y="450556"/>
                    <a:pt x="450799" y="450313"/>
                    <a:pt x="454685" y="450313"/>
                  </a:cubicBezTo>
                  <a:cubicBezTo>
                    <a:pt x="455657" y="450313"/>
                    <a:pt x="456628" y="449828"/>
                    <a:pt x="457600" y="448856"/>
                  </a:cubicBezTo>
                  <a:cubicBezTo>
                    <a:pt x="458571" y="447885"/>
                    <a:pt x="460029" y="446427"/>
                    <a:pt x="461972" y="444484"/>
                  </a:cubicBezTo>
                  <a:cubicBezTo>
                    <a:pt x="461972" y="435740"/>
                    <a:pt x="463429" y="426025"/>
                    <a:pt x="466344" y="415338"/>
                  </a:cubicBezTo>
                  <a:close/>
                  <a:moveTo>
                    <a:pt x="897712" y="393478"/>
                  </a:moveTo>
                  <a:cubicBezTo>
                    <a:pt x="893826" y="409023"/>
                    <a:pt x="891883" y="427482"/>
                    <a:pt x="891883" y="448856"/>
                  </a:cubicBezTo>
                  <a:cubicBezTo>
                    <a:pt x="891883" y="463429"/>
                    <a:pt x="891397" y="474116"/>
                    <a:pt x="890425" y="480917"/>
                  </a:cubicBezTo>
                  <a:cubicBezTo>
                    <a:pt x="895283" y="480917"/>
                    <a:pt x="897712" y="480431"/>
                    <a:pt x="897712" y="479460"/>
                  </a:cubicBezTo>
                  <a:close/>
                  <a:moveTo>
                    <a:pt x="475088" y="389106"/>
                  </a:moveTo>
                  <a:cubicBezTo>
                    <a:pt x="472173" y="389106"/>
                    <a:pt x="469258" y="390563"/>
                    <a:pt x="466344" y="393478"/>
                  </a:cubicBezTo>
                  <a:cubicBezTo>
                    <a:pt x="462458" y="393478"/>
                    <a:pt x="458086" y="394935"/>
                    <a:pt x="453228" y="397850"/>
                  </a:cubicBezTo>
                  <a:cubicBezTo>
                    <a:pt x="451285" y="399793"/>
                    <a:pt x="448856" y="400764"/>
                    <a:pt x="445941" y="400764"/>
                  </a:cubicBezTo>
                  <a:cubicBezTo>
                    <a:pt x="443027" y="400764"/>
                    <a:pt x="440598" y="402222"/>
                    <a:pt x="438655" y="405136"/>
                  </a:cubicBezTo>
                  <a:cubicBezTo>
                    <a:pt x="437683" y="405136"/>
                    <a:pt x="435983" y="406351"/>
                    <a:pt x="433554" y="408780"/>
                  </a:cubicBezTo>
                  <a:cubicBezTo>
                    <a:pt x="431125" y="411209"/>
                    <a:pt x="428939" y="412423"/>
                    <a:pt x="426996" y="412423"/>
                  </a:cubicBezTo>
                  <a:cubicBezTo>
                    <a:pt x="423110" y="413394"/>
                    <a:pt x="418495" y="416309"/>
                    <a:pt x="413151" y="421167"/>
                  </a:cubicBezTo>
                  <a:cubicBezTo>
                    <a:pt x="407808" y="426025"/>
                    <a:pt x="403193" y="428939"/>
                    <a:pt x="399307" y="429911"/>
                  </a:cubicBezTo>
                  <a:cubicBezTo>
                    <a:pt x="398335" y="429911"/>
                    <a:pt x="397849" y="430640"/>
                    <a:pt x="397849" y="432097"/>
                  </a:cubicBezTo>
                  <a:cubicBezTo>
                    <a:pt x="397849" y="433554"/>
                    <a:pt x="398335" y="434283"/>
                    <a:pt x="399307" y="434283"/>
                  </a:cubicBezTo>
                  <a:cubicBezTo>
                    <a:pt x="401250" y="434283"/>
                    <a:pt x="402464" y="435011"/>
                    <a:pt x="402950" y="436469"/>
                  </a:cubicBezTo>
                  <a:cubicBezTo>
                    <a:pt x="403436" y="437926"/>
                    <a:pt x="404164" y="438655"/>
                    <a:pt x="405136" y="438655"/>
                  </a:cubicBezTo>
                  <a:cubicBezTo>
                    <a:pt x="416795" y="432826"/>
                    <a:pt x="424081" y="428939"/>
                    <a:pt x="426996" y="426996"/>
                  </a:cubicBezTo>
                  <a:cubicBezTo>
                    <a:pt x="431854" y="425053"/>
                    <a:pt x="438169" y="422867"/>
                    <a:pt x="445941" y="420438"/>
                  </a:cubicBezTo>
                  <a:cubicBezTo>
                    <a:pt x="453714" y="418009"/>
                    <a:pt x="459543" y="415338"/>
                    <a:pt x="463429" y="412423"/>
                  </a:cubicBezTo>
                  <a:cubicBezTo>
                    <a:pt x="468287" y="410480"/>
                    <a:pt x="470716" y="407565"/>
                    <a:pt x="470716" y="403679"/>
                  </a:cubicBezTo>
                  <a:cubicBezTo>
                    <a:pt x="471687" y="402707"/>
                    <a:pt x="472659" y="401007"/>
                    <a:pt x="473630" y="398578"/>
                  </a:cubicBezTo>
                  <a:cubicBezTo>
                    <a:pt x="474602" y="396149"/>
                    <a:pt x="475088" y="394449"/>
                    <a:pt x="475088" y="393478"/>
                  </a:cubicBezTo>
                  <a:close/>
                  <a:moveTo>
                    <a:pt x="676198" y="313325"/>
                  </a:moveTo>
                  <a:cubicBezTo>
                    <a:pt x="666483" y="318183"/>
                    <a:pt x="659682" y="320612"/>
                    <a:pt x="655796" y="320612"/>
                  </a:cubicBezTo>
                  <a:cubicBezTo>
                    <a:pt x="644137" y="327412"/>
                    <a:pt x="635879" y="331298"/>
                    <a:pt x="631021" y="332270"/>
                  </a:cubicBezTo>
                  <a:cubicBezTo>
                    <a:pt x="639765" y="329355"/>
                    <a:pt x="646566" y="325469"/>
                    <a:pt x="651424" y="320612"/>
                  </a:cubicBezTo>
                  <a:cubicBezTo>
                    <a:pt x="656282" y="317697"/>
                    <a:pt x="660654" y="315754"/>
                    <a:pt x="664540" y="314782"/>
                  </a:cubicBezTo>
                  <a:cubicBezTo>
                    <a:pt x="668426" y="313811"/>
                    <a:pt x="672312" y="313325"/>
                    <a:pt x="676198" y="313325"/>
                  </a:cubicBezTo>
                  <a:close/>
                  <a:moveTo>
                    <a:pt x="744420" y="300391"/>
                  </a:moveTo>
                  <a:cubicBezTo>
                    <a:pt x="742173" y="300513"/>
                    <a:pt x="739835" y="300938"/>
                    <a:pt x="737406" y="301666"/>
                  </a:cubicBezTo>
                  <a:cubicBezTo>
                    <a:pt x="749065" y="301666"/>
                    <a:pt x="757323" y="303609"/>
                    <a:pt x="762181" y="307496"/>
                  </a:cubicBezTo>
                  <a:cubicBezTo>
                    <a:pt x="757080" y="302395"/>
                    <a:pt x="751160" y="300027"/>
                    <a:pt x="744420" y="300391"/>
                  </a:cubicBezTo>
                  <a:close/>
                  <a:moveTo>
                    <a:pt x="687857" y="300209"/>
                  </a:moveTo>
                  <a:cubicBezTo>
                    <a:pt x="681056" y="300209"/>
                    <a:pt x="676198" y="301180"/>
                    <a:pt x="673284" y="303124"/>
                  </a:cubicBezTo>
                  <a:cubicBezTo>
                    <a:pt x="666483" y="309924"/>
                    <a:pt x="657739" y="313325"/>
                    <a:pt x="647052" y="313325"/>
                  </a:cubicBezTo>
                  <a:cubicBezTo>
                    <a:pt x="644137" y="313325"/>
                    <a:pt x="641708" y="314296"/>
                    <a:pt x="639765" y="316240"/>
                  </a:cubicBezTo>
                  <a:cubicBezTo>
                    <a:pt x="637822" y="318183"/>
                    <a:pt x="636365" y="319154"/>
                    <a:pt x="635393" y="319154"/>
                  </a:cubicBezTo>
                  <a:cubicBezTo>
                    <a:pt x="632479" y="321097"/>
                    <a:pt x="631021" y="325469"/>
                    <a:pt x="631021" y="332270"/>
                  </a:cubicBezTo>
                  <a:cubicBezTo>
                    <a:pt x="629078" y="332270"/>
                    <a:pt x="628107" y="335671"/>
                    <a:pt x="628107" y="342471"/>
                  </a:cubicBezTo>
                  <a:cubicBezTo>
                    <a:pt x="631021" y="341500"/>
                    <a:pt x="635636" y="340042"/>
                    <a:pt x="641951" y="338099"/>
                  </a:cubicBezTo>
                  <a:cubicBezTo>
                    <a:pt x="648266" y="336156"/>
                    <a:pt x="652881" y="334213"/>
                    <a:pt x="655796" y="332270"/>
                  </a:cubicBezTo>
                  <a:lnTo>
                    <a:pt x="651424" y="338099"/>
                  </a:lnTo>
                  <a:cubicBezTo>
                    <a:pt x="640737" y="341014"/>
                    <a:pt x="633936" y="342471"/>
                    <a:pt x="631021" y="342471"/>
                  </a:cubicBezTo>
                  <a:cubicBezTo>
                    <a:pt x="631021" y="344415"/>
                    <a:pt x="629807" y="346601"/>
                    <a:pt x="627378" y="349029"/>
                  </a:cubicBezTo>
                  <a:cubicBezTo>
                    <a:pt x="624949" y="351458"/>
                    <a:pt x="623735" y="353644"/>
                    <a:pt x="623735" y="355587"/>
                  </a:cubicBezTo>
                  <a:cubicBezTo>
                    <a:pt x="623735" y="357530"/>
                    <a:pt x="624706" y="359959"/>
                    <a:pt x="626649" y="362874"/>
                  </a:cubicBezTo>
                  <a:lnTo>
                    <a:pt x="631021" y="362874"/>
                  </a:lnTo>
                  <a:cubicBezTo>
                    <a:pt x="631993" y="363845"/>
                    <a:pt x="633936" y="365303"/>
                    <a:pt x="636851" y="367246"/>
                  </a:cubicBezTo>
                  <a:cubicBezTo>
                    <a:pt x="639765" y="369189"/>
                    <a:pt x="641708" y="371618"/>
                    <a:pt x="642680" y="374532"/>
                  </a:cubicBezTo>
                  <a:cubicBezTo>
                    <a:pt x="646566" y="374532"/>
                    <a:pt x="650210" y="374532"/>
                    <a:pt x="653610" y="374532"/>
                  </a:cubicBezTo>
                  <a:cubicBezTo>
                    <a:pt x="657010" y="374532"/>
                    <a:pt x="659682" y="374532"/>
                    <a:pt x="661625" y="374532"/>
                  </a:cubicBezTo>
                  <a:cubicBezTo>
                    <a:pt x="668426" y="374532"/>
                    <a:pt x="673284" y="374532"/>
                    <a:pt x="676198" y="374532"/>
                  </a:cubicBezTo>
                  <a:cubicBezTo>
                    <a:pt x="679113" y="374532"/>
                    <a:pt x="680570" y="375504"/>
                    <a:pt x="680570" y="377447"/>
                  </a:cubicBezTo>
                  <a:cubicBezTo>
                    <a:pt x="680570" y="382305"/>
                    <a:pt x="681542" y="384734"/>
                    <a:pt x="683485" y="384734"/>
                  </a:cubicBezTo>
                  <a:cubicBezTo>
                    <a:pt x="687371" y="385705"/>
                    <a:pt x="689314" y="389592"/>
                    <a:pt x="689314" y="396392"/>
                  </a:cubicBezTo>
                  <a:cubicBezTo>
                    <a:pt x="689314" y="399307"/>
                    <a:pt x="690286" y="402222"/>
                    <a:pt x="692229" y="405136"/>
                  </a:cubicBezTo>
                  <a:cubicBezTo>
                    <a:pt x="700973" y="409023"/>
                    <a:pt x="706317" y="412423"/>
                    <a:pt x="708260" y="415338"/>
                  </a:cubicBezTo>
                  <a:cubicBezTo>
                    <a:pt x="715060" y="422138"/>
                    <a:pt x="718461" y="425539"/>
                    <a:pt x="718461" y="425539"/>
                  </a:cubicBezTo>
                  <a:cubicBezTo>
                    <a:pt x="731091" y="435254"/>
                    <a:pt x="740321" y="443027"/>
                    <a:pt x="746150" y="448856"/>
                  </a:cubicBezTo>
                  <a:cubicBezTo>
                    <a:pt x="747122" y="451771"/>
                    <a:pt x="749550" y="458329"/>
                    <a:pt x="753437" y="468530"/>
                  </a:cubicBezTo>
                  <a:cubicBezTo>
                    <a:pt x="757323" y="478731"/>
                    <a:pt x="759752" y="485289"/>
                    <a:pt x="760723" y="488204"/>
                  </a:cubicBezTo>
                  <a:cubicBezTo>
                    <a:pt x="760723" y="490147"/>
                    <a:pt x="761452" y="491361"/>
                    <a:pt x="762909" y="491847"/>
                  </a:cubicBezTo>
                  <a:cubicBezTo>
                    <a:pt x="764367" y="492333"/>
                    <a:pt x="766067" y="492576"/>
                    <a:pt x="768010" y="492576"/>
                  </a:cubicBezTo>
                  <a:lnTo>
                    <a:pt x="768010" y="461972"/>
                  </a:lnTo>
                  <a:cubicBezTo>
                    <a:pt x="769953" y="454200"/>
                    <a:pt x="770925" y="443027"/>
                    <a:pt x="770925" y="428454"/>
                  </a:cubicBezTo>
                  <a:lnTo>
                    <a:pt x="770925" y="338099"/>
                  </a:lnTo>
                  <a:cubicBezTo>
                    <a:pt x="770925" y="333242"/>
                    <a:pt x="769953" y="330327"/>
                    <a:pt x="768010" y="329355"/>
                  </a:cubicBezTo>
                  <a:cubicBezTo>
                    <a:pt x="764124" y="325469"/>
                    <a:pt x="760238" y="323526"/>
                    <a:pt x="756351" y="323526"/>
                  </a:cubicBezTo>
                  <a:lnTo>
                    <a:pt x="754894" y="320612"/>
                  </a:lnTo>
                  <a:cubicBezTo>
                    <a:pt x="742264" y="320612"/>
                    <a:pt x="733034" y="321583"/>
                    <a:pt x="727205" y="323526"/>
                  </a:cubicBezTo>
                  <a:cubicBezTo>
                    <a:pt x="722347" y="327412"/>
                    <a:pt x="716032" y="329355"/>
                    <a:pt x="708260" y="329355"/>
                  </a:cubicBezTo>
                  <a:cubicBezTo>
                    <a:pt x="710203" y="327412"/>
                    <a:pt x="712875" y="325712"/>
                    <a:pt x="716275" y="324255"/>
                  </a:cubicBezTo>
                  <a:cubicBezTo>
                    <a:pt x="719675" y="322798"/>
                    <a:pt x="722833" y="321583"/>
                    <a:pt x="725748" y="320612"/>
                  </a:cubicBezTo>
                  <a:cubicBezTo>
                    <a:pt x="730605" y="320612"/>
                    <a:pt x="735463" y="320126"/>
                    <a:pt x="740321" y="319154"/>
                  </a:cubicBezTo>
                  <a:cubicBezTo>
                    <a:pt x="745178" y="318183"/>
                    <a:pt x="750036" y="317697"/>
                    <a:pt x="754894" y="317697"/>
                  </a:cubicBezTo>
                  <a:cubicBezTo>
                    <a:pt x="758780" y="317697"/>
                    <a:pt x="760723" y="315754"/>
                    <a:pt x="760723" y="311868"/>
                  </a:cubicBezTo>
                  <a:lnTo>
                    <a:pt x="735949" y="311868"/>
                  </a:lnTo>
                  <a:cubicBezTo>
                    <a:pt x="728176" y="311868"/>
                    <a:pt x="720404" y="313811"/>
                    <a:pt x="712632" y="317697"/>
                  </a:cubicBezTo>
                  <a:cubicBezTo>
                    <a:pt x="704859" y="321583"/>
                    <a:pt x="699516" y="324012"/>
                    <a:pt x="696601" y="324983"/>
                  </a:cubicBezTo>
                  <a:cubicBezTo>
                    <a:pt x="692715" y="324983"/>
                    <a:pt x="687371" y="326198"/>
                    <a:pt x="680570" y="328627"/>
                  </a:cubicBezTo>
                  <a:cubicBezTo>
                    <a:pt x="673770" y="331056"/>
                    <a:pt x="667940" y="332270"/>
                    <a:pt x="663083" y="332270"/>
                  </a:cubicBezTo>
                  <a:lnTo>
                    <a:pt x="660168" y="332270"/>
                  </a:lnTo>
                  <a:cubicBezTo>
                    <a:pt x="665997" y="331298"/>
                    <a:pt x="675713" y="327412"/>
                    <a:pt x="689314" y="320612"/>
                  </a:cubicBezTo>
                  <a:cubicBezTo>
                    <a:pt x="696115" y="319640"/>
                    <a:pt x="704859" y="315268"/>
                    <a:pt x="715546" y="307496"/>
                  </a:cubicBezTo>
                  <a:cubicBezTo>
                    <a:pt x="717489" y="307496"/>
                    <a:pt x="719675" y="306767"/>
                    <a:pt x="722104" y="305310"/>
                  </a:cubicBezTo>
                  <a:cubicBezTo>
                    <a:pt x="724533" y="303852"/>
                    <a:pt x="726233" y="304581"/>
                    <a:pt x="727205" y="307496"/>
                  </a:cubicBezTo>
                  <a:lnTo>
                    <a:pt x="728662" y="307496"/>
                  </a:lnTo>
                  <a:cubicBezTo>
                    <a:pt x="727691" y="302638"/>
                    <a:pt x="726233" y="300452"/>
                    <a:pt x="724290" y="300938"/>
                  </a:cubicBezTo>
                  <a:cubicBezTo>
                    <a:pt x="722347" y="301423"/>
                    <a:pt x="720890" y="301666"/>
                    <a:pt x="719918" y="301666"/>
                  </a:cubicBezTo>
                  <a:cubicBezTo>
                    <a:pt x="717004" y="301666"/>
                    <a:pt x="714089" y="302638"/>
                    <a:pt x="711174" y="304581"/>
                  </a:cubicBezTo>
                  <a:cubicBezTo>
                    <a:pt x="708260" y="306524"/>
                    <a:pt x="706317" y="307496"/>
                    <a:pt x="705345" y="307496"/>
                  </a:cubicBezTo>
                  <a:cubicBezTo>
                    <a:pt x="702430" y="305553"/>
                    <a:pt x="701702" y="303852"/>
                    <a:pt x="703159" y="302395"/>
                  </a:cubicBezTo>
                  <a:cubicBezTo>
                    <a:pt x="704616" y="300938"/>
                    <a:pt x="705345" y="300209"/>
                    <a:pt x="705345" y="300209"/>
                  </a:cubicBezTo>
                  <a:cubicBezTo>
                    <a:pt x="701459" y="300209"/>
                    <a:pt x="698787" y="300209"/>
                    <a:pt x="697330" y="300209"/>
                  </a:cubicBezTo>
                  <a:cubicBezTo>
                    <a:pt x="695872" y="300209"/>
                    <a:pt x="694658" y="300209"/>
                    <a:pt x="693686" y="300209"/>
                  </a:cubicBezTo>
                  <a:cubicBezTo>
                    <a:pt x="690772" y="300209"/>
                    <a:pt x="688829" y="300209"/>
                    <a:pt x="687857" y="300209"/>
                  </a:cubicBezTo>
                  <a:close/>
                  <a:moveTo>
                    <a:pt x="734492" y="295837"/>
                  </a:moveTo>
                  <a:lnTo>
                    <a:pt x="728662" y="300209"/>
                  </a:lnTo>
                  <a:lnTo>
                    <a:pt x="734492" y="300209"/>
                  </a:lnTo>
                  <a:close/>
                  <a:moveTo>
                    <a:pt x="494033" y="201111"/>
                  </a:moveTo>
                  <a:cubicBezTo>
                    <a:pt x="492090" y="201111"/>
                    <a:pt x="490390" y="201354"/>
                    <a:pt x="488932" y="201839"/>
                  </a:cubicBezTo>
                  <a:cubicBezTo>
                    <a:pt x="487475" y="202325"/>
                    <a:pt x="485775" y="203054"/>
                    <a:pt x="483832" y="204026"/>
                  </a:cubicBezTo>
                  <a:cubicBezTo>
                    <a:pt x="478002" y="204997"/>
                    <a:pt x="471201" y="206940"/>
                    <a:pt x="463429" y="209855"/>
                  </a:cubicBezTo>
                  <a:cubicBezTo>
                    <a:pt x="455657" y="212769"/>
                    <a:pt x="449827" y="215198"/>
                    <a:pt x="445941" y="217141"/>
                  </a:cubicBezTo>
                  <a:cubicBezTo>
                    <a:pt x="443998" y="217141"/>
                    <a:pt x="440841" y="218356"/>
                    <a:pt x="436469" y="220785"/>
                  </a:cubicBezTo>
                  <a:cubicBezTo>
                    <a:pt x="432097" y="223214"/>
                    <a:pt x="428939" y="224428"/>
                    <a:pt x="426996" y="224428"/>
                  </a:cubicBezTo>
                  <a:lnTo>
                    <a:pt x="416795" y="224428"/>
                  </a:lnTo>
                  <a:cubicBezTo>
                    <a:pt x="409994" y="224428"/>
                    <a:pt x="405622" y="228314"/>
                    <a:pt x="403679" y="236087"/>
                  </a:cubicBezTo>
                  <a:lnTo>
                    <a:pt x="409508" y="236087"/>
                  </a:lnTo>
                  <a:cubicBezTo>
                    <a:pt x="407565" y="236087"/>
                    <a:pt x="400278" y="238515"/>
                    <a:pt x="387648" y="243373"/>
                  </a:cubicBezTo>
                  <a:cubicBezTo>
                    <a:pt x="386677" y="246288"/>
                    <a:pt x="386191" y="251146"/>
                    <a:pt x="386191" y="257947"/>
                  </a:cubicBezTo>
                  <a:cubicBezTo>
                    <a:pt x="386191" y="264747"/>
                    <a:pt x="385705" y="269605"/>
                    <a:pt x="384734" y="272520"/>
                  </a:cubicBezTo>
                  <a:cubicBezTo>
                    <a:pt x="384734" y="279321"/>
                    <a:pt x="384734" y="285393"/>
                    <a:pt x="384734" y="290736"/>
                  </a:cubicBezTo>
                  <a:cubicBezTo>
                    <a:pt x="384734" y="296080"/>
                    <a:pt x="384734" y="300209"/>
                    <a:pt x="384734" y="303124"/>
                  </a:cubicBezTo>
                  <a:lnTo>
                    <a:pt x="375990" y="301666"/>
                  </a:lnTo>
                  <a:lnTo>
                    <a:pt x="375990" y="307496"/>
                  </a:lnTo>
                  <a:cubicBezTo>
                    <a:pt x="375990" y="309439"/>
                    <a:pt x="375504" y="311382"/>
                    <a:pt x="374532" y="313325"/>
                  </a:cubicBezTo>
                  <a:cubicBezTo>
                    <a:pt x="373561" y="315268"/>
                    <a:pt x="373075" y="317211"/>
                    <a:pt x="373075" y="319154"/>
                  </a:cubicBezTo>
                  <a:lnTo>
                    <a:pt x="373075" y="329355"/>
                  </a:lnTo>
                  <a:cubicBezTo>
                    <a:pt x="374046" y="331298"/>
                    <a:pt x="374532" y="334213"/>
                    <a:pt x="374532" y="338099"/>
                  </a:cubicBezTo>
                  <a:cubicBezTo>
                    <a:pt x="374532" y="341986"/>
                    <a:pt x="374046" y="345872"/>
                    <a:pt x="373075" y="349758"/>
                  </a:cubicBezTo>
                  <a:lnTo>
                    <a:pt x="373075" y="359959"/>
                  </a:lnTo>
                  <a:cubicBezTo>
                    <a:pt x="375990" y="359959"/>
                    <a:pt x="378661" y="359231"/>
                    <a:pt x="381090" y="357773"/>
                  </a:cubicBezTo>
                  <a:cubicBezTo>
                    <a:pt x="383519" y="356316"/>
                    <a:pt x="384734" y="355587"/>
                    <a:pt x="384734" y="355587"/>
                  </a:cubicBezTo>
                  <a:cubicBezTo>
                    <a:pt x="387648" y="354616"/>
                    <a:pt x="391777" y="352187"/>
                    <a:pt x="397121" y="348301"/>
                  </a:cubicBezTo>
                  <a:cubicBezTo>
                    <a:pt x="402464" y="344415"/>
                    <a:pt x="408051" y="342957"/>
                    <a:pt x="413880" y="343929"/>
                  </a:cubicBezTo>
                  <a:cubicBezTo>
                    <a:pt x="416795" y="341986"/>
                    <a:pt x="421652" y="340042"/>
                    <a:pt x="428453" y="338099"/>
                  </a:cubicBezTo>
                  <a:cubicBezTo>
                    <a:pt x="435254" y="336156"/>
                    <a:pt x="440112" y="334213"/>
                    <a:pt x="443027" y="332270"/>
                  </a:cubicBezTo>
                  <a:cubicBezTo>
                    <a:pt x="443027" y="331298"/>
                    <a:pt x="444484" y="330813"/>
                    <a:pt x="447398" y="330813"/>
                  </a:cubicBezTo>
                  <a:cubicBezTo>
                    <a:pt x="449342" y="330813"/>
                    <a:pt x="451770" y="330084"/>
                    <a:pt x="454685" y="328627"/>
                  </a:cubicBezTo>
                  <a:cubicBezTo>
                    <a:pt x="457600" y="327169"/>
                    <a:pt x="460514" y="326441"/>
                    <a:pt x="463429" y="326441"/>
                  </a:cubicBezTo>
                  <a:cubicBezTo>
                    <a:pt x="467315" y="320612"/>
                    <a:pt x="471201" y="317697"/>
                    <a:pt x="475088" y="317697"/>
                  </a:cubicBezTo>
                  <a:cubicBezTo>
                    <a:pt x="478974" y="316725"/>
                    <a:pt x="482374" y="315754"/>
                    <a:pt x="485289" y="314782"/>
                  </a:cubicBezTo>
                  <a:cubicBezTo>
                    <a:pt x="488204" y="313811"/>
                    <a:pt x="491118" y="312839"/>
                    <a:pt x="494033" y="311868"/>
                  </a:cubicBezTo>
                  <a:cubicBezTo>
                    <a:pt x="499862" y="311868"/>
                    <a:pt x="502777" y="308467"/>
                    <a:pt x="502777" y="301666"/>
                  </a:cubicBezTo>
                  <a:cubicBezTo>
                    <a:pt x="502777" y="300695"/>
                    <a:pt x="503263" y="296809"/>
                    <a:pt x="504234" y="290008"/>
                  </a:cubicBezTo>
                  <a:cubicBezTo>
                    <a:pt x="505206" y="283207"/>
                    <a:pt x="507149" y="276892"/>
                    <a:pt x="510063" y="271062"/>
                  </a:cubicBezTo>
                  <a:lnTo>
                    <a:pt x="510063" y="239001"/>
                  </a:lnTo>
                  <a:cubicBezTo>
                    <a:pt x="512007" y="237058"/>
                    <a:pt x="511764" y="235844"/>
                    <a:pt x="509335" y="235358"/>
                  </a:cubicBezTo>
                  <a:cubicBezTo>
                    <a:pt x="506906" y="234872"/>
                    <a:pt x="505206" y="234629"/>
                    <a:pt x="504234" y="234629"/>
                  </a:cubicBezTo>
                  <a:cubicBezTo>
                    <a:pt x="503263" y="230743"/>
                    <a:pt x="501077" y="226857"/>
                    <a:pt x="497676" y="222971"/>
                  </a:cubicBezTo>
                  <a:cubicBezTo>
                    <a:pt x="494276" y="219085"/>
                    <a:pt x="492090" y="215198"/>
                    <a:pt x="491118" y="211312"/>
                  </a:cubicBezTo>
                  <a:cubicBezTo>
                    <a:pt x="491118" y="208397"/>
                    <a:pt x="488689" y="206940"/>
                    <a:pt x="483832" y="206940"/>
                  </a:cubicBezTo>
                  <a:cubicBezTo>
                    <a:pt x="481888" y="209855"/>
                    <a:pt x="478974" y="211312"/>
                    <a:pt x="475088" y="211312"/>
                  </a:cubicBezTo>
                  <a:cubicBezTo>
                    <a:pt x="477031" y="209369"/>
                    <a:pt x="480431" y="207669"/>
                    <a:pt x="485289" y="206211"/>
                  </a:cubicBezTo>
                  <a:cubicBezTo>
                    <a:pt x="490147" y="204754"/>
                    <a:pt x="493061" y="203054"/>
                    <a:pt x="494033" y="201111"/>
                  </a:cubicBezTo>
                  <a:close/>
                  <a:moveTo>
                    <a:pt x="486200" y="186173"/>
                  </a:moveTo>
                  <a:cubicBezTo>
                    <a:pt x="484621" y="186416"/>
                    <a:pt x="482860" y="187509"/>
                    <a:pt x="480917" y="189452"/>
                  </a:cubicBezTo>
                  <a:cubicBezTo>
                    <a:pt x="474116" y="189452"/>
                    <a:pt x="464886" y="193824"/>
                    <a:pt x="453228" y="202568"/>
                  </a:cubicBezTo>
                  <a:cubicBezTo>
                    <a:pt x="450313" y="202568"/>
                    <a:pt x="448370" y="202811"/>
                    <a:pt x="447398" y="203297"/>
                  </a:cubicBezTo>
                  <a:cubicBezTo>
                    <a:pt x="446427" y="203783"/>
                    <a:pt x="445941" y="204511"/>
                    <a:pt x="445941" y="205483"/>
                  </a:cubicBezTo>
                  <a:lnTo>
                    <a:pt x="443027" y="209855"/>
                  </a:lnTo>
                  <a:cubicBezTo>
                    <a:pt x="441083" y="209855"/>
                    <a:pt x="439383" y="210341"/>
                    <a:pt x="437926" y="211312"/>
                  </a:cubicBezTo>
                  <a:cubicBezTo>
                    <a:pt x="436469" y="212284"/>
                    <a:pt x="433797" y="212769"/>
                    <a:pt x="429911" y="212769"/>
                  </a:cubicBezTo>
                  <a:cubicBezTo>
                    <a:pt x="426996" y="212769"/>
                    <a:pt x="425539" y="213255"/>
                    <a:pt x="425539" y="214227"/>
                  </a:cubicBezTo>
                  <a:lnTo>
                    <a:pt x="443027" y="214227"/>
                  </a:lnTo>
                  <a:cubicBezTo>
                    <a:pt x="447884" y="211312"/>
                    <a:pt x="452742" y="209855"/>
                    <a:pt x="457600" y="209855"/>
                  </a:cubicBezTo>
                  <a:cubicBezTo>
                    <a:pt x="461486" y="209855"/>
                    <a:pt x="464401" y="208883"/>
                    <a:pt x="466344" y="206940"/>
                  </a:cubicBezTo>
                  <a:cubicBezTo>
                    <a:pt x="469258" y="205969"/>
                    <a:pt x="472902" y="204754"/>
                    <a:pt x="477274" y="203297"/>
                  </a:cubicBezTo>
                  <a:cubicBezTo>
                    <a:pt x="481646" y="201839"/>
                    <a:pt x="486260" y="200625"/>
                    <a:pt x="491118" y="199653"/>
                  </a:cubicBezTo>
                  <a:cubicBezTo>
                    <a:pt x="493061" y="199653"/>
                    <a:pt x="494033" y="197710"/>
                    <a:pt x="494033" y="193824"/>
                  </a:cubicBezTo>
                  <a:cubicBezTo>
                    <a:pt x="485289" y="198682"/>
                    <a:pt x="476059" y="201111"/>
                    <a:pt x="466344" y="201111"/>
                  </a:cubicBezTo>
                  <a:cubicBezTo>
                    <a:pt x="471201" y="200139"/>
                    <a:pt x="476059" y="198439"/>
                    <a:pt x="480917" y="196010"/>
                  </a:cubicBezTo>
                  <a:cubicBezTo>
                    <a:pt x="485775" y="193581"/>
                    <a:pt x="490147" y="192367"/>
                    <a:pt x="494033" y="192367"/>
                  </a:cubicBezTo>
                  <a:cubicBezTo>
                    <a:pt x="494033" y="192367"/>
                    <a:pt x="492818" y="190910"/>
                    <a:pt x="490390" y="187995"/>
                  </a:cubicBezTo>
                  <a:cubicBezTo>
                    <a:pt x="489175" y="186538"/>
                    <a:pt x="487779" y="185930"/>
                    <a:pt x="486200" y="186173"/>
                  </a:cubicBezTo>
                  <a:close/>
                  <a:moveTo>
                    <a:pt x="746150" y="118043"/>
                  </a:moveTo>
                  <a:cubicBezTo>
                    <a:pt x="739349" y="118043"/>
                    <a:pt x="733520" y="119986"/>
                    <a:pt x="728662" y="123873"/>
                  </a:cubicBezTo>
                  <a:cubicBezTo>
                    <a:pt x="721861" y="123873"/>
                    <a:pt x="714089" y="125330"/>
                    <a:pt x="705345" y="128245"/>
                  </a:cubicBezTo>
                  <a:cubicBezTo>
                    <a:pt x="705345" y="128245"/>
                    <a:pt x="705345" y="128002"/>
                    <a:pt x="705345" y="127516"/>
                  </a:cubicBezTo>
                  <a:cubicBezTo>
                    <a:pt x="705345" y="127030"/>
                    <a:pt x="705345" y="126787"/>
                    <a:pt x="705345" y="126787"/>
                  </a:cubicBezTo>
                  <a:cubicBezTo>
                    <a:pt x="698544" y="127759"/>
                    <a:pt x="691500" y="129459"/>
                    <a:pt x="684214" y="131888"/>
                  </a:cubicBezTo>
                  <a:cubicBezTo>
                    <a:pt x="676927" y="134317"/>
                    <a:pt x="669883" y="136503"/>
                    <a:pt x="663083" y="138446"/>
                  </a:cubicBezTo>
                  <a:cubicBezTo>
                    <a:pt x="643652" y="141361"/>
                    <a:pt x="629078" y="145247"/>
                    <a:pt x="619363" y="150105"/>
                  </a:cubicBezTo>
                  <a:cubicBezTo>
                    <a:pt x="612562" y="153991"/>
                    <a:pt x="598960" y="158363"/>
                    <a:pt x="578558" y="163220"/>
                  </a:cubicBezTo>
                  <a:cubicBezTo>
                    <a:pt x="581472" y="169050"/>
                    <a:pt x="582930" y="171964"/>
                    <a:pt x="582930" y="171964"/>
                  </a:cubicBezTo>
                  <a:cubicBezTo>
                    <a:pt x="588759" y="177794"/>
                    <a:pt x="594102" y="180708"/>
                    <a:pt x="598960" y="180708"/>
                  </a:cubicBezTo>
                  <a:cubicBezTo>
                    <a:pt x="603818" y="180708"/>
                    <a:pt x="607218" y="181194"/>
                    <a:pt x="609162" y="182166"/>
                  </a:cubicBezTo>
                  <a:cubicBezTo>
                    <a:pt x="611105" y="182166"/>
                    <a:pt x="614505" y="184595"/>
                    <a:pt x="619363" y="189452"/>
                  </a:cubicBezTo>
                  <a:cubicBezTo>
                    <a:pt x="620334" y="189452"/>
                    <a:pt x="622035" y="189938"/>
                    <a:pt x="624463" y="190910"/>
                  </a:cubicBezTo>
                  <a:cubicBezTo>
                    <a:pt x="626892" y="191881"/>
                    <a:pt x="628107" y="193338"/>
                    <a:pt x="628107" y="195282"/>
                  </a:cubicBezTo>
                  <a:cubicBezTo>
                    <a:pt x="628107" y="197225"/>
                    <a:pt x="628593" y="198682"/>
                    <a:pt x="629564" y="199653"/>
                  </a:cubicBezTo>
                  <a:cubicBezTo>
                    <a:pt x="630536" y="200625"/>
                    <a:pt x="631021" y="201111"/>
                    <a:pt x="631021" y="201111"/>
                  </a:cubicBezTo>
                  <a:cubicBezTo>
                    <a:pt x="633936" y="203054"/>
                    <a:pt x="637579" y="204754"/>
                    <a:pt x="641951" y="206211"/>
                  </a:cubicBezTo>
                  <a:cubicBezTo>
                    <a:pt x="646323" y="207669"/>
                    <a:pt x="649481" y="208883"/>
                    <a:pt x="651424" y="209855"/>
                  </a:cubicBezTo>
                  <a:cubicBezTo>
                    <a:pt x="657253" y="209855"/>
                    <a:pt x="661140" y="212284"/>
                    <a:pt x="663083" y="217141"/>
                  </a:cubicBezTo>
                  <a:lnTo>
                    <a:pt x="663083" y="218599"/>
                  </a:lnTo>
                  <a:cubicBezTo>
                    <a:pt x="665026" y="218599"/>
                    <a:pt x="666726" y="219570"/>
                    <a:pt x="668183" y="221513"/>
                  </a:cubicBezTo>
                  <a:cubicBezTo>
                    <a:pt x="669641" y="223456"/>
                    <a:pt x="671341" y="225400"/>
                    <a:pt x="673284" y="227343"/>
                  </a:cubicBezTo>
                  <a:cubicBezTo>
                    <a:pt x="673284" y="228314"/>
                    <a:pt x="673770" y="229286"/>
                    <a:pt x="674741" y="230257"/>
                  </a:cubicBezTo>
                  <a:cubicBezTo>
                    <a:pt x="675713" y="231229"/>
                    <a:pt x="676684" y="231229"/>
                    <a:pt x="677656" y="230257"/>
                  </a:cubicBezTo>
                  <a:cubicBezTo>
                    <a:pt x="680570" y="231229"/>
                    <a:pt x="683971" y="230257"/>
                    <a:pt x="687857" y="227343"/>
                  </a:cubicBezTo>
                  <a:cubicBezTo>
                    <a:pt x="687857" y="224428"/>
                    <a:pt x="686400" y="221513"/>
                    <a:pt x="683485" y="218599"/>
                  </a:cubicBezTo>
                  <a:lnTo>
                    <a:pt x="696601" y="218599"/>
                  </a:lnTo>
                  <a:cubicBezTo>
                    <a:pt x="695629" y="216656"/>
                    <a:pt x="691257" y="213741"/>
                    <a:pt x="683485" y="209855"/>
                  </a:cubicBezTo>
                  <a:cubicBezTo>
                    <a:pt x="686400" y="207912"/>
                    <a:pt x="690772" y="206940"/>
                    <a:pt x="696601" y="206940"/>
                  </a:cubicBezTo>
                  <a:cubicBezTo>
                    <a:pt x="692715" y="204997"/>
                    <a:pt x="689800" y="201111"/>
                    <a:pt x="687857" y="195282"/>
                  </a:cubicBezTo>
                  <a:cubicBezTo>
                    <a:pt x="688829" y="196253"/>
                    <a:pt x="690772" y="198196"/>
                    <a:pt x="693686" y="201111"/>
                  </a:cubicBezTo>
                  <a:cubicBezTo>
                    <a:pt x="696601" y="204026"/>
                    <a:pt x="700487" y="205969"/>
                    <a:pt x="705345" y="206940"/>
                  </a:cubicBezTo>
                  <a:lnTo>
                    <a:pt x="708260" y="205483"/>
                  </a:lnTo>
                  <a:cubicBezTo>
                    <a:pt x="708260" y="201597"/>
                    <a:pt x="709717" y="198196"/>
                    <a:pt x="712632" y="195282"/>
                  </a:cubicBezTo>
                  <a:lnTo>
                    <a:pt x="714089" y="199653"/>
                  </a:lnTo>
                  <a:cubicBezTo>
                    <a:pt x="715060" y="202568"/>
                    <a:pt x="715303" y="204268"/>
                    <a:pt x="714818" y="204754"/>
                  </a:cubicBezTo>
                  <a:cubicBezTo>
                    <a:pt x="714332" y="205240"/>
                    <a:pt x="714089" y="205483"/>
                    <a:pt x="714089" y="205483"/>
                  </a:cubicBezTo>
                  <a:cubicBezTo>
                    <a:pt x="721861" y="207426"/>
                    <a:pt x="726719" y="210826"/>
                    <a:pt x="728662" y="215684"/>
                  </a:cubicBezTo>
                  <a:cubicBezTo>
                    <a:pt x="732548" y="211798"/>
                    <a:pt x="735220" y="209612"/>
                    <a:pt x="736677" y="209126"/>
                  </a:cubicBezTo>
                  <a:cubicBezTo>
                    <a:pt x="738135" y="208640"/>
                    <a:pt x="740807" y="209369"/>
                    <a:pt x="744693" y="211312"/>
                  </a:cubicBezTo>
                  <a:cubicBezTo>
                    <a:pt x="745664" y="214227"/>
                    <a:pt x="749065" y="215684"/>
                    <a:pt x="754894" y="215684"/>
                  </a:cubicBezTo>
                  <a:cubicBezTo>
                    <a:pt x="757809" y="216656"/>
                    <a:pt x="760480" y="217627"/>
                    <a:pt x="762909" y="218599"/>
                  </a:cubicBezTo>
                  <a:cubicBezTo>
                    <a:pt x="765338" y="219570"/>
                    <a:pt x="768010" y="220056"/>
                    <a:pt x="770925" y="220056"/>
                  </a:cubicBezTo>
                  <a:cubicBezTo>
                    <a:pt x="772868" y="218113"/>
                    <a:pt x="773839" y="215198"/>
                    <a:pt x="773839" y="211312"/>
                  </a:cubicBezTo>
                  <a:cubicBezTo>
                    <a:pt x="773839" y="207426"/>
                    <a:pt x="772868" y="204997"/>
                    <a:pt x="770925" y="204026"/>
                  </a:cubicBezTo>
                  <a:lnTo>
                    <a:pt x="770925" y="186538"/>
                  </a:lnTo>
                  <a:cubicBezTo>
                    <a:pt x="771896" y="183623"/>
                    <a:pt x="772868" y="180465"/>
                    <a:pt x="773839" y="177065"/>
                  </a:cubicBezTo>
                  <a:cubicBezTo>
                    <a:pt x="774811" y="173665"/>
                    <a:pt x="775297" y="169535"/>
                    <a:pt x="775297" y="164678"/>
                  </a:cubicBezTo>
                  <a:cubicBezTo>
                    <a:pt x="775297" y="156905"/>
                    <a:pt x="772868" y="149133"/>
                    <a:pt x="768010" y="141361"/>
                  </a:cubicBezTo>
                  <a:cubicBezTo>
                    <a:pt x="766067" y="137474"/>
                    <a:pt x="761695" y="133102"/>
                    <a:pt x="754894" y="128245"/>
                  </a:cubicBezTo>
                  <a:lnTo>
                    <a:pt x="756351" y="128245"/>
                  </a:lnTo>
                  <a:cubicBezTo>
                    <a:pt x="756351" y="128245"/>
                    <a:pt x="755380" y="126544"/>
                    <a:pt x="753437" y="123144"/>
                  </a:cubicBezTo>
                  <a:cubicBezTo>
                    <a:pt x="751494" y="119744"/>
                    <a:pt x="749065" y="118043"/>
                    <a:pt x="746150" y="118043"/>
                  </a:cubicBezTo>
                  <a:close/>
                  <a:moveTo>
                    <a:pt x="708260" y="116586"/>
                  </a:moveTo>
                  <a:lnTo>
                    <a:pt x="698058" y="119501"/>
                  </a:lnTo>
                  <a:lnTo>
                    <a:pt x="698058" y="126787"/>
                  </a:lnTo>
                  <a:cubicBezTo>
                    <a:pt x="700973" y="122901"/>
                    <a:pt x="703159" y="120472"/>
                    <a:pt x="704616" y="119501"/>
                  </a:cubicBezTo>
                  <a:cubicBezTo>
                    <a:pt x="706074" y="118529"/>
                    <a:pt x="708745" y="118043"/>
                    <a:pt x="712632" y="118043"/>
                  </a:cubicBezTo>
                  <a:close/>
                  <a:moveTo>
                    <a:pt x="728662" y="104927"/>
                  </a:moveTo>
                  <a:cubicBezTo>
                    <a:pt x="715060" y="104927"/>
                    <a:pt x="704373" y="105413"/>
                    <a:pt x="696601" y="106385"/>
                  </a:cubicBezTo>
                  <a:cubicBezTo>
                    <a:pt x="667455" y="112214"/>
                    <a:pt x="644623" y="119015"/>
                    <a:pt x="628107" y="126787"/>
                  </a:cubicBezTo>
                  <a:cubicBezTo>
                    <a:pt x="619363" y="130673"/>
                    <a:pt x="608676" y="134560"/>
                    <a:pt x="596046" y="138446"/>
                  </a:cubicBezTo>
                  <a:cubicBezTo>
                    <a:pt x="583415" y="142332"/>
                    <a:pt x="574186" y="145732"/>
                    <a:pt x="568356" y="148647"/>
                  </a:cubicBezTo>
                  <a:lnTo>
                    <a:pt x="559612" y="150105"/>
                  </a:lnTo>
                  <a:cubicBezTo>
                    <a:pt x="562527" y="156905"/>
                    <a:pt x="568356" y="159820"/>
                    <a:pt x="577100" y="158848"/>
                  </a:cubicBezTo>
                  <a:cubicBezTo>
                    <a:pt x="586816" y="153019"/>
                    <a:pt x="592645" y="149619"/>
                    <a:pt x="594588" y="148647"/>
                  </a:cubicBezTo>
                  <a:lnTo>
                    <a:pt x="631021" y="138446"/>
                  </a:lnTo>
                  <a:cubicBezTo>
                    <a:pt x="631021" y="139417"/>
                    <a:pt x="630050" y="139903"/>
                    <a:pt x="628107" y="139903"/>
                  </a:cubicBezTo>
                  <a:lnTo>
                    <a:pt x="587302" y="155934"/>
                  </a:lnTo>
                  <a:lnTo>
                    <a:pt x="577100" y="160306"/>
                  </a:lnTo>
                  <a:lnTo>
                    <a:pt x="578558" y="160306"/>
                  </a:lnTo>
                  <a:cubicBezTo>
                    <a:pt x="627135" y="144761"/>
                    <a:pt x="665511" y="133588"/>
                    <a:pt x="693686" y="126787"/>
                  </a:cubicBezTo>
                  <a:lnTo>
                    <a:pt x="693686" y="119501"/>
                  </a:lnTo>
                  <a:cubicBezTo>
                    <a:pt x="686885" y="123387"/>
                    <a:pt x="679599" y="125816"/>
                    <a:pt x="671827" y="126787"/>
                  </a:cubicBezTo>
                  <a:cubicBezTo>
                    <a:pt x="664054" y="127759"/>
                    <a:pt x="658711" y="128730"/>
                    <a:pt x="655796" y="129702"/>
                  </a:cubicBezTo>
                  <a:lnTo>
                    <a:pt x="651424" y="128245"/>
                  </a:lnTo>
                  <a:cubicBezTo>
                    <a:pt x="693201" y="115614"/>
                    <a:pt x="718947" y="107842"/>
                    <a:pt x="728662" y="104927"/>
                  </a:cubicBezTo>
                  <a:close/>
                  <a:moveTo>
                    <a:pt x="918114" y="62665"/>
                  </a:moveTo>
                  <a:cubicBezTo>
                    <a:pt x="918114" y="63637"/>
                    <a:pt x="918600" y="64365"/>
                    <a:pt x="919572" y="64851"/>
                  </a:cubicBezTo>
                  <a:cubicBezTo>
                    <a:pt x="920543" y="65337"/>
                    <a:pt x="922972" y="65580"/>
                    <a:pt x="926858" y="65580"/>
                  </a:cubicBezTo>
                  <a:cubicBezTo>
                    <a:pt x="923944" y="63637"/>
                    <a:pt x="921029" y="62665"/>
                    <a:pt x="918114" y="62665"/>
                  </a:cubicBezTo>
                  <a:close/>
                  <a:moveTo>
                    <a:pt x="770925" y="0"/>
                  </a:moveTo>
                  <a:lnTo>
                    <a:pt x="778211" y="0"/>
                  </a:lnTo>
                  <a:lnTo>
                    <a:pt x="794242" y="2915"/>
                  </a:lnTo>
                  <a:lnTo>
                    <a:pt x="802986" y="8744"/>
                  </a:lnTo>
                  <a:cubicBezTo>
                    <a:pt x="812701" y="13602"/>
                    <a:pt x="822902" y="16031"/>
                    <a:pt x="833590" y="16031"/>
                  </a:cubicBezTo>
                  <a:cubicBezTo>
                    <a:pt x="833590" y="16031"/>
                    <a:pt x="835047" y="16759"/>
                    <a:pt x="837962" y="18217"/>
                  </a:cubicBezTo>
                  <a:cubicBezTo>
                    <a:pt x="840876" y="19674"/>
                    <a:pt x="842819" y="20402"/>
                    <a:pt x="843791" y="20402"/>
                  </a:cubicBezTo>
                  <a:cubicBezTo>
                    <a:pt x="845734" y="20402"/>
                    <a:pt x="848649" y="21860"/>
                    <a:pt x="852535" y="24774"/>
                  </a:cubicBezTo>
                  <a:cubicBezTo>
                    <a:pt x="854478" y="26718"/>
                    <a:pt x="856664" y="28418"/>
                    <a:pt x="859093" y="29875"/>
                  </a:cubicBezTo>
                  <a:cubicBezTo>
                    <a:pt x="861522" y="31332"/>
                    <a:pt x="863708" y="32061"/>
                    <a:pt x="865651" y="32061"/>
                  </a:cubicBezTo>
                  <a:cubicBezTo>
                    <a:pt x="869537" y="32061"/>
                    <a:pt x="873666" y="33518"/>
                    <a:pt x="878038" y="36433"/>
                  </a:cubicBezTo>
                  <a:cubicBezTo>
                    <a:pt x="882410" y="39348"/>
                    <a:pt x="885567" y="42748"/>
                    <a:pt x="887511" y="46634"/>
                  </a:cubicBezTo>
                  <a:lnTo>
                    <a:pt x="897712" y="52464"/>
                  </a:lnTo>
                  <a:cubicBezTo>
                    <a:pt x="898683" y="53435"/>
                    <a:pt x="901598" y="54407"/>
                    <a:pt x="906456" y="55378"/>
                  </a:cubicBezTo>
                  <a:cubicBezTo>
                    <a:pt x="911314" y="56350"/>
                    <a:pt x="915200" y="58293"/>
                    <a:pt x="918114" y="61208"/>
                  </a:cubicBezTo>
                  <a:cubicBezTo>
                    <a:pt x="919086" y="61208"/>
                    <a:pt x="921272" y="61693"/>
                    <a:pt x="924672" y="62665"/>
                  </a:cubicBezTo>
                  <a:cubicBezTo>
                    <a:pt x="928073" y="63637"/>
                    <a:pt x="932202" y="64608"/>
                    <a:pt x="937060" y="65580"/>
                  </a:cubicBezTo>
                  <a:cubicBezTo>
                    <a:pt x="934145" y="65580"/>
                    <a:pt x="933416" y="66308"/>
                    <a:pt x="934874" y="67766"/>
                  </a:cubicBezTo>
                  <a:cubicBezTo>
                    <a:pt x="936331" y="69223"/>
                    <a:pt x="938031" y="69952"/>
                    <a:pt x="939974" y="69952"/>
                  </a:cubicBezTo>
                  <a:cubicBezTo>
                    <a:pt x="939974" y="71895"/>
                    <a:pt x="940946" y="73352"/>
                    <a:pt x="942889" y="74324"/>
                  </a:cubicBezTo>
                  <a:cubicBezTo>
                    <a:pt x="944832" y="75295"/>
                    <a:pt x="946289" y="76752"/>
                    <a:pt x="947261" y="78696"/>
                  </a:cubicBezTo>
                  <a:cubicBezTo>
                    <a:pt x="955033" y="78696"/>
                    <a:pt x="959891" y="79667"/>
                    <a:pt x="961834" y="81610"/>
                  </a:cubicBezTo>
                  <a:cubicBezTo>
                    <a:pt x="975436" y="91326"/>
                    <a:pt x="986123" y="101527"/>
                    <a:pt x="993895" y="112214"/>
                  </a:cubicBezTo>
                  <a:lnTo>
                    <a:pt x="996810" y="128245"/>
                  </a:lnTo>
                  <a:cubicBezTo>
                    <a:pt x="1003611" y="133102"/>
                    <a:pt x="1007011" y="140875"/>
                    <a:pt x="1007011" y="151562"/>
                  </a:cubicBezTo>
                  <a:lnTo>
                    <a:pt x="1008469" y="173422"/>
                  </a:lnTo>
                  <a:cubicBezTo>
                    <a:pt x="1008469" y="179251"/>
                    <a:pt x="1007983" y="182651"/>
                    <a:pt x="1007011" y="183623"/>
                  </a:cubicBezTo>
                  <a:cubicBezTo>
                    <a:pt x="998267" y="190424"/>
                    <a:pt x="990495" y="197710"/>
                    <a:pt x="983694" y="205483"/>
                  </a:cubicBezTo>
                  <a:cubicBezTo>
                    <a:pt x="978836" y="209369"/>
                    <a:pt x="973979" y="211798"/>
                    <a:pt x="969121" y="212769"/>
                  </a:cubicBezTo>
                  <a:cubicBezTo>
                    <a:pt x="966206" y="214713"/>
                    <a:pt x="963291" y="215684"/>
                    <a:pt x="960377" y="215684"/>
                  </a:cubicBezTo>
                  <a:cubicBezTo>
                    <a:pt x="957462" y="215684"/>
                    <a:pt x="954548" y="217141"/>
                    <a:pt x="951633" y="220056"/>
                  </a:cubicBezTo>
                  <a:cubicBezTo>
                    <a:pt x="951633" y="220056"/>
                    <a:pt x="951390" y="220785"/>
                    <a:pt x="950904" y="222242"/>
                  </a:cubicBezTo>
                  <a:cubicBezTo>
                    <a:pt x="950418" y="223699"/>
                    <a:pt x="949204" y="224428"/>
                    <a:pt x="947261" y="224428"/>
                  </a:cubicBezTo>
                  <a:cubicBezTo>
                    <a:pt x="947261" y="227343"/>
                    <a:pt x="946775" y="229772"/>
                    <a:pt x="945804" y="231715"/>
                  </a:cubicBezTo>
                  <a:cubicBezTo>
                    <a:pt x="944832" y="233658"/>
                    <a:pt x="944346" y="235115"/>
                    <a:pt x="944346" y="236087"/>
                  </a:cubicBezTo>
                  <a:cubicBezTo>
                    <a:pt x="944346" y="237058"/>
                    <a:pt x="943618" y="238758"/>
                    <a:pt x="942160" y="241187"/>
                  </a:cubicBezTo>
                  <a:cubicBezTo>
                    <a:pt x="940703" y="243616"/>
                    <a:pt x="939974" y="245316"/>
                    <a:pt x="939974" y="246288"/>
                  </a:cubicBezTo>
                  <a:cubicBezTo>
                    <a:pt x="939974" y="248231"/>
                    <a:pt x="939731" y="250417"/>
                    <a:pt x="939246" y="252846"/>
                  </a:cubicBezTo>
                  <a:cubicBezTo>
                    <a:pt x="938760" y="255275"/>
                    <a:pt x="938031" y="256975"/>
                    <a:pt x="937060" y="257947"/>
                  </a:cubicBezTo>
                  <a:cubicBezTo>
                    <a:pt x="931230" y="271548"/>
                    <a:pt x="928316" y="285636"/>
                    <a:pt x="928316" y="300209"/>
                  </a:cubicBezTo>
                  <a:cubicBezTo>
                    <a:pt x="926373" y="323526"/>
                    <a:pt x="924429" y="339071"/>
                    <a:pt x="922486" y="346843"/>
                  </a:cubicBezTo>
                  <a:cubicBezTo>
                    <a:pt x="922486" y="394449"/>
                    <a:pt x="921515" y="429425"/>
                    <a:pt x="919572" y="451771"/>
                  </a:cubicBezTo>
                  <a:lnTo>
                    <a:pt x="918114" y="550869"/>
                  </a:lnTo>
                  <a:lnTo>
                    <a:pt x="918114" y="582930"/>
                  </a:lnTo>
                  <a:cubicBezTo>
                    <a:pt x="916171" y="590702"/>
                    <a:pt x="914714" y="600175"/>
                    <a:pt x="913742" y="611348"/>
                  </a:cubicBezTo>
                  <a:cubicBezTo>
                    <a:pt x="912771" y="622521"/>
                    <a:pt x="911799" y="631993"/>
                    <a:pt x="910828" y="639766"/>
                  </a:cubicBezTo>
                  <a:cubicBezTo>
                    <a:pt x="910828" y="647538"/>
                    <a:pt x="910342" y="655553"/>
                    <a:pt x="909370" y="663811"/>
                  </a:cubicBezTo>
                  <a:lnTo>
                    <a:pt x="909183" y="667094"/>
                  </a:lnTo>
                  <a:lnTo>
                    <a:pt x="910828" y="665997"/>
                  </a:lnTo>
                  <a:cubicBezTo>
                    <a:pt x="917629" y="671827"/>
                    <a:pt x="924187" y="677656"/>
                    <a:pt x="930502" y="683485"/>
                  </a:cubicBezTo>
                  <a:cubicBezTo>
                    <a:pt x="936817" y="689315"/>
                    <a:pt x="942889" y="695144"/>
                    <a:pt x="948718" y="700973"/>
                  </a:cubicBezTo>
                  <a:lnTo>
                    <a:pt x="972035" y="722833"/>
                  </a:lnTo>
                  <a:cubicBezTo>
                    <a:pt x="983694" y="731577"/>
                    <a:pt x="1003611" y="742264"/>
                    <a:pt x="1031786" y="754894"/>
                  </a:cubicBezTo>
                  <a:lnTo>
                    <a:pt x="1052188" y="765095"/>
                  </a:lnTo>
                  <a:cubicBezTo>
                    <a:pt x="1056075" y="768010"/>
                    <a:pt x="1060932" y="769468"/>
                    <a:pt x="1066762" y="769468"/>
                  </a:cubicBezTo>
                  <a:cubicBezTo>
                    <a:pt x="1073563" y="769468"/>
                    <a:pt x="1078906" y="771411"/>
                    <a:pt x="1082792" y="775297"/>
                  </a:cubicBezTo>
                  <a:cubicBezTo>
                    <a:pt x="1085707" y="776268"/>
                    <a:pt x="1089107" y="776754"/>
                    <a:pt x="1092993" y="776754"/>
                  </a:cubicBezTo>
                  <a:cubicBezTo>
                    <a:pt x="1097851" y="776754"/>
                    <a:pt x="1101252" y="776268"/>
                    <a:pt x="1103195" y="775297"/>
                  </a:cubicBezTo>
                  <a:lnTo>
                    <a:pt x="1103195" y="782583"/>
                  </a:lnTo>
                  <a:lnTo>
                    <a:pt x="1107567" y="786955"/>
                  </a:lnTo>
                  <a:lnTo>
                    <a:pt x="1119225" y="785498"/>
                  </a:lnTo>
                  <a:cubicBezTo>
                    <a:pt x="1123112" y="785498"/>
                    <a:pt x="1126998" y="787927"/>
                    <a:pt x="1130884" y="792785"/>
                  </a:cubicBezTo>
                  <a:cubicBezTo>
                    <a:pt x="1131856" y="793756"/>
                    <a:pt x="1135256" y="794242"/>
                    <a:pt x="1141085" y="794242"/>
                  </a:cubicBezTo>
                  <a:cubicBezTo>
                    <a:pt x="1147886" y="794242"/>
                    <a:pt x="1153715" y="793270"/>
                    <a:pt x="1158573" y="791327"/>
                  </a:cubicBezTo>
                  <a:cubicBezTo>
                    <a:pt x="1161488" y="793270"/>
                    <a:pt x="1163431" y="793270"/>
                    <a:pt x="1164402" y="791327"/>
                  </a:cubicBezTo>
                  <a:lnTo>
                    <a:pt x="1165860" y="792785"/>
                  </a:lnTo>
                  <a:cubicBezTo>
                    <a:pt x="1166831" y="804443"/>
                    <a:pt x="1172661" y="810273"/>
                    <a:pt x="1183348" y="810273"/>
                  </a:cubicBezTo>
                  <a:cubicBezTo>
                    <a:pt x="1187234" y="810273"/>
                    <a:pt x="1191606" y="811730"/>
                    <a:pt x="1196463" y="814645"/>
                  </a:cubicBezTo>
                  <a:cubicBezTo>
                    <a:pt x="1196463" y="814645"/>
                    <a:pt x="1196706" y="814159"/>
                    <a:pt x="1197192" y="813187"/>
                  </a:cubicBezTo>
                  <a:cubicBezTo>
                    <a:pt x="1197678" y="812216"/>
                    <a:pt x="1198892" y="811244"/>
                    <a:pt x="1200835" y="810273"/>
                  </a:cubicBezTo>
                  <a:lnTo>
                    <a:pt x="1208122" y="819016"/>
                  </a:lnTo>
                  <a:cubicBezTo>
                    <a:pt x="1212008" y="815130"/>
                    <a:pt x="1215409" y="812216"/>
                    <a:pt x="1218323" y="810273"/>
                  </a:cubicBezTo>
                  <a:cubicBezTo>
                    <a:pt x="1222210" y="807358"/>
                    <a:pt x="1225610" y="806872"/>
                    <a:pt x="1228525" y="808815"/>
                  </a:cubicBezTo>
                  <a:cubicBezTo>
                    <a:pt x="1232411" y="810758"/>
                    <a:pt x="1235811" y="810758"/>
                    <a:pt x="1238726" y="808815"/>
                  </a:cubicBezTo>
                  <a:cubicBezTo>
                    <a:pt x="1238726" y="815616"/>
                    <a:pt x="1239212" y="819502"/>
                    <a:pt x="1240183" y="820474"/>
                  </a:cubicBezTo>
                  <a:cubicBezTo>
                    <a:pt x="1241155" y="823389"/>
                    <a:pt x="1244070" y="827275"/>
                    <a:pt x="1248927" y="832132"/>
                  </a:cubicBezTo>
                  <a:cubicBezTo>
                    <a:pt x="1249899" y="833104"/>
                    <a:pt x="1250627" y="835047"/>
                    <a:pt x="1251113" y="837962"/>
                  </a:cubicBezTo>
                  <a:cubicBezTo>
                    <a:pt x="1251599" y="840876"/>
                    <a:pt x="1251842" y="842819"/>
                    <a:pt x="1251842" y="843791"/>
                  </a:cubicBezTo>
                  <a:cubicBezTo>
                    <a:pt x="1252814" y="845734"/>
                    <a:pt x="1253542" y="848163"/>
                    <a:pt x="1254028" y="851078"/>
                  </a:cubicBezTo>
                  <a:cubicBezTo>
                    <a:pt x="1254514" y="853992"/>
                    <a:pt x="1255728" y="855936"/>
                    <a:pt x="1257671" y="856907"/>
                  </a:cubicBezTo>
                  <a:cubicBezTo>
                    <a:pt x="1258643" y="856907"/>
                    <a:pt x="1259371" y="857150"/>
                    <a:pt x="1259857" y="857636"/>
                  </a:cubicBezTo>
                  <a:cubicBezTo>
                    <a:pt x="1260343" y="858121"/>
                    <a:pt x="1260586" y="858364"/>
                    <a:pt x="1260586" y="858364"/>
                  </a:cubicBezTo>
                  <a:cubicBezTo>
                    <a:pt x="1259614" y="862251"/>
                    <a:pt x="1259857" y="864436"/>
                    <a:pt x="1261314" y="864922"/>
                  </a:cubicBezTo>
                  <a:cubicBezTo>
                    <a:pt x="1262772" y="865408"/>
                    <a:pt x="1263986" y="866137"/>
                    <a:pt x="1264958" y="867108"/>
                  </a:cubicBezTo>
                  <a:cubicBezTo>
                    <a:pt x="1272730" y="870023"/>
                    <a:pt x="1277588" y="871480"/>
                    <a:pt x="1279531" y="871480"/>
                  </a:cubicBezTo>
                  <a:cubicBezTo>
                    <a:pt x="1286332" y="873423"/>
                    <a:pt x="1291675" y="876338"/>
                    <a:pt x="1295562" y="880224"/>
                  </a:cubicBezTo>
                  <a:cubicBezTo>
                    <a:pt x="1289732" y="877310"/>
                    <a:pt x="1282931" y="874881"/>
                    <a:pt x="1275159" y="872938"/>
                  </a:cubicBezTo>
                  <a:cubicBezTo>
                    <a:pt x="1276131" y="875852"/>
                    <a:pt x="1277345" y="878038"/>
                    <a:pt x="1278802" y="879495"/>
                  </a:cubicBezTo>
                  <a:cubicBezTo>
                    <a:pt x="1280260" y="880953"/>
                    <a:pt x="1281960" y="881682"/>
                    <a:pt x="1283903" y="881682"/>
                  </a:cubicBezTo>
                  <a:lnTo>
                    <a:pt x="1295562" y="883139"/>
                  </a:lnTo>
                  <a:lnTo>
                    <a:pt x="1301391" y="886054"/>
                  </a:lnTo>
                  <a:cubicBezTo>
                    <a:pt x="1301391" y="891883"/>
                    <a:pt x="1300419" y="895769"/>
                    <a:pt x="1298476" y="897712"/>
                  </a:cubicBezTo>
                  <a:cubicBezTo>
                    <a:pt x="1300419" y="901598"/>
                    <a:pt x="1302363" y="905242"/>
                    <a:pt x="1304306" y="908642"/>
                  </a:cubicBezTo>
                  <a:cubicBezTo>
                    <a:pt x="1306249" y="912042"/>
                    <a:pt x="1307706" y="914714"/>
                    <a:pt x="1308678" y="916657"/>
                  </a:cubicBezTo>
                  <a:cubicBezTo>
                    <a:pt x="1309649" y="918600"/>
                    <a:pt x="1310135" y="920544"/>
                    <a:pt x="1310135" y="922487"/>
                  </a:cubicBezTo>
                  <a:cubicBezTo>
                    <a:pt x="1310135" y="927344"/>
                    <a:pt x="1308192" y="933174"/>
                    <a:pt x="1304306" y="939975"/>
                  </a:cubicBezTo>
                  <a:cubicBezTo>
                    <a:pt x="1304306" y="940946"/>
                    <a:pt x="1305520" y="941675"/>
                    <a:pt x="1307949" y="942160"/>
                  </a:cubicBezTo>
                  <a:cubicBezTo>
                    <a:pt x="1310378" y="942646"/>
                    <a:pt x="1312078" y="944346"/>
                    <a:pt x="1313050" y="947261"/>
                  </a:cubicBezTo>
                  <a:lnTo>
                    <a:pt x="1313050" y="948719"/>
                  </a:lnTo>
                  <a:cubicBezTo>
                    <a:pt x="1313050" y="950662"/>
                    <a:pt x="1312078" y="955034"/>
                    <a:pt x="1310135" y="961834"/>
                  </a:cubicBezTo>
                  <a:cubicBezTo>
                    <a:pt x="1310135" y="960863"/>
                    <a:pt x="1309649" y="959163"/>
                    <a:pt x="1308678" y="956734"/>
                  </a:cubicBezTo>
                  <a:cubicBezTo>
                    <a:pt x="1307706" y="954305"/>
                    <a:pt x="1306735" y="952605"/>
                    <a:pt x="1305763" y="951633"/>
                  </a:cubicBezTo>
                  <a:lnTo>
                    <a:pt x="1304306" y="951633"/>
                  </a:lnTo>
                  <a:cubicBezTo>
                    <a:pt x="1304306" y="952605"/>
                    <a:pt x="1304306" y="954548"/>
                    <a:pt x="1304306" y="957462"/>
                  </a:cubicBezTo>
                  <a:cubicBezTo>
                    <a:pt x="1304306" y="960377"/>
                    <a:pt x="1304306" y="962320"/>
                    <a:pt x="1304306" y="963292"/>
                  </a:cubicBezTo>
                  <a:lnTo>
                    <a:pt x="1292647" y="963292"/>
                  </a:lnTo>
                  <a:cubicBezTo>
                    <a:pt x="1290704" y="968149"/>
                    <a:pt x="1290704" y="971550"/>
                    <a:pt x="1292647" y="973493"/>
                  </a:cubicBezTo>
                  <a:lnTo>
                    <a:pt x="1307220" y="982237"/>
                  </a:lnTo>
                  <a:cubicBezTo>
                    <a:pt x="1312078" y="985152"/>
                    <a:pt x="1312078" y="987581"/>
                    <a:pt x="1307220" y="989524"/>
                  </a:cubicBezTo>
                  <a:lnTo>
                    <a:pt x="1299934" y="993896"/>
                  </a:lnTo>
                  <a:lnTo>
                    <a:pt x="1292647" y="1004097"/>
                  </a:lnTo>
                  <a:cubicBezTo>
                    <a:pt x="1294590" y="1005068"/>
                    <a:pt x="1297991" y="1006526"/>
                    <a:pt x="1302848" y="1008469"/>
                  </a:cubicBezTo>
                  <a:cubicBezTo>
                    <a:pt x="1307706" y="1010412"/>
                    <a:pt x="1312564" y="1009926"/>
                    <a:pt x="1317422" y="1007011"/>
                  </a:cubicBezTo>
                  <a:cubicBezTo>
                    <a:pt x="1317422" y="1010898"/>
                    <a:pt x="1316207" y="1014298"/>
                    <a:pt x="1313778" y="1017213"/>
                  </a:cubicBezTo>
                  <a:cubicBezTo>
                    <a:pt x="1311349" y="1020127"/>
                    <a:pt x="1310135" y="1022556"/>
                    <a:pt x="1310135" y="1024499"/>
                  </a:cubicBezTo>
                  <a:lnTo>
                    <a:pt x="1305763" y="1024499"/>
                  </a:lnTo>
                  <a:cubicBezTo>
                    <a:pt x="1304791" y="1018670"/>
                    <a:pt x="1303577" y="1015513"/>
                    <a:pt x="1302120" y="1015027"/>
                  </a:cubicBezTo>
                  <a:cubicBezTo>
                    <a:pt x="1300662" y="1014541"/>
                    <a:pt x="1297505" y="1015270"/>
                    <a:pt x="1292647" y="1017213"/>
                  </a:cubicBezTo>
                  <a:lnTo>
                    <a:pt x="1292647" y="1012841"/>
                  </a:lnTo>
                  <a:cubicBezTo>
                    <a:pt x="1289732" y="1014784"/>
                    <a:pt x="1287789" y="1016484"/>
                    <a:pt x="1286818" y="1017941"/>
                  </a:cubicBezTo>
                  <a:cubicBezTo>
                    <a:pt x="1285846" y="1019399"/>
                    <a:pt x="1285846" y="1021585"/>
                    <a:pt x="1286818" y="1024499"/>
                  </a:cubicBezTo>
                  <a:lnTo>
                    <a:pt x="1275159" y="1031786"/>
                  </a:lnTo>
                  <a:cubicBezTo>
                    <a:pt x="1273216" y="1032758"/>
                    <a:pt x="1271273" y="1033243"/>
                    <a:pt x="1269330" y="1033243"/>
                  </a:cubicBezTo>
                  <a:cubicBezTo>
                    <a:pt x="1267387" y="1033243"/>
                    <a:pt x="1265444" y="1033729"/>
                    <a:pt x="1263501" y="1034701"/>
                  </a:cubicBezTo>
                  <a:cubicBezTo>
                    <a:pt x="1267387" y="1040530"/>
                    <a:pt x="1269816" y="1045874"/>
                    <a:pt x="1270787" y="1050731"/>
                  </a:cubicBezTo>
                  <a:cubicBezTo>
                    <a:pt x="1268844" y="1051703"/>
                    <a:pt x="1266901" y="1052917"/>
                    <a:pt x="1264958" y="1054375"/>
                  </a:cubicBezTo>
                  <a:cubicBezTo>
                    <a:pt x="1263015" y="1055832"/>
                    <a:pt x="1261072" y="1057046"/>
                    <a:pt x="1259129" y="1058018"/>
                  </a:cubicBezTo>
                  <a:cubicBezTo>
                    <a:pt x="1256214" y="1063847"/>
                    <a:pt x="1249413" y="1066762"/>
                    <a:pt x="1238726" y="1066762"/>
                  </a:cubicBezTo>
                  <a:cubicBezTo>
                    <a:pt x="1234840" y="1066762"/>
                    <a:pt x="1231439" y="1067248"/>
                    <a:pt x="1228525" y="1068219"/>
                  </a:cubicBezTo>
                  <a:cubicBezTo>
                    <a:pt x="1219781" y="1068219"/>
                    <a:pt x="1212980" y="1068219"/>
                    <a:pt x="1208122" y="1068219"/>
                  </a:cubicBezTo>
                  <a:cubicBezTo>
                    <a:pt x="1205207" y="1068219"/>
                    <a:pt x="1202779" y="1068705"/>
                    <a:pt x="1200835" y="1069677"/>
                  </a:cubicBezTo>
                  <a:cubicBezTo>
                    <a:pt x="1198892" y="1070648"/>
                    <a:pt x="1197435" y="1071620"/>
                    <a:pt x="1196463" y="1072591"/>
                  </a:cubicBezTo>
                  <a:lnTo>
                    <a:pt x="1186262" y="1075506"/>
                  </a:lnTo>
                  <a:cubicBezTo>
                    <a:pt x="1184319" y="1076477"/>
                    <a:pt x="1180433" y="1076963"/>
                    <a:pt x="1174604" y="1076963"/>
                  </a:cubicBezTo>
                  <a:cubicBezTo>
                    <a:pt x="1169746" y="1076963"/>
                    <a:pt x="1166345" y="1076477"/>
                    <a:pt x="1164402" y="1075506"/>
                  </a:cubicBezTo>
                  <a:lnTo>
                    <a:pt x="1161488" y="1075506"/>
                  </a:lnTo>
                  <a:cubicBezTo>
                    <a:pt x="1160516" y="1078421"/>
                    <a:pt x="1158816" y="1079635"/>
                    <a:pt x="1156387" y="1079149"/>
                  </a:cubicBezTo>
                  <a:cubicBezTo>
                    <a:pt x="1153958" y="1078663"/>
                    <a:pt x="1152258" y="1078421"/>
                    <a:pt x="1151286" y="1078421"/>
                  </a:cubicBezTo>
                  <a:lnTo>
                    <a:pt x="1139628" y="1076963"/>
                  </a:lnTo>
                  <a:cubicBezTo>
                    <a:pt x="1135742" y="1075992"/>
                    <a:pt x="1131856" y="1075506"/>
                    <a:pt x="1127969" y="1075506"/>
                  </a:cubicBezTo>
                  <a:cubicBezTo>
                    <a:pt x="1126998" y="1075506"/>
                    <a:pt x="1125783" y="1075263"/>
                    <a:pt x="1124326" y="1074777"/>
                  </a:cubicBezTo>
                  <a:cubicBezTo>
                    <a:pt x="1122869" y="1074291"/>
                    <a:pt x="1122140" y="1075506"/>
                    <a:pt x="1122140" y="1078421"/>
                  </a:cubicBezTo>
                  <a:lnTo>
                    <a:pt x="1107567" y="1078421"/>
                  </a:lnTo>
                  <a:lnTo>
                    <a:pt x="1109024" y="1072591"/>
                  </a:lnTo>
                  <a:cubicBezTo>
                    <a:pt x="1109996" y="1072591"/>
                    <a:pt x="1110724" y="1073077"/>
                    <a:pt x="1111210" y="1074049"/>
                  </a:cubicBezTo>
                  <a:cubicBezTo>
                    <a:pt x="1111696" y="1075020"/>
                    <a:pt x="1112910" y="1075992"/>
                    <a:pt x="1114853" y="1076963"/>
                  </a:cubicBezTo>
                  <a:lnTo>
                    <a:pt x="1111939" y="1071134"/>
                  </a:lnTo>
                  <a:lnTo>
                    <a:pt x="1116739" y="1068390"/>
                  </a:lnTo>
                  <a:lnTo>
                    <a:pt x="1109024" y="1069677"/>
                  </a:lnTo>
                  <a:cubicBezTo>
                    <a:pt x="1106109" y="1070648"/>
                    <a:pt x="1103680" y="1070162"/>
                    <a:pt x="1101737" y="1068219"/>
                  </a:cubicBezTo>
                  <a:cubicBezTo>
                    <a:pt x="1103680" y="1067248"/>
                    <a:pt x="1105624" y="1066276"/>
                    <a:pt x="1107567" y="1065305"/>
                  </a:cubicBezTo>
                  <a:cubicBezTo>
                    <a:pt x="1109510" y="1064333"/>
                    <a:pt x="1111939" y="1063847"/>
                    <a:pt x="1114853" y="1063847"/>
                  </a:cubicBezTo>
                  <a:cubicBezTo>
                    <a:pt x="1113882" y="1062876"/>
                    <a:pt x="1113153" y="1061904"/>
                    <a:pt x="1112667" y="1060933"/>
                  </a:cubicBezTo>
                  <a:cubicBezTo>
                    <a:pt x="1112182" y="1059961"/>
                    <a:pt x="1111939" y="1059475"/>
                    <a:pt x="1111939" y="1059475"/>
                  </a:cubicBezTo>
                  <a:cubicBezTo>
                    <a:pt x="1104166" y="1056561"/>
                    <a:pt x="1096151" y="1054617"/>
                    <a:pt x="1087893" y="1053646"/>
                  </a:cubicBezTo>
                  <a:cubicBezTo>
                    <a:pt x="1079635" y="1052674"/>
                    <a:pt x="1074048" y="1052189"/>
                    <a:pt x="1071134" y="1052189"/>
                  </a:cubicBezTo>
                  <a:cubicBezTo>
                    <a:pt x="1061418" y="1052189"/>
                    <a:pt x="1053160" y="1050245"/>
                    <a:pt x="1046359" y="1046359"/>
                  </a:cubicBezTo>
                  <a:cubicBezTo>
                    <a:pt x="1044416" y="1046359"/>
                    <a:pt x="1041015" y="1045388"/>
                    <a:pt x="1036158" y="1043445"/>
                  </a:cubicBezTo>
                  <a:cubicBezTo>
                    <a:pt x="1042959" y="1043445"/>
                    <a:pt x="1049759" y="1042473"/>
                    <a:pt x="1056560" y="1040530"/>
                  </a:cubicBezTo>
                  <a:lnTo>
                    <a:pt x="1030328" y="1040530"/>
                  </a:lnTo>
                  <a:cubicBezTo>
                    <a:pt x="1032271" y="1037615"/>
                    <a:pt x="1035186" y="1035915"/>
                    <a:pt x="1039072" y="1035429"/>
                  </a:cubicBezTo>
                  <a:cubicBezTo>
                    <a:pt x="1042959" y="1034944"/>
                    <a:pt x="1045873" y="1033729"/>
                    <a:pt x="1047816" y="1031786"/>
                  </a:cubicBezTo>
                  <a:cubicBezTo>
                    <a:pt x="1044902" y="1029843"/>
                    <a:pt x="1041015" y="1028871"/>
                    <a:pt x="1036158" y="1028871"/>
                  </a:cubicBezTo>
                  <a:cubicBezTo>
                    <a:pt x="1035186" y="1031786"/>
                    <a:pt x="1033729" y="1033243"/>
                    <a:pt x="1031786" y="1033243"/>
                  </a:cubicBezTo>
                  <a:cubicBezTo>
                    <a:pt x="1027900" y="1033243"/>
                    <a:pt x="1022313" y="1033729"/>
                    <a:pt x="1015027" y="1034701"/>
                  </a:cubicBezTo>
                  <a:cubicBezTo>
                    <a:pt x="1007740" y="1035672"/>
                    <a:pt x="1001182" y="1036158"/>
                    <a:pt x="995353" y="1036158"/>
                  </a:cubicBezTo>
                  <a:cubicBezTo>
                    <a:pt x="996324" y="1034215"/>
                    <a:pt x="998753" y="1033243"/>
                    <a:pt x="1002639" y="1033243"/>
                  </a:cubicBezTo>
                  <a:cubicBezTo>
                    <a:pt x="1003611" y="1032272"/>
                    <a:pt x="1005068" y="1031786"/>
                    <a:pt x="1007011" y="1031786"/>
                  </a:cubicBezTo>
                  <a:cubicBezTo>
                    <a:pt x="1019641" y="1031786"/>
                    <a:pt x="1030814" y="1029357"/>
                    <a:pt x="1040530" y="1024499"/>
                  </a:cubicBezTo>
                  <a:cubicBezTo>
                    <a:pt x="1041501" y="1024499"/>
                    <a:pt x="1041987" y="1022556"/>
                    <a:pt x="1041987" y="1018670"/>
                  </a:cubicBezTo>
                  <a:cubicBezTo>
                    <a:pt x="1040044" y="1019642"/>
                    <a:pt x="1035672" y="1020127"/>
                    <a:pt x="1028871" y="1020127"/>
                  </a:cubicBezTo>
                  <a:cubicBezTo>
                    <a:pt x="1022070" y="1024014"/>
                    <a:pt x="1014784" y="1025957"/>
                    <a:pt x="1007011" y="1025957"/>
                  </a:cubicBezTo>
                  <a:cubicBezTo>
                    <a:pt x="1002154" y="1025957"/>
                    <a:pt x="996081" y="1027171"/>
                    <a:pt x="988795" y="1029600"/>
                  </a:cubicBezTo>
                  <a:cubicBezTo>
                    <a:pt x="981508" y="1032029"/>
                    <a:pt x="975922" y="1033729"/>
                    <a:pt x="972035" y="1034701"/>
                  </a:cubicBezTo>
                  <a:cubicBezTo>
                    <a:pt x="965235" y="1037615"/>
                    <a:pt x="954548" y="1040044"/>
                    <a:pt x="939974" y="1041987"/>
                  </a:cubicBezTo>
                  <a:cubicBezTo>
                    <a:pt x="931230" y="1043930"/>
                    <a:pt x="923701" y="1045145"/>
                    <a:pt x="917386" y="1045631"/>
                  </a:cubicBezTo>
                  <a:cubicBezTo>
                    <a:pt x="911071" y="1046116"/>
                    <a:pt x="905970" y="1046359"/>
                    <a:pt x="902084" y="1046359"/>
                  </a:cubicBezTo>
                  <a:cubicBezTo>
                    <a:pt x="899169" y="1048302"/>
                    <a:pt x="896740" y="1048788"/>
                    <a:pt x="894797" y="1047817"/>
                  </a:cubicBezTo>
                  <a:cubicBezTo>
                    <a:pt x="892854" y="1046845"/>
                    <a:pt x="890425" y="1046359"/>
                    <a:pt x="887511" y="1046359"/>
                  </a:cubicBezTo>
                  <a:cubicBezTo>
                    <a:pt x="896254" y="1044416"/>
                    <a:pt x="901112" y="1043445"/>
                    <a:pt x="902084" y="1043445"/>
                  </a:cubicBezTo>
                  <a:cubicBezTo>
                    <a:pt x="905970" y="1043445"/>
                    <a:pt x="910828" y="1042959"/>
                    <a:pt x="916657" y="1041987"/>
                  </a:cubicBezTo>
                  <a:cubicBezTo>
                    <a:pt x="922486" y="1041016"/>
                    <a:pt x="926858" y="1040044"/>
                    <a:pt x="929773" y="1039073"/>
                  </a:cubicBezTo>
                  <a:cubicBezTo>
                    <a:pt x="930745" y="1039073"/>
                    <a:pt x="932688" y="1038344"/>
                    <a:pt x="935602" y="1036887"/>
                  </a:cubicBezTo>
                  <a:cubicBezTo>
                    <a:pt x="938517" y="1035429"/>
                    <a:pt x="941432" y="1034701"/>
                    <a:pt x="944346" y="1034701"/>
                  </a:cubicBezTo>
                  <a:lnTo>
                    <a:pt x="947261" y="1034701"/>
                  </a:lnTo>
                  <a:cubicBezTo>
                    <a:pt x="950176" y="1037615"/>
                    <a:pt x="953090" y="1038101"/>
                    <a:pt x="956005" y="1036158"/>
                  </a:cubicBezTo>
                  <a:cubicBezTo>
                    <a:pt x="958919" y="1034215"/>
                    <a:pt x="960863" y="1033243"/>
                    <a:pt x="961834" y="1033243"/>
                  </a:cubicBezTo>
                  <a:cubicBezTo>
                    <a:pt x="963777" y="1033243"/>
                    <a:pt x="965235" y="1031786"/>
                    <a:pt x="966206" y="1028871"/>
                  </a:cubicBezTo>
                  <a:cubicBezTo>
                    <a:pt x="968149" y="1027900"/>
                    <a:pt x="970335" y="1027171"/>
                    <a:pt x="972764" y="1026685"/>
                  </a:cubicBezTo>
                  <a:cubicBezTo>
                    <a:pt x="975193" y="1026200"/>
                    <a:pt x="977379" y="1025471"/>
                    <a:pt x="979322" y="1024499"/>
                  </a:cubicBezTo>
                  <a:cubicBezTo>
                    <a:pt x="978350" y="1022556"/>
                    <a:pt x="976893" y="1021099"/>
                    <a:pt x="974950" y="1020127"/>
                  </a:cubicBezTo>
                  <a:cubicBezTo>
                    <a:pt x="973007" y="1019156"/>
                    <a:pt x="971064" y="1018184"/>
                    <a:pt x="969121" y="1017213"/>
                  </a:cubicBezTo>
                  <a:cubicBezTo>
                    <a:pt x="969121" y="1016241"/>
                    <a:pt x="968392" y="1015998"/>
                    <a:pt x="966935" y="1016484"/>
                  </a:cubicBezTo>
                  <a:cubicBezTo>
                    <a:pt x="965477" y="1016970"/>
                    <a:pt x="964263" y="1017699"/>
                    <a:pt x="963291" y="1018670"/>
                  </a:cubicBezTo>
                  <a:cubicBezTo>
                    <a:pt x="962320" y="1021585"/>
                    <a:pt x="960863" y="1022556"/>
                    <a:pt x="958919" y="1021585"/>
                  </a:cubicBezTo>
                  <a:cubicBezTo>
                    <a:pt x="956976" y="1020613"/>
                    <a:pt x="955519" y="1020127"/>
                    <a:pt x="954548" y="1020127"/>
                  </a:cubicBezTo>
                  <a:cubicBezTo>
                    <a:pt x="952604" y="1017213"/>
                    <a:pt x="953576" y="1015755"/>
                    <a:pt x="957462" y="1015755"/>
                  </a:cubicBezTo>
                  <a:lnTo>
                    <a:pt x="982237" y="1009926"/>
                  </a:lnTo>
                  <a:cubicBezTo>
                    <a:pt x="983208" y="1008955"/>
                    <a:pt x="985394" y="1007983"/>
                    <a:pt x="988795" y="1007011"/>
                  </a:cubicBezTo>
                  <a:cubicBezTo>
                    <a:pt x="992195" y="1006040"/>
                    <a:pt x="994381" y="1005554"/>
                    <a:pt x="995353" y="1005554"/>
                  </a:cubicBezTo>
                  <a:lnTo>
                    <a:pt x="993895" y="1004097"/>
                  </a:lnTo>
                  <a:lnTo>
                    <a:pt x="915200" y="1020127"/>
                  </a:lnTo>
                  <a:lnTo>
                    <a:pt x="913742" y="1018670"/>
                  </a:lnTo>
                  <a:cubicBezTo>
                    <a:pt x="913742" y="1016727"/>
                    <a:pt x="914714" y="1015755"/>
                    <a:pt x="916657" y="1015755"/>
                  </a:cubicBezTo>
                  <a:cubicBezTo>
                    <a:pt x="915685" y="1015755"/>
                    <a:pt x="914957" y="1015755"/>
                    <a:pt x="914471" y="1015755"/>
                  </a:cubicBezTo>
                  <a:cubicBezTo>
                    <a:pt x="913985" y="1015755"/>
                    <a:pt x="913742" y="1015270"/>
                    <a:pt x="913742" y="1014298"/>
                  </a:cubicBezTo>
                  <a:cubicBezTo>
                    <a:pt x="915685" y="1014298"/>
                    <a:pt x="918114" y="1013084"/>
                    <a:pt x="921029" y="1010655"/>
                  </a:cubicBezTo>
                  <a:cubicBezTo>
                    <a:pt x="923944" y="1008226"/>
                    <a:pt x="926373" y="1008955"/>
                    <a:pt x="928316" y="1012841"/>
                  </a:cubicBezTo>
                  <a:cubicBezTo>
                    <a:pt x="929287" y="1013812"/>
                    <a:pt x="930016" y="1014055"/>
                    <a:pt x="930502" y="1013569"/>
                  </a:cubicBezTo>
                  <a:cubicBezTo>
                    <a:pt x="930987" y="1013084"/>
                    <a:pt x="931716" y="1012841"/>
                    <a:pt x="932688" y="1012841"/>
                  </a:cubicBezTo>
                  <a:cubicBezTo>
                    <a:pt x="936574" y="1007983"/>
                    <a:pt x="939974" y="1004583"/>
                    <a:pt x="942889" y="1002640"/>
                  </a:cubicBezTo>
                  <a:cubicBezTo>
                    <a:pt x="939003" y="999725"/>
                    <a:pt x="935845" y="998753"/>
                    <a:pt x="933416" y="999725"/>
                  </a:cubicBezTo>
                  <a:cubicBezTo>
                    <a:pt x="930987" y="1000696"/>
                    <a:pt x="928316" y="1001182"/>
                    <a:pt x="925401" y="1001182"/>
                  </a:cubicBezTo>
                  <a:lnTo>
                    <a:pt x="902084" y="1005554"/>
                  </a:lnTo>
                  <a:cubicBezTo>
                    <a:pt x="900141" y="1005554"/>
                    <a:pt x="898683" y="1007011"/>
                    <a:pt x="897712" y="1009926"/>
                  </a:cubicBezTo>
                  <a:cubicBezTo>
                    <a:pt x="895769" y="1009926"/>
                    <a:pt x="893583" y="1009440"/>
                    <a:pt x="891154" y="1008469"/>
                  </a:cubicBezTo>
                  <a:cubicBezTo>
                    <a:pt x="888725" y="1007497"/>
                    <a:pt x="887025" y="1007011"/>
                    <a:pt x="886053" y="1007011"/>
                  </a:cubicBezTo>
                  <a:cubicBezTo>
                    <a:pt x="880224" y="1009926"/>
                    <a:pt x="874638" y="1011140"/>
                    <a:pt x="869294" y="1010655"/>
                  </a:cubicBezTo>
                  <a:cubicBezTo>
                    <a:pt x="863950" y="1010169"/>
                    <a:pt x="859821" y="1009926"/>
                    <a:pt x="856907" y="1009926"/>
                  </a:cubicBezTo>
                  <a:cubicBezTo>
                    <a:pt x="850106" y="1009926"/>
                    <a:pt x="843791" y="1009440"/>
                    <a:pt x="837962" y="1008469"/>
                  </a:cubicBezTo>
                  <a:cubicBezTo>
                    <a:pt x="832132" y="1007497"/>
                    <a:pt x="825817" y="1007011"/>
                    <a:pt x="819016" y="1007011"/>
                  </a:cubicBezTo>
                  <a:cubicBezTo>
                    <a:pt x="818045" y="1007011"/>
                    <a:pt x="816345" y="1006526"/>
                    <a:pt x="813916" y="1005554"/>
                  </a:cubicBezTo>
                  <a:cubicBezTo>
                    <a:pt x="811487" y="1004583"/>
                    <a:pt x="809787" y="1005068"/>
                    <a:pt x="808815" y="1007011"/>
                  </a:cubicBezTo>
                  <a:cubicBezTo>
                    <a:pt x="807843" y="1006040"/>
                    <a:pt x="806386" y="1005554"/>
                    <a:pt x="804443" y="1005554"/>
                  </a:cubicBezTo>
                  <a:cubicBezTo>
                    <a:pt x="802500" y="1005554"/>
                    <a:pt x="801043" y="1004583"/>
                    <a:pt x="800071" y="1002640"/>
                  </a:cubicBezTo>
                  <a:cubicBezTo>
                    <a:pt x="802986" y="1001668"/>
                    <a:pt x="806872" y="1001425"/>
                    <a:pt x="811730" y="1001911"/>
                  </a:cubicBezTo>
                  <a:cubicBezTo>
                    <a:pt x="816587" y="1002397"/>
                    <a:pt x="819988" y="1002640"/>
                    <a:pt x="821931" y="1002640"/>
                  </a:cubicBezTo>
                  <a:cubicBezTo>
                    <a:pt x="824846" y="1003611"/>
                    <a:pt x="830189" y="1004097"/>
                    <a:pt x="837962" y="1004097"/>
                  </a:cubicBezTo>
                  <a:lnTo>
                    <a:pt x="855449" y="1005554"/>
                  </a:lnTo>
                  <a:cubicBezTo>
                    <a:pt x="861279" y="1005554"/>
                    <a:pt x="865165" y="1004583"/>
                    <a:pt x="867108" y="1002640"/>
                  </a:cubicBezTo>
                  <a:lnTo>
                    <a:pt x="871480" y="1002640"/>
                  </a:lnTo>
                  <a:cubicBezTo>
                    <a:pt x="878281" y="1002640"/>
                    <a:pt x="883624" y="1002154"/>
                    <a:pt x="887511" y="1001182"/>
                  </a:cubicBezTo>
                  <a:cubicBezTo>
                    <a:pt x="892368" y="996324"/>
                    <a:pt x="899169" y="993896"/>
                    <a:pt x="907913" y="993896"/>
                  </a:cubicBezTo>
                  <a:lnTo>
                    <a:pt x="912285" y="993896"/>
                  </a:lnTo>
                  <a:cubicBezTo>
                    <a:pt x="917143" y="993896"/>
                    <a:pt x="926858" y="991467"/>
                    <a:pt x="941432" y="986609"/>
                  </a:cubicBezTo>
                  <a:cubicBezTo>
                    <a:pt x="936574" y="986609"/>
                    <a:pt x="928073" y="987823"/>
                    <a:pt x="915928" y="990252"/>
                  </a:cubicBezTo>
                  <a:cubicBezTo>
                    <a:pt x="903784" y="992681"/>
                    <a:pt x="894797" y="993410"/>
                    <a:pt x="888968" y="992438"/>
                  </a:cubicBezTo>
                  <a:lnTo>
                    <a:pt x="915200" y="985152"/>
                  </a:lnTo>
                  <a:cubicBezTo>
                    <a:pt x="922001" y="982237"/>
                    <a:pt x="928801" y="980780"/>
                    <a:pt x="935602" y="980780"/>
                  </a:cubicBezTo>
                  <a:lnTo>
                    <a:pt x="934145" y="979322"/>
                  </a:lnTo>
                  <a:cubicBezTo>
                    <a:pt x="932202" y="979322"/>
                    <a:pt x="930745" y="978837"/>
                    <a:pt x="929773" y="977865"/>
                  </a:cubicBezTo>
                  <a:cubicBezTo>
                    <a:pt x="935602" y="975922"/>
                    <a:pt x="942646" y="973736"/>
                    <a:pt x="950904" y="971307"/>
                  </a:cubicBezTo>
                  <a:cubicBezTo>
                    <a:pt x="959162" y="968878"/>
                    <a:pt x="966692" y="965721"/>
                    <a:pt x="973493" y="961834"/>
                  </a:cubicBezTo>
                  <a:lnTo>
                    <a:pt x="966206" y="961834"/>
                  </a:lnTo>
                  <a:cubicBezTo>
                    <a:pt x="957462" y="961834"/>
                    <a:pt x="951147" y="962320"/>
                    <a:pt x="947261" y="963292"/>
                  </a:cubicBezTo>
                  <a:cubicBezTo>
                    <a:pt x="942403" y="965235"/>
                    <a:pt x="939974" y="967664"/>
                    <a:pt x="939974" y="970578"/>
                  </a:cubicBezTo>
                  <a:cubicBezTo>
                    <a:pt x="936088" y="970578"/>
                    <a:pt x="933659" y="968149"/>
                    <a:pt x="932688" y="963292"/>
                  </a:cubicBezTo>
                  <a:cubicBezTo>
                    <a:pt x="931716" y="963292"/>
                    <a:pt x="930987" y="963049"/>
                    <a:pt x="930502" y="962563"/>
                  </a:cubicBezTo>
                  <a:cubicBezTo>
                    <a:pt x="930016" y="962077"/>
                    <a:pt x="929773" y="962320"/>
                    <a:pt x="929773" y="963292"/>
                  </a:cubicBezTo>
                  <a:cubicBezTo>
                    <a:pt x="927830" y="964263"/>
                    <a:pt x="926858" y="967178"/>
                    <a:pt x="926858" y="972036"/>
                  </a:cubicBezTo>
                  <a:cubicBezTo>
                    <a:pt x="923944" y="971064"/>
                    <a:pt x="920786" y="970821"/>
                    <a:pt x="917386" y="971307"/>
                  </a:cubicBezTo>
                  <a:cubicBezTo>
                    <a:pt x="913985" y="971793"/>
                    <a:pt x="910828" y="971550"/>
                    <a:pt x="907913" y="970578"/>
                  </a:cubicBezTo>
                  <a:cubicBezTo>
                    <a:pt x="906942" y="967664"/>
                    <a:pt x="904999" y="967178"/>
                    <a:pt x="902084" y="969121"/>
                  </a:cubicBezTo>
                  <a:cubicBezTo>
                    <a:pt x="899169" y="971064"/>
                    <a:pt x="897712" y="972036"/>
                    <a:pt x="897712" y="972036"/>
                  </a:cubicBezTo>
                  <a:lnTo>
                    <a:pt x="894797" y="976408"/>
                  </a:lnTo>
                  <a:lnTo>
                    <a:pt x="868565" y="976408"/>
                  </a:lnTo>
                  <a:cubicBezTo>
                    <a:pt x="871480" y="974465"/>
                    <a:pt x="875123" y="973007"/>
                    <a:pt x="879495" y="972036"/>
                  </a:cubicBezTo>
                  <a:cubicBezTo>
                    <a:pt x="883867" y="971064"/>
                    <a:pt x="886539" y="970578"/>
                    <a:pt x="887511" y="970578"/>
                  </a:cubicBezTo>
                  <a:cubicBezTo>
                    <a:pt x="890425" y="966692"/>
                    <a:pt x="895769" y="963777"/>
                    <a:pt x="903541" y="961834"/>
                  </a:cubicBezTo>
                  <a:cubicBezTo>
                    <a:pt x="898683" y="961834"/>
                    <a:pt x="894797" y="961834"/>
                    <a:pt x="891883" y="961834"/>
                  </a:cubicBezTo>
                  <a:cubicBezTo>
                    <a:pt x="884110" y="964749"/>
                    <a:pt x="879252" y="967664"/>
                    <a:pt x="877309" y="970578"/>
                  </a:cubicBezTo>
                  <a:lnTo>
                    <a:pt x="875852" y="961834"/>
                  </a:lnTo>
                  <a:lnTo>
                    <a:pt x="859821" y="963292"/>
                  </a:lnTo>
                  <a:lnTo>
                    <a:pt x="859821" y="964749"/>
                  </a:lnTo>
                  <a:lnTo>
                    <a:pt x="855449" y="964749"/>
                  </a:lnTo>
                  <a:lnTo>
                    <a:pt x="851077" y="963292"/>
                  </a:lnTo>
                  <a:cubicBezTo>
                    <a:pt x="849134" y="966206"/>
                    <a:pt x="846463" y="967664"/>
                    <a:pt x="843062" y="967664"/>
                  </a:cubicBezTo>
                  <a:cubicBezTo>
                    <a:pt x="839662" y="967664"/>
                    <a:pt x="836990" y="968635"/>
                    <a:pt x="835047" y="970578"/>
                  </a:cubicBezTo>
                  <a:lnTo>
                    <a:pt x="829218" y="972036"/>
                  </a:lnTo>
                  <a:lnTo>
                    <a:pt x="819016" y="970578"/>
                  </a:lnTo>
                  <a:lnTo>
                    <a:pt x="797156" y="970578"/>
                  </a:lnTo>
                  <a:cubicBezTo>
                    <a:pt x="796185" y="969607"/>
                    <a:pt x="795456" y="968392"/>
                    <a:pt x="794970" y="966935"/>
                  </a:cubicBezTo>
                  <a:cubicBezTo>
                    <a:pt x="794485" y="965478"/>
                    <a:pt x="793756" y="964263"/>
                    <a:pt x="792784" y="963292"/>
                  </a:cubicBezTo>
                  <a:lnTo>
                    <a:pt x="800071" y="961834"/>
                  </a:lnTo>
                  <a:lnTo>
                    <a:pt x="785498" y="961834"/>
                  </a:lnTo>
                  <a:lnTo>
                    <a:pt x="782583" y="961834"/>
                  </a:lnTo>
                  <a:cubicBezTo>
                    <a:pt x="779669" y="961834"/>
                    <a:pt x="777240" y="961834"/>
                    <a:pt x="775297" y="961834"/>
                  </a:cubicBezTo>
                  <a:lnTo>
                    <a:pt x="769916" y="962911"/>
                  </a:lnTo>
                  <a:lnTo>
                    <a:pt x="770660" y="963730"/>
                  </a:lnTo>
                  <a:lnTo>
                    <a:pt x="774568" y="964749"/>
                  </a:lnTo>
                  <a:cubicBezTo>
                    <a:pt x="777968" y="965721"/>
                    <a:pt x="781126" y="967664"/>
                    <a:pt x="784041" y="970578"/>
                  </a:cubicBezTo>
                  <a:lnTo>
                    <a:pt x="784041" y="972036"/>
                  </a:lnTo>
                  <a:lnTo>
                    <a:pt x="781126" y="972036"/>
                  </a:lnTo>
                  <a:lnTo>
                    <a:pt x="777850" y="971639"/>
                  </a:lnTo>
                  <a:lnTo>
                    <a:pt x="778211" y="972036"/>
                  </a:lnTo>
                  <a:lnTo>
                    <a:pt x="770925" y="977865"/>
                  </a:lnTo>
                  <a:lnTo>
                    <a:pt x="768654" y="975757"/>
                  </a:lnTo>
                  <a:lnTo>
                    <a:pt x="770105" y="977683"/>
                  </a:lnTo>
                  <a:cubicBezTo>
                    <a:pt x="773445" y="982176"/>
                    <a:pt x="776511" y="986366"/>
                    <a:pt x="779304" y="990252"/>
                  </a:cubicBezTo>
                  <a:lnTo>
                    <a:pt x="782053" y="994160"/>
                  </a:lnTo>
                  <a:lnTo>
                    <a:pt x="805900" y="996810"/>
                  </a:lnTo>
                  <a:cubicBezTo>
                    <a:pt x="807843" y="996810"/>
                    <a:pt x="807601" y="997539"/>
                    <a:pt x="805172" y="998996"/>
                  </a:cubicBezTo>
                  <a:cubicBezTo>
                    <a:pt x="802743" y="1000454"/>
                    <a:pt x="800557" y="1001182"/>
                    <a:pt x="798614" y="1001182"/>
                  </a:cubicBezTo>
                  <a:lnTo>
                    <a:pt x="798614" y="1002640"/>
                  </a:lnTo>
                  <a:lnTo>
                    <a:pt x="800071" y="1002640"/>
                  </a:lnTo>
                  <a:lnTo>
                    <a:pt x="795699" y="1007011"/>
                  </a:lnTo>
                  <a:lnTo>
                    <a:pt x="789246" y="1004592"/>
                  </a:lnTo>
                  <a:lnTo>
                    <a:pt x="792784" y="1009926"/>
                  </a:lnTo>
                  <a:cubicBezTo>
                    <a:pt x="793756" y="1010412"/>
                    <a:pt x="795578" y="1012112"/>
                    <a:pt x="798249" y="1015027"/>
                  </a:cubicBezTo>
                  <a:lnTo>
                    <a:pt x="798497" y="1015308"/>
                  </a:lnTo>
                  <a:lnTo>
                    <a:pt x="801528" y="1014298"/>
                  </a:lnTo>
                  <a:lnTo>
                    <a:pt x="801528" y="1015755"/>
                  </a:lnTo>
                  <a:lnTo>
                    <a:pt x="800125" y="1017159"/>
                  </a:lnTo>
                  <a:lnTo>
                    <a:pt x="802895" y="1020310"/>
                  </a:lnTo>
                  <a:cubicBezTo>
                    <a:pt x="804656" y="1022374"/>
                    <a:pt x="806629" y="1024742"/>
                    <a:pt x="808815" y="1027414"/>
                  </a:cubicBezTo>
                  <a:cubicBezTo>
                    <a:pt x="809787" y="1031300"/>
                    <a:pt x="811730" y="1034215"/>
                    <a:pt x="814644" y="1036158"/>
                  </a:cubicBezTo>
                  <a:lnTo>
                    <a:pt x="815970" y="1038396"/>
                  </a:lnTo>
                  <a:lnTo>
                    <a:pt x="819016" y="1039073"/>
                  </a:lnTo>
                  <a:cubicBezTo>
                    <a:pt x="821931" y="1040530"/>
                    <a:pt x="824724" y="1041259"/>
                    <a:pt x="827396" y="1041259"/>
                  </a:cubicBezTo>
                  <a:lnTo>
                    <a:pt x="831400" y="1040115"/>
                  </a:lnTo>
                  <a:lnTo>
                    <a:pt x="829218" y="1036158"/>
                  </a:lnTo>
                  <a:lnTo>
                    <a:pt x="833719" y="1039452"/>
                  </a:lnTo>
                  <a:lnTo>
                    <a:pt x="835047" y="1039073"/>
                  </a:lnTo>
                  <a:cubicBezTo>
                    <a:pt x="838933" y="1039073"/>
                    <a:pt x="840876" y="1040530"/>
                    <a:pt x="840876" y="1043445"/>
                  </a:cubicBezTo>
                  <a:lnTo>
                    <a:pt x="838875" y="1043731"/>
                  </a:lnTo>
                  <a:lnTo>
                    <a:pt x="841605" y="1046359"/>
                  </a:lnTo>
                  <a:cubicBezTo>
                    <a:pt x="844034" y="1049274"/>
                    <a:pt x="848163" y="1055103"/>
                    <a:pt x="853992" y="1063847"/>
                  </a:cubicBezTo>
                  <a:lnTo>
                    <a:pt x="855449" y="1058018"/>
                  </a:lnTo>
                  <a:cubicBezTo>
                    <a:pt x="859336" y="1059961"/>
                    <a:pt x="862250" y="1065305"/>
                    <a:pt x="864193" y="1074049"/>
                  </a:cubicBezTo>
                  <a:lnTo>
                    <a:pt x="880224" y="1079878"/>
                  </a:lnTo>
                  <a:lnTo>
                    <a:pt x="878767" y="1074049"/>
                  </a:lnTo>
                  <a:cubicBezTo>
                    <a:pt x="881681" y="1075020"/>
                    <a:pt x="884353" y="1077935"/>
                    <a:pt x="886782" y="1082792"/>
                  </a:cubicBezTo>
                  <a:cubicBezTo>
                    <a:pt x="889211" y="1087650"/>
                    <a:pt x="891397" y="1090565"/>
                    <a:pt x="893340" y="1091536"/>
                  </a:cubicBezTo>
                  <a:lnTo>
                    <a:pt x="894797" y="1090079"/>
                  </a:lnTo>
                  <a:cubicBezTo>
                    <a:pt x="897712" y="1090079"/>
                    <a:pt x="900141" y="1090079"/>
                    <a:pt x="902084" y="1090079"/>
                  </a:cubicBezTo>
                  <a:cubicBezTo>
                    <a:pt x="902084" y="1090079"/>
                    <a:pt x="902327" y="1090079"/>
                    <a:pt x="902813" y="1090079"/>
                  </a:cubicBezTo>
                  <a:cubicBezTo>
                    <a:pt x="903298" y="1090079"/>
                    <a:pt x="903541" y="1090079"/>
                    <a:pt x="903541" y="1090079"/>
                  </a:cubicBezTo>
                  <a:lnTo>
                    <a:pt x="893340" y="1072591"/>
                  </a:lnTo>
                  <a:cubicBezTo>
                    <a:pt x="894311" y="1073563"/>
                    <a:pt x="896012" y="1075020"/>
                    <a:pt x="898441" y="1076963"/>
                  </a:cubicBezTo>
                  <a:cubicBezTo>
                    <a:pt x="900869" y="1078906"/>
                    <a:pt x="902570" y="1080849"/>
                    <a:pt x="903541" y="1082792"/>
                  </a:cubicBezTo>
                  <a:lnTo>
                    <a:pt x="903541" y="1079878"/>
                  </a:lnTo>
                  <a:cubicBezTo>
                    <a:pt x="903541" y="1078906"/>
                    <a:pt x="903055" y="1076720"/>
                    <a:pt x="902084" y="1073320"/>
                  </a:cubicBezTo>
                  <a:cubicBezTo>
                    <a:pt x="901112" y="1069919"/>
                    <a:pt x="901112" y="1067248"/>
                    <a:pt x="902084" y="1065305"/>
                  </a:cubicBezTo>
                  <a:cubicBezTo>
                    <a:pt x="905970" y="1069191"/>
                    <a:pt x="910342" y="1074777"/>
                    <a:pt x="915200" y="1082064"/>
                  </a:cubicBezTo>
                  <a:cubicBezTo>
                    <a:pt x="920057" y="1089350"/>
                    <a:pt x="924915" y="1095423"/>
                    <a:pt x="929773" y="1100280"/>
                  </a:cubicBezTo>
                  <a:cubicBezTo>
                    <a:pt x="928801" y="1097366"/>
                    <a:pt x="927830" y="1094937"/>
                    <a:pt x="926858" y="1092994"/>
                  </a:cubicBezTo>
                  <a:cubicBezTo>
                    <a:pt x="925887" y="1091051"/>
                    <a:pt x="925401" y="1089593"/>
                    <a:pt x="925401" y="1088622"/>
                  </a:cubicBezTo>
                  <a:cubicBezTo>
                    <a:pt x="925401" y="1088622"/>
                    <a:pt x="925644" y="1088865"/>
                    <a:pt x="926130" y="1089350"/>
                  </a:cubicBezTo>
                  <a:cubicBezTo>
                    <a:pt x="926615" y="1089836"/>
                    <a:pt x="926858" y="1090079"/>
                    <a:pt x="926858" y="1090079"/>
                  </a:cubicBezTo>
                  <a:cubicBezTo>
                    <a:pt x="929773" y="1094937"/>
                    <a:pt x="933416" y="1099552"/>
                    <a:pt x="937788" y="1103923"/>
                  </a:cubicBezTo>
                  <a:cubicBezTo>
                    <a:pt x="942160" y="1108296"/>
                    <a:pt x="946289" y="1112425"/>
                    <a:pt x="950176" y="1116311"/>
                  </a:cubicBezTo>
                  <a:cubicBezTo>
                    <a:pt x="952119" y="1123112"/>
                    <a:pt x="955519" y="1127970"/>
                    <a:pt x="960377" y="1130884"/>
                  </a:cubicBezTo>
                  <a:cubicBezTo>
                    <a:pt x="963291" y="1131856"/>
                    <a:pt x="965235" y="1133799"/>
                    <a:pt x="966206" y="1136713"/>
                  </a:cubicBezTo>
                  <a:lnTo>
                    <a:pt x="970578" y="1154201"/>
                  </a:lnTo>
                  <a:lnTo>
                    <a:pt x="972035" y="1164403"/>
                  </a:lnTo>
                  <a:lnTo>
                    <a:pt x="976407" y="1160031"/>
                  </a:lnTo>
                  <a:cubicBezTo>
                    <a:pt x="976407" y="1161974"/>
                    <a:pt x="976650" y="1164888"/>
                    <a:pt x="977136" y="1168775"/>
                  </a:cubicBezTo>
                  <a:cubicBezTo>
                    <a:pt x="977622" y="1172661"/>
                    <a:pt x="979808" y="1175575"/>
                    <a:pt x="983694" y="1177519"/>
                  </a:cubicBezTo>
                  <a:lnTo>
                    <a:pt x="983694" y="1178976"/>
                  </a:lnTo>
                  <a:cubicBezTo>
                    <a:pt x="983694" y="1183834"/>
                    <a:pt x="985151" y="1186748"/>
                    <a:pt x="988066" y="1187720"/>
                  </a:cubicBezTo>
                  <a:cubicBezTo>
                    <a:pt x="991952" y="1191606"/>
                    <a:pt x="993895" y="1193549"/>
                    <a:pt x="993895" y="1193549"/>
                  </a:cubicBezTo>
                  <a:lnTo>
                    <a:pt x="982237" y="1196464"/>
                  </a:lnTo>
                  <a:cubicBezTo>
                    <a:pt x="981265" y="1196464"/>
                    <a:pt x="980051" y="1196707"/>
                    <a:pt x="978593" y="1197192"/>
                  </a:cubicBezTo>
                  <a:cubicBezTo>
                    <a:pt x="977136" y="1197678"/>
                    <a:pt x="975436" y="1199864"/>
                    <a:pt x="973493" y="1203750"/>
                  </a:cubicBezTo>
                  <a:cubicBezTo>
                    <a:pt x="972521" y="1205694"/>
                    <a:pt x="971064" y="1205694"/>
                    <a:pt x="969121" y="1203750"/>
                  </a:cubicBezTo>
                  <a:cubicBezTo>
                    <a:pt x="967178" y="1203750"/>
                    <a:pt x="964992" y="1202536"/>
                    <a:pt x="962563" y="1200107"/>
                  </a:cubicBezTo>
                  <a:cubicBezTo>
                    <a:pt x="960134" y="1197678"/>
                    <a:pt x="957462" y="1196464"/>
                    <a:pt x="954548" y="1196464"/>
                  </a:cubicBezTo>
                  <a:cubicBezTo>
                    <a:pt x="954548" y="1202293"/>
                    <a:pt x="954062" y="1206179"/>
                    <a:pt x="953090" y="1208122"/>
                  </a:cubicBezTo>
                  <a:cubicBezTo>
                    <a:pt x="953090" y="1209094"/>
                    <a:pt x="952604" y="1209580"/>
                    <a:pt x="951633" y="1209580"/>
                  </a:cubicBezTo>
                  <a:lnTo>
                    <a:pt x="961834" y="1213952"/>
                  </a:lnTo>
                  <a:cubicBezTo>
                    <a:pt x="961834" y="1215895"/>
                    <a:pt x="961348" y="1217352"/>
                    <a:pt x="960377" y="1218324"/>
                  </a:cubicBezTo>
                  <a:lnTo>
                    <a:pt x="953090" y="1219781"/>
                  </a:lnTo>
                  <a:cubicBezTo>
                    <a:pt x="955033" y="1223667"/>
                    <a:pt x="956976" y="1224639"/>
                    <a:pt x="958919" y="1222696"/>
                  </a:cubicBezTo>
                  <a:cubicBezTo>
                    <a:pt x="960863" y="1220753"/>
                    <a:pt x="962320" y="1219781"/>
                    <a:pt x="963291" y="1219781"/>
                  </a:cubicBezTo>
                  <a:lnTo>
                    <a:pt x="963291" y="1228525"/>
                  </a:lnTo>
                  <a:lnTo>
                    <a:pt x="972035" y="1228525"/>
                  </a:lnTo>
                  <a:lnTo>
                    <a:pt x="972035" y="1232897"/>
                  </a:lnTo>
                  <a:cubicBezTo>
                    <a:pt x="970092" y="1229982"/>
                    <a:pt x="968149" y="1230468"/>
                    <a:pt x="966206" y="1234354"/>
                  </a:cubicBezTo>
                  <a:cubicBezTo>
                    <a:pt x="966206" y="1234354"/>
                    <a:pt x="966449" y="1234597"/>
                    <a:pt x="966935" y="1235083"/>
                  </a:cubicBezTo>
                  <a:cubicBezTo>
                    <a:pt x="967421" y="1235569"/>
                    <a:pt x="967663" y="1235812"/>
                    <a:pt x="967663" y="1235812"/>
                  </a:cubicBezTo>
                  <a:lnTo>
                    <a:pt x="972035" y="1232897"/>
                  </a:lnTo>
                  <a:cubicBezTo>
                    <a:pt x="973979" y="1232897"/>
                    <a:pt x="975679" y="1232411"/>
                    <a:pt x="977136" y="1231440"/>
                  </a:cubicBezTo>
                  <a:cubicBezTo>
                    <a:pt x="978593" y="1230468"/>
                    <a:pt x="979808" y="1229496"/>
                    <a:pt x="980779" y="1228525"/>
                  </a:cubicBezTo>
                  <a:lnTo>
                    <a:pt x="973493" y="1243098"/>
                  </a:lnTo>
                  <a:cubicBezTo>
                    <a:pt x="972521" y="1243098"/>
                    <a:pt x="971550" y="1242612"/>
                    <a:pt x="970578" y="1241641"/>
                  </a:cubicBezTo>
                  <a:cubicBezTo>
                    <a:pt x="966692" y="1240669"/>
                    <a:pt x="963777" y="1241155"/>
                    <a:pt x="961834" y="1243098"/>
                  </a:cubicBezTo>
                  <a:cubicBezTo>
                    <a:pt x="958919" y="1247956"/>
                    <a:pt x="955519" y="1249899"/>
                    <a:pt x="951633" y="1248928"/>
                  </a:cubicBezTo>
                  <a:lnTo>
                    <a:pt x="947261" y="1250385"/>
                  </a:lnTo>
                  <a:lnTo>
                    <a:pt x="956005" y="1270787"/>
                  </a:lnTo>
                  <a:cubicBezTo>
                    <a:pt x="956976" y="1273702"/>
                    <a:pt x="955519" y="1274188"/>
                    <a:pt x="951633" y="1272245"/>
                  </a:cubicBezTo>
                  <a:cubicBezTo>
                    <a:pt x="950661" y="1272245"/>
                    <a:pt x="949447" y="1272002"/>
                    <a:pt x="947990" y="1271516"/>
                  </a:cubicBezTo>
                  <a:cubicBezTo>
                    <a:pt x="946532" y="1271030"/>
                    <a:pt x="944832" y="1270302"/>
                    <a:pt x="942889" y="1269330"/>
                  </a:cubicBezTo>
                  <a:cubicBezTo>
                    <a:pt x="944832" y="1272245"/>
                    <a:pt x="945804" y="1276617"/>
                    <a:pt x="945804" y="1282446"/>
                  </a:cubicBezTo>
                  <a:cubicBezTo>
                    <a:pt x="941917" y="1280503"/>
                    <a:pt x="937788" y="1278803"/>
                    <a:pt x="933416" y="1277345"/>
                  </a:cubicBezTo>
                  <a:cubicBezTo>
                    <a:pt x="929044" y="1275888"/>
                    <a:pt x="924915" y="1274188"/>
                    <a:pt x="921029" y="1272245"/>
                  </a:cubicBezTo>
                  <a:lnTo>
                    <a:pt x="919572" y="1289733"/>
                  </a:lnTo>
                  <a:cubicBezTo>
                    <a:pt x="916657" y="1291676"/>
                    <a:pt x="911799" y="1292647"/>
                    <a:pt x="904999" y="1292647"/>
                  </a:cubicBezTo>
                  <a:cubicBezTo>
                    <a:pt x="896254" y="1291676"/>
                    <a:pt x="889939" y="1290218"/>
                    <a:pt x="886053" y="1288275"/>
                  </a:cubicBezTo>
                  <a:cubicBezTo>
                    <a:pt x="885082" y="1286332"/>
                    <a:pt x="883624" y="1285361"/>
                    <a:pt x="881681" y="1285361"/>
                  </a:cubicBezTo>
                  <a:cubicBezTo>
                    <a:pt x="879738" y="1285361"/>
                    <a:pt x="877795" y="1286332"/>
                    <a:pt x="875852" y="1288275"/>
                  </a:cubicBezTo>
                  <a:cubicBezTo>
                    <a:pt x="873909" y="1290218"/>
                    <a:pt x="871480" y="1289247"/>
                    <a:pt x="868565" y="1285361"/>
                  </a:cubicBezTo>
                  <a:cubicBezTo>
                    <a:pt x="867594" y="1284389"/>
                    <a:pt x="865651" y="1283903"/>
                    <a:pt x="862736" y="1283903"/>
                  </a:cubicBezTo>
                  <a:lnTo>
                    <a:pt x="851077" y="1283903"/>
                  </a:lnTo>
                  <a:cubicBezTo>
                    <a:pt x="845248" y="1283903"/>
                    <a:pt x="840876" y="1284389"/>
                    <a:pt x="837962" y="1285361"/>
                  </a:cubicBezTo>
                  <a:cubicBezTo>
                    <a:pt x="835047" y="1286332"/>
                    <a:pt x="832132" y="1286575"/>
                    <a:pt x="829218" y="1286089"/>
                  </a:cubicBezTo>
                  <a:cubicBezTo>
                    <a:pt x="826303" y="1285603"/>
                    <a:pt x="824360" y="1285361"/>
                    <a:pt x="823388" y="1285361"/>
                  </a:cubicBezTo>
                  <a:cubicBezTo>
                    <a:pt x="814644" y="1288275"/>
                    <a:pt x="806386" y="1289733"/>
                    <a:pt x="798614" y="1289733"/>
                  </a:cubicBezTo>
                  <a:lnTo>
                    <a:pt x="786955" y="1289733"/>
                  </a:lnTo>
                  <a:lnTo>
                    <a:pt x="744693" y="1288275"/>
                  </a:lnTo>
                  <a:lnTo>
                    <a:pt x="738863" y="1285361"/>
                  </a:lnTo>
                  <a:lnTo>
                    <a:pt x="738863" y="1283903"/>
                  </a:lnTo>
                  <a:lnTo>
                    <a:pt x="747607" y="1283903"/>
                  </a:lnTo>
                  <a:cubicBezTo>
                    <a:pt x="755380" y="1283903"/>
                    <a:pt x="761209" y="1283418"/>
                    <a:pt x="765095" y="1282446"/>
                  </a:cubicBezTo>
                  <a:lnTo>
                    <a:pt x="786955" y="1282446"/>
                  </a:lnTo>
                  <a:cubicBezTo>
                    <a:pt x="789870" y="1282446"/>
                    <a:pt x="791813" y="1280989"/>
                    <a:pt x="792784" y="1278074"/>
                  </a:cubicBezTo>
                  <a:cubicBezTo>
                    <a:pt x="792784" y="1276131"/>
                    <a:pt x="793513" y="1274673"/>
                    <a:pt x="794970" y="1273702"/>
                  </a:cubicBezTo>
                  <a:cubicBezTo>
                    <a:pt x="796428" y="1272730"/>
                    <a:pt x="797156" y="1272245"/>
                    <a:pt x="797156" y="1272245"/>
                  </a:cubicBezTo>
                  <a:cubicBezTo>
                    <a:pt x="797156" y="1272245"/>
                    <a:pt x="799100" y="1271273"/>
                    <a:pt x="802986" y="1269330"/>
                  </a:cubicBezTo>
                  <a:lnTo>
                    <a:pt x="804443" y="1269330"/>
                  </a:lnTo>
                  <a:cubicBezTo>
                    <a:pt x="807358" y="1271273"/>
                    <a:pt x="810029" y="1271759"/>
                    <a:pt x="812458" y="1270787"/>
                  </a:cubicBezTo>
                  <a:cubicBezTo>
                    <a:pt x="814887" y="1269816"/>
                    <a:pt x="817073" y="1269330"/>
                    <a:pt x="819016" y="1269330"/>
                  </a:cubicBezTo>
                  <a:lnTo>
                    <a:pt x="826303" y="1269330"/>
                  </a:lnTo>
                  <a:cubicBezTo>
                    <a:pt x="824360" y="1267387"/>
                    <a:pt x="823388" y="1266415"/>
                    <a:pt x="823388" y="1266415"/>
                  </a:cubicBezTo>
                  <a:cubicBezTo>
                    <a:pt x="818531" y="1266415"/>
                    <a:pt x="813430" y="1265201"/>
                    <a:pt x="808086" y="1262772"/>
                  </a:cubicBezTo>
                  <a:cubicBezTo>
                    <a:pt x="802743" y="1260343"/>
                    <a:pt x="798128" y="1258157"/>
                    <a:pt x="794242" y="1256214"/>
                  </a:cubicBezTo>
                  <a:cubicBezTo>
                    <a:pt x="792299" y="1258157"/>
                    <a:pt x="789870" y="1258643"/>
                    <a:pt x="786955" y="1257671"/>
                  </a:cubicBezTo>
                  <a:lnTo>
                    <a:pt x="786955" y="1254757"/>
                  </a:lnTo>
                  <a:cubicBezTo>
                    <a:pt x="786955" y="1253785"/>
                    <a:pt x="786955" y="1251842"/>
                    <a:pt x="786955" y="1248928"/>
                  </a:cubicBezTo>
                  <a:cubicBezTo>
                    <a:pt x="786955" y="1246013"/>
                    <a:pt x="785984" y="1243584"/>
                    <a:pt x="784041" y="1241641"/>
                  </a:cubicBezTo>
                  <a:lnTo>
                    <a:pt x="779669" y="1244556"/>
                  </a:lnTo>
                  <a:cubicBezTo>
                    <a:pt x="779669" y="1245527"/>
                    <a:pt x="779669" y="1247470"/>
                    <a:pt x="779669" y="1250385"/>
                  </a:cubicBezTo>
                  <a:cubicBezTo>
                    <a:pt x="779669" y="1250385"/>
                    <a:pt x="779183" y="1252328"/>
                    <a:pt x="778211" y="1256214"/>
                  </a:cubicBezTo>
                  <a:lnTo>
                    <a:pt x="775297" y="1257671"/>
                  </a:lnTo>
                  <a:cubicBezTo>
                    <a:pt x="773354" y="1258643"/>
                    <a:pt x="771896" y="1259615"/>
                    <a:pt x="770925" y="1260586"/>
                  </a:cubicBezTo>
                  <a:cubicBezTo>
                    <a:pt x="769953" y="1261558"/>
                    <a:pt x="768982" y="1263501"/>
                    <a:pt x="768010" y="1266415"/>
                  </a:cubicBezTo>
                  <a:lnTo>
                    <a:pt x="765095" y="1260586"/>
                  </a:lnTo>
                  <a:lnTo>
                    <a:pt x="754894" y="1262043"/>
                  </a:lnTo>
                  <a:cubicBezTo>
                    <a:pt x="751979" y="1262043"/>
                    <a:pt x="751008" y="1261072"/>
                    <a:pt x="751979" y="1259129"/>
                  </a:cubicBezTo>
                  <a:lnTo>
                    <a:pt x="725748" y="1260586"/>
                  </a:lnTo>
                  <a:lnTo>
                    <a:pt x="703888" y="1256214"/>
                  </a:lnTo>
                  <a:lnTo>
                    <a:pt x="580015" y="1244556"/>
                  </a:lnTo>
                  <a:lnTo>
                    <a:pt x="549411" y="1240184"/>
                  </a:lnTo>
                  <a:lnTo>
                    <a:pt x="520265" y="1234354"/>
                  </a:lnTo>
                  <a:lnTo>
                    <a:pt x="517350" y="1243098"/>
                  </a:lnTo>
                  <a:cubicBezTo>
                    <a:pt x="515407" y="1243098"/>
                    <a:pt x="512735" y="1243098"/>
                    <a:pt x="509335" y="1243098"/>
                  </a:cubicBezTo>
                  <a:cubicBezTo>
                    <a:pt x="505934" y="1243098"/>
                    <a:pt x="502777" y="1242612"/>
                    <a:pt x="499862" y="1241641"/>
                  </a:cubicBezTo>
                  <a:lnTo>
                    <a:pt x="496947" y="1240184"/>
                  </a:lnTo>
                  <a:lnTo>
                    <a:pt x="498405" y="1235812"/>
                  </a:lnTo>
                  <a:cubicBezTo>
                    <a:pt x="497433" y="1235812"/>
                    <a:pt x="496219" y="1236297"/>
                    <a:pt x="494762" y="1237269"/>
                  </a:cubicBezTo>
                  <a:cubicBezTo>
                    <a:pt x="493304" y="1238240"/>
                    <a:pt x="492090" y="1238726"/>
                    <a:pt x="491118" y="1238726"/>
                  </a:cubicBezTo>
                  <a:lnTo>
                    <a:pt x="491118" y="1235812"/>
                  </a:lnTo>
                  <a:cubicBezTo>
                    <a:pt x="492090" y="1234840"/>
                    <a:pt x="493061" y="1233626"/>
                    <a:pt x="494033" y="1232168"/>
                  </a:cubicBezTo>
                  <a:cubicBezTo>
                    <a:pt x="495004" y="1230711"/>
                    <a:pt x="495976" y="1229496"/>
                    <a:pt x="496947" y="1228525"/>
                  </a:cubicBezTo>
                  <a:cubicBezTo>
                    <a:pt x="495004" y="1228525"/>
                    <a:pt x="494033" y="1228525"/>
                    <a:pt x="494033" y="1228525"/>
                  </a:cubicBezTo>
                  <a:cubicBezTo>
                    <a:pt x="490147" y="1233383"/>
                    <a:pt x="486260" y="1236783"/>
                    <a:pt x="482374" y="1238726"/>
                  </a:cubicBezTo>
                  <a:cubicBezTo>
                    <a:pt x="482374" y="1238726"/>
                    <a:pt x="481160" y="1237026"/>
                    <a:pt x="478731" y="1233626"/>
                  </a:cubicBezTo>
                  <a:cubicBezTo>
                    <a:pt x="476302" y="1230225"/>
                    <a:pt x="473630" y="1230954"/>
                    <a:pt x="470716" y="1235812"/>
                  </a:cubicBezTo>
                  <a:cubicBezTo>
                    <a:pt x="468773" y="1230954"/>
                    <a:pt x="467801" y="1227068"/>
                    <a:pt x="467801" y="1224153"/>
                  </a:cubicBezTo>
                  <a:cubicBezTo>
                    <a:pt x="466829" y="1225124"/>
                    <a:pt x="465858" y="1226339"/>
                    <a:pt x="464886" y="1227796"/>
                  </a:cubicBezTo>
                  <a:cubicBezTo>
                    <a:pt x="463915" y="1229254"/>
                    <a:pt x="462458" y="1229496"/>
                    <a:pt x="460514" y="1228525"/>
                  </a:cubicBezTo>
                  <a:cubicBezTo>
                    <a:pt x="457600" y="1228525"/>
                    <a:pt x="455171" y="1228525"/>
                    <a:pt x="453228" y="1228525"/>
                  </a:cubicBezTo>
                  <a:cubicBezTo>
                    <a:pt x="450313" y="1225610"/>
                    <a:pt x="446184" y="1222453"/>
                    <a:pt x="440841" y="1219052"/>
                  </a:cubicBezTo>
                  <a:cubicBezTo>
                    <a:pt x="435497" y="1215652"/>
                    <a:pt x="431368" y="1212494"/>
                    <a:pt x="428453" y="1209580"/>
                  </a:cubicBezTo>
                  <a:cubicBezTo>
                    <a:pt x="427482" y="1208608"/>
                    <a:pt x="425539" y="1208122"/>
                    <a:pt x="422624" y="1208122"/>
                  </a:cubicBezTo>
                  <a:cubicBezTo>
                    <a:pt x="420681" y="1203265"/>
                    <a:pt x="418252" y="1200836"/>
                    <a:pt x="415337" y="1200836"/>
                  </a:cubicBezTo>
                  <a:cubicBezTo>
                    <a:pt x="414366" y="1200836"/>
                    <a:pt x="413880" y="1200107"/>
                    <a:pt x="413880" y="1198650"/>
                  </a:cubicBezTo>
                  <a:cubicBezTo>
                    <a:pt x="413880" y="1197192"/>
                    <a:pt x="413394" y="1196464"/>
                    <a:pt x="412423" y="1196464"/>
                  </a:cubicBezTo>
                  <a:cubicBezTo>
                    <a:pt x="414366" y="1195492"/>
                    <a:pt x="414366" y="1195006"/>
                    <a:pt x="412423" y="1195006"/>
                  </a:cubicBezTo>
                  <a:lnTo>
                    <a:pt x="400764" y="1181890"/>
                  </a:lnTo>
                  <a:lnTo>
                    <a:pt x="364331" y="1141085"/>
                  </a:lnTo>
                  <a:cubicBezTo>
                    <a:pt x="362388" y="1140114"/>
                    <a:pt x="360445" y="1138414"/>
                    <a:pt x="358502" y="1135985"/>
                  </a:cubicBezTo>
                  <a:cubicBezTo>
                    <a:pt x="356559" y="1133556"/>
                    <a:pt x="354615" y="1132341"/>
                    <a:pt x="352672" y="1132341"/>
                  </a:cubicBezTo>
                  <a:cubicBezTo>
                    <a:pt x="351701" y="1128455"/>
                    <a:pt x="351215" y="1125055"/>
                    <a:pt x="351215" y="1122140"/>
                  </a:cubicBezTo>
                  <a:lnTo>
                    <a:pt x="348300" y="1116311"/>
                  </a:lnTo>
                  <a:cubicBezTo>
                    <a:pt x="344414" y="1111453"/>
                    <a:pt x="341500" y="1108539"/>
                    <a:pt x="339556" y="1107567"/>
                  </a:cubicBezTo>
                  <a:cubicBezTo>
                    <a:pt x="341500" y="1110482"/>
                    <a:pt x="342957" y="1113639"/>
                    <a:pt x="343928" y="1117040"/>
                  </a:cubicBezTo>
                  <a:cubicBezTo>
                    <a:pt x="344900" y="1120440"/>
                    <a:pt x="346357" y="1124083"/>
                    <a:pt x="348300" y="1127970"/>
                  </a:cubicBezTo>
                  <a:cubicBezTo>
                    <a:pt x="351215" y="1130884"/>
                    <a:pt x="352672" y="1132341"/>
                    <a:pt x="352672" y="1132341"/>
                  </a:cubicBezTo>
                  <a:cubicBezTo>
                    <a:pt x="354615" y="1137199"/>
                    <a:pt x="358502" y="1144486"/>
                    <a:pt x="364331" y="1154201"/>
                  </a:cubicBezTo>
                  <a:cubicBezTo>
                    <a:pt x="374046" y="1167803"/>
                    <a:pt x="385219" y="1178490"/>
                    <a:pt x="397849" y="1186262"/>
                  </a:cubicBezTo>
                  <a:lnTo>
                    <a:pt x="399307" y="1189177"/>
                  </a:lnTo>
                  <a:lnTo>
                    <a:pt x="394935" y="1189177"/>
                  </a:lnTo>
                  <a:cubicBezTo>
                    <a:pt x="382305" y="1179462"/>
                    <a:pt x="370160" y="1167317"/>
                    <a:pt x="358502" y="1152744"/>
                  </a:cubicBezTo>
                  <a:cubicBezTo>
                    <a:pt x="349758" y="1139142"/>
                    <a:pt x="341500" y="1123112"/>
                    <a:pt x="333727" y="1104652"/>
                  </a:cubicBezTo>
                  <a:cubicBezTo>
                    <a:pt x="330813" y="1094937"/>
                    <a:pt x="326926" y="1085707"/>
                    <a:pt x="322068" y="1076963"/>
                  </a:cubicBezTo>
                  <a:cubicBezTo>
                    <a:pt x="313325" y="1056561"/>
                    <a:pt x="307981" y="1042959"/>
                    <a:pt x="306038" y="1036158"/>
                  </a:cubicBezTo>
                  <a:cubicBezTo>
                    <a:pt x="304095" y="1034215"/>
                    <a:pt x="297294" y="1033243"/>
                    <a:pt x="285635" y="1033243"/>
                  </a:cubicBezTo>
                  <a:cubicBezTo>
                    <a:pt x="279806" y="1033243"/>
                    <a:pt x="276406" y="1036644"/>
                    <a:pt x="275434" y="1043445"/>
                  </a:cubicBezTo>
                  <a:cubicBezTo>
                    <a:pt x="271548" y="1054132"/>
                    <a:pt x="266690" y="1059475"/>
                    <a:pt x="260861" y="1059475"/>
                  </a:cubicBezTo>
                  <a:lnTo>
                    <a:pt x="255032" y="1059475"/>
                  </a:lnTo>
                  <a:cubicBezTo>
                    <a:pt x="261832" y="1066276"/>
                    <a:pt x="265233" y="1071620"/>
                    <a:pt x="265233" y="1075506"/>
                  </a:cubicBezTo>
                  <a:cubicBezTo>
                    <a:pt x="265233" y="1078421"/>
                    <a:pt x="262318" y="1079878"/>
                    <a:pt x="256489" y="1079878"/>
                  </a:cubicBezTo>
                  <a:cubicBezTo>
                    <a:pt x="249688" y="1079878"/>
                    <a:pt x="244345" y="1079392"/>
                    <a:pt x="240458" y="1078421"/>
                  </a:cubicBezTo>
                  <a:cubicBezTo>
                    <a:pt x="238515" y="1081335"/>
                    <a:pt x="236572" y="1082792"/>
                    <a:pt x="234629" y="1082792"/>
                  </a:cubicBezTo>
                  <a:lnTo>
                    <a:pt x="233172" y="1082792"/>
                  </a:lnTo>
                  <a:cubicBezTo>
                    <a:pt x="231229" y="1085707"/>
                    <a:pt x="229286" y="1088379"/>
                    <a:pt x="227342" y="1090808"/>
                  </a:cubicBezTo>
                  <a:cubicBezTo>
                    <a:pt x="225399" y="1093237"/>
                    <a:pt x="223942" y="1096394"/>
                    <a:pt x="222970" y="1100280"/>
                  </a:cubicBezTo>
                  <a:cubicBezTo>
                    <a:pt x="221999" y="1100280"/>
                    <a:pt x="221513" y="1100766"/>
                    <a:pt x="221513" y="1101738"/>
                  </a:cubicBezTo>
                  <a:lnTo>
                    <a:pt x="223699" y="1102284"/>
                  </a:lnTo>
                  <a:lnTo>
                    <a:pt x="214226" y="1104652"/>
                  </a:lnTo>
                  <a:cubicBezTo>
                    <a:pt x="207426" y="1102709"/>
                    <a:pt x="202082" y="1101495"/>
                    <a:pt x="198196" y="1101009"/>
                  </a:cubicBezTo>
                  <a:cubicBezTo>
                    <a:pt x="194310" y="1100523"/>
                    <a:pt x="192367" y="1102223"/>
                    <a:pt x="192367" y="1106110"/>
                  </a:cubicBezTo>
                  <a:cubicBezTo>
                    <a:pt x="191395" y="1109996"/>
                    <a:pt x="191395" y="1112425"/>
                    <a:pt x="192367" y="1113396"/>
                  </a:cubicBezTo>
                  <a:cubicBezTo>
                    <a:pt x="194310" y="1115339"/>
                    <a:pt x="195281" y="1116797"/>
                    <a:pt x="195281" y="1117768"/>
                  </a:cubicBezTo>
                  <a:lnTo>
                    <a:pt x="195281" y="1122140"/>
                  </a:lnTo>
                  <a:cubicBezTo>
                    <a:pt x="197224" y="1125055"/>
                    <a:pt x="191395" y="1126998"/>
                    <a:pt x="177793" y="1127970"/>
                  </a:cubicBezTo>
                  <a:cubicBezTo>
                    <a:pt x="164192" y="1128941"/>
                    <a:pt x="157391" y="1130398"/>
                    <a:pt x="157391" y="1132341"/>
                  </a:cubicBezTo>
                  <a:lnTo>
                    <a:pt x="150104" y="1132341"/>
                  </a:lnTo>
                  <a:lnTo>
                    <a:pt x="150104" y="1133799"/>
                  </a:lnTo>
                  <a:cubicBezTo>
                    <a:pt x="151076" y="1135742"/>
                    <a:pt x="151562" y="1138657"/>
                    <a:pt x="151562" y="1142543"/>
                  </a:cubicBezTo>
                  <a:cubicBezTo>
                    <a:pt x="151562" y="1144486"/>
                    <a:pt x="150104" y="1148372"/>
                    <a:pt x="147190" y="1154201"/>
                  </a:cubicBezTo>
                  <a:cubicBezTo>
                    <a:pt x="145246" y="1154201"/>
                    <a:pt x="143789" y="1156144"/>
                    <a:pt x="142818" y="1160031"/>
                  </a:cubicBezTo>
                  <a:cubicBezTo>
                    <a:pt x="142818" y="1161002"/>
                    <a:pt x="142575" y="1162945"/>
                    <a:pt x="142089" y="1165860"/>
                  </a:cubicBezTo>
                  <a:cubicBezTo>
                    <a:pt x="141603" y="1168775"/>
                    <a:pt x="140389" y="1170718"/>
                    <a:pt x="138446" y="1171689"/>
                  </a:cubicBezTo>
                  <a:lnTo>
                    <a:pt x="138446" y="1178976"/>
                  </a:lnTo>
                  <a:cubicBezTo>
                    <a:pt x="140389" y="1181890"/>
                    <a:pt x="141360" y="1184805"/>
                    <a:pt x="141360" y="1187720"/>
                  </a:cubicBezTo>
                  <a:cubicBezTo>
                    <a:pt x="141360" y="1190634"/>
                    <a:pt x="141360" y="1193063"/>
                    <a:pt x="141360" y="1195006"/>
                  </a:cubicBezTo>
                  <a:cubicBezTo>
                    <a:pt x="140389" y="1194035"/>
                    <a:pt x="139660" y="1192820"/>
                    <a:pt x="139174" y="1191363"/>
                  </a:cubicBezTo>
                  <a:cubicBezTo>
                    <a:pt x="138688" y="1189906"/>
                    <a:pt x="138446" y="1188691"/>
                    <a:pt x="138446" y="1187720"/>
                  </a:cubicBezTo>
                  <a:cubicBezTo>
                    <a:pt x="138446" y="1189663"/>
                    <a:pt x="138446" y="1191606"/>
                    <a:pt x="138446" y="1193549"/>
                  </a:cubicBezTo>
                  <a:cubicBezTo>
                    <a:pt x="138446" y="1195492"/>
                    <a:pt x="136988" y="1196464"/>
                    <a:pt x="134074" y="1196464"/>
                  </a:cubicBezTo>
                  <a:lnTo>
                    <a:pt x="132616" y="1177519"/>
                  </a:lnTo>
                  <a:cubicBezTo>
                    <a:pt x="130673" y="1180433"/>
                    <a:pt x="129459" y="1185048"/>
                    <a:pt x="128973" y="1191363"/>
                  </a:cubicBezTo>
                  <a:cubicBezTo>
                    <a:pt x="128487" y="1197678"/>
                    <a:pt x="128244" y="1202779"/>
                    <a:pt x="128244" y="1206665"/>
                  </a:cubicBezTo>
                  <a:cubicBezTo>
                    <a:pt x="124358" y="1202779"/>
                    <a:pt x="122415" y="1198893"/>
                    <a:pt x="122415" y="1195006"/>
                  </a:cubicBezTo>
                  <a:cubicBezTo>
                    <a:pt x="120472" y="1189177"/>
                    <a:pt x="119500" y="1184805"/>
                    <a:pt x="119500" y="1181890"/>
                  </a:cubicBezTo>
                  <a:cubicBezTo>
                    <a:pt x="119500" y="1178004"/>
                    <a:pt x="120472" y="1172661"/>
                    <a:pt x="122415" y="1165860"/>
                  </a:cubicBezTo>
                  <a:lnTo>
                    <a:pt x="122415" y="1160031"/>
                  </a:lnTo>
                  <a:lnTo>
                    <a:pt x="119500" y="1160031"/>
                  </a:lnTo>
                  <a:cubicBezTo>
                    <a:pt x="118529" y="1158088"/>
                    <a:pt x="118043" y="1155173"/>
                    <a:pt x="118043" y="1151287"/>
                  </a:cubicBezTo>
                  <a:cubicBezTo>
                    <a:pt x="118043" y="1147400"/>
                    <a:pt x="117557" y="1144486"/>
                    <a:pt x="116586" y="1142543"/>
                  </a:cubicBezTo>
                  <a:cubicBezTo>
                    <a:pt x="113671" y="1144486"/>
                    <a:pt x="111971" y="1147643"/>
                    <a:pt x="111485" y="1152015"/>
                  </a:cubicBezTo>
                  <a:cubicBezTo>
                    <a:pt x="110999" y="1156387"/>
                    <a:pt x="109785" y="1160516"/>
                    <a:pt x="107842" y="1164403"/>
                  </a:cubicBezTo>
                  <a:cubicBezTo>
                    <a:pt x="106870" y="1160516"/>
                    <a:pt x="105899" y="1156387"/>
                    <a:pt x="104927" y="1152015"/>
                  </a:cubicBezTo>
                  <a:cubicBezTo>
                    <a:pt x="103956" y="1147643"/>
                    <a:pt x="102012" y="1144486"/>
                    <a:pt x="99098" y="1142543"/>
                  </a:cubicBezTo>
                  <a:cubicBezTo>
                    <a:pt x="97155" y="1144486"/>
                    <a:pt x="95697" y="1148372"/>
                    <a:pt x="94726" y="1154201"/>
                  </a:cubicBezTo>
                  <a:cubicBezTo>
                    <a:pt x="91811" y="1152258"/>
                    <a:pt x="90354" y="1149101"/>
                    <a:pt x="90354" y="1144729"/>
                  </a:cubicBezTo>
                  <a:cubicBezTo>
                    <a:pt x="90354" y="1140357"/>
                    <a:pt x="89868" y="1136713"/>
                    <a:pt x="88897" y="1133799"/>
                  </a:cubicBezTo>
                  <a:cubicBezTo>
                    <a:pt x="88897" y="1134770"/>
                    <a:pt x="88654" y="1135499"/>
                    <a:pt x="88168" y="1135985"/>
                  </a:cubicBezTo>
                  <a:cubicBezTo>
                    <a:pt x="87682" y="1136470"/>
                    <a:pt x="87439" y="1137199"/>
                    <a:pt x="87439" y="1138171"/>
                  </a:cubicBezTo>
                  <a:cubicBezTo>
                    <a:pt x="86468" y="1140114"/>
                    <a:pt x="85496" y="1141085"/>
                    <a:pt x="84525" y="1141085"/>
                  </a:cubicBezTo>
                  <a:cubicBezTo>
                    <a:pt x="83553" y="1141085"/>
                    <a:pt x="82581" y="1140600"/>
                    <a:pt x="81610" y="1139628"/>
                  </a:cubicBezTo>
                  <a:cubicBezTo>
                    <a:pt x="80638" y="1138657"/>
                    <a:pt x="80153" y="1137685"/>
                    <a:pt x="80153" y="1136713"/>
                  </a:cubicBezTo>
                  <a:lnTo>
                    <a:pt x="74323" y="1117768"/>
                  </a:lnTo>
                  <a:lnTo>
                    <a:pt x="74323" y="1113396"/>
                  </a:lnTo>
                  <a:cubicBezTo>
                    <a:pt x="69466" y="1116311"/>
                    <a:pt x="66551" y="1121411"/>
                    <a:pt x="65579" y="1128698"/>
                  </a:cubicBezTo>
                  <a:cubicBezTo>
                    <a:pt x="64608" y="1135985"/>
                    <a:pt x="63636" y="1141085"/>
                    <a:pt x="62665" y="1144000"/>
                  </a:cubicBezTo>
                  <a:cubicBezTo>
                    <a:pt x="60722" y="1137199"/>
                    <a:pt x="59750" y="1132341"/>
                    <a:pt x="59750" y="1129427"/>
                  </a:cubicBezTo>
                  <a:lnTo>
                    <a:pt x="55378" y="1133799"/>
                  </a:lnTo>
                  <a:lnTo>
                    <a:pt x="53921" y="1125055"/>
                  </a:lnTo>
                  <a:cubicBezTo>
                    <a:pt x="50034" y="1129913"/>
                    <a:pt x="49063" y="1134770"/>
                    <a:pt x="51006" y="1139628"/>
                  </a:cubicBezTo>
                  <a:lnTo>
                    <a:pt x="48091" y="1149829"/>
                  </a:lnTo>
                  <a:lnTo>
                    <a:pt x="42262" y="1170232"/>
                  </a:lnTo>
                  <a:cubicBezTo>
                    <a:pt x="40319" y="1169260"/>
                    <a:pt x="38376" y="1168289"/>
                    <a:pt x="36433" y="1167317"/>
                  </a:cubicBezTo>
                  <a:cubicBezTo>
                    <a:pt x="34490" y="1166346"/>
                    <a:pt x="33032" y="1165860"/>
                    <a:pt x="32061" y="1165860"/>
                  </a:cubicBezTo>
                  <a:cubicBezTo>
                    <a:pt x="37890" y="1162945"/>
                    <a:pt x="41533" y="1157845"/>
                    <a:pt x="42991" y="1150558"/>
                  </a:cubicBezTo>
                  <a:cubicBezTo>
                    <a:pt x="44448" y="1143271"/>
                    <a:pt x="45177" y="1138657"/>
                    <a:pt x="45177" y="1136713"/>
                  </a:cubicBezTo>
                  <a:lnTo>
                    <a:pt x="46634" y="1130884"/>
                  </a:lnTo>
                  <a:cubicBezTo>
                    <a:pt x="48577" y="1126998"/>
                    <a:pt x="49549" y="1124083"/>
                    <a:pt x="49549" y="1122140"/>
                  </a:cubicBezTo>
                  <a:lnTo>
                    <a:pt x="49549" y="1120683"/>
                  </a:lnTo>
                  <a:cubicBezTo>
                    <a:pt x="48577" y="1121654"/>
                    <a:pt x="47606" y="1122383"/>
                    <a:pt x="46634" y="1122869"/>
                  </a:cubicBezTo>
                  <a:cubicBezTo>
                    <a:pt x="45662" y="1123355"/>
                    <a:pt x="44691" y="1125055"/>
                    <a:pt x="43719" y="1127970"/>
                  </a:cubicBezTo>
                  <a:cubicBezTo>
                    <a:pt x="44691" y="1121169"/>
                    <a:pt x="44691" y="1116311"/>
                    <a:pt x="43719" y="1113396"/>
                  </a:cubicBezTo>
                  <a:cubicBezTo>
                    <a:pt x="42748" y="1123112"/>
                    <a:pt x="42262" y="1129184"/>
                    <a:pt x="42262" y="1131613"/>
                  </a:cubicBezTo>
                  <a:cubicBezTo>
                    <a:pt x="42262" y="1134042"/>
                    <a:pt x="41291" y="1132827"/>
                    <a:pt x="39347" y="1127970"/>
                  </a:cubicBezTo>
                  <a:cubicBezTo>
                    <a:pt x="37404" y="1129913"/>
                    <a:pt x="36433" y="1131370"/>
                    <a:pt x="36433" y="1132341"/>
                  </a:cubicBezTo>
                  <a:cubicBezTo>
                    <a:pt x="36433" y="1132341"/>
                    <a:pt x="35947" y="1132341"/>
                    <a:pt x="34975" y="1132341"/>
                  </a:cubicBezTo>
                  <a:lnTo>
                    <a:pt x="32061" y="1110482"/>
                  </a:lnTo>
                  <a:cubicBezTo>
                    <a:pt x="32061" y="1111453"/>
                    <a:pt x="32061" y="1112667"/>
                    <a:pt x="32061" y="1114125"/>
                  </a:cubicBezTo>
                  <a:cubicBezTo>
                    <a:pt x="32061" y="1115582"/>
                    <a:pt x="32061" y="1116797"/>
                    <a:pt x="32061" y="1117768"/>
                  </a:cubicBezTo>
                  <a:lnTo>
                    <a:pt x="32061" y="1133799"/>
                  </a:lnTo>
                  <a:cubicBezTo>
                    <a:pt x="31089" y="1131856"/>
                    <a:pt x="30603" y="1127970"/>
                    <a:pt x="30603" y="1122140"/>
                  </a:cubicBezTo>
                  <a:cubicBezTo>
                    <a:pt x="29632" y="1118254"/>
                    <a:pt x="27689" y="1114854"/>
                    <a:pt x="24774" y="1111939"/>
                  </a:cubicBezTo>
                  <a:cubicBezTo>
                    <a:pt x="23803" y="1112911"/>
                    <a:pt x="23074" y="1115339"/>
                    <a:pt x="22588" y="1119226"/>
                  </a:cubicBezTo>
                  <a:cubicBezTo>
                    <a:pt x="22102" y="1123112"/>
                    <a:pt x="20888" y="1126026"/>
                    <a:pt x="18945" y="1127970"/>
                  </a:cubicBezTo>
                  <a:lnTo>
                    <a:pt x="20402" y="1101738"/>
                  </a:lnTo>
                  <a:cubicBezTo>
                    <a:pt x="20402" y="1098823"/>
                    <a:pt x="19916" y="1094937"/>
                    <a:pt x="18945" y="1090079"/>
                  </a:cubicBezTo>
                  <a:cubicBezTo>
                    <a:pt x="17973" y="1085221"/>
                    <a:pt x="17973" y="1081335"/>
                    <a:pt x="18945" y="1078421"/>
                  </a:cubicBezTo>
                  <a:cubicBezTo>
                    <a:pt x="18945" y="1074534"/>
                    <a:pt x="17973" y="1070648"/>
                    <a:pt x="16030" y="1066762"/>
                  </a:cubicBezTo>
                  <a:cubicBezTo>
                    <a:pt x="14087" y="1062876"/>
                    <a:pt x="13116" y="1059961"/>
                    <a:pt x="13116" y="1058018"/>
                  </a:cubicBezTo>
                  <a:lnTo>
                    <a:pt x="16030" y="1056561"/>
                  </a:lnTo>
                  <a:cubicBezTo>
                    <a:pt x="16030" y="1057532"/>
                    <a:pt x="16516" y="1058018"/>
                    <a:pt x="17488" y="1058018"/>
                  </a:cubicBezTo>
                  <a:cubicBezTo>
                    <a:pt x="18459" y="1058018"/>
                    <a:pt x="18945" y="1058989"/>
                    <a:pt x="18945" y="1060933"/>
                  </a:cubicBezTo>
                  <a:cubicBezTo>
                    <a:pt x="19916" y="1058989"/>
                    <a:pt x="20159" y="1057289"/>
                    <a:pt x="19674" y="1055832"/>
                  </a:cubicBezTo>
                  <a:cubicBezTo>
                    <a:pt x="19188" y="1054375"/>
                    <a:pt x="17973" y="1053646"/>
                    <a:pt x="16030" y="1053646"/>
                  </a:cubicBezTo>
                  <a:cubicBezTo>
                    <a:pt x="13116" y="1052674"/>
                    <a:pt x="11658" y="1049760"/>
                    <a:pt x="11658" y="1044902"/>
                  </a:cubicBezTo>
                  <a:cubicBezTo>
                    <a:pt x="10687" y="1034215"/>
                    <a:pt x="10201" y="1028386"/>
                    <a:pt x="10201" y="1027414"/>
                  </a:cubicBezTo>
                  <a:lnTo>
                    <a:pt x="4372" y="1017213"/>
                  </a:lnTo>
                  <a:lnTo>
                    <a:pt x="1457" y="1014298"/>
                  </a:lnTo>
                  <a:cubicBezTo>
                    <a:pt x="485" y="1013327"/>
                    <a:pt x="0" y="1011626"/>
                    <a:pt x="0" y="1009198"/>
                  </a:cubicBezTo>
                  <a:cubicBezTo>
                    <a:pt x="0" y="1006769"/>
                    <a:pt x="0" y="1005068"/>
                    <a:pt x="0" y="1004097"/>
                  </a:cubicBezTo>
                  <a:cubicBezTo>
                    <a:pt x="0" y="1002154"/>
                    <a:pt x="728" y="1000939"/>
                    <a:pt x="2186" y="1000454"/>
                  </a:cubicBezTo>
                  <a:cubicBezTo>
                    <a:pt x="3643" y="999968"/>
                    <a:pt x="4857" y="999725"/>
                    <a:pt x="5829" y="999725"/>
                  </a:cubicBezTo>
                  <a:lnTo>
                    <a:pt x="5829" y="1002640"/>
                  </a:lnTo>
                  <a:cubicBezTo>
                    <a:pt x="4857" y="1005554"/>
                    <a:pt x="4372" y="1008226"/>
                    <a:pt x="4372" y="1010655"/>
                  </a:cubicBezTo>
                  <a:cubicBezTo>
                    <a:pt x="4372" y="1013084"/>
                    <a:pt x="5829" y="1014784"/>
                    <a:pt x="8744" y="1015755"/>
                  </a:cubicBezTo>
                  <a:cubicBezTo>
                    <a:pt x="9715" y="1019642"/>
                    <a:pt x="10687" y="1023528"/>
                    <a:pt x="11658" y="1027414"/>
                  </a:cubicBezTo>
                  <a:cubicBezTo>
                    <a:pt x="12630" y="1031300"/>
                    <a:pt x="14573" y="1034215"/>
                    <a:pt x="17488" y="1036158"/>
                  </a:cubicBezTo>
                  <a:cubicBezTo>
                    <a:pt x="19431" y="1036158"/>
                    <a:pt x="20159" y="1034944"/>
                    <a:pt x="19674" y="1032515"/>
                  </a:cubicBezTo>
                  <a:cubicBezTo>
                    <a:pt x="19188" y="1030086"/>
                    <a:pt x="18945" y="1028386"/>
                    <a:pt x="18945" y="1027414"/>
                  </a:cubicBezTo>
                  <a:cubicBezTo>
                    <a:pt x="18945" y="1026443"/>
                    <a:pt x="19431" y="1025957"/>
                    <a:pt x="20402" y="1025957"/>
                  </a:cubicBezTo>
                  <a:cubicBezTo>
                    <a:pt x="21374" y="1025957"/>
                    <a:pt x="21860" y="1025957"/>
                    <a:pt x="21860" y="1025957"/>
                  </a:cubicBezTo>
                  <a:cubicBezTo>
                    <a:pt x="21860" y="1023042"/>
                    <a:pt x="20888" y="1021342"/>
                    <a:pt x="18945" y="1020856"/>
                  </a:cubicBezTo>
                  <a:cubicBezTo>
                    <a:pt x="17002" y="1020370"/>
                    <a:pt x="15544" y="1020127"/>
                    <a:pt x="14573" y="1020127"/>
                  </a:cubicBezTo>
                  <a:cubicBezTo>
                    <a:pt x="16516" y="1017213"/>
                    <a:pt x="17488" y="1015755"/>
                    <a:pt x="17488" y="1015755"/>
                  </a:cubicBezTo>
                  <a:lnTo>
                    <a:pt x="11658" y="1001182"/>
                  </a:lnTo>
                  <a:cubicBezTo>
                    <a:pt x="10687" y="997296"/>
                    <a:pt x="11172" y="992924"/>
                    <a:pt x="13116" y="988066"/>
                  </a:cubicBezTo>
                  <a:lnTo>
                    <a:pt x="17488" y="977865"/>
                  </a:lnTo>
                  <a:lnTo>
                    <a:pt x="17488" y="983694"/>
                  </a:lnTo>
                  <a:cubicBezTo>
                    <a:pt x="17488" y="989524"/>
                    <a:pt x="18945" y="995839"/>
                    <a:pt x="21860" y="1002640"/>
                  </a:cubicBezTo>
                  <a:cubicBezTo>
                    <a:pt x="21860" y="1006526"/>
                    <a:pt x="22345" y="1008955"/>
                    <a:pt x="23317" y="1009926"/>
                  </a:cubicBezTo>
                  <a:lnTo>
                    <a:pt x="24774" y="1014298"/>
                  </a:lnTo>
                  <a:cubicBezTo>
                    <a:pt x="26717" y="1014298"/>
                    <a:pt x="28660" y="1013327"/>
                    <a:pt x="30603" y="1011383"/>
                  </a:cubicBezTo>
                  <a:lnTo>
                    <a:pt x="30603" y="1007011"/>
                  </a:lnTo>
                  <a:cubicBezTo>
                    <a:pt x="28660" y="1005068"/>
                    <a:pt x="27689" y="1003125"/>
                    <a:pt x="27689" y="1001182"/>
                  </a:cubicBezTo>
                  <a:cubicBezTo>
                    <a:pt x="27689" y="999239"/>
                    <a:pt x="27689" y="997782"/>
                    <a:pt x="27689" y="996810"/>
                  </a:cubicBezTo>
                  <a:lnTo>
                    <a:pt x="29146" y="993896"/>
                  </a:lnTo>
                  <a:cubicBezTo>
                    <a:pt x="28175" y="993896"/>
                    <a:pt x="26231" y="993896"/>
                    <a:pt x="23317" y="993896"/>
                  </a:cubicBezTo>
                  <a:cubicBezTo>
                    <a:pt x="24288" y="990009"/>
                    <a:pt x="24774" y="985637"/>
                    <a:pt x="24774" y="980780"/>
                  </a:cubicBezTo>
                  <a:lnTo>
                    <a:pt x="30603" y="986609"/>
                  </a:lnTo>
                  <a:cubicBezTo>
                    <a:pt x="31575" y="987581"/>
                    <a:pt x="32547" y="987581"/>
                    <a:pt x="33518" y="986609"/>
                  </a:cubicBezTo>
                  <a:cubicBezTo>
                    <a:pt x="34490" y="985637"/>
                    <a:pt x="34975" y="984666"/>
                    <a:pt x="34975" y="983694"/>
                  </a:cubicBezTo>
                  <a:lnTo>
                    <a:pt x="33518" y="976408"/>
                  </a:lnTo>
                  <a:cubicBezTo>
                    <a:pt x="33518" y="972522"/>
                    <a:pt x="34004" y="970093"/>
                    <a:pt x="34975" y="969121"/>
                  </a:cubicBezTo>
                  <a:cubicBezTo>
                    <a:pt x="36919" y="963292"/>
                    <a:pt x="37890" y="955519"/>
                    <a:pt x="37890" y="945804"/>
                  </a:cubicBezTo>
                  <a:lnTo>
                    <a:pt x="37890" y="938517"/>
                  </a:lnTo>
                  <a:cubicBezTo>
                    <a:pt x="38862" y="941432"/>
                    <a:pt x="39590" y="946290"/>
                    <a:pt x="40076" y="953090"/>
                  </a:cubicBezTo>
                  <a:cubicBezTo>
                    <a:pt x="40562" y="959891"/>
                    <a:pt x="41291" y="966206"/>
                    <a:pt x="42262" y="972036"/>
                  </a:cubicBezTo>
                  <a:cubicBezTo>
                    <a:pt x="44205" y="965235"/>
                    <a:pt x="44691" y="959891"/>
                    <a:pt x="43719" y="956005"/>
                  </a:cubicBezTo>
                  <a:cubicBezTo>
                    <a:pt x="43719" y="954062"/>
                    <a:pt x="43234" y="947261"/>
                    <a:pt x="42262" y="935602"/>
                  </a:cubicBezTo>
                  <a:lnTo>
                    <a:pt x="42262" y="923944"/>
                  </a:lnTo>
                  <a:cubicBezTo>
                    <a:pt x="42262" y="926859"/>
                    <a:pt x="42505" y="930502"/>
                    <a:pt x="42991" y="934874"/>
                  </a:cubicBezTo>
                  <a:cubicBezTo>
                    <a:pt x="43476" y="939246"/>
                    <a:pt x="44691" y="942404"/>
                    <a:pt x="46634" y="944346"/>
                  </a:cubicBezTo>
                  <a:lnTo>
                    <a:pt x="43719" y="916657"/>
                  </a:lnTo>
                  <a:lnTo>
                    <a:pt x="45177" y="916657"/>
                  </a:lnTo>
                  <a:lnTo>
                    <a:pt x="52463" y="944346"/>
                  </a:lnTo>
                  <a:lnTo>
                    <a:pt x="53921" y="944346"/>
                  </a:lnTo>
                  <a:cubicBezTo>
                    <a:pt x="53921" y="941432"/>
                    <a:pt x="53435" y="938517"/>
                    <a:pt x="52463" y="935602"/>
                  </a:cubicBezTo>
                  <a:cubicBezTo>
                    <a:pt x="51492" y="932688"/>
                    <a:pt x="51006" y="930259"/>
                    <a:pt x="51006" y="928316"/>
                  </a:cubicBezTo>
                  <a:lnTo>
                    <a:pt x="49549" y="910828"/>
                  </a:lnTo>
                  <a:lnTo>
                    <a:pt x="53921" y="937060"/>
                  </a:lnTo>
                  <a:cubicBezTo>
                    <a:pt x="54892" y="940946"/>
                    <a:pt x="56350" y="943375"/>
                    <a:pt x="58293" y="944346"/>
                  </a:cubicBezTo>
                  <a:cubicBezTo>
                    <a:pt x="60236" y="945318"/>
                    <a:pt x="62665" y="944832"/>
                    <a:pt x="65579" y="942889"/>
                  </a:cubicBezTo>
                  <a:lnTo>
                    <a:pt x="62665" y="923944"/>
                  </a:lnTo>
                  <a:cubicBezTo>
                    <a:pt x="61693" y="921029"/>
                    <a:pt x="61207" y="919086"/>
                    <a:pt x="61207" y="918115"/>
                  </a:cubicBezTo>
                  <a:cubicBezTo>
                    <a:pt x="61207" y="917143"/>
                    <a:pt x="61693" y="915686"/>
                    <a:pt x="62665" y="913743"/>
                  </a:cubicBezTo>
                  <a:cubicBezTo>
                    <a:pt x="63636" y="914714"/>
                    <a:pt x="65579" y="917143"/>
                    <a:pt x="68494" y="921029"/>
                  </a:cubicBezTo>
                  <a:lnTo>
                    <a:pt x="71409" y="904999"/>
                  </a:lnTo>
                  <a:lnTo>
                    <a:pt x="72866" y="910828"/>
                  </a:lnTo>
                  <a:cubicBezTo>
                    <a:pt x="72866" y="912771"/>
                    <a:pt x="72623" y="915686"/>
                    <a:pt x="72137" y="919572"/>
                  </a:cubicBezTo>
                  <a:cubicBezTo>
                    <a:pt x="71652" y="923458"/>
                    <a:pt x="72380" y="926859"/>
                    <a:pt x="74323" y="929773"/>
                  </a:cubicBezTo>
                  <a:cubicBezTo>
                    <a:pt x="76266" y="927830"/>
                    <a:pt x="77481" y="925644"/>
                    <a:pt x="77967" y="923215"/>
                  </a:cubicBezTo>
                  <a:cubicBezTo>
                    <a:pt x="78452" y="920786"/>
                    <a:pt x="78695" y="918600"/>
                    <a:pt x="78695" y="916657"/>
                  </a:cubicBezTo>
                  <a:cubicBezTo>
                    <a:pt x="78695" y="912771"/>
                    <a:pt x="79667" y="910342"/>
                    <a:pt x="81610" y="909371"/>
                  </a:cubicBezTo>
                  <a:cubicBezTo>
                    <a:pt x="82581" y="908399"/>
                    <a:pt x="84039" y="904513"/>
                    <a:pt x="85982" y="897712"/>
                  </a:cubicBezTo>
                  <a:cubicBezTo>
                    <a:pt x="89868" y="876338"/>
                    <a:pt x="91811" y="861279"/>
                    <a:pt x="91811" y="852535"/>
                  </a:cubicBezTo>
                  <a:cubicBezTo>
                    <a:pt x="92783" y="850592"/>
                    <a:pt x="93269" y="847920"/>
                    <a:pt x="93269" y="844520"/>
                  </a:cubicBezTo>
                  <a:cubicBezTo>
                    <a:pt x="93269" y="841119"/>
                    <a:pt x="93754" y="838448"/>
                    <a:pt x="94726" y="836504"/>
                  </a:cubicBezTo>
                  <a:lnTo>
                    <a:pt x="94726" y="851078"/>
                  </a:lnTo>
                  <a:lnTo>
                    <a:pt x="96183" y="851078"/>
                  </a:lnTo>
                  <a:lnTo>
                    <a:pt x="96183" y="848163"/>
                  </a:lnTo>
                  <a:cubicBezTo>
                    <a:pt x="96183" y="844277"/>
                    <a:pt x="96183" y="840391"/>
                    <a:pt x="96183" y="836504"/>
                  </a:cubicBezTo>
                  <a:cubicBezTo>
                    <a:pt x="97155" y="835533"/>
                    <a:pt x="97640" y="833104"/>
                    <a:pt x="97640" y="829218"/>
                  </a:cubicBezTo>
                  <a:cubicBezTo>
                    <a:pt x="97640" y="826303"/>
                    <a:pt x="98126" y="824360"/>
                    <a:pt x="99098" y="823389"/>
                  </a:cubicBezTo>
                  <a:cubicBezTo>
                    <a:pt x="100069" y="823389"/>
                    <a:pt x="100312" y="822174"/>
                    <a:pt x="99826" y="819745"/>
                  </a:cubicBezTo>
                  <a:cubicBezTo>
                    <a:pt x="99341" y="817316"/>
                    <a:pt x="99584" y="815130"/>
                    <a:pt x="100555" y="813187"/>
                  </a:cubicBezTo>
                  <a:cubicBezTo>
                    <a:pt x="100555" y="804443"/>
                    <a:pt x="102012" y="796185"/>
                    <a:pt x="104927" y="788413"/>
                  </a:cubicBezTo>
                  <a:lnTo>
                    <a:pt x="110756" y="797157"/>
                  </a:lnTo>
                  <a:cubicBezTo>
                    <a:pt x="111728" y="794242"/>
                    <a:pt x="112214" y="790842"/>
                    <a:pt x="112214" y="786955"/>
                  </a:cubicBezTo>
                  <a:cubicBezTo>
                    <a:pt x="112214" y="784041"/>
                    <a:pt x="113185" y="781126"/>
                    <a:pt x="115128" y="778211"/>
                  </a:cubicBezTo>
                  <a:lnTo>
                    <a:pt x="113671" y="785498"/>
                  </a:lnTo>
                  <a:cubicBezTo>
                    <a:pt x="120472" y="779669"/>
                    <a:pt x="125330" y="776754"/>
                    <a:pt x="128244" y="776754"/>
                  </a:cubicBezTo>
                  <a:cubicBezTo>
                    <a:pt x="132131" y="776754"/>
                    <a:pt x="136017" y="780154"/>
                    <a:pt x="139903" y="786955"/>
                  </a:cubicBezTo>
                  <a:cubicBezTo>
                    <a:pt x="140875" y="785012"/>
                    <a:pt x="142818" y="782341"/>
                    <a:pt x="145732" y="778940"/>
                  </a:cubicBezTo>
                  <a:cubicBezTo>
                    <a:pt x="148647" y="775540"/>
                    <a:pt x="151562" y="773354"/>
                    <a:pt x="154476" y="772382"/>
                  </a:cubicBezTo>
                  <a:lnTo>
                    <a:pt x="173421" y="769468"/>
                  </a:lnTo>
                  <a:cubicBezTo>
                    <a:pt x="175364" y="773354"/>
                    <a:pt x="177308" y="775297"/>
                    <a:pt x="179251" y="775297"/>
                  </a:cubicBezTo>
                  <a:cubicBezTo>
                    <a:pt x="182165" y="775297"/>
                    <a:pt x="185080" y="768010"/>
                    <a:pt x="187995" y="753437"/>
                  </a:cubicBezTo>
                  <a:cubicBezTo>
                    <a:pt x="187995" y="752465"/>
                    <a:pt x="188480" y="752223"/>
                    <a:pt x="189452" y="752708"/>
                  </a:cubicBezTo>
                  <a:cubicBezTo>
                    <a:pt x="190423" y="753194"/>
                    <a:pt x="191395" y="753923"/>
                    <a:pt x="192367" y="754894"/>
                  </a:cubicBezTo>
                  <a:cubicBezTo>
                    <a:pt x="192367" y="756837"/>
                    <a:pt x="194067" y="759995"/>
                    <a:pt x="197467" y="764367"/>
                  </a:cubicBezTo>
                  <a:cubicBezTo>
                    <a:pt x="200868" y="768739"/>
                    <a:pt x="203539" y="774325"/>
                    <a:pt x="205483" y="781126"/>
                  </a:cubicBezTo>
                  <a:cubicBezTo>
                    <a:pt x="206454" y="785012"/>
                    <a:pt x="208397" y="789384"/>
                    <a:pt x="211312" y="794242"/>
                  </a:cubicBezTo>
                  <a:lnTo>
                    <a:pt x="212769" y="797157"/>
                  </a:lnTo>
                  <a:cubicBezTo>
                    <a:pt x="213741" y="805901"/>
                    <a:pt x="217141" y="810273"/>
                    <a:pt x="222970" y="810273"/>
                  </a:cubicBezTo>
                  <a:cubicBezTo>
                    <a:pt x="223942" y="812216"/>
                    <a:pt x="227100" y="814402"/>
                    <a:pt x="232443" y="816831"/>
                  </a:cubicBezTo>
                  <a:cubicBezTo>
                    <a:pt x="237787" y="819259"/>
                    <a:pt x="241916" y="821931"/>
                    <a:pt x="244830" y="824846"/>
                  </a:cubicBezTo>
                  <a:lnTo>
                    <a:pt x="244830" y="833590"/>
                  </a:lnTo>
                  <a:cubicBezTo>
                    <a:pt x="244830" y="840391"/>
                    <a:pt x="248231" y="844277"/>
                    <a:pt x="255032" y="845248"/>
                  </a:cubicBezTo>
                  <a:cubicBezTo>
                    <a:pt x="258918" y="846220"/>
                    <a:pt x="261590" y="848163"/>
                    <a:pt x="263047" y="851078"/>
                  </a:cubicBezTo>
                  <a:cubicBezTo>
                    <a:pt x="264504" y="853992"/>
                    <a:pt x="264747" y="858850"/>
                    <a:pt x="263776" y="865651"/>
                  </a:cubicBezTo>
                  <a:cubicBezTo>
                    <a:pt x="267662" y="872452"/>
                    <a:pt x="272519" y="875366"/>
                    <a:pt x="278349" y="874395"/>
                  </a:cubicBezTo>
                  <a:lnTo>
                    <a:pt x="281263" y="846706"/>
                  </a:lnTo>
                  <a:lnTo>
                    <a:pt x="282721" y="846706"/>
                  </a:lnTo>
                  <a:cubicBezTo>
                    <a:pt x="280778" y="852535"/>
                    <a:pt x="280778" y="858850"/>
                    <a:pt x="282721" y="865651"/>
                  </a:cubicBezTo>
                  <a:lnTo>
                    <a:pt x="282721" y="872938"/>
                  </a:lnTo>
                  <a:cubicBezTo>
                    <a:pt x="282721" y="877795"/>
                    <a:pt x="284664" y="881682"/>
                    <a:pt x="288550" y="884596"/>
                  </a:cubicBezTo>
                  <a:cubicBezTo>
                    <a:pt x="288550" y="886539"/>
                    <a:pt x="288307" y="888482"/>
                    <a:pt x="287821" y="890425"/>
                  </a:cubicBezTo>
                  <a:cubicBezTo>
                    <a:pt x="287336" y="892369"/>
                    <a:pt x="287578" y="894798"/>
                    <a:pt x="288550" y="897712"/>
                  </a:cubicBezTo>
                  <a:cubicBezTo>
                    <a:pt x="289522" y="895769"/>
                    <a:pt x="290007" y="892369"/>
                    <a:pt x="290007" y="887511"/>
                  </a:cubicBezTo>
                  <a:cubicBezTo>
                    <a:pt x="290007" y="883625"/>
                    <a:pt x="289522" y="876338"/>
                    <a:pt x="288550" y="865651"/>
                  </a:cubicBezTo>
                  <a:lnTo>
                    <a:pt x="288550" y="878767"/>
                  </a:lnTo>
                  <a:lnTo>
                    <a:pt x="287093" y="878767"/>
                  </a:lnTo>
                  <a:lnTo>
                    <a:pt x="285635" y="874395"/>
                  </a:lnTo>
                  <a:cubicBezTo>
                    <a:pt x="285635" y="870509"/>
                    <a:pt x="285393" y="865651"/>
                    <a:pt x="284907" y="859822"/>
                  </a:cubicBezTo>
                  <a:cubicBezTo>
                    <a:pt x="284421" y="853992"/>
                    <a:pt x="284664" y="849135"/>
                    <a:pt x="285635" y="845248"/>
                  </a:cubicBezTo>
                  <a:cubicBezTo>
                    <a:pt x="285635" y="837476"/>
                    <a:pt x="285150" y="830675"/>
                    <a:pt x="284178" y="824846"/>
                  </a:cubicBezTo>
                  <a:cubicBezTo>
                    <a:pt x="281263" y="819988"/>
                    <a:pt x="280778" y="813187"/>
                    <a:pt x="282721" y="804443"/>
                  </a:cubicBezTo>
                  <a:cubicBezTo>
                    <a:pt x="282721" y="800557"/>
                    <a:pt x="283207" y="796428"/>
                    <a:pt x="284178" y="792056"/>
                  </a:cubicBezTo>
                  <a:cubicBezTo>
                    <a:pt x="285150" y="787684"/>
                    <a:pt x="285635" y="783555"/>
                    <a:pt x="285635" y="779669"/>
                  </a:cubicBezTo>
                  <a:lnTo>
                    <a:pt x="284178" y="765095"/>
                  </a:lnTo>
                  <a:cubicBezTo>
                    <a:pt x="284178" y="762181"/>
                    <a:pt x="285635" y="755866"/>
                    <a:pt x="288550" y="746150"/>
                  </a:cubicBezTo>
                  <a:lnTo>
                    <a:pt x="291465" y="744693"/>
                  </a:lnTo>
                  <a:cubicBezTo>
                    <a:pt x="293408" y="747608"/>
                    <a:pt x="294622" y="751251"/>
                    <a:pt x="295108" y="755623"/>
                  </a:cubicBezTo>
                  <a:cubicBezTo>
                    <a:pt x="295594" y="759995"/>
                    <a:pt x="296808" y="763153"/>
                    <a:pt x="298751" y="765095"/>
                  </a:cubicBezTo>
                  <a:cubicBezTo>
                    <a:pt x="300694" y="762181"/>
                    <a:pt x="301666" y="758780"/>
                    <a:pt x="301666" y="754894"/>
                  </a:cubicBezTo>
                  <a:cubicBezTo>
                    <a:pt x="300694" y="748093"/>
                    <a:pt x="300694" y="742264"/>
                    <a:pt x="301666" y="737406"/>
                  </a:cubicBezTo>
                  <a:cubicBezTo>
                    <a:pt x="302638" y="736435"/>
                    <a:pt x="303123" y="734492"/>
                    <a:pt x="303123" y="731577"/>
                  </a:cubicBezTo>
                  <a:cubicBezTo>
                    <a:pt x="303123" y="728662"/>
                    <a:pt x="301666" y="724291"/>
                    <a:pt x="298751" y="718461"/>
                  </a:cubicBezTo>
                  <a:cubicBezTo>
                    <a:pt x="296808" y="713603"/>
                    <a:pt x="296808" y="709231"/>
                    <a:pt x="298751" y="705345"/>
                  </a:cubicBezTo>
                  <a:lnTo>
                    <a:pt x="304257" y="695711"/>
                  </a:lnTo>
                  <a:lnTo>
                    <a:pt x="303123" y="695144"/>
                  </a:lnTo>
                  <a:cubicBezTo>
                    <a:pt x="303123" y="694172"/>
                    <a:pt x="302152" y="693687"/>
                    <a:pt x="300209" y="693687"/>
                  </a:cubicBezTo>
                  <a:lnTo>
                    <a:pt x="300209" y="695144"/>
                  </a:lnTo>
                  <a:cubicBezTo>
                    <a:pt x="298266" y="688343"/>
                    <a:pt x="292436" y="684457"/>
                    <a:pt x="282721" y="683485"/>
                  </a:cubicBezTo>
                  <a:cubicBezTo>
                    <a:pt x="281749" y="680571"/>
                    <a:pt x="280049" y="678628"/>
                    <a:pt x="277620" y="677656"/>
                  </a:cubicBezTo>
                  <a:cubicBezTo>
                    <a:pt x="275191" y="676685"/>
                    <a:pt x="273491" y="676199"/>
                    <a:pt x="272519" y="676199"/>
                  </a:cubicBezTo>
                  <a:cubicBezTo>
                    <a:pt x="266690" y="670369"/>
                    <a:pt x="263776" y="666969"/>
                    <a:pt x="263776" y="665997"/>
                  </a:cubicBezTo>
                  <a:lnTo>
                    <a:pt x="266690" y="661626"/>
                  </a:lnTo>
                  <a:cubicBezTo>
                    <a:pt x="266690" y="659682"/>
                    <a:pt x="265476" y="657982"/>
                    <a:pt x="263047" y="656525"/>
                  </a:cubicBezTo>
                  <a:cubicBezTo>
                    <a:pt x="260618" y="655067"/>
                    <a:pt x="258918" y="653853"/>
                    <a:pt x="257946" y="652882"/>
                  </a:cubicBezTo>
                  <a:cubicBezTo>
                    <a:pt x="256003" y="652882"/>
                    <a:pt x="255032" y="650938"/>
                    <a:pt x="255032" y="647052"/>
                  </a:cubicBezTo>
                  <a:cubicBezTo>
                    <a:pt x="252117" y="636365"/>
                    <a:pt x="248231" y="628593"/>
                    <a:pt x="243373" y="623735"/>
                  </a:cubicBezTo>
                  <a:cubicBezTo>
                    <a:pt x="241430" y="628593"/>
                    <a:pt x="240944" y="631993"/>
                    <a:pt x="241916" y="633936"/>
                  </a:cubicBezTo>
                  <a:cubicBezTo>
                    <a:pt x="242887" y="635879"/>
                    <a:pt x="243373" y="636851"/>
                    <a:pt x="243373" y="636851"/>
                  </a:cubicBezTo>
                  <a:cubicBezTo>
                    <a:pt x="240458" y="636851"/>
                    <a:pt x="239244" y="635637"/>
                    <a:pt x="239730" y="633208"/>
                  </a:cubicBezTo>
                  <a:cubicBezTo>
                    <a:pt x="240215" y="630779"/>
                    <a:pt x="240458" y="629079"/>
                    <a:pt x="240458" y="628107"/>
                  </a:cubicBezTo>
                  <a:cubicBezTo>
                    <a:pt x="238515" y="628107"/>
                    <a:pt x="237787" y="627378"/>
                    <a:pt x="238272" y="625921"/>
                  </a:cubicBezTo>
                  <a:cubicBezTo>
                    <a:pt x="238758" y="624464"/>
                    <a:pt x="240458" y="623249"/>
                    <a:pt x="243373" y="622278"/>
                  </a:cubicBezTo>
                  <a:cubicBezTo>
                    <a:pt x="245316" y="618392"/>
                    <a:pt x="245316" y="616448"/>
                    <a:pt x="243373" y="616448"/>
                  </a:cubicBezTo>
                  <a:cubicBezTo>
                    <a:pt x="243373" y="609648"/>
                    <a:pt x="241430" y="604304"/>
                    <a:pt x="237544" y="600418"/>
                  </a:cubicBezTo>
                  <a:cubicBezTo>
                    <a:pt x="237544" y="599446"/>
                    <a:pt x="238029" y="597503"/>
                    <a:pt x="239001" y="594589"/>
                  </a:cubicBezTo>
                  <a:cubicBezTo>
                    <a:pt x="239973" y="591674"/>
                    <a:pt x="240458" y="588759"/>
                    <a:pt x="240458" y="585845"/>
                  </a:cubicBezTo>
                  <a:cubicBezTo>
                    <a:pt x="239487" y="581958"/>
                    <a:pt x="237787" y="577829"/>
                    <a:pt x="235358" y="573457"/>
                  </a:cubicBezTo>
                  <a:cubicBezTo>
                    <a:pt x="232929" y="569085"/>
                    <a:pt x="231714" y="565928"/>
                    <a:pt x="231714" y="563985"/>
                  </a:cubicBezTo>
                  <a:lnTo>
                    <a:pt x="231714" y="562527"/>
                  </a:lnTo>
                  <a:cubicBezTo>
                    <a:pt x="231714" y="558641"/>
                    <a:pt x="230500" y="556212"/>
                    <a:pt x="228071" y="555241"/>
                  </a:cubicBezTo>
                  <a:cubicBezTo>
                    <a:pt x="225642" y="554269"/>
                    <a:pt x="224428" y="553298"/>
                    <a:pt x="224428" y="552326"/>
                  </a:cubicBezTo>
                  <a:lnTo>
                    <a:pt x="214226" y="552326"/>
                  </a:lnTo>
                  <a:lnTo>
                    <a:pt x="215684" y="546497"/>
                  </a:lnTo>
                  <a:cubicBezTo>
                    <a:pt x="215684" y="541639"/>
                    <a:pt x="211798" y="537753"/>
                    <a:pt x="204025" y="534838"/>
                  </a:cubicBezTo>
                  <a:cubicBezTo>
                    <a:pt x="204025" y="531924"/>
                    <a:pt x="204997" y="530466"/>
                    <a:pt x="206940" y="530466"/>
                  </a:cubicBezTo>
                  <a:lnTo>
                    <a:pt x="201111" y="530466"/>
                  </a:lnTo>
                  <a:cubicBezTo>
                    <a:pt x="200139" y="528523"/>
                    <a:pt x="198682" y="527066"/>
                    <a:pt x="196739" y="526094"/>
                  </a:cubicBezTo>
                  <a:cubicBezTo>
                    <a:pt x="194795" y="525123"/>
                    <a:pt x="193338" y="524637"/>
                    <a:pt x="192367" y="524637"/>
                  </a:cubicBezTo>
                  <a:lnTo>
                    <a:pt x="192367" y="512978"/>
                  </a:lnTo>
                  <a:lnTo>
                    <a:pt x="214226" y="512978"/>
                  </a:lnTo>
                  <a:cubicBezTo>
                    <a:pt x="216170" y="512007"/>
                    <a:pt x="216412" y="510792"/>
                    <a:pt x="214955" y="509335"/>
                  </a:cubicBezTo>
                  <a:cubicBezTo>
                    <a:pt x="213498" y="507878"/>
                    <a:pt x="212769" y="506178"/>
                    <a:pt x="212769" y="504234"/>
                  </a:cubicBezTo>
                  <a:cubicBezTo>
                    <a:pt x="213741" y="503263"/>
                    <a:pt x="216170" y="502777"/>
                    <a:pt x="220056" y="502777"/>
                  </a:cubicBezTo>
                  <a:cubicBezTo>
                    <a:pt x="216170" y="495976"/>
                    <a:pt x="211798" y="492090"/>
                    <a:pt x="206940" y="491118"/>
                  </a:cubicBezTo>
                  <a:lnTo>
                    <a:pt x="211312" y="491118"/>
                  </a:lnTo>
                  <a:cubicBezTo>
                    <a:pt x="209369" y="489175"/>
                    <a:pt x="207669" y="487961"/>
                    <a:pt x="206211" y="487475"/>
                  </a:cubicBezTo>
                  <a:cubicBezTo>
                    <a:pt x="204754" y="486989"/>
                    <a:pt x="203054" y="486747"/>
                    <a:pt x="201111" y="486747"/>
                  </a:cubicBezTo>
                  <a:cubicBezTo>
                    <a:pt x="203054" y="484803"/>
                    <a:pt x="204997" y="483832"/>
                    <a:pt x="206940" y="483832"/>
                  </a:cubicBezTo>
                  <a:lnTo>
                    <a:pt x="206940" y="476545"/>
                  </a:lnTo>
                  <a:lnTo>
                    <a:pt x="214226" y="476545"/>
                  </a:lnTo>
                  <a:cubicBezTo>
                    <a:pt x="214226" y="474602"/>
                    <a:pt x="215198" y="472902"/>
                    <a:pt x="217141" y="471445"/>
                  </a:cubicBezTo>
                  <a:cubicBezTo>
                    <a:pt x="219084" y="469987"/>
                    <a:pt x="220056" y="468287"/>
                    <a:pt x="220056" y="466344"/>
                  </a:cubicBezTo>
                  <a:cubicBezTo>
                    <a:pt x="217141" y="466344"/>
                    <a:pt x="214712" y="465615"/>
                    <a:pt x="212769" y="464158"/>
                  </a:cubicBezTo>
                  <a:cubicBezTo>
                    <a:pt x="210826" y="462701"/>
                    <a:pt x="208883" y="461486"/>
                    <a:pt x="206940" y="460515"/>
                  </a:cubicBezTo>
                  <a:cubicBezTo>
                    <a:pt x="209854" y="460515"/>
                    <a:pt x="212040" y="460272"/>
                    <a:pt x="213498" y="459786"/>
                  </a:cubicBezTo>
                  <a:cubicBezTo>
                    <a:pt x="214955" y="459300"/>
                    <a:pt x="217141" y="459057"/>
                    <a:pt x="220056" y="459057"/>
                  </a:cubicBezTo>
                  <a:cubicBezTo>
                    <a:pt x="220056" y="456143"/>
                    <a:pt x="220784" y="453714"/>
                    <a:pt x="222242" y="451771"/>
                  </a:cubicBezTo>
                  <a:cubicBezTo>
                    <a:pt x="223699" y="449828"/>
                    <a:pt x="224428" y="447399"/>
                    <a:pt x="224428" y="444484"/>
                  </a:cubicBezTo>
                  <a:lnTo>
                    <a:pt x="224428" y="443027"/>
                  </a:lnTo>
                  <a:cubicBezTo>
                    <a:pt x="224428" y="435254"/>
                    <a:pt x="221999" y="417766"/>
                    <a:pt x="217141" y="390563"/>
                  </a:cubicBezTo>
                  <a:cubicBezTo>
                    <a:pt x="215198" y="383762"/>
                    <a:pt x="213741" y="372589"/>
                    <a:pt x="212769" y="357045"/>
                  </a:cubicBezTo>
                  <a:cubicBezTo>
                    <a:pt x="211798" y="327898"/>
                    <a:pt x="211312" y="287579"/>
                    <a:pt x="211312" y="236087"/>
                  </a:cubicBezTo>
                  <a:lnTo>
                    <a:pt x="211312" y="158848"/>
                  </a:lnTo>
                  <a:cubicBezTo>
                    <a:pt x="211312" y="153991"/>
                    <a:pt x="208883" y="149619"/>
                    <a:pt x="204025" y="145732"/>
                  </a:cubicBezTo>
                  <a:cubicBezTo>
                    <a:pt x="200139" y="142818"/>
                    <a:pt x="196739" y="139660"/>
                    <a:pt x="193824" y="136260"/>
                  </a:cubicBezTo>
                  <a:cubicBezTo>
                    <a:pt x="190909" y="132859"/>
                    <a:pt x="187995" y="128730"/>
                    <a:pt x="185080" y="123873"/>
                  </a:cubicBezTo>
                  <a:cubicBezTo>
                    <a:pt x="187023" y="123873"/>
                    <a:pt x="188723" y="123630"/>
                    <a:pt x="190181" y="123144"/>
                  </a:cubicBezTo>
                  <a:cubicBezTo>
                    <a:pt x="191638" y="122658"/>
                    <a:pt x="192367" y="121444"/>
                    <a:pt x="192367" y="119501"/>
                  </a:cubicBezTo>
                  <a:cubicBezTo>
                    <a:pt x="190423" y="114643"/>
                    <a:pt x="187995" y="110757"/>
                    <a:pt x="185080" y="107842"/>
                  </a:cubicBezTo>
                  <a:cubicBezTo>
                    <a:pt x="184108" y="104927"/>
                    <a:pt x="183623" y="102498"/>
                    <a:pt x="183623" y="100555"/>
                  </a:cubicBezTo>
                  <a:cubicBezTo>
                    <a:pt x="183623" y="98612"/>
                    <a:pt x="184108" y="96183"/>
                    <a:pt x="185080" y="93269"/>
                  </a:cubicBezTo>
                  <a:lnTo>
                    <a:pt x="192367" y="87439"/>
                  </a:lnTo>
                  <a:cubicBezTo>
                    <a:pt x="192367" y="86468"/>
                    <a:pt x="192610" y="83796"/>
                    <a:pt x="193095" y="79424"/>
                  </a:cubicBezTo>
                  <a:cubicBezTo>
                    <a:pt x="193581" y="75052"/>
                    <a:pt x="195767" y="71409"/>
                    <a:pt x="199653" y="68494"/>
                  </a:cubicBezTo>
                  <a:cubicBezTo>
                    <a:pt x="199653" y="68494"/>
                    <a:pt x="198925" y="67523"/>
                    <a:pt x="197467" y="65580"/>
                  </a:cubicBezTo>
                  <a:cubicBezTo>
                    <a:pt x="196010" y="63637"/>
                    <a:pt x="196739" y="60722"/>
                    <a:pt x="199653" y="56836"/>
                  </a:cubicBezTo>
                  <a:cubicBezTo>
                    <a:pt x="200625" y="56836"/>
                    <a:pt x="201353" y="57564"/>
                    <a:pt x="201839" y="59022"/>
                  </a:cubicBezTo>
                  <a:cubicBezTo>
                    <a:pt x="202325" y="60479"/>
                    <a:pt x="203054" y="61693"/>
                    <a:pt x="204025" y="62665"/>
                  </a:cubicBezTo>
                  <a:cubicBezTo>
                    <a:pt x="214712" y="62665"/>
                    <a:pt x="222970" y="59264"/>
                    <a:pt x="228800" y="52464"/>
                  </a:cubicBezTo>
                  <a:cubicBezTo>
                    <a:pt x="230743" y="50521"/>
                    <a:pt x="234143" y="49549"/>
                    <a:pt x="239001" y="49549"/>
                  </a:cubicBezTo>
                  <a:cubicBezTo>
                    <a:pt x="249688" y="49549"/>
                    <a:pt x="257946" y="53435"/>
                    <a:pt x="263776" y="61208"/>
                  </a:cubicBezTo>
                  <a:lnTo>
                    <a:pt x="282721" y="78696"/>
                  </a:lnTo>
                  <a:lnTo>
                    <a:pt x="287093" y="78696"/>
                  </a:lnTo>
                  <a:cubicBezTo>
                    <a:pt x="295837" y="78696"/>
                    <a:pt x="301180" y="80639"/>
                    <a:pt x="303123" y="84525"/>
                  </a:cubicBezTo>
                  <a:cubicBezTo>
                    <a:pt x="303123" y="85496"/>
                    <a:pt x="303852" y="85739"/>
                    <a:pt x="305309" y="85253"/>
                  </a:cubicBezTo>
                  <a:cubicBezTo>
                    <a:pt x="306767" y="84768"/>
                    <a:pt x="307495" y="83553"/>
                    <a:pt x="307495" y="81610"/>
                  </a:cubicBezTo>
                  <a:cubicBezTo>
                    <a:pt x="316239" y="81610"/>
                    <a:pt x="323526" y="84525"/>
                    <a:pt x="329355" y="90354"/>
                  </a:cubicBezTo>
                  <a:lnTo>
                    <a:pt x="330813" y="90354"/>
                  </a:lnTo>
                  <a:cubicBezTo>
                    <a:pt x="334699" y="94240"/>
                    <a:pt x="339314" y="97155"/>
                    <a:pt x="344657" y="99098"/>
                  </a:cubicBezTo>
                  <a:cubicBezTo>
                    <a:pt x="350001" y="101041"/>
                    <a:pt x="353644" y="102984"/>
                    <a:pt x="355587" y="104927"/>
                  </a:cubicBezTo>
                  <a:cubicBezTo>
                    <a:pt x="358502" y="108814"/>
                    <a:pt x="361416" y="110757"/>
                    <a:pt x="364331" y="110757"/>
                  </a:cubicBezTo>
                  <a:cubicBezTo>
                    <a:pt x="364331" y="114643"/>
                    <a:pt x="365788" y="116586"/>
                    <a:pt x="368703" y="116586"/>
                  </a:cubicBezTo>
                  <a:lnTo>
                    <a:pt x="373075" y="120958"/>
                  </a:lnTo>
                  <a:lnTo>
                    <a:pt x="378904" y="120958"/>
                  </a:lnTo>
                  <a:cubicBezTo>
                    <a:pt x="380847" y="120958"/>
                    <a:pt x="382305" y="120958"/>
                    <a:pt x="383276" y="120958"/>
                  </a:cubicBezTo>
                  <a:cubicBezTo>
                    <a:pt x="384248" y="120958"/>
                    <a:pt x="384734" y="121444"/>
                    <a:pt x="384734" y="122415"/>
                  </a:cubicBezTo>
                  <a:cubicBezTo>
                    <a:pt x="391534" y="129216"/>
                    <a:pt x="397849" y="132617"/>
                    <a:pt x="403679" y="132617"/>
                  </a:cubicBezTo>
                  <a:lnTo>
                    <a:pt x="405136" y="132617"/>
                  </a:lnTo>
                  <a:cubicBezTo>
                    <a:pt x="411937" y="129702"/>
                    <a:pt x="418738" y="126544"/>
                    <a:pt x="425539" y="123144"/>
                  </a:cubicBezTo>
                  <a:cubicBezTo>
                    <a:pt x="432339" y="119744"/>
                    <a:pt x="439626" y="116100"/>
                    <a:pt x="447398" y="112214"/>
                  </a:cubicBezTo>
                  <a:lnTo>
                    <a:pt x="461972" y="110757"/>
                  </a:lnTo>
                  <a:cubicBezTo>
                    <a:pt x="461972" y="110757"/>
                    <a:pt x="462215" y="110757"/>
                    <a:pt x="462700" y="110757"/>
                  </a:cubicBezTo>
                  <a:cubicBezTo>
                    <a:pt x="463186" y="110757"/>
                    <a:pt x="463429" y="110757"/>
                    <a:pt x="463429" y="110757"/>
                  </a:cubicBezTo>
                  <a:cubicBezTo>
                    <a:pt x="467315" y="108814"/>
                    <a:pt x="471201" y="107842"/>
                    <a:pt x="475088" y="107842"/>
                  </a:cubicBezTo>
                  <a:cubicBezTo>
                    <a:pt x="475088" y="103956"/>
                    <a:pt x="477031" y="102013"/>
                    <a:pt x="480917" y="102013"/>
                  </a:cubicBezTo>
                  <a:cubicBezTo>
                    <a:pt x="480917" y="105899"/>
                    <a:pt x="478731" y="108571"/>
                    <a:pt x="474359" y="110028"/>
                  </a:cubicBezTo>
                  <a:cubicBezTo>
                    <a:pt x="469987" y="111485"/>
                    <a:pt x="466344" y="113186"/>
                    <a:pt x="463429" y="115129"/>
                  </a:cubicBezTo>
                  <a:cubicBezTo>
                    <a:pt x="471201" y="112214"/>
                    <a:pt x="475088" y="110757"/>
                    <a:pt x="475088" y="110757"/>
                  </a:cubicBezTo>
                  <a:cubicBezTo>
                    <a:pt x="483832" y="108814"/>
                    <a:pt x="489175" y="107842"/>
                    <a:pt x="491118" y="107842"/>
                  </a:cubicBezTo>
                  <a:cubicBezTo>
                    <a:pt x="494033" y="107842"/>
                    <a:pt x="495490" y="105899"/>
                    <a:pt x="495490" y="102013"/>
                  </a:cubicBezTo>
                  <a:cubicBezTo>
                    <a:pt x="497433" y="102013"/>
                    <a:pt x="499133" y="101527"/>
                    <a:pt x="500591" y="100555"/>
                  </a:cubicBezTo>
                  <a:cubicBezTo>
                    <a:pt x="502048" y="99584"/>
                    <a:pt x="502777" y="99098"/>
                    <a:pt x="502777" y="99098"/>
                  </a:cubicBezTo>
                  <a:cubicBezTo>
                    <a:pt x="505691" y="99098"/>
                    <a:pt x="510063" y="97641"/>
                    <a:pt x="515893" y="94726"/>
                  </a:cubicBezTo>
                  <a:cubicBezTo>
                    <a:pt x="521722" y="91811"/>
                    <a:pt x="527066" y="90354"/>
                    <a:pt x="531923" y="90354"/>
                  </a:cubicBezTo>
                  <a:cubicBezTo>
                    <a:pt x="533866" y="87439"/>
                    <a:pt x="536052" y="85253"/>
                    <a:pt x="538481" y="83796"/>
                  </a:cubicBezTo>
                  <a:cubicBezTo>
                    <a:pt x="540910" y="82339"/>
                    <a:pt x="543339" y="81124"/>
                    <a:pt x="545768" y="80153"/>
                  </a:cubicBezTo>
                  <a:cubicBezTo>
                    <a:pt x="548197" y="79181"/>
                    <a:pt x="550383" y="78696"/>
                    <a:pt x="552326" y="78696"/>
                  </a:cubicBezTo>
                  <a:cubicBezTo>
                    <a:pt x="556212" y="76752"/>
                    <a:pt x="561313" y="74567"/>
                    <a:pt x="567628" y="72138"/>
                  </a:cubicBezTo>
                  <a:cubicBezTo>
                    <a:pt x="573943" y="69709"/>
                    <a:pt x="579044" y="68008"/>
                    <a:pt x="582930" y="67037"/>
                  </a:cubicBezTo>
                  <a:cubicBezTo>
                    <a:pt x="585844" y="67037"/>
                    <a:pt x="587302" y="66065"/>
                    <a:pt x="587302" y="64122"/>
                  </a:cubicBezTo>
                  <a:cubicBezTo>
                    <a:pt x="587302" y="62179"/>
                    <a:pt x="587787" y="61208"/>
                    <a:pt x="588759" y="61208"/>
                  </a:cubicBezTo>
                  <a:cubicBezTo>
                    <a:pt x="597503" y="61208"/>
                    <a:pt x="604790" y="58779"/>
                    <a:pt x="610619" y="53921"/>
                  </a:cubicBezTo>
                  <a:cubicBezTo>
                    <a:pt x="612562" y="53921"/>
                    <a:pt x="614505" y="53192"/>
                    <a:pt x="616448" y="51735"/>
                  </a:cubicBezTo>
                  <a:cubicBezTo>
                    <a:pt x="618391" y="50278"/>
                    <a:pt x="619363" y="49549"/>
                    <a:pt x="619363" y="49549"/>
                  </a:cubicBezTo>
                  <a:cubicBezTo>
                    <a:pt x="623249" y="47606"/>
                    <a:pt x="627135" y="45663"/>
                    <a:pt x="631021" y="43720"/>
                  </a:cubicBezTo>
                  <a:lnTo>
                    <a:pt x="626649" y="43720"/>
                  </a:lnTo>
                  <a:cubicBezTo>
                    <a:pt x="621792" y="45663"/>
                    <a:pt x="617905" y="46634"/>
                    <a:pt x="614991" y="46634"/>
                  </a:cubicBezTo>
                  <a:lnTo>
                    <a:pt x="619363" y="45177"/>
                  </a:lnTo>
                  <a:cubicBezTo>
                    <a:pt x="619363" y="44205"/>
                    <a:pt x="621063" y="42748"/>
                    <a:pt x="624463" y="40805"/>
                  </a:cubicBezTo>
                  <a:cubicBezTo>
                    <a:pt x="627864" y="38862"/>
                    <a:pt x="630050" y="37890"/>
                    <a:pt x="631021" y="37890"/>
                  </a:cubicBezTo>
                  <a:cubicBezTo>
                    <a:pt x="634908" y="36919"/>
                    <a:pt x="640737" y="33033"/>
                    <a:pt x="648509" y="26232"/>
                  </a:cubicBezTo>
                  <a:lnTo>
                    <a:pt x="648509" y="21860"/>
                  </a:lnTo>
                  <a:lnTo>
                    <a:pt x="651424" y="21860"/>
                  </a:lnTo>
                  <a:cubicBezTo>
                    <a:pt x="651424" y="23803"/>
                    <a:pt x="651667" y="25260"/>
                    <a:pt x="652153" y="26232"/>
                  </a:cubicBezTo>
                  <a:cubicBezTo>
                    <a:pt x="652638" y="27203"/>
                    <a:pt x="653853" y="27689"/>
                    <a:pt x="655796" y="27689"/>
                  </a:cubicBezTo>
                  <a:cubicBezTo>
                    <a:pt x="653853" y="29632"/>
                    <a:pt x="652153" y="31090"/>
                    <a:pt x="650695" y="32061"/>
                  </a:cubicBezTo>
                  <a:cubicBezTo>
                    <a:pt x="649238" y="33033"/>
                    <a:pt x="648509" y="34490"/>
                    <a:pt x="648509" y="36433"/>
                  </a:cubicBezTo>
                  <a:cubicBezTo>
                    <a:pt x="656282" y="36433"/>
                    <a:pt x="661140" y="34976"/>
                    <a:pt x="663083" y="32061"/>
                  </a:cubicBezTo>
                  <a:cubicBezTo>
                    <a:pt x="664054" y="31090"/>
                    <a:pt x="665511" y="30604"/>
                    <a:pt x="667455" y="30604"/>
                  </a:cubicBezTo>
                  <a:cubicBezTo>
                    <a:pt x="669398" y="30604"/>
                    <a:pt x="671341" y="29632"/>
                    <a:pt x="673284" y="27689"/>
                  </a:cubicBezTo>
                  <a:cubicBezTo>
                    <a:pt x="675227" y="27689"/>
                    <a:pt x="677656" y="25746"/>
                    <a:pt x="680570" y="21860"/>
                  </a:cubicBezTo>
                  <a:cubicBezTo>
                    <a:pt x="682513" y="21860"/>
                    <a:pt x="684457" y="21374"/>
                    <a:pt x="686400" y="20402"/>
                  </a:cubicBezTo>
                  <a:cubicBezTo>
                    <a:pt x="688343" y="19431"/>
                    <a:pt x="690772" y="18945"/>
                    <a:pt x="693686" y="18945"/>
                  </a:cubicBezTo>
                  <a:cubicBezTo>
                    <a:pt x="702430" y="17002"/>
                    <a:pt x="713117" y="15059"/>
                    <a:pt x="725748" y="13116"/>
                  </a:cubicBezTo>
                  <a:cubicBezTo>
                    <a:pt x="726719" y="13116"/>
                    <a:pt x="727205" y="12873"/>
                    <a:pt x="727205" y="12387"/>
                  </a:cubicBezTo>
                  <a:cubicBezTo>
                    <a:pt x="727205" y="11901"/>
                    <a:pt x="727691" y="12144"/>
                    <a:pt x="728662" y="13116"/>
                  </a:cubicBezTo>
                  <a:lnTo>
                    <a:pt x="734492" y="13116"/>
                  </a:lnTo>
                  <a:cubicBezTo>
                    <a:pt x="740321" y="8258"/>
                    <a:pt x="746636" y="5344"/>
                    <a:pt x="753437" y="4372"/>
                  </a:cubicBezTo>
                  <a:cubicBezTo>
                    <a:pt x="760238" y="3400"/>
                    <a:pt x="764610" y="2915"/>
                    <a:pt x="766553" y="2915"/>
                  </a:cubicBezTo>
                  <a:cubicBezTo>
                    <a:pt x="769467" y="2915"/>
                    <a:pt x="770925" y="1943"/>
                    <a:pt x="77092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419C4188-1648-B2CC-FECE-93B40B361E37}"/>
                </a:ext>
              </a:extLst>
            </p:cNvPr>
            <p:cNvSpPr txBox="1"/>
            <p:nvPr/>
          </p:nvSpPr>
          <p:spPr>
            <a:xfrm>
              <a:off x="3831769" y="677344"/>
              <a:ext cx="1420892" cy="1130884"/>
            </a:xfrm>
            <a:custGeom>
              <a:avLst/>
              <a:gdLst/>
              <a:ahLst/>
              <a:cxnLst/>
              <a:rect l="l" t="t" r="r" b="b"/>
              <a:pathLst>
                <a:path w="1420892" h="1130884">
                  <a:moveTo>
                    <a:pt x="138082" y="1097730"/>
                  </a:moveTo>
                  <a:cubicBezTo>
                    <a:pt x="136868" y="1097973"/>
                    <a:pt x="136017" y="1098823"/>
                    <a:pt x="135532" y="1100280"/>
                  </a:cubicBezTo>
                  <a:lnTo>
                    <a:pt x="142818" y="1100280"/>
                  </a:lnTo>
                  <a:lnTo>
                    <a:pt x="142818" y="1098823"/>
                  </a:lnTo>
                  <a:cubicBezTo>
                    <a:pt x="140875" y="1097851"/>
                    <a:pt x="139296" y="1097487"/>
                    <a:pt x="138082" y="1097730"/>
                  </a:cubicBezTo>
                  <a:close/>
                  <a:moveTo>
                    <a:pt x="183978" y="1086691"/>
                  </a:moveTo>
                  <a:lnTo>
                    <a:pt x="183623" y="1087164"/>
                  </a:lnTo>
                  <a:lnTo>
                    <a:pt x="179251" y="1087164"/>
                  </a:lnTo>
                  <a:close/>
                  <a:moveTo>
                    <a:pt x="457747" y="1050585"/>
                  </a:moveTo>
                  <a:lnTo>
                    <a:pt x="457601" y="1050731"/>
                  </a:lnTo>
                  <a:lnTo>
                    <a:pt x="457601" y="1050599"/>
                  </a:lnTo>
                  <a:close/>
                  <a:moveTo>
                    <a:pt x="1317149" y="1043627"/>
                  </a:moveTo>
                  <a:cubicBezTo>
                    <a:pt x="1314902" y="1043748"/>
                    <a:pt x="1312565" y="1044173"/>
                    <a:pt x="1310136" y="1044902"/>
                  </a:cubicBezTo>
                  <a:cubicBezTo>
                    <a:pt x="1308193" y="1044902"/>
                    <a:pt x="1306007" y="1045631"/>
                    <a:pt x="1303578" y="1047088"/>
                  </a:cubicBezTo>
                  <a:cubicBezTo>
                    <a:pt x="1301149" y="1048545"/>
                    <a:pt x="1299449" y="1047816"/>
                    <a:pt x="1298477" y="1044902"/>
                  </a:cubicBezTo>
                  <a:cubicBezTo>
                    <a:pt x="1295562" y="1045873"/>
                    <a:pt x="1292405" y="1046359"/>
                    <a:pt x="1289004" y="1046359"/>
                  </a:cubicBezTo>
                  <a:cubicBezTo>
                    <a:pt x="1285604" y="1046359"/>
                    <a:pt x="1282447" y="1046845"/>
                    <a:pt x="1279532" y="1047816"/>
                  </a:cubicBezTo>
                  <a:lnTo>
                    <a:pt x="1283904" y="1047816"/>
                  </a:lnTo>
                  <a:cubicBezTo>
                    <a:pt x="1292648" y="1047816"/>
                    <a:pt x="1298477" y="1048788"/>
                    <a:pt x="1301392" y="1050731"/>
                  </a:cubicBezTo>
                  <a:cubicBezTo>
                    <a:pt x="1304306" y="1050731"/>
                    <a:pt x="1307950" y="1050245"/>
                    <a:pt x="1312322" y="1049274"/>
                  </a:cubicBezTo>
                  <a:cubicBezTo>
                    <a:pt x="1316694" y="1048302"/>
                    <a:pt x="1319365" y="1048788"/>
                    <a:pt x="1320337" y="1050731"/>
                  </a:cubicBezTo>
                  <a:cubicBezTo>
                    <a:pt x="1322280" y="1052674"/>
                    <a:pt x="1325195" y="1053646"/>
                    <a:pt x="1329081" y="1053646"/>
                  </a:cubicBezTo>
                  <a:cubicBezTo>
                    <a:pt x="1332967" y="1053646"/>
                    <a:pt x="1336367" y="1052674"/>
                    <a:pt x="1339282" y="1050731"/>
                  </a:cubicBezTo>
                  <a:cubicBezTo>
                    <a:pt x="1339282" y="1048788"/>
                    <a:pt x="1337825" y="1048788"/>
                    <a:pt x="1334910" y="1050731"/>
                  </a:cubicBezTo>
                  <a:cubicBezTo>
                    <a:pt x="1329809" y="1045631"/>
                    <a:pt x="1323889" y="1043262"/>
                    <a:pt x="1317149" y="1043627"/>
                  </a:cubicBezTo>
                  <a:close/>
                  <a:moveTo>
                    <a:pt x="362146" y="1017213"/>
                  </a:moveTo>
                  <a:cubicBezTo>
                    <a:pt x="360688" y="1017213"/>
                    <a:pt x="359717" y="1017456"/>
                    <a:pt x="359231" y="1017941"/>
                  </a:cubicBezTo>
                  <a:cubicBezTo>
                    <a:pt x="358745" y="1018427"/>
                    <a:pt x="358017" y="1019642"/>
                    <a:pt x="357045" y="1021585"/>
                  </a:cubicBezTo>
                  <a:cubicBezTo>
                    <a:pt x="361903" y="1021585"/>
                    <a:pt x="366396" y="1020856"/>
                    <a:pt x="370525" y="1019399"/>
                  </a:cubicBezTo>
                  <a:lnTo>
                    <a:pt x="374290" y="1017213"/>
                  </a:lnTo>
                  <a:lnTo>
                    <a:pt x="371618" y="1017213"/>
                  </a:lnTo>
                  <a:lnTo>
                    <a:pt x="365789" y="1017213"/>
                  </a:lnTo>
                  <a:cubicBezTo>
                    <a:pt x="364817" y="1017213"/>
                    <a:pt x="363603" y="1017213"/>
                    <a:pt x="362146" y="1017213"/>
                  </a:cubicBezTo>
                  <a:close/>
                  <a:moveTo>
                    <a:pt x="402222" y="1015755"/>
                  </a:moveTo>
                  <a:cubicBezTo>
                    <a:pt x="401251" y="1015755"/>
                    <a:pt x="400279" y="1016241"/>
                    <a:pt x="399308" y="1017213"/>
                  </a:cubicBezTo>
                  <a:cubicBezTo>
                    <a:pt x="398336" y="1018184"/>
                    <a:pt x="397850" y="1019156"/>
                    <a:pt x="397850" y="1020127"/>
                  </a:cubicBezTo>
                  <a:lnTo>
                    <a:pt x="399308" y="1021585"/>
                  </a:lnTo>
                  <a:lnTo>
                    <a:pt x="403680" y="1015755"/>
                  </a:lnTo>
                  <a:close/>
                  <a:moveTo>
                    <a:pt x="441570" y="1007011"/>
                  </a:moveTo>
                  <a:cubicBezTo>
                    <a:pt x="432826" y="1007983"/>
                    <a:pt x="426997" y="1013326"/>
                    <a:pt x="424082" y="1023042"/>
                  </a:cubicBezTo>
                  <a:cubicBezTo>
                    <a:pt x="427968" y="1022070"/>
                    <a:pt x="432097" y="1020370"/>
                    <a:pt x="436469" y="1017941"/>
                  </a:cubicBezTo>
                  <a:cubicBezTo>
                    <a:pt x="440841" y="1015512"/>
                    <a:pt x="443513" y="1012841"/>
                    <a:pt x="444485" y="1009926"/>
                  </a:cubicBezTo>
                  <a:lnTo>
                    <a:pt x="440113" y="1011383"/>
                  </a:lnTo>
                  <a:cubicBezTo>
                    <a:pt x="440113" y="1009440"/>
                    <a:pt x="440598" y="1007983"/>
                    <a:pt x="441570" y="1007011"/>
                  </a:cubicBezTo>
                  <a:close/>
                  <a:moveTo>
                    <a:pt x="1330538" y="1004097"/>
                  </a:moveTo>
                  <a:lnTo>
                    <a:pt x="1326166" y="1007011"/>
                  </a:lnTo>
                  <a:lnTo>
                    <a:pt x="1355313" y="1014298"/>
                  </a:lnTo>
                  <a:cubicBezTo>
                    <a:pt x="1351426" y="1009440"/>
                    <a:pt x="1343168" y="1006040"/>
                    <a:pt x="1330538" y="1004097"/>
                  </a:cubicBezTo>
                  <a:close/>
                  <a:moveTo>
                    <a:pt x="1315965" y="1001182"/>
                  </a:moveTo>
                  <a:lnTo>
                    <a:pt x="1305764" y="1002639"/>
                  </a:lnTo>
                  <a:lnTo>
                    <a:pt x="1302849" y="1002639"/>
                  </a:lnTo>
                  <a:cubicBezTo>
                    <a:pt x="1311593" y="1004582"/>
                    <a:pt x="1315965" y="1005554"/>
                    <a:pt x="1315965" y="1005554"/>
                  </a:cubicBezTo>
                  <a:cubicBezTo>
                    <a:pt x="1317908" y="1004582"/>
                    <a:pt x="1317908" y="1003125"/>
                    <a:pt x="1315965" y="1001182"/>
                  </a:cubicBezTo>
                  <a:close/>
                  <a:moveTo>
                    <a:pt x="413881" y="999725"/>
                  </a:moveTo>
                  <a:lnTo>
                    <a:pt x="403680" y="1001182"/>
                  </a:lnTo>
                  <a:cubicBezTo>
                    <a:pt x="401736" y="1000210"/>
                    <a:pt x="398822" y="1000696"/>
                    <a:pt x="394936" y="1002639"/>
                  </a:cubicBezTo>
                  <a:lnTo>
                    <a:pt x="381820" y="1012841"/>
                  </a:lnTo>
                  <a:lnTo>
                    <a:pt x="378905" y="1009926"/>
                  </a:lnTo>
                  <a:cubicBezTo>
                    <a:pt x="376962" y="1009926"/>
                    <a:pt x="375990" y="1010898"/>
                    <a:pt x="375990" y="1012841"/>
                  </a:cubicBezTo>
                  <a:lnTo>
                    <a:pt x="374591" y="1017038"/>
                  </a:lnTo>
                  <a:lnTo>
                    <a:pt x="381820" y="1012841"/>
                  </a:lnTo>
                  <a:lnTo>
                    <a:pt x="381820" y="1015755"/>
                  </a:lnTo>
                  <a:cubicBezTo>
                    <a:pt x="387649" y="1013812"/>
                    <a:pt x="391535" y="1011869"/>
                    <a:pt x="393478" y="1009926"/>
                  </a:cubicBezTo>
                  <a:cubicBezTo>
                    <a:pt x="397364" y="1007983"/>
                    <a:pt x="400279" y="1007011"/>
                    <a:pt x="402222" y="1007011"/>
                  </a:cubicBezTo>
                  <a:lnTo>
                    <a:pt x="403680" y="1007011"/>
                  </a:lnTo>
                  <a:cubicBezTo>
                    <a:pt x="408537" y="1007011"/>
                    <a:pt x="411938" y="1004582"/>
                    <a:pt x="413881" y="999725"/>
                  </a:cubicBezTo>
                  <a:close/>
                  <a:moveTo>
                    <a:pt x="128245" y="985152"/>
                  </a:moveTo>
                  <a:cubicBezTo>
                    <a:pt x="127274" y="985152"/>
                    <a:pt x="126788" y="985637"/>
                    <a:pt x="126788" y="986609"/>
                  </a:cubicBezTo>
                  <a:cubicBezTo>
                    <a:pt x="128731" y="986609"/>
                    <a:pt x="130917" y="987823"/>
                    <a:pt x="133346" y="990252"/>
                  </a:cubicBezTo>
                  <a:cubicBezTo>
                    <a:pt x="135775" y="992681"/>
                    <a:pt x="138446" y="993410"/>
                    <a:pt x="141361" y="992438"/>
                  </a:cubicBezTo>
                  <a:cubicBezTo>
                    <a:pt x="134560" y="988552"/>
                    <a:pt x="130188" y="986123"/>
                    <a:pt x="128245" y="985152"/>
                  </a:cubicBezTo>
                  <a:close/>
                  <a:moveTo>
                    <a:pt x="1237269" y="976408"/>
                  </a:moveTo>
                  <a:lnTo>
                    <a:pt x="1254757" y="985152"/>
                  </a:lnTo>
                  <a:lnTo>
                    <a:pt x="1256215" y="986609"/>
                  </a:lnTo>
                  <a:cubicBezTo>
                    <a:pt x="1260101" y="989523"/>
                    <a:pt x="1263744" y="990981"/>
                    <a:pt x="1267145" y="990981"/>
                  </a:cubicBezTo>
                  <a:cubicBezTo>
                    <a:pt x="1270545" y="990981"/>
                    <a:pt x="1272731" y="990981"/>
                    <a:pt x="1273703" y="990981"/>
                  </a:cubicBezTo>
                  <a:cubicBezTo>
                    <a:pt x="1276617" y="991709"/>
                    <a:pt x="1283084" y="992165"/>
                    <a:pt x="1293103" y="992347"/>
                  </a:cubicBezTo>
                  <a:lnTo>
                    <a:pt x="1301162" y="992413"/>
                  </a:lnTo>
                  <a:lnTo>
                    <a:pt x="1286636" y="990799"/>
                  </a:lnTo>
                  <a:cubicBezTo>
                    <a:pt x="1281171" y="989706"/>
                    <a:pt x="1275160" y="988066"/>
                    <a:pt x="1268602" y="985880"/>
                  </a:cubicBezTo>
                  <a:cubicBezTo>
                    <a:pt x="1255486" y="981508"/>
                    <a:pt x="1246985" y="978836"/>
                    <a:pt x="1243099" y="977865"/>
                  </a:cubicBezTo>
                  <a:close/>
                  <a:moveTo>
                    <a:pt x="1190635" y="896983"/>
                  </a:moveTo>
                  <a:cubicBezTo>
                    <a:pt x="1188692" y="897469"/>
                    <a:pt x="1187235" y="897712"/>
                    <a:pt x="1186263" y="897712"/>
                  </a:cubicBezTo>
                  <a:lnTo>
                    <a:pt x="1195007" y="899169"/>
                  </a:lnTo>
                  <a:cubicBezTo>
                    <a:pt x="1194035" y="897226"/>
                    <a:pt x="1192578" y="896497"/>
                    <a:pt x="1190635" y="896983"/>
                  </a:cubicBezTo>
                  <a:close/>
                  <a:moveTo>
                    <a:pt x="543583" y="867108"/>
                  </a:moveTo>
                  <a:lnTo>
                    <a:pt x="542125" y="868565"/>
                  </a:lnTo>
                  <a:lnTo>
                    <a:pt x="521723" y="902084"/>
                  </a:lnTo>
                  <a:cubicBezTo>
                    <a:pt x="521723" y="902084"/>
                    <a:pt x="522209" y="903056"/>
                    <a:pt x="523180" y="904999"/>
                  </a:cubicBezTo>
                  <a:lnTo>
                    <a:pt x="527552" y="899169"/>
                  </a:lnTo>
                  <a:lnTo>
                    <a:pt x="543583" y="872937"/>
                  </a:lnTo>
                  <a:cubicBezTo>
                    <a:pt x="544554" y="871966"/>
                    <a:pt x="544797" y="870994"/>
                    <a:pt x="544311" y="870023"/>
                  </a:cubicBezTo>
                  <a:cubicBezTo>
                    <a:pt x="543826" y="869051"/>
                    <a:pt x="544068" y="868080"/>
                    <a:pt x="545040" y="867108"/>
                  </a:cubicBezTo>
                  <a:close/>
                  <a:moveTo>
                    <a:pt x="527552" y="826303"/>
                  </a:moveTo>
                  <a:cubicBezTo>
                    <a:pt x="527552" y="829218"/>
                    <a:pt x="527066" y="831647"/>
                    <a:pt x="526095" y="833590"/>
                  </a:cubicBezTo>
                  <a:lnTo>
                    <a:pt x="521723" y="836504"/>
                  </a:lnTo>
                  <a:lnTo>
                    <a:pt x="517351" y="839419"/>
                  </a:lnTo>
                  <a:cubicBezTo>
                    <a:pt x="515408" y="841362"/>
                    <a:pt x="514436" y="843791"/>
                    <a:pt x="514436" y="846706"/>
                  </a:cubicBezTo>
                  <a:cubicBezTo>
                    <a:pt x="512493" y="849620"/>
                    <a:pt x="510793" y="852535"/>
                    <a:pt x="509336" y="855449"/>
                  </a:cubicBezTo>
                  <a:cubicBezTo>
                    <a:pt x="507878" y="858364"/>
                    <a:pt x="506664" y="860793"/>
                    <a:pt x="505692" y="862736"/>
                  </a:cubicBezTo>
                  <a:cubicBezTo>
                    <a:pt x="505692" y="864679"/>
                    <a:pt x="504721" y="865651"/>
                    <a:pt x="502778" y="865651"/>
                  </a:cubicBezTo>
                  <a:cubicBezTo>
                    <a:pt x="500834" y="866622"/>
                    <a:pt x="499620" y="868080"/>
                    <a:pt x="499134" y="870023"/>
                  </a:cubicBezTo>
                  <a:cubicBezTo>
                    <a:pt x="498648" y="871966"/>
                    <a:pt x="497920" y="873909"/>
                    <a:pt x="496948" y="875852"/>
                  </a:cubicBezTo>
                  <a:cubicBezTo>
                    <a:pt x="496948" y="877795"/>
                    <a:pt x="495977" y="879738"/>
                    <a:pt x="494034" y="881681"/>
                  </a:cubicBezTo>
                  <a:cubicBezTo>
                    <a:pt x="491119" y="883625"/>
                    <a:pt x="489176" y="887025"/>
                    <a:pt x="488204" y="891883"/>
                  </a:cubicBezTo>
                  <a:lnTo>
                    <a:pt x="489662" y="891883"/>
                  </a:lnTo>
                  <a:cubicBezTo>
                    <a:pt x="494519" y="891883"/>
                    <a:pt x="497920" y="889940"/>
                    <a:pt x="499863" y="886053"/>
                  </a:cubicBezTo>
                  <a:cubicBezTo>
                    <a:pt x="501806" y="882167"/>
                    <a:pt x="503263" y="879738"/>
                    <a:pt x="504235" y="878767"/>
                  </a:cubicBezTo>
                  <a:cubicBezTo>
                    <a:pt x="506178" y="875852"/>
                    <a:pt x="507878" y="872937"/>
                    <a:pt x="509336" y="870023"/>
                  </a:cubicBezTo>
                  <a:cubicBezTo>
                    <a:pt x="510793" y="867108"/>
                    <a:pt x="512007" y="864679"/>
                    <a:pt x="512979" y="862736"/>
                  </a:cubicBezTo>
                  <a:lnTo>
                    <a:pt x="514436" y="859821"/>
                  </a:lnTo>
                  <a:lnTo>
                    <a:pt x="512979" y="858364"/>
                  </a:lnTo>
                  <a:lnTo>
                    <a:pt x="515893" y="858364"/>
                  </a:lnTo>
                  <a:cubicBezTo>
                    <a:pt x="522694" y="848649"/>
                    <a:pt x="528038" y="839419"/>
                    <a:pt x="531924" y="830675"/>
                  </a:cubicBezTo>
                  <a:lnTo>
                    <a:pt x="531924" y="827760"/>
                  </a:lnTo>
                  <a:lnTo>
                    <a:pt x="531924" y="826303"/>
                  </a:lnTo>
                  <a:close/>
                  <a:moveTo>
                    <a:pt x="448857" y="811730"/>
                  </a:moveTo>
                  <a:lnTo>
                    <a:pt x="443027" y="820474"/>
                  </a:lnTo>
                  <a:cubicBezTo>
                    <a:pt x="445942" y="819502"/>
                    <a:pt x="448128" y="818288"/>
                    <a:pt x="449585" y="816830"/>
                  </a:cubicBezTo>
                  <a:cubicBezTo>
                    <a:pt x="451043" y="815373"/>
                    <a:pt x="450800" y="813673"/>
                    <a:pt x="448857" y="811730"/>
                  </a:cubicBezTo>
                  <a:close/>
                  <a:moveTo>
                    <a:pt x="562528" y="807358"/>
                  </a:moveTo>
                  <a:cubicBezTo>
                    <a:pt x="562528" y="807358"/>
                    <a:pt x="561799" y="807844"/>
                    <a:pt x="560342" y="808815"/>
                  </a:cubicBezTo>
                  <a:cubicBezTo>
                    <a:pt x="558885" y="809787"/>
                    <a:pt x="559613" y="811244"/>
                    <a:pt x="562528" y="813187"/>
                  </a:cubicBezTo>
                  <a:cubicBezTo>
                    <a:pt x="560585" y="815130"/>
                    <a:pt x="559370" y="816830"/>
                    <a:pt x="558885" y="818288"/>
                  </a:cubicBezTo>
                  <a:cubicBezTo>
                    <a:pt x="558399" y="819745"/>
                    <a:pt x="559127" y="820960"/>
                    <a:pt x="561071" y="821931"/>
                  </a:cubicBezTo>
                  <a:cubicBezTo>
                    <a:pt x="561071" y="819988"/>
                    <a:pt x="561556" y="817802"/>
                    <a:pt x="562528" y="815373"/>
                  </a:cubicBezTo>
                  <a:lnTo>
                    <a:pt x="562528" y="813187"/>
                  </a:lnTo>
                  <a:close/>
                  <a:moveTo>
                    <a:pt x="585845" y="801528"/>
                  </a:moveTo>
                  <a:lnTo>
                    <a:pt x="580016" y="807358"/>
                  </a:lnTo>
                  <a:cubicBezTo>
                    <a:pt x="578073" y="811244"/>
                    <a:pt x="576372" y="813916"/>
                    <a:pt x="574915" y="815373"/>
                  </a:cubicBezTo>
                  <a:cubicBezTo>
                    <a:pt x="573458" y="816830"/>
                    <a:pt x="572243" y="818531"/>
                    <a:pt x="571272" y="820474"/>
                  </a:cubicBezTo>
                  <a:lnTo>
                    <a:pt x="566900" y="826303"/>
                  </a:lnTo>
                  <a:cubicBezTo>
                    <a:pt x="563985" y="831161"/>
                    <a:pt x="560099" y="837476"/>
                    <a:pt x="555241" y="845248"/>
                  </a:cubicBezTo>
                  <a:lnTo>
                    <a:pt x="547955" y="858364"/>
                  </a:lnTo>
                  <a:lnTo>
                    <a:pt x="555241" y="856907"/>
                  </a:lnTo>
                  <a:lnTo>
                    <a:pt x="555241" y="858364"/>
                  </a:lnTo>
                  <a:lnTo>
                    <a:pt x="545040" y="862736"/>
                  </a:lnTo>
                  <a:lnTo>
                    <a:pt x="546497" y="862736"/>
                  </a:lnTo>
                  <a:cubicBezTo>
                    <a:pt x="547469" y="863708"/>
                    <a:pt x="548926" y="864194"/>
                    <a:pt x="550869" y="864194"/>
                  </a:cubicBezTo>
                  <a:lnTo>
                    <a:pt x="559613" y="853992"/>
                  </a:lnTo>
                  <a:lnTo>
                    <a:pt x="577101" y="830675"/>
                  </a:lnTo>
                  <a:lnTo>
                    <a:pt x="593132" y="810273"/>
                  </a:lnTo>
                  <a:cubicBezTo>
                    <a:pt x="589246" y="807358"/>
                    <a:pt x="586817" y="804443"/>
                    <a:pt x="585845" y="801528"/>
                  </a:cubicBezTo>
                  <a:close/>
                  <a:moveTo>
                    <a:pt x="502778" y="794242"/>
                  </a:moveTo>
                  <a:cubicBezTo>
                    <a:pt x="500834" y="795213"/>
                    <a:pt x="499377" y="796913"/>
                    <a:pt x="498406" y="799343"/>
                  </a:cubicBezTo>
                  <a:cubicBezTo>
                    <a:pt x="497434" y="801771"/>
                    <a:pt x="496462" y="803472"/>
                    <a:pt x="495491" y="804443"/>
                  </a:cubicBezTo>
                  <a:cubicBezTo>
                    <a:pt x="492576" y="806386"/>
                    <a:pt x="492576" y="807844"/>
                    <a:pt x="495491" y="808815"/>
                  </a:cubicBezTo>
                  <a:cubicBezTo>
                    <a:pt x="496462" y="808815"/>
                    <a:pt x="497920" y="807844"/>
                    <a:pt x="499863" y="805900"/>
                  </a:cubicBezTo>
                  <a:close/>
                  <a:moveTo>
                    <a:pt x="571272" y="791327"/>
                  </a:moveTo>
                  <a:lnTo>
                    <a:pt x="571272" y="794242"/>
                  </a:lnTo>
                  <a:cubicBezTo>
                    <a:pt x="571272" y="794242"/>
                    <a:pt x="570300" y="795456"/>
                    <a:pt x="568357" y="797885"/>
                  </a:cubicBezTo>
                  <a:cubicBezTo>
                    <a:pt x="566414" y="800314"/>
                    <a:pt x="565443" y="802500"/>
                    <a:pt x="565443" y="804443"/>
                  </a:cubicBezTo>
                  <a:cubicBezTo>
                    <a:pt x="567386" y="803472"/>
                    <a:pt x="569329" y="802014"/>
                    <a:pt x="571272" y="800071"/>
                  </a:cubicBezTo>
                  <a:cubicBezTo>
                    <a:pt x="573215" y="798128"/>
                    <a:pt x="575158" y="797642"/>
                    <a:pt x="577101" y="798614"/>
                  </a:cubicBezTo>
                  <a:cubicBezTo>
                    <a:pt x="579044" y="794728"/>
                    <a:pt x="577101" y="792299"/>
                    <a:pt x="571272" y="791327"/>
                  </a:cubicBezTo>
                  <a:close/>
                  <a:moveTo>
                    <a:pt x="561071" y="781126"/>
                  </a:moveTo>
                  <a:cubicBezTo>
                    <a:pt x="560099" y="782097"/>
                    <a:pt x="558399" y="783312"/>
                    <a:pt x="555970" y="784769"/>
                  </a:cubicBezTo>
                  <a:cubicBezTo>
                    <a:pt x="553541" y="786227"/>
                    <a:pt x="551841" y="788413"/>
                    <a:pt x="550869" y="791327"/>
                  </a:cubicBezTo>
                  <a:cubicBezTo>
                    <a:pt x="549898" y="794242"/>
                    <a:pt x="546983" y="796671"/>
                    <a:pt x="542125" y="798614"/>
                  </a:cubicBezTo>
                  <a:cubicBezTo>
                    <a:pt x="543097" y="798614"/>
                    <a:pt x="543583" y="799100"/>
                    <a:pt x="543583" y="800071"/>
                  </a:cubicBezTo>
                  <a:cubicBezTo>
                    <a:pt x="542611" y="804929"/>
                    <a:pt x="542125" y="809301"/>
                    <a:pt x="542125" y="813187"/>
                  </a:cubicBezTo>
                  <a:cubicBezTo>
                    <a:pt x="542125" y="814159"/>
                    <a:pt x="542611" y="814402"/>
                    <a:pt x="543583" y="813916"/>
                  </a:cubicBezTo>
                  <a:cubicBezTo>
                    <a:pt x="544554" y="813430"/>
                    <a:pt x="544554" y="812216"/>
                    <a:pt x="543583" y="810273"/>
                  </a:cubicBezTo>
                  <a:cubicBezTo>
                    <a:pt x="543583" y="807358"/>
                    <a:pt x="544068" y="805900"/>
                    <a:pt x="545040" y="805900"/>
                  </a:cubicBezTo>
                  <a:cubicBezTo>
                    <a:pt x="546983" y="805900"/>
                    <a:pt x="548683" y="804686"/>
                    <a:pt x="550141" y="802257"/>
                  </a:cubicBezTo>
                  <a:cubicBezTo>
                    <a:pt x="551598" y="799828"/>
                    <a:pt x="552812" y="798614"/>
                    <a:pt x="553784" y="798614"/>
                  </a:cubicBezTo>
                  <a:cubicBezTo>
                    <a:pt x="552812" y="797642"/>
                    <a:pt x="550869" y="797157"/>
                    <a:pt x="547955" y="797157"/>
                  </a:cubicBezTo>
                  <a:lnTo>
                    <a:pt x="552327" y="794242"/>
                  </a:lnTo>
                  <a:lnTo>
                    <a:pt x="553784" y="797157"/>
                  </a:lnTo>
                  <a:cubicBezTo>
                    <a:pt x="553784" y="797157"/>
                    <a:pt x="554027" y="796913"/>
                    <a:pt x="554513" y="796428"/>
                  </a:cubicBezTo>
                  <a:cubicBezTo>
                    <a:pt x="554998" y="795942"/>
                    <a:pt x="555241" y="795699"/>
                    <a:pt x="555241" y="795699"/>
                  </a:cubicBezTo>
                  <a:cubicBezTo>
                    <a:pt x="554270" y="794728"/>
                    <a:pt x="555241" y="792785"/>
                    <a:pt x="558156" y="789870"/>
                  </a:cubicBezTo>
                  <a:cubicBezTo>
                    <a:pt x="562042" y="786955"/>
                    <a:pt x="563014" y="784041"/>
                    <a:pt x="561071" y="781126"/>
                  </a:cubicBezTo>
                  <a:close/>
                  <a:moveTo>
                    <a:pt x="68495" y="781126"/>
                  </a:moveTo>
                  <a:cubicBezTo>
                    <a:pt x="70438" y="786955"/>
                    <a:pt x="72381" y="790356"/>
                    <a:pt x="74324" y="791327"/>
                  </a:cubicBezTo>
                  <a:cubicBezTo>
                    <a:pt x="73352" y="789384"/>
                    <a:pt x="72624" y="787441"/>
                    <a:pt x="72138" y="785498"/>
                  </a:cubicBezTo>
                  <a:cubicBezTo>
                    <a:pt x="71652" y="783555"/>
                    <a:pt x="70438" y="782097"/>
                    <a:pt x="68495" y="781126"/>
                  </a:cubicBezTo>
                  <a:close/>
                  <a:moveTo>
                    <a:pt x="475088" y="766553"/>
                  </a:moveTo>
                  <a:cubicBezTo>
                    <a:pt x="473145" y="768496"/>
                    <a:pt x="470716" y="772868"/>
                    <a:pt x="467802" y="779669"/>
                  </a:cubicBezTo>
                  <a:cubicBezTo>
                    <a:pt x="470716" y="778697"/>
                    <a:pt x="472902" y="776511"/>
                    <a:pt x="474360" y="773111"/>
                  </a:cubicBezTo>
                  <a:cubicBezTo>
                    <a:pt x="475817" y="769710"/>
                    <a:pt x="477032" y="767524"/>
                    <a:pt x="478003" y="766553"/>
                  </a:cubicBezTo>
                  <a:close/>
                  <a:moveTo>
                    <a:pt x="221514" y="663083"/>
                  </a:moveTo>
                  <a:cubicBezTo>
                    <a:pt x="220542" y="664054"/>
                    <a:pt x="220057" y="664783"/>
                    <a:pt x="220057" y="665269"/>
                  </a:cubicBezTo>
                  <a:cubicBezTo>
                    <a:pt x="220057" y="665754"/>
                    <a:pt x="220542" y="666483"/>
                    <a:pt x="221514" y="667455"/>
                  </a:cubicBezTo>
                  <a:lnTo>
                    <a:pt x="221514" y="665997"/>
                  </a:lnTo>
                  <a:cubicBezTo>
                    <a:pt x="221514" y="665026"/>
                    <a:pt x="221514" y="664054"/>
                    <a:pt x="221514" y="663083"/>
                  </a:cubicBezTo>
                  <a:close/>
                  <a:moveTo>
                    <a:pt x="250660" y="661625"/>
                  </a:moveTo>
                  <a:lnTo>
                    <a:pt x="247746" y="664540"/>
                  </a:lnTo>
                  <a:cubicBezTo>
                    <a:pt x="247746" y="664540"/>
                    <a:pt x="247989" y="664783"/>
                    <a:pt x="248474" y="665269"/>
                  </a:cubicBezTo>
                  <a:cubicBezTo>
                    <a:pt x="248960" y="665754"/>
                    <a:pt x="249203" y="665997"/>
                    <a:pt x="249203" y="665997"/>
                  </a:cubicBezTo>
                  <a:lnTo>
                    <a:pt x="252118" y="664540"/>
                  </a:lnTo>
                  <a:close/>
                  <a:moveTo>
                    <a:pt x="297295" y="648509"/>
                  </a:moveTo>
                  <a:lnTo>
                    <a:pt x="269606" y="673284"/>
                  </a:lnTo>
                  <a:lnTo>
                    <a:pt x="269606" y="674741"/>
                  </a:lnTo>
                  <a:cubicBezTo>
                    <a:pt x="271549" y="674741"/>
                    <a:pt x="273006" y="674255"/>
                    <a:pt x="273978" y="673284"/>
                  </a:cubicBezTo>
                  <a:cubicBezTo>
                    <a:pt x="284665" y="663568"/>
                    <a:pt x="292437" y="655310"/>
                    <a:pt x="297295" y="648509"/>
                  </a:cubicBezTo>
                  <a:close/>
                  <a:moveTo>
                    <a:pt x="211313" y="633936"/>
                  </a:moveTo>
                  <a:cubicBezTo>
                    <a:pt x="211313" y="634908"/>
                    <a:pt x="211555" y="635879"/>
                    <a:pt x="212041" y="636851"/>
                  </a:cubicBezTo>
                  <a:cubicBezTo>
                    <a:pt x="212527" y="637822"/>
                    <a:pt x="213741" y="637822"/>
                    <a:pt x="215685" y="636851"/>
                  </a:cubicBezTo>
                  <a:close/>
                  <a:moveTo>
                    <a:pt x="202569" y="631022"/>
                  </a:moveTo>
                  <a:cubicBezTo>
                    <a:pt x="201597" y="635879"/>
                    <a:pt x="199654" y="637337"/>
                    <a:pt x="196739" y="635394"/>
                  </a:cubicBezTo>
                  <a:cubicBezTo>
                    <a:pt x="195768" y="635394"/>
                    <a:pt x="193825" y="635394"/>
                    <a:pt x="190910" y="635394"/>
                  </a:cubicBezTo>
                  <a:cubicBezTo>
                    <a:pt x="187995" y="635394"/>
                    <a:pt x="185081" y="636365"/>
                    <a:pt x="182166" y="638308"/>
                  </a:cubicBezTo>
                  <a:cubicBezTo>
                    <a:pt x="185081" y="638308"/>
                    <a:pt x="188967" y="638794"/>
                    <a:pt x="193825" y="639765"/>
                  </a:cubicBezTo>
                  <a:cubicBezTo>
                    <a:pt x="198682" y="640737"/>
                    <a:pt x="202569" y="640251"/>
                    <a:pt x="205483" y="638308"/>
                  </a:cubicBezTo>
                  <a:cubicBezTo>
                    <a:pt x="205483" y="635394"/>
                    <a:pt x="204997" y="633450"/>
                    <a:pt x="204026" y="632479"/>
                  </a:cubicBezTo>
                  <a:cubicBezTo>
                    <a:pt x="204026" y="632479"/>
                    <a:pt x="203783" y="632236"/>
                    <a:pt x="203297" y="631750"/>
                  </a:cubicBezTo>
                  <a:cubicBezTo>
                    <a:pt x="202812" y="631264"/>
                    <a:pt x="202569" y="631022"/>
                    <a:pt x="202569" y="631022"/>
                  </a:cubicBezTo>
                  <a:close/>
                  <a:moveTo>
                    <a:pt x="247746" y="625192"/>
                  </a:moveTo>
                  <a:lnTo>
                    <a:pt x="246288" y="628107"/>
                  </a:lnTo>
                  <a:lnTo>
                    <a:pt x="247746" y="629564"/>
                  </a:lnTo>
                  <a:lnTo>
                    <a:pt x="249203" y="625192"/>
                  </a:lnTo>
                  <a:close/>
                  <a:moveTo>
                    <a:pt x="717004" y="593131"/>
                  </a:moveTo>
                  <a:cubicBezTo>
                    <a:pt x="717004" y="593131"/>
                    <a:pt x="716761" y="593374"/>
                    <a:pt x="716276" y="593860"/>
                  </a:cubicBezTo>
                  <a:cubicBezTo>
                    <a:pt x="715790" y="594345"/>
                    <a:pt x="715547" y="594588"/>
                    <a:pt x="715547" y="594588"/>
                  </a:cubicBezTo>
                  <a:cubicBezTo>
                    <a:pt x="714575" y="594588"/>
                    <a:pt x="713604" y="596046"/>
                    <a:pt x="712632" y="598960"/>
                  </a:cubicBezTo>
                  <a:lnTo>
                    <a:pt x="717004" y="601875"/>
                  </a:lnTo>
                  <a:cubicBezTo>
                    <a:pt x="719919" y="597017"/>
                    <a:pt x="719919" y="594102"/>
                    <a:pt x="717004" y="593131"/>
                  </a:cubicBezTo>
                  <a:close/>
                  <a:moveTo>
                    <a:pt x="272520" y="591674"/>
                  </a:moveTo>
                  <a:lnTo>
                    <a:pt x="241916" y="612076"/>
                  </a:lnTo>
                  <a:cubicBezTo>
                    <a:pt x="239973" y="612076"/>
                    <a:pt x="239002" y="612562"/>
                    <a:pt x="239002" y="613533"/>
                  </a:cubicBezTo>
                  <a:lnTo>
                    <a:pt x="233172" y="620820"/>
                  </a:lnTo>
                  <a:cubicBezTo>
                    <a:pt x="232201" y="621792"/>
                    <a:pt x="231715" y="622763"/>
                    <a:pt x="231715" y="623735"/>
                  </a:cubicBezTo>
                  <a:lnTo>
                    <a:pt x="233172" y="623735"/>
                  </a:lnTo>
                  <a:cubicBezTo>
                    <a:pt x="236087" y="623735"/>
                    <a:pt x="239730" y="622763"/>
                    <a:pt x="244102" y="620820"/>
                  </a:cubicBezTo>
                  <a:cubicBezTo>
                    <a:pt x="248474" y="618877"/>
                    <a:pt x="251632" y="616934"/>
                    <a:pt x="253575" y="614991"/>
                  </a:cubicBezTo>
                  <a:lnTo>
                    <a:pt x="247746" y="612076"/>
                  </a:lnTo>
                  <a:lnTo>
                    <a:pt x="260862" y="604790"/>
                  </a:lnTo>
                  <a:cubicBezTo>
                    <a:pt x="266691" y="600903"/>
                    <a:pt x="270577" y="596531"/>
                    <a:pt x="272520" y="591674"/>
                  </a:cubicBezTo>
                  <a:close/>
                  <a:moveTo>
                    <a:pt x="253575" y="590216"/>
                  </a:moveTo>
                  <a:lnTo>
                    <a:pt x="246288" y="601875"/>
                  </a:lnTo>
                  <a:cubicBezTo>
                    <a:pt x="251146" y="600903"/>
                    <a:pt x="254547" y="597989"/>
                    <a:pt x="256490" y="593131"/>
                  </a:cubicBezTo>
                  <a:close/>
                  <a:moveTo>
                    <a:pt x="275435" y="575643"/>
                  </a:moveTo>
                  <a:lnTo>
                    <a:pt x="266691" y="580015"/>
                  </a:lnTo>
                  <a:lnTo>
                    <a:pt x="257947" y="587302"/>
                  </a:lnTo>
                  <a:lnTo>
                    <a:pt x="257947" y="588759"/>
                  </a:lnTo>
                  <a:lnTo>
                    <a:pt x="268148" y="584387"/>
                  </a:lnTo>
                  <a:cubicBezTo>
                    <a:pt x="273006" y="582444"/>
                    <a:pt x="275435" y="579529"/>
                    <a:pt x="275435" y="575643"/>
                  </a:cubicBezTo>
                  <a:close/>
                  <a:moveTo>
                    <a:pt x="319155" y="569814"/>
                  </a:moveTo>
                  <a:lnTo>
                    <a:pt x="297295" y="598960"/>
                  </a:lnTo>
                  <a:cubicBezTo>
                    <a:pt x="292437" y="605761"/>
                    <a:pt x="285150" y="615963"/>
                    <a:pt x="275435" y="629564"/>
                  </a:cubicBezTo>
                  <a:lnTo>
                    <a:pt x="275435" y="623735"/>
                  </a:lnTo>
                  <a:lnTo>
                    <a:pt x="265234" y="626649"/>
                  </a:lnTo>
                  <a:cubicBezTo>
                    <a:pt x="265234" y="627621"/>
                    <a:pt x="265234" y="628836"/>
                    <a:pt x="265234" y="630293"/>
                  </a:cubicBezTo>
                  <a:cubicBezTo>
                    <a:pt x="265234" y="631750"/>
                    <a:pt x="264748" y="632965"/>
                    <a:pt x="263776" y="633936"/>
                  </a:cubicBezTo>
                  <a:cubicBezTo>
                    <a:pt x="263776" y="633936"/>
                    <a:pt x="261347" y="635879"/>
                    <a:pt x="256490" y="639765"/>
                  </a:cubicBezTo>
                  <a:cubicBezTo>
                    <a:pt x="254547" y="643652"/>
                    <a:pt x="249689" y="645109"/>
                    <a:pt x="241916" y="644137"/>
                  </a:cubicBezTo>
                  <a:cubicBezTo>
                    <a:pt x="243860" y="643166"/>
                    <a:pt x="245317" y="642194"/>
                    <a:pt x="246288" y="641223"/>
                  </a:cubicBezTo>
                  <a:cubicBezTo>
                    <a:pt x="247260" y="640251"/>
                    <a:pt x="247260" y="638794"/>
                    <a:pt x="246288" y="636851"/>
                  </a:cubicBezTo>
                  <a:lnTo>
                    <a:pt x="231715" y="642680"/>
                  </a:lnTo>
                  <a:cubicBezTo>
                    <a:pt x="224914" y="643652"/>
                    <a:pt x="219085" y="644137"/>
                    <a:pt x="214227" y="644137"/>
                  </a:cubicBezTo>
                  <a:lnTo>
                    <a:pt x="212770" y="647052"/>
                  </a:lnTo>
                  <a:lnTo>
                    <a:pt x="201111" y="660168"/>
                  </a:lnTo>
                  <a:cubicBezTo>
                    <a:pt x="191396" y="670855"/>
                    <a:pt x="182166" y="678142"/>
                    <a:pt x="173422" y="682028"/>
                  </a:cubicBezTo>
                  <a:cubicBezTo>
                    <a:pt x="168564" y="684943"/>
                    <a:pt x="163221" y="687371"/>
                    <a:pt x="157392" y="689314"/>
                  </a:cubicBezTo>
                  <a:lnTo>
                    <a:pt x="155934" y="692229"/>
                  </a:lnTo>
                  <a:cubicBezTo>
                    <a:pt x="162735" y="694172"/>
                    <a:pt x="168564" y="696115"/>
                    <a:pt x="173422" y="698058"/>
                  </a:cubicBezTo>
                  <a:cubicBezTo>
                    <a:pt x="172451" y="696115"/>
                    <a:pt x="171965" y="693686"/>
                    <a:pt x="171965" y="690772"/>
                  </a:cubicBezTo>
                  <a:lnTo>
                    <a:pt x="179251" y="690772"/>
                  </a:lnTo>
                  <a:lnTo>
                    <a:pt x="179251" y="689314"/>
                  </a:lnTo>
                  <a:lnTo>
                    <a:pt x="176337" y="689314"/>
                  </a:lnTo>
                  <a:lnTo>
                    <a:pt x="177794" y="687857"/>
                  </a:lnTo>
                  <a:lnTo>
                    <a:pt x="185081" y="690772"/>
                  </a:lnTo>
                  <a:lnTo>
                    <a:pt x="180709" y="686400"/>
                  </a:lnTo>
                  <a:lnTo>
                    <a:pt x="180709" y="684943"/>
                  </a:lnTo>
                  <a:cubicBezTo>
                    <a:pt x="181680" y="684943"/>
                    <a:pt x="184595" y="685428"/>
                    <a:pt x="189453" y="686400"/>
                  </a:cubicBezTo>
                  <a:lnTo>
                    <a:pt x="190910" y="680571"/>
                  </a:lnTo>
                  <a:lnTo>
                    <a:pt x="209855" y="677656"/>
                  </a:lnTo>
                  <a:cubicBezTo>
                    <a:pt x="210827" y="677656"/>
                    <a:pt x="213013" y="677899"/>
                    <a:pt x="216413" y="678385"/>
                  </a:cubicBezTo>
                  <a:cubicBezTo>
                    <a:pt x="219814" y="678870"/>
                    <a:pt x="222485" y="678142"/>
                    <a:pt x="224429" y="676198"/>
                  </a:cubicBezTo>
                  <a:lnTo>
                    <a:pt x="214227" y="671826"/>
                  </a:lnTo>
                  <a:cubicBezTo>
                    <a:pt x="213256" y="670855"/>
                    <a:pt x="212284" y="670612"/>
                    <a:pt x="211313" y="671098"/>
                  </a:cubicBezTo>
                  <a:cubicBezTo>
                    <a:pt x="210341" y="671584"/>
                    <a:pt x="208884" y="671341"/>
                    <a:pt x="206941" y="670369"/>
                  </a:cubicBezTo>
                  <a:lnTo>
                    <a:pt x="211313" y="668912"/>
                  </a:lnTo>
                  <a:lnTo>
                    <a:pt x="205483" y="660168"/>
                  </a:lnTo>
                  <a:lnTo>
                    <a:pt x="220057" y="660168"/>
                  </a:lnTo>
                  <a:cubicBezTo>
                    <a:pt x="225886" y="660168"/>
                    <a:pt x="231229" y="658954"/>
                    <a:pt x="236087" y="656525"/>
                  </a:cubicBezTo>
                  <a:cubicBezTo>
                    <a:pt x="240945" y="654096"/>
                    <a:pt x="245803" y="652396"/>
                    <a:pt x="250660" y="651424"/>
                  </a:cubicBezTo>
                  <a:cubicBezTo>
                    <a:pt x="259404" y="646566"/>
                    <a:pt x="264748" y="641223"/>
                    <a:pt x="266691" y="635394"/>
                  </a:cubicBezTo>
                  <a:cubicBezTo>
                    <a:pt x="269606" y="637337"/>
                    <a:pt x="272034" y="637337"/>
                    <a:pt x="273978" y="635394"/>
                  </a:cubicBezTo>
                  <a:cubicBezTo>
                    <a:pt x="274949" y="634422"/>
                    <a:pt x="276649" y="633208"/>
                    <a:pt x="279078" y="631750"/>
                  </a:cubicBezTo>
                  <a:cubicBezTo>
                    <a:pt x="281507" y="630293"/>
                    <a:pt x="283693" y="628107"/>
                    <a:pt x="285636" y="625192"/>
                  </a:cubicBezTo>
                  <a:cubicBezTo>
                    <a:pt x="300209" y="611591"/>
                    <a:pt x="312840" y="597017"/>
                    <a:pt x="323527" y="581472"/>
                  </a:cubicBezTo>
                  <a:cubicBezTo>
                    <a:pt x="325470" y="578558"/>
                    <a:pt x="326198" y="576372"/>
                    <a:pt x="325713" y="574914"/>
                  </a:cubicBezTo>
                  <a:cubicBezTo>
                    <a:pt x="325227" y="573457"/>
                    <a:pt x="323041" y="571757"/>
                    <a:pt x="319155" y="569814"/>
                  </a:cubicBezTo>
                  <a:close/>
                  <a:moveTo>
                    <a:pt x="273978" y="555241"/>
                  </a:moveTo>
                  <a:cubicBezTo>
                    <a:pt x="267177" y="566899"/>
                    <a:pt x="259404" y="575157"/>
                    <a:pt x="250660" y="580015"/>
                  </a:cubicBezTo>
                  <a:cubicBezTo>
                    <a:pt x="251632" y="580015"/>
                    <a:pt x="252603" y="580015"/>
                    <a:pt x="253575" y="580015"/>
                  </a:cubicBezTo>
                  <a:cubicBezTo>
                    <a:pt x="258433" y="580015"/>
                    <a:pt x="262319" y="578315"/>
                    <a:pt x="265234" y="574914"/>
                  </a:cubicBezTo>
                  <a:cubicBezTo>
                    <a:pt x="268148" y="571514"/>
                    <a:pt x="270577" y="568842"/>
                    <a:pt x="272520" y="566899"/>
                  </a:cubicBezTo>
                  <a:cubicBezTo>
                    <a:pt x="277378" y="563984"/>
                    <a:pt x="277864" y="560098"/>
                    <a:pt x="273978" y="555241"/>
                  </a:cubicBezTo>
                  <a:close/>
                  <a:moveTo>
                    <a:pt x="279807" y="547954"/>
                  </a:moveTo>
                  <a:lnTo>
                    <a:pt x="275435" y="550869"/>
                  </a:lnTo>
                  <a:cubicBezTo>
                    <a:pt x="277378" y="550869"/>
                    <a:pt x="279321" y="550383"/>
                    <a:pt x="281264" y="549411"/>
                  </a:cubicBezTo>
                  <a:cubicBezTo>
                    <a:pt x="281264" y="549411"/>
                    <a:pt x="281021" y="549168"/>
                    <a:pt x="280536" y="548683"/>
                  </a:cubicBezTo>
                  <a:cubicBezTo>
                    <a:pt x="280050" y="548197"/>
                    <a:pt x="279807" y="547954"/>
                    <a:pt x="279807" y="547954"/>
                  </a:cubicBezTo>
                  <a:close/>
                  <a:moveTo>
                    <a:pt x="750523" y="539210"/>
                  </a:moveTo>
                  <a:lnTo>
                    <a:pt x="747608" y="540667"/>
                  </a:lnTo>
                  <a:cubicBezTo>
                    <a:pt x="744694" y="544553"/>
                    <a:pt x="742265" y="546982"/>
                    <a:pt x="740322" y="547954"/>
                  </a:cubicBezTo>
                  <a:lnTo>
                    <a:pt x="735950" y="553783"/>
                  </a:lnTo>
                  <a:cubicBezTo>
                    <a:pt x="735950" y="556698"/>
                    <a:pt x="734978" y="559127"/>
                    <a:pt x="733035" y="561070"/>
                  </a:cubicBezTo>
                  <a:lnTo>
                    <a:pt x="725748" y="569814"/>
                  </a:lnTo>
                  <a:cubicBezTo>
                    <a:pt x="728663" y="569814"/>
                    <a:pt x="730606" y="569814"/>
                    <a:pt x="731578" y="569814"/>
                  </a:cubicBezTo>
                  <a:lnTo>
                    <a:pt x="731578" y="571271"/>
                  </a:lnTo>
                  <a:cubicBezTo>
                    <a:pt x="727691" y="575157"/>
                    <a:pt x="725263" y="578072"/>
                    <a:pt x="724291" y="580015"/>
                  </a:cubicBezTo>
                  <a:cubicBezTo>
                    <a:pt x="722348" y="580015"/>
                    <a:pt x="720405" y="580987"/>
                    <a:pt x="718462" y="582930"/>
                  </a:cubicBezTo>
                  <a:cubicBezTo>
                    <a:pt x="716519" y="584873"/>
                    <a:pt x="715061" y="586330"/>
                    <a:pt x="714090" y="587302"/>
                  </a:cubicBezTo>
                  <a:lnTo>
                    <a:pt x="715547" y="588759"/>
                  </a:lnTo>
                  <a:lnTo>
                    <a:pt x="718462" y="587302"/>
                  </a:lnTo>
                  <a:lnTo>
                    <a:pt x="722834" y="590216"/>
                  </a:lnTo>
                  <a:lnTo>
                    <a:pt x="722834" y="593131"/>
                  </a:lnTo>
                  <a:cubicBezTo>
                    <a:pt x="721862" y="594102"/>
                    <a:pt x="721376" y="595803"/>
                    <a:pt x="721376" y="598232"/>
                  </a:cubicBezTo>
                  <a:cubicBezTo>
                    <a:pt x="721376" y="600661"/>
                    <a:pt x="721376" y="601875"/>
                    <a:pt x="721376" y="601875"/>
                  </a:cubicBezTo>
                  <a:lnTo>
                    <a:pt x="734492" y="580015"/>
                  </a:lnTo>
                  <a:cubicBezTo>
                    <a:pt x="742265" y="566413"/>
                    <a:pt x="747122" y="557670"/>
                    <a:pt x="749066" y="553783"/>
                  </a:cubicBezTo>
                  <a:cubicBezTo>
                    <a:pt x="752952" y="549897"/>
                    <a:pt x="753437" y="545039"/>
                    <a:pt x="750523" y="539210"/>
                  </a:cubicBezTo>
                  <a:close/>
                  <a:moveTo>
                    <a:pt x="754895" y="523179"/>
                  </a:moveTo>
                  <a:cubicBezTo>
                    <a:pt x="754895" y="526094"/>
                    <a:pt x="754409" y="528523"/>
                    <a:pt x="753437" y="530466"/>
                  </a:cubicBezTo>
                  <a:lnTo>
                    <a:pt x="750523" y="536295"/>
                  </a:lnTo>
                  <a:lnTo>
                    <a:pt x="757809" y="542125"/>
                  </a:lnTo>
                  <a:lnTo>
                    <a:pt x="763639" y="530466"/>
                  </a:lnTo>
                  <a:lnTo>
                    <a:pt x="762181" y="529009"/>
                  </a:lnTo>
                  <a:lnTo>
                    <a:pt x="759267" y="533381"/>
                  </a:lnTo>
                  <a:cubicBezTo>
                    <a:pt x="759267" y="532409"/>
                    <a:pt x="758781" y="530952"/>
                    <a:pt x="757809" y="529009"/>
                  </a:cubicBezTo>
                  <a:cubicBezTo>
                    <a:pt x="756838" y="527066"/>
                    <a:pt x="755866" y="525123"/>
                    <a:pt x="754895" y="523179"/>
                  </a:cubicBezTo>
                  <a:close/>
                  <a:moveTo>
                    <a:pt x="368704" y="386191"/>
                  </a:moveTo>
                  <a:cubicBezTo>
                    <a:pt x="367732" y="387162"/>
                    <a:pt x="367004" y="388863"/>
                    <a:pt x="366518" y="391291"/>
                  </a:cubicBezTo>
                  <a:cubicBezTo>
                    <a:pt x="366032" y="393720"/>
                    <a:pt x="364817" y="395906"/>
                    <a:pt x="362874" y="397850"/>
                  </a:cubicBezTo>
                  <a:cubicBezTo>
                    <a:pt x="361903" y="405622"/>
                    <a:pt x="359960" y="411451"/>
                    <a:pt x="357045" y="415337"/>
                  </a:cubicBezTo>
                  <a:cubicBezTo>
                    <a:pt x="354130" y="420195"/>
                    <a:pt x="352673" y="425539"/>
                    <a:pt x="352673" y="431368"/>
                  </a:cubicBezTo>
                  <a:cubicBezTo>
                    <a:pt x="351702" y="435254"/>
                    <a:pt x="348301" y="442055"/>
                    <a:pt x="342472" y="451771"/>
                  </a:cubicBezTo>
                  <a:cubicBezTo>
                    <a:pt x="341500" y="453714"/>
                    <a:pt x="339071" y="458571"/>
                    <a:pt x="335185" y="466344"/>
                  </a:cubicBezTo>
                  <a:lnTo>
                    <a:pt x="335185" y="467801"/>
                  </a:lnTo>
                  <a:cubicBezTo>
                    <a:pt x="336157" y="467801"/>
                    <a:pt x="336885" y="467558"/>
                    <a:pt x="337371" y="467072"/>
                  </a:cubicBezTo>
                  <a:cubicBezTo>
                    <a:pt x="337857" y="466587"/>
                    <a:pt x="338586" y="466344"/>
                    <a:pt x="339557" y="466344"/>
                  </a:cubicBezTo>
                  <a:lnTo>
                    <a:pt x="339557" y="470716"/>
                  </a:lnTo>
                  <a:cubicBezTo>
                    <a:pt x="340529" y="468773"/>
                    <a:pt x="342715" y="465129"/>
                    <a:pt x="346115" y="459786"/>
                  </a:cubicBezTo>
                  <a:cubicBezTo>
                    <a:pt x="349516" y="454442"/>
                    <a:pt x="351702" y="448370"/>
                    <a:pt x="352673" y="441569"/>
                  </a:cubicBezTo>
                  <a:cubicBezTo>
                    <a:pt x="358502" y="431854"/>
                    <a:pt x="361417" y="423110"/>
                    <a:pt x="361417" y="415337"/>
                  </a:cubicBezTo>
                  <a:cubicBezTo>
                    <a:pt x="366275" y="399793"/>
                    <a:pt x="368704" y="390077"/>
                    <a:pt x="368704" y="386191"/>
                  </a:cubicBezTo>
                  <a:close/>
                  <a:moveTo>
                    <a:pt x="381820" y="362874"/>
                  </a:moveTo>
                  <a:lnTo>
                    <a:pt x="381820" y="365788"/>
                  </a:lnTo>
                  <a:cubicBezTo>
                    <a:pt x="383763" y="364817"/>
                    <a:pt x="384734" y="364331"/>
                    <a:pt x="384734" y="364331"/>
                  </a:cubicBezTo>
                  <a:close/>
                  <a:moveTo>
                    <a:pt x="896255" y="285636"/>
                  </a:moveTo>
                  <a:lnTo>
                    <a:pt x="894798" y="288550"/>
                  </a:lnTo>
                  <a:cubicBezTo>
                    <a:pt x="898684" y="290493"/>
                    <a:pt x="901113" y="291465"/>
                    <a:pt x="902085" y="291465"/>
                  </a:cubicBezTo>
                  <a:cubicBezTo>
                    <a:pt x="903056" y="293408"/>
                    <a:pt x="904513" y="293408"/>
                    <a:pt x="906457" y="291465"/>
                  </a:cubicBezTo>
                  <a:cubicBezTo>
                    <a:pt x="908400" y="289522"/>
                    <a:pt x="907914" y="287579"/>
                    <a:pt x="904999" y="285636"/>
                  </a:cubicBezTo>
                  <a:cubicBezTo>
                    <a:pt x="904028" y="285636"/>
                    <a:pt x="902813" y="285878"/>
                    <a:pt x="901356" y="286364"/>
                  </a:cubicBezTo>
                  <a:cubicBezTo>
                    <a:pt x="899899" y="286850"/>
                    <a:pt x="898198" y="286607"/>
                    <a:pt x="896255" y="285636"/>
                  </a:cubicBezTo>
                  <a:close/>
                  <a:moveTo>
                    <a:pt x="874395" y="269605"/>
                  </a:moveTo>
                  <a:lnTo>
                    <a:pt x="874395" y="276892"/>
                  </a:lnTo>
                  <a:cubicBezTo>
                    <a:pt x="877310" y="282721"/>
                    <a:pt x="880710" y="287093"/>
                    <a:pt x="884597" y="290008"/>
                  </a:cubicBezTo>
                  <a:cubicBezTo>
                    <a:pt x="888483" y="290008"/>
                    <a:pt x="890426" y="288550"/>
                    <a:pt x="890426" y="285636"/>
                  </a:cubicBezTo>
                  <a:cubicBezTo>
                    <a:pt x="890426" y="282721"/>
                    <a:pt x="889940" y="281264"/>
                    <a:pt x="888969" y="281264"/>
                  </a:cubicBezTo>
                  <a:close/>
                  <a:moveTo>
                    <a:pt x="842962" y="218868"/>
                  </a:moveTo>
                  <a:lnTo>
                    <a:pt x="845249" y="225156"/>
                  </a:lnTo>
                  <a:cubicBezTo>
                    <a:pt x="847192" y="227585"/>
                    <a:pt x="849621" y="229286"/>
                    <a:pt x="852536" y="230257"/>
                  </a:cubicBezTo>
                  <a:lnTo>
                    <a:pt x="853993" y="230257"/>
                  </a:lnTo>
                  <a:cubicBezTo>
                    <a:pt x="856908" y="230257"/>
                    <a:pt x="860794" y="231229"/>
                    <a:pt x="865651" y="233172"/>
                  </a:cubicBezTo>
                  <a:lnTo>
                    <a:pt x="891883" y="237544"/>
                  </a:lnTo>
                  <a:lnTo>
                    <a:pt x="893341" y="236087"/>
                  </a:lnTo>
                  <a:cubicBezTo>
                    <a:pt x="882654" y="230257"/>
                    <a:pt x="873910" y="226857"/>
                    <a:pt x="867109" y="225885"/>
                  </a:cubicBezTo>
                  <a:cubicBezTo>
                    <a:pt x="863223" y="225885"/>
                    <a:pt x="859215" y="225278"/>
                    <a:pt x="855086" y="224064"/>
                  </a:cubicBezTo>
                  <a:close/>
                  <a:moveTo>
                    <a:pt x="723562" y="62665"/>
                  </a:moveTo>
                  <a:cubicBezTo>
                    <a:pt x="722591" y="62179"/>
                    <a:pt x="721376" y="62665"/>
                    <a:pt x="719919" y="64122"/>
                  </a:cubicBezTo>
                  <a:lnTo>
                    <a:pt x="718462" y="67037"/>
                  </a:lnTo>
                  <a:cubicBezTo>
                    <a:pt x="720405" y="66065"/>
                    <a:pt x="722834" y="66065"/>
                    <a:pt x="725748" y="67037"/>
                  </a:cubicBezTo>
                  <a:cubicBezTo>
                    <a:pt x="725263" y="64608"/>
                    <a:pt x="724534" y="63151"/>
                    <a:pt x="723562" y="62665"/>
                  </a:cubicBezTo>
                  <a:close/>
                  <a:moveTo>
                    <a:pt x="897713" y="51006"/>
                  </a:moveTo>
                  <a:cubicBezTo>
                    <a:pt x="897713" y="53921"/>
                    <a:pt x="899170" y="55378"/>
                    <a:pt x="902085" y="55378"/>
                  </a:cubicBezTo>
                  <a:cubicBezTo>
                    <a:pt x="911800" y="61208"/>
                    <a:pt x="926859" y="68494"/>
                    <a:pt x="947262" y="77238"/>
                  </a:cubicBezTo>
                  <a:lnTo>
                    <a:pt x="966207" y="88897"/>
                  </a:lnTo>
                  <a:cubicBezTo>
                    <a:pt x="969122" y="92783"/>
                    <a:pt x="972522" y="93269"/>
                    <a:pt x="976408" y="90354"/>
                  </a:cubicBezTo>
                  <a:cubicBezTo>
                    <a:pt x="956977" y="74809"/>
                    <a:pt x="930745" y="61693"/>
                    <a:pt x="897713" y="51006"/>
                  </a:cubicBezTo>
                  <a:close/>
                  <a:moveTo>
                    <a:pt x="699152" y="46999"/>
                  </a:moveTo>
                  <a:cubicBezTo>
                    <a:pt x="697452" y="46756"/>
                    <a:pt x="695630" y="47120"/>
                    <a:pt x="693687" y="48092"/>
                  </a:cubicBezTo>
                  <a:lnTo>
                    <a:pt x="693687" y="49549"/>
                  </a:lnTo>
                  <a:lnTo>
                    <a:pt x="703888" y="51006"/>
                  </a:lnTo>
                  <a:lnTo>
                    <a:pt x="703888" y="49549"/>
                  </a:lnTo>
                  <a:cubicBezTo>
                    <a:pt x="702431" y="48092"/>
                    <a:pt x="700852" y="47241"/>
                    <a:pt x="699152" y="46999"/>
                  </a:cubicBezTo>
                  <a:close/>
                  <a:moveTo>
                    <a:pt x="829218" y="32061"/>
                  </a:moveTo>
                  <a:lnTo>
                    <a:pt x="829218" y="33518"/>
                  </a:lnTo>
                  <a:cubicBezTo>
                    <a:pt x="831161" y="33518"/>
                    <a:pt x="833105" y="34004"/>
                    <a:pt x="835048" y="34976"/>
                  </a:cubicBezTo>
                  <a:cubicBezTo>
                    <a:pt x="836019" y="34976"/>
                    <a:pt x="838934" y="35461"/>
                    <a:pt x="843792" y="36433"/>
                  </a:cubicBezTo>
                  <a:cubicBezTo>
                    <a:pt x="848649" y="37405"/>
                    <a:pt x="851564" y="39348"/>
                    <a:pt x="852536" y="42262"/>
                  </a:cubicBezTo>
                  <a:lnTo>
                    <a:pt x="858365" y="40805"/>
                  </a:lnTo>
                  <a:cubicBezTo>
                    <a:pt x="867109" y="43719"/>
                    <a:pt x="873424" y="45663"/>
                    <a:pt x="877310" y="46634"/>
                  </a:cubicBezTo>
                  <a:cubicBezTo>
                    <a:pt x="882168" y="48577"/>
                    <a:pt x="885568" y="51006"/>
                    <a:pt x="887511" y="53921"/>
                  </a:cubicBezTo>
                  <a:cubicBezTo>
                    <a:pt x="887511" y="53921"/>
                    <a:pt x="888483" y="54892"/>
                    <a:pt x="890426" y="56836"/>
                  </a:cubicBezTo>
                  <a:cubicBezTo>
                    <a:pt x="892369" y="49063"/>
                    <a:pt x="890426" y="45177"/>
                    <a:pt x="884597" y="45177"/>
                  </a:cubicBezTo>
                  <a:lnTo>
                    <a:pt x="868566" y="40805"/>
                  </a:lnTo>
                  <a:cubicBezTo>
                    <a:pt x="860794" y="36919"/>
                    <a:pt x="849135" y="34004"/>
                    <a:pt x="833590" y="32061"/>
                  </a:cubicBezTo>
                  <a:cubicBezTo>
                    <a:pt x="832619" y="32061"/>
                    <a:pt x="831890" y="32304"/>
                    <a:pt x="831404" y="32790"/>
                  </a:cubicBezTo>
                  <a:cubicBezTo>
                    <a:pt x="830919" y="33275"/>
                    <a:pt x="830190" y="33033"/>
                    <a:pt x="829218" y="32061"/>
                  </a:cubicBezTo>
                  <a:close/>
                  <a:moveTo>
                    <a:pt x="827761" y="13116"/>
                  </a:moveTo>
                  <a:lnTo>
                    <a:pt x="821932" y="14573"/>
                  </a:lnTo>
                  <a:cubicBezTo>
                    <a:pt x="821932" y="15545"/>
                    <a:pt x="822417" y="16030"/>
                    <a:pt x="823389" y="16030"/>
                  </a:cubicBezTo>
                  <a:cubicBezTo>
                    <a:pt x="832133" y="20888"/>
                    <a:pt x="840877" y="23317"/>
                    <a:pt x="849621" y="23317"/>
                  </a:cubicBezTo>
                  <a:cubicBezTo>
                    <a:pt x="852536" y="23317"/>
                    <a:pt x="857393" y="22345"/>
                    <a:pt x="864194" y="20402"/>
                  </a:cubicBezTo>
                  <a:lnTo>
                    <a:pt x="859822" y="20402"/>
                  </a:lnTo>
                  <a:cubicBezTo>
                    <a:pt x="853993" y="17488"/>
                    <a:pt x="843306" y="15059"/>
                    <a:pt x="827761" y="13116"/>
                  </a:cubicBezTo>
                  <a:close/>
                  <a:moveTo>
                    <a:pt x="765096" y="0"/>
                  </a:moveTo>
                  <a:cubicBezTo>
                    <a:pt x="769954" y="0"/>
                    <a:pt x="777726" y="971"/>
                    <a:pt x="788413" y="2914"/>
                  </a:cubicBezTo>
                  <a:cubicBezTo>
                    <a:pt x="795214" y="4858"/>
                    <a:pt x="803472" y="6558"/>
                    <a:pt x="813188" y="8015"/>
                  </a:cubicBezTo>
                  <a:cubicBezTo>
                    <a:pt x="822903" y="9472"/>
                    <a:pt x="830190" y="11173"/>
                    <a:pt x="835048" y="13116"/>
                  </a:cubicBezTo>
                  <a:cubicBezTo>
                    <a:pt x="864194" y="17973"/>
                    <a:pt x="886054" y="21860"/>
                    <a:pt x="900627" y="24774"/>
                  </a:cubicBezTo>
                  <a:cubicBezTo>
                    <a:pt x="900627" y="24774"/>
                    <a:pt x="900870" y="25017"/>
                    <a:pt x="901356" y="25503"/>
                  </a:cubicBezTo>
                  <a:cubicBezTo>
                    <a:pt x="901842" y="25989"/>
                    <a:pt x="902085" y="26232"/>
                    <a:pt x="902085" y="26232"/>
                  </a:cubicBezTo>
                  <a:lnTo>
                    <a:pt x="902085" y="27689"/>
                  </a:lnTo>
                  <a:lnTo>
                    <a:pt x="894798" y="27689"/>
                  </a:lnTo>
                  <a:lnTo>
                    <a:pt x="880225" y="23317"/>
                  </a:lnTo>
                  <a:cubicBezTo>
                    <a:pt x="877310" y="23317"/>
                    <a:pt x="875367" y="23803"/>
                    <a:pt x="874395" y="24774"/>
                  </a:cubicBezTo>
                  <a:cubicBezTo>
                    <a:pt x="873424" y="24774"/>
                    <a:pt x="872938" y="25746"/>
                    <a:pt x="872938" y="27689"/>
                  </a:cubicBezTo>
                  <a:lnTo>
                    <a:pt x="874395" y="29146"/>
                  </a:lnTo>
                  <a:lnTo>
                    <a:pt x="877310" y="29146"/>
                  </a:lnTo>
                  <a:cubicBezTo>
                    <a:pt x="881196" y="29146"/>
                    <a:pt x="883625" y="30604"/>
                    <a:pt x="884597" y="33518"/>
                  </a:cubicBezTo>
                  <a:cubicBezTo>
                    <a:pt x="884597" y="34490"/>
                    <a:pt x="886054" y="35461"/>
                    <a:pt x="888969" y="36433"/>
                  </a:cubicBezTo>
                  <a:cubicBezTo>
                    <a:pt x="892855" y="38376"/>
                    <a:pt x="897227" y="40562"/>
                    <a:pt x="902085" y="42991"/>
                  </a:cubicBezTo>
                  <a:cubicBezTo>
                    <a:pt x="906942" y="45420"/>
                    <a:pt x="912772" y="48092"/>
                    <a:pt x="919573" y="51006"/>
                  </a:cubicBezTo>
                  <a:cubicBezTo>
                    <a:pt x="922487" y="52949"/>
                    <a:pt x="925402" y="54407"/>
                    <a:pt x="928316" y="55378"/>
                  </a:cubicBezTo>
                  <a:cubicBezTo>
                    <a:pt x="931231" y="56350"/>
                    <a:pt x="934146" y="56836"/>
                    <a:pt x="937060" y="56836"/>
                  </a:cubicBezTo>
                  <a:cubicBezTo>
                    <a:pt x="942890" y="59750"/>
                    <a:pt x="946290" y="62665"/>
                    <a:pt x="947262" y="65579"/>
                  </a:cubicBezTo>
                  <a:lnTo>
                    <a:pt x="950176" y="68494"/>
                  </a:lnTo>
                  <a:cubicBezTo>
                    <a:pt x="952119" y="70437"/>
                    <a:pt x="954791" y="72137"/>
                    <a:pt x="958192" y="73595"/>
                  </a:cubicBezTo>
                  <a:cubicBezTo>
                    <a:pt x="961592" y="75052"/>
                    <a:pt x="964264" y="76266"/>
                    <a:pt x="966207" y="77238"/>
                  </a:cubicBezTo>
                  <a:cubicBezTo>
                    <a:pt x="969122" y="78210"/>
                    <a:pt x="973008" y="80881"/>
                    <a:pt x="977865" y="85253"/>
                  </a:cubicBezTo>
                  <a:cubicBezTo>
                    <a:pt x="982723" y="89625"/>
                    <a:pt x="987581" y="92783"/>
                    <a:pt x="992439" y="94726"/>
                  </a:cubicBezTo>
                  <a:lnTo>
                    <a:pt x="1002640" y="102013"/>
                  </a:lnTo>
                  <a:cubicBezTo>
                    <a:pt x="1006526" y="103956"/>
                    <a:pt x="1008955" y="104442"/>
                    <a:pt x="1009927" y="103470"/>
                  </a:cubicBezTo>
                  <a:cubicBezTo>
                    <a:pt x="1011870" y="101527"/>
                    <a:pt x="1013813" y="102498"/>
                    <a:pt x="1015756" y="106385"/>
                  </a:cubicBezTo>
                  <a:lnTo>
                    <a:pt x="1039073" y="131159"/>
                  </a:lnTo>
                  <a:cubicBezTo>
                    <a:pt x="1041016" y="135045"/>
                    <a:pt x="1042959" y="137960"/>
                    <a:pt x="1044902" y="139903"/>
                  </a:cubicBezTo>
                  <a:lnTo>
                    <a:pt x="1044902" y="144275"/>
                  </a:lnTo>
                  <a:cubicBezTo>
                    <a:pt x="1033244" y="135531"/>
                    <a:pt x="1023528" y="129702"/>
                    <a:pt x="1015756" y="126787"/>
                  </a:cubicBezTo>
                  <a:lnTo>
                    <a:pt x="1018671" y="131159"/>
                  </a:lnTo>
                  <a:cubicBezTo>
                    <a:pt x="1022557" y="136017"/>
                    <a:pt x="1026929" y="139417"/>
                    <a:pt x="1031787" y="141360"/>
                  </a:cubicBezTo>
                  <a:cubicBezTo>
                    <a:pt x="1046360" y="155934"/>
                    <a:pt x="1053646" y="163220"/>
                    <a:pt x="1053646" y="163220"/>
                  </a:cubicBezTo>
                  <a:cubicBezTo>
                    <a:pt x="1055589" y="167106"/>
                    <a:pt x="1059961" y="170507"/>
                    <a:pt x="1066762" y="173421"/>
                  </a:cubicBezTo>
                  <a:cubicBezTo>
                    <a:pt x="1071620" y="173421"/>
                    <a:pt x="1075021" y="173907"/>
                    <a:pt x="1076964" y="174879"/>
                  </a:cubicBezTo>
                  <a:cubicBezTo>
                    <a:pt x="1081821" y="176822"/>
                    <a:pt x="1086679" y="176336"/>
                    <a:pt x="1091537" y="173421"/>
                  </a:cubicBezTo>
                  <a:lnTo>
                    <a:pt x="1092994" y="173421"/>
                  </a:lnTo>
                  <a:cubicBezTo>
                    <a:pt x="1094937" y="173421"/>
                    <a:pt x="1097123" y="174150"/>
                    <a:pt x="1099552" y="175607"/>
                  </a:cubicBezTo>
                  <a:cubicBezTo>
                    <a:pt x="1101981" y="177065"/>
                    <a:pt x="1104167" y="178279"/>
                    <a:pt x="1106110" y="179251"/>
                  </a:cubicBezTo>
                  <a:cubicBezTo>
                    <a:pt x="1108053" y="180222"/>
                    <a:pt x="1110482" y="182165"/>
                    <a:pt x="1113397" y="185080"/>
                  </a:cubicBezTo>
                  <a:cubicBezTo>
                    <a:pt x="1113397" y="185080"/>
                    <a:pt x="1115340" y="187023"/>
                    <a:pt x="1119226" y="190909"/>
                  </a:cubicBezTo>
                  <a:cubicBezTo>
                    <a:pt x="1120198" y="190909"/>
                    <a:pt x="1121412" y="191395"/>
                    <a:pt x="1122869" y="192367"/>
                  </a:cubicBezTo>
                  <a:cubicBezTo>
                    <a:pt x="1124327" y="193338"/>
                    <a:pt x="1125541" y="194310"/>
                    <a:pt x="1126513" y="195281"/>
                  </a:cubicBezTo>
                  <a:lnTo>
                    <a:pt x="1125055" y="195281"/>
                  </a:lnTo>
                  <a:lnTo>
                    <a:pt x="1117769" y="196739"/>
                  </a:lnTo>
                  <a:cubicBezTo>
                    <a:pt x="1118740" y="198682"/>
                    <a:pt x="1119955" y="200382"/>
                    <a:pt x="1121412" y="201839"/>
                  </a:cubicBezTo>
                  <a:cubicBezTo>
                    <a:pt x="1122869" y="203297"/>
                    <a:pt x="1124570" y="204511"/>
                    <a:pt x="1126513" y="205483"/>
                  </a:cubicBezTo>
                  <a:cubicBezTo>
                    <a:pt x="1127484" y="205483"/>
                    <a:pt x="1127970" y="206454"/>
                    <a:pt x="1127970" y="208397"/>
                  </a:cubicBezTo>
                  <a:cubicBezTo>
                    <a:pt x="1126998" y="211312"/>
                    <a:pt x="1126756" y="213498"/>
                    <a:pt x="1127241" y="214955"/>
                  </a:cubicBezTo>
                  <a:cubicBezTo>
                    <a:pt x="1127727" y="216413"/>
                    <a:pt x="1129427" y="217627"/>
                    <a:pt x="1132342" y="218599"/>
                  </a:cubicBezTo>
                  <a:cubicBezTo>
                    <a:pt x="1138171" y="214712"/>
                    <a:pt x="1140600" y="207912"/>
                    <a:pt x="1139629" y="198196"/>
                  </a:cubicBezTo>
                  <a:cubicBezTo>
                    <a:pt x="1145458" y="200139"/>
                    <a:pt x="1148373" y="202568"/>
                    <a:pt x="1148373" y="205483"/>
                  </a:cubicBezTo>
                  <a:cubicBezTo>
                    <a:pt x="1148373" y="208397"/>
                    <a:pt x="1147158" y="211798"/>
                    <a:pt x="1144729" y="215684"/>
                  </a:cubicBezTo>
                  <a:cubicBezTo>
                    <a:pt x="1142300" y="219570"/>
                    <a:pt x="1140114" y="223456"/>
                    <a:pt x="1138171" y="227343"/>
                  </a:cubicBezTo>
                  <a:lnTo>
                    <a:pt x="1138171" y="231715"/>
                  </a:lnTo>
                  <a:lnTo>
                    <a:pt x="1144001" y="241916"/>
                  </a:lnTo>
                  <a:lnTo>
                    <a:pt x="1144001" y="243373"/>
                  </a:lnTo>
                  <a:cubicBezTo>
                    <a:pt x="1141086" y="239487"/>
                    <a:pt x="1139143" y="237058"/>
                    <a:pt x="1138171" y="236087"/>
                  </a:cubicBezTo>
                  <a:cubicBezTo>
                    <a:pt x="1136228" y="232200"/>
                    <a:pt x="1133799" y="231715"/>
                    <a:pt x="1130885" y="234629"/>
                  </a:cubicBezTo>
                  <a:lnTo>
                    <a:pt x="1127970" y="234629"/>
                  </a:lnTo>
                  <a:cubicBezTo>
                    <a:pt x="1127970" y="234629"/>
                    <a:pt x="1128213" y="234872"/>
                    <a:pt x="1128699" y="235358"/>
                  </a:cubicBezTo>
                  <a:cubicBezTo>
                    <a:pt x="1129184" y="235844"/>
                    <a:pt x="1129427" y="236087"/>
                    <a:pt x="1129427" y="236087"/>
                  </a:cubicBezTo>
                  <a:cubicBezTo>
                    <a:pt x="1134285" y="244830"/>
                    <a:pt x="1139143" y="252603"/>
                    <a:pt x="1144001" y="259404"/>
                  </a:cubicBezTo>
                  <a:cubicBezTo>
                    <a:pt x="1148858" y="266204"/>
                    <a:pt x="1153230" y="272520"/>
                    <a:pt x="1157117" y="278349"/>
                  </a:cubicBezTo>
                  <a:cubicBezTo>
                    <a:pt x="1161003" y="283207"/>
                    <a:pt x="1165132" y="290250"/>
                    <a:pt x="1169504" y="299480"/>
                  </a:cubicBezTo>
                  <a:cubicBezTo>
                    <a:pt x="1173876" y="308710"/>
                    <a:pt x="1178005" y="315754"/>
                    <a:pt x="1181891" y="320611"/>
                  </a:cubicBezTo>
                  <a:lnTo>
                    <a:pt x="1181891" y="323526"/>
                  </a:lnTo>
                  <a:lnTo>
                    <a:pt x="1183348" y="329355"/>
                  </a:lnTo>
                  <a:lnTo>
                    <a:pt x="1186263" y="322069"/>
                  </a:lnTo>
                  <a:cubicBezTo>
                    <a:pt x="1187235" y="319154"/>
                    <a:pt x="1186263" y="316725"/>
                    <a:pt x="1183348" y="314782"/>
                  </a:cubicBezTo>
                  <a:cubicBezTo>
                    <a:pt x="1180434" y="309924"/>
                    <a:pt x="1179462" y="305552"/>
                    <a:pt x="1180434" y="301666"/>
                  </a:cubicBezTo>
                  <a:cubicBezTo>
                    <a:pt x="1184320" y="306524"/>
                    <a:pt x="1187235" y="310896"/>
                    <a:pt x="1189178" y="314782"/>
                  </a:cubicBezTo>
                  <a:cubicBezTo>
                    <a:pt x="1191121" y="318668"/>
                    <a:pt x="1191121" y="322554"/>
                    <a:pt x="1189178" y="326441"/>
                  </a:cubicBezTo>
                  <a:lnTo>
                    <a:pt x="1189178" y="329355"/>
                  </a:lnTo>
                  <a:cubicBezTo>
                    <a:pt x="1189178" y="337128"/>
                    <a:pt x="1191121" y="344414"/>
                    <a:pt x="1195007" y="351215"/>
                  </a:cubicBezTo>
                  <a:cubicBezTo>
                    <a:pt x="1195007" y="353158"/>
                    <a:pt x="1195736" y="355101"/>
                    <a:pt x="1197193" y="357044"/>
                  </a:cubicBezTo>
                  <a:cubicBezTo>
                    <a:pt x="1198650" y="358988"/>
                    <a:pt x="1198893" y="361902"/>
                    <a:pt x="1197922" y="365788"/>
                  </a:cubicBezTo>
                  <a:lnTo>
                    <a:pt x="1199379" y="370160"/>
                  </a:lnTo>
                  <a:cubicBezTo>
                    <a:pt x="1200350" y="373075"/>
                    <a:pt x="1201808" y="375504"/>
                    <a:pt x="1203751" y="377447"/>
                  </a:cubicBezTo>
                  <a:cubicBezTo>
                    <a:pt x="1205694" y="379390"/>
                    <a:pt x="1207151" y="381333"/>
                    <a:pt x="1208123" y="383276"/>
                  </a:cubicBezTo>
                  <a:lnTo>
                    <a:pt x="1195007" y="387648"/>
                  </a:lnTo>
                  <a:cubicBezTo>
                    <a:pt x="1198893" y="398335"/>
                    <a:pt x="1203751" y="410480"/>
                    <a:pt x="1209580" y="424081"/>
                  </a:cubicBezTo>
                  <a:cubicBezTo>
                    <a:pt x="1211523" y="428939"/>
                    <a:pt x="1211523" y="432340"/>
                    <a:pt x="1209580" y="434283"/>
                  </a:cubicBezTo>
                  <a:lnTo>
                    <a:pt x="1208123" y="437197"/>
                  </a:lnTo>
                  <a:lnTo>
                    <a:pt x="1205208" y="454685"/>
                  </a:lnTo>
                  <a:lnTo>
                    <a:pt x="1199379" y="454685"/>
                  </a:lnTo>
                  <a:cubicBezTo>
                    <a:pt x="1196464" y="454685"/>
                    <a:pt x="1195007" y="457600"/>
                    <a:pt x="1195007" y="463429"/>
                  </a:cubicBezTo>
                  <a:lnTo>
                    <a:pt x="1195007" y="466344"/>
                  </a:lnTo>
                  <a:cubicBezTo>
                    <a:pt x="1195007" y="470230"/>
                    <a:pt x="1194278" y="472659"/>
                    <a:pt x="1192821" y="473630"/>
                  </a:cubicBezTo>
                  <a:cubicBezTo>
                    <a:pt x="1191364" y="474602"/>
                    <a:pt x="1189178" y="475574"/>
                    <a:pt x="1186263" y="476545"/>
                  </a:cubicBezTo>
                  <a:cubicBezTo>
                    <a:pt x="1185291" y="476545"/>
                    <a:pt x="1184563" y="477274"/>
                    <a:pt x="1184077" y="478731"/>
                  </a:cubicBezTo>
                  <a:cubicBezTo>
                    <a:pt x="1183591" y="480188"/>
                    <a:pt x="1183348" y="481403"/>
                    <a:pt x="1183348" y="482374"/>
                  </a:cubicBezTo>
                  <a:cubicBezTo>
                    <a:pt x="1183348" y="488204"/>
                    <a:pt x="1183834" y="492576"/>
                    <a:pt x="1184806" y="495490"/>
                  </a:cubicBezTo>
                  <a:cubicBezTo>
                    <a:pt x="1186749" y="502291"/>
                    <a:pt x="1187720" y="507149"/>
                    <a:pt x="1187720" y="510064"/>
                  </a:cubicBezTo>
                  <a:cubicBezTo>
                    <a:pt x="1188692" y="511035"/>
                    <a:pt x="1188206" y="512250"/>
                    <a:pt x="1186263" y="513707"/>
                  </a:cubicBezTo>
                  <a:cubicBezTo>
                    <a:pt x="1184320" y="515164"/>
                    <a:pt x="1182863" y="515893"/>
                    <a:pt x="1181891" y="515893"/>
                  </a:cubicBezTo>
                  <a:cubicBezTo>
                    <a:pt x="1176062" y="512978"/>
                    <a:pt x="1173147" y="511035"/>
                    <a:pt x="1173147" y="510064"/>
                  </a:cubicBezTo>
                  <a:cubicBezTo>
                    <a:pt x="1168289" y="507149"/>
                    <a:pt x="1163917" y="507149"/>
                    <a:pt x="1160031" y="510064"/>
                  </a:cubicBezTo>
                  <a:lnTo>
                    <a:pt x="1151287" y="514435"/>
                  </a:lnTo>
                  <a:cubicBezTo>
                    <a:pt x="1146430" y="515407"/>
                    <a:pt x="1142058" y="515407"/>
                    <a:pt x="1138171" y="514435"/>
                  </a:cubicBezTo>
                  <a:cubicBezTo>
                    <a:pt x="1132342" y="510549"/>
                    <a:pt x="1126027" y="508606"/>
                    <a:pt x="1119226" y="508606"/>
                  </a:cubicBezTo>
                  <a:cubicBezTo>
                    <a:pt x="1114368" y="508606"/>
                    <a:pt x="1110968" y="509092"/>
                    <a:pt x="1109025" y="510064"/>
                  </a:cubicBezTo>
                  <a:cubicBezTo>
                    <a:pt x="1103196" y="512007"/>
                    <a:pt x="1099795" y="510549"/>
                    <a:pt x="1098824" y="505692"/>
                  </a:cubicBezTo>
                  <a:cubicBezTo>
                    <a:pt x="1098824" y="505692"/>
                    <a:pt x="1098338" y="504720"/>
                    <a:pt x="1097366" y="502777"/>
                  </a:cubicBezTo>
                  <a:cubicBezTo>
                    <a:pt x="1094452" y="499862"/>
                    <a:pt x="1086679" y="495004"/>
                    <a:pt x="1074049" y="488204"/>
                  </a:cubicBezTo>
                  <a:cubicBezTo>
                    <a:pt x="1071134" y="486261"/>
                    <a:pt x="1067734" y="484560"/>
                    <a:pt x="1063848" y="483103"/>
                  </a:cubicBezTo>
                  <a:cubicBezTo>
                    <a:pt x="1059961" y="481646"/>
                    <a:pt x="1056075" y="479460"/>
                    <a:pt x="1052189" y="476545"/>
                  </a:cubicBezTo>
                  <a:cubicBezTo>
                    <a:pt x="1047331" y="472659"/>
                    <a:pt x="1041988" y="467315"/>
                    <a:pt x="1036158" y="460514"/>
                  </a:cubicBezTo>
                  <a:cubicBezTo>
                    <a:pt x="1029358" y="451771"/>
                    <a:pt x="1022071" y="446427"/>
                    <a:pt x="1014299" y="444484"/>
                  </a:cubicBezTo>
                  <a:lnTo>
                    <a:pt x="1009927" y="443027"/>
                  </a:lnTo>
                  <a:lnTo>
                    <a:pt x="1011384" y="438655"/>
                  </a:lnTo>
                  <a:cubicBezTo>
                    <a:pt x="1009441" y="436712"/>
                    <a:pt x="1007498" y="434768"/>
                    <a:pt x="1005555" y="432825"/>
                  </a:cubicBezTo>
                  <a:cubicBezTo>
                    <a:pt x="1003612" y="430882"/>
                    <a:pt x="1001668" y="428453"/>
                    <a:pt x="999725" y="425539"/>
                  </a:cubicBezTo>
                  <a:lnTo>
                    <a:pt x="1002640" y="425539"/>
                  </a:lnTo>
                  <a:cubicBezTo>
                    <a:pt x="1004583" y="425539"/>
                    <a:pt x="1005555" y="424567"/>
                    <a:pt x="1005555" y="422624"/>
                  </a:cubicBezTo>
                  <a:cubicBezTo>
                    <a:pt x="1005555" y="422624"/>
                    <a:pt x="1004583" y="421652"/>
                    <a:pt x="1002640" y="419709"/>
                  </a:cubicBezTo>
                  <a:cubicBezTo>
                    <a:pt x="1001668" y="419709"/>
                    <a:pt x="999483" y="418495"/>
                    <a:pt x="996082" y="416066"/>
                  </a:cubicBezTo>
                  <a:cubicBezTo>
                    <a:pt x="992682" y="413637"/>
                    <a:pt x="989524" y="411937"/>
                    <a:pt x="986609" y="410965"/>
                  </a:cubicBezTo>
                  <a:lnTo>
                    <a:pt x="983695" y="410965"/>
                  </a:lnTo>
                  <a:cubicBezTo>
                    <a:pt x="984666" y="409994"/>
                    <a:pt x="985881" y="408537"/>
                    <a:pt x="987338" y="406593"/>
                  </a:cubicBezTo>
                  <a:cubicBezTo>
                    <a:pt x="988795" y="404650"/>
                    <a:pt x="989038" y="402222"/>
                    <a:pt x="988067" y="399307"/>
                  </a:cubicBezTo>
                  <a:cubicBezTo>
                    <a:pt x="988067" y="399307"/>
                    <a:pt x="988067" y="399064"/>
                    <a:pt x="988067" y="398578"/>
                  </a:cubicBezTo>
                  <a:cubicBezTo>
                    <a:pt x="988067" y="398092"/>
                    <a:pt x="988067" y="397850"/>
                    <a:pt x="988067" y="397850"/>
                  </a:cubicBezTo>
                  <a:cubicBezTo>
                    <a:pt x="990981" y="393963"/>
                    <a:pt x="992196" y="391291"/>
                    <a:pt x="991710" y="389834"/>
                  </a:cubicBezTo>
                  <a:cubicBezTo>
                    <a:pt x="991224" y="388377"/>
                    <a:pt x="989038" y="386677"/>
                    <a:pt x="985152" y="384734"/>
                  </a:cubicBezTo>
                  <a:cubicBezTo>
                    <a:pt x="985152" y="384734"/>
                    <a:pt x="984909" y="384491"/>
                    <a:pt x="984423" y="384005"/>
                  </a:cubicBezTo>
                  <a:cubicBezTo>
                    <a:pt x="983938" y="383519"/>
                    <a:pt x="983695" y="383276"/>
                    <a:pt x="983695" y="383276"/>
                  </a:cubicBezTo>
                  <a:cubicBezTo>
                    <a:pt x="981752" y="379390"/>
                    <a:pt x="979080" y="376232"/>
                    <a:pt x="975679" y="373804"/>
                  </a:cubicBezTo>
                  <a:cubicBezTo>
                    <a:pt x="972279" y="371375"/>
                    <a:pt x="970579" y="369675"/>
                    <a:pt x="970579" y="368703"/>
                  </a:cubicBezTo>
                  <a:cubicBezTo>
                    <a:pt x="968636" y="367731"/>
                    <a:pt x="966693" y="366517"/>
                    <a:pt x="964750" y="365060"/>
                  </a:cubicBezTo>
                  <a:cubicBezTo>
                    <a:pt x="962806" y="363602"/>
                    <a:pt x="960378" y="361902"/>
                    <a:pt x="957463" y="359959"/>
                  </a:cubicBezTo>
                  <a:lnTo>
                    <a:pt x="958920" y="355587"/>
                  </a:lnTo>
                  <a:cubicBezTo>
                    <a:pt x="958920" y="354616"/>
                    <a:pt x="959406" y="351215"/>
                    <a:pt x="960378" y="345386"/>
                  </a:cubicBezTo>
                  <a:cubicBezTo>
                    <a:pt x="958435" y="345386"/>
                    <a:pt x="954791" y="344414"/>
                    <a:pt x="949448" y="342471"/>
                  </a:cubicBezTo>
                  <a:cubicBezTo>
                    <a:pt x="944104" y="340528"/>
                    <a:pt x="940461" y="337613"/>
                    <a:pt x="938518" y="333727"/>
                  </a:cubicBezTo>
                  <a:cubicBezTo>
                    <a:pt x="938518" y="333727"/>
                    <a:pt x="939975" y="332270"/>
                    <a:pt x="942890" y="329355"/>
                  </a:cubicBezTo>
                  <a:cubicBezTo>
                    <a:pt x="943861" y="328384"/>
                    <a:pt x="944347" y="327412"/>
                    <a:pt x="944347" y="326441"/>
                  </a:cubicBezTo>
                  <a:cubicBezTo>
                    <a:pt x="944347" y="325469"/>
                    <a:pt x="943861" y="324497"/>
                    <a:pt x="942890" y="323526"/>
                  </a:cubicBezTo>
                  <a:cubicBezTo>
                    <a:pt x="938032" y="318668"/>
                    <a:pt x="935603" y="316239"/>
                    <a:pt x="935603" y="316239"/>
                  </a:cubicBezTo>
                  <a:lnTo>
                    <a:pt x="910828" y="301666"/>
                  </a:lnTo>
                  <a:lnTo>
                    <a:pt x="910828" y="303123"/>
                  </a:lnTo>
                  <a:cubicBezTo>
                    <a:pt x="913743" y="308953"/>
                    <a:pt x="915686" y="315754"/>
                    <a:pt x="916658" y="323526"/>
                  </a:cubicBezTo>
                  <a:cubicBezTo>
                    <a:pt x="917629" y="325469"/>
                    <a:pt x="918844" y="327655"/>
                    <a:pt x="920301" y="330084"/>
                  </a:cubicBezTo>
                  <a:cubicBezTo>
                    <a:pt x="921758" y="332513"/>
                    <a:pt x="922973" y="334699"/>
                    <a:pt x="923944" y="336642"/>
                  </a:cubicBezTo>
                  <a:lnTo>
                    <a:pt x="935603" y="351215"/>
                  </a:lnTo>
                  <a:lnTo>
                    <a:pt x="929774" y="352672"/>
                  </a:lnTo>
                  <a:cubicBezTo>
                    <a:pt x="929774" y="354616"/>
                    <a:pt x="929288" y="356073"/>
                    <a:pt x="928316" y="357044"/>
                  </a:cubicBezTo>
                  <a:lnTo>
                    <a:pt x="926859" y="364331"/>
                  </a:lnTo>
                  <a:cubicBezTo>
                    <a:pt x="926859" y="368217"/>
                    <a:pt x="929288" y="371132"/>
                    <a:pt x="934146" y="373075"/>
                  </a:cubicBezTo>
                  <a:cubicBezTo>
                    <a:pt x="936089" y="375018"/>
                    <a:pt x="937060" y="375990"/>
                    <a:pt x="937060" y="375990"/>
                  </a:cubicBezTo>
                  <a:cubicBezTo>
                    <a:pt x="939003" y="382790"/>
                    <a:pt x="942890" y="386677"/>
                    <a:pt x="948719" y="387648"/>
                  </a:cubicBezTo>
                  <a:cubicBezTo>
                    <a:pt x="950662" y="388620"/>
                    <a:pt x="952119" y="390563"/>
                    <a:pt x="953091" y="393477"/>
                  </a:cubicBezTo>
                  <a:cubicBezTo>
                    <a:pt x="954063" y="396392"/>
                    <a:pt x="954548" y="397850"/>
                    <a:pt x="954548" y="397850"/>
                  </a:cubicBezTo>
                  <a:cubicBezTo>
                    <a:pt x="955520" y="398821"/>
                    <a:pt x="955034" y="400278"/>
                    <a:pt x="953091" y="402222"/>
                  </a:cubicBezTo>
                  <a:cubicBezTo>
                    <a:pt x="951148" y="404165"/>
                    <a:pt x="949205" y="405622"/>
                    <a:pt x="947262" y="406593"/>
                  </a:cubicBezTo>
                  <a:cubicBezTo>
                    <a:pt x="946290" y="407565"/>
                    <a:pt x="944347" y="408051"/>
                    <a:pt x="941432" y="408051"/>
                  </a:cubicBezTo>
                  <a:cubicBezTo>
                    <a:pt x="941432" y="409022"/>
                    <a:pt x="941675" y="410237"/>
                    <a:pt x="942161" y="411694"/>
                  </a:cubicBezTo>
                  <a:cubicBezTo>
                    <a:pt x="942647" y="413151"/>
                    <a:pt x="941432" y="413880"/>
                    <a:pt x="938518" y="413880"/>
                  </a:cubicBezTo>
                  <a:lnTo>
                    <a:pt x="947262" y="426996"/>
                  </a:lnTo>
                  <a:lnTo>
                    <a:pt x="938518" y="426996"/>
                  </a:lnTo>
                  <a:lnTo>
                    <a:pt x="941432" y="431368"/>
                  </a:lnTo>
                  <a:cubicBezTo>
                    <a:pt x="944347" y="438169"/>
                    <a:pt x="943861" y="443027"/>
                    <a:pt x="939975" y="445941"/>
                  </a:cubicBezTo>
                  <a:lnTo>
                    <a:pt x="929774" y="451771"/>
                  </a:lnTo>
                  <a:cubicBezTo>
                    <a:pt x="930745" y="453714"/>
                    <a:pt x="932688" y="456385"/>
                    <a:pt x="935603" y="459786"/>
                  </a:cubicBezTo>
                  <a:cubicBezTo>
                    <a:pt x="938518" y="463186"/>
                    <a:pt x="940461" y="466344"/>
                    <a:pt x="941432" y="469258"/>
                  </a:cubicBezTo>
                  <a:lnTo>
                    <a:pt x="937060" y="469258"/>
                  </a:lnTo>
                  <a:cubicBezTo>
                    <a:pt x="929288" y="469258"/>
                    <a:pt x="923459" y="470716"/>
                    <a:pt x="919573" y="473630"/>
                  </a:cubicBezTo>
                  <a:cubicBezTo>
                    <a:pt x="910828" y="480431"/>
                    <a:pt x="899656" y="486746"/>
                    <a:pt x="886054" y="492576"/>
                  </a:cubicBezTo>
                  <a:lnTo>
                    <a:pt x="877310" y="499862"/>
                  </a:lnTo>
                  <a:lnTo>
                    <a:pt x="874395" y="505692"/>
                  </a:lnTo>
                  <a:lnTo>
                    <a:pt x="864194" y="499862"/>
                  </a:lnTo>
                  <a:cubicBezTo>
                    <a:pt x="862251" y="497919"/>
                    <a:pt x="857879" y="495976"/>
                    <a:pt x="851078" y="494033"/>
                  </a:cubicBezTo>
                  <a:cubicBezTo>
                    <a:pt x="849135" y="494033"/>
                    <a:pt x="847192" y="493790"/>
                    <a:pt x="845249" y="493304"/>
                  </a:cubicBezTo>
                  <a:cubicBezTo>
                    <a:pt x="843306" y="492818"/>
                    <a:pt x="841848" y="492090"/>
                    <a:pt x="840877" y="491118"/>
                  </a:cubicBezTo>
                  <a:cubicBezTo>
                    <a:pt x="838934" y="489175"/>
                    <a:pt x="837962" y="489661"/>
                    <a:pt x="837962" y="492576"/>
                  </a:cubicBezTo>
                  <a:lnTo>
                    <a:pt x="829218" y="501320"/>
                  </a:lnTo>
                  <a:cubicBezTo>
                    <a:pt x="829218" y="498405"/>
                    <a:pt x="828733" y="495976"/>
                    <a:pt x="827761" y="494033"/>
                  </a:cubicBezTo>
                  <a:cubicBezTo>
                    <a:pt x="825818" y="497919"/>
                    <a:pt x="822417" y="503263"/>
                    <a:pt x="817560" y="510064"/>
                  </a:cubicBezTo>
                  <a:cubicBezTo>
                    <a:pt x="817560" y="510064"/>
                    <a:pt x="817317" y="509821"/>
                    <a:pt x="816831" y="509335"/>
                  </a:cubicBezTo>
                  <a:cubicBezTo>
                    <a:pt x="816345" y="508849"/>
                    <a:pt x="816102" y="508606"/>
                    <a:pt x="816102" y="508606"/>
                  </a:cubicBezTo>
                  <a:cubicBezTo>
                    <a:pt x="818046" y="503749"/>
                    <a:pt x="819989" y="499862"/>
                    <a:pt x="821932" y="496948"/>
                  </a:cubicBezTo>
                  <a:cubicBezTo>
                    <a:pt x="814159" y="504720"/>
                    <a:pt x="803958" y="517350"/>
                    <a:pt x="791328" y="534838"/>
                  </a:cubicBezTo>
                  <a:lnTo>
                    <a:pt x="789871" y="526094"/>
                  </a:lnTo>
                  <a:lnTo>
                    <a:pt x="779669" y="545039"/>
                  </a:lnTo>
                  <a:lnTo>
                    <a:pt x="779669" y="539210"/>
                  </a:lnTo>
                  <a:cubicBezTo>
                    <a:pt x="778698" y="540181"/>
                    <a:pt x="777969" y="541153"/>
                    <a:pt x="777483" y="542125"/>
                  </a:cubicBezTo>
                  <a:cubicBezTo>
                    <a:pt x="776998" y="543096"/>
                    <a:pt x="776755" y="544068"/>
                    <a:pt x="776755" y="545039"/>
                  </a:cubicBezTo>
                  <a:lnTo>
                    <a:pt x="750523" y="580015"/>
                  </a:lnTo>
                  <a:cubicBezTo>
                    <a:pt x="749551" y="580015"/>
                    <a:pt x="749066" y="580501"/>
                    <a:pt x="749066" y="581472"/>
                  </a:cubicBezTo>
                  <a:cubicBezTo>
                    <a:pt x="749066" y="582444"/>
                    <a:pt x="748094" y="583416"/>
                    <a:pt x="746151" y="584387"/>
                  </a:cubicBezTo>
                  <a:cubicBezTo>
                    <a:pt x="741293" y="589245"/>
                    <a:pt x="734492" y="598474"/>
                    <a:pt x="725748" y="612076"/>
                  </a:cubicBezTo>
                  <a:lnTo>
                    <a:pt x="725748" y="619363"/>
                  </a:lnTo>
                  <a:cubicBezTo>
                    <a:pt x="725748" y="620334"/>
                    <a:pt x="725505" y="620334"/>
                    <a:pt x="725020" y="619363"/>
                  </a:cubicBezTo>
                  <a:cubicBezTo>
                    <a:pt x="724534" y="618391"/>
                    <a:pt x="723319" y="617906"/>
                    <a:pt x="721376" y="617906"/>
                  </a:cubicBezTo>
                  <a:cubicBezTo>
                    <a:pt x="724291" y="621792"/>
                    <a:pt x="728177" y="624706"/>
                    <a:pt x="733035" y="626649"/>
                  </a:cubicBezTo>
                  <a:lnTo>
                    <a:pt x="756352" y="641223"/>
                  </a:lnTo>
                  <a:lnTo>
                    <a:pt x="759267" y="648509"/>
                  </a:lnTo>
                  <a:lnTo>
                    <a:pt x="810273" y="680571"/>
                  </a:lnTo>
                  <a:cubicBezTo>
                    <a:pt x="815131" y="682514"/>
                    <a:pt x="818531" y="685914"/>
                    <a:pt x="820474" y="690772"/>
                  </a:cubicBezTo>
                  <a:cubicBezTo>
                    <a:pt x="822417" y="695629"/>
                    <a:pt x="824846" y="699516"/>
                    <a:pt x="827761" y="702430"/>
                  </a:cubicBezTo>
                  <a:cubicBezTo>
                    <a:pt x="830676" y="702430"/>
                    <a:pt x="833833" y="703645"/>
                    <a:pt x="837234" y="706074"/>
                  </a:cubicBezTo>
                  <a:cubicBezTo>
                    <a:pt x="840634" y="708503"/>
                    <a:pt x="842334" y="711174"/>
                    <a:pt x="842334" y="714089"/>
                  </a:cubicBezTo>
                  <a:cubicBezTo>
                    <a:pt x="867594" y="725747"/>
                    <a:pt x="897713" y="743721"/>
                    <a:pt x="932688" y="768010"/>
                  </a:cubicBezTo>
                  <a:cubicBezTo>
                    <a:pt x="961835" y="788413"/>
                    <a:pt x="985152" y="803957"/>
                    <a:pt x="1002640" y="814644"/>
                  </a:cubicBezTo>
                  <a:cubicBezTo>
                    <a:pt x="1009441" y="814644"/>
                    <a:pt x="1014541" y="816102"/>
                    <a:pt x="1017942" y="819016"/>
                  </a:cubicBezTo>
                  <a:cubicBezTo>
                    <a:pt x="1021342" y="821931"/>
                    <a:pt x="1024014" y="824360"/>
                    <a:pt x="1025957" y="826303"/>
                  </a:cubicBezTo>
                  <a:lnTo>
                    <a:pt x="1015756" y="826303"/>
                  </a:lnTo>
                  <a:cubicBezTo>
                    <a:pt x="1037130" y="834075"/>
                    <a:pt x="1052189" y="840391"/>
                    <a:pt x="1060933" y="845248"/>
                  </a:cubicBezTo>
                  <a:lnTo>
                    <a:pt x="1141086" y="883139"/>
                  </a:lnTo>
                  <a:cubicBezTo>
                    <a:pt x="1150801" y="887997"/>
                    <a:pt x="1158088" y="890425"/>
                    <a:pt x="1162946" y="890425"/>
                  </a:cubicBezTo>
                  <a:lnTo>
                    <a:pt x="1170232" y="890425"/>
                  </a:lnTo>
                  <a:cubicBezTo>
                    <a:pt x="1176062" y="890425"/>
                    <a:pt x="1180919" y="890911"/>
                    <a:pt x="1184806" y="891883"/>
                  </a:cubicBezTo>
                  <a:cubicBezTo>
                    <a:pt x="1185777" y="892854"/>
                    <a:pt x="1188935" y="894312"/>
                    <a:pt x="1194278" y="896255"/>
                  </a:cubicBezTo>
                  <a:cubicBezTo>
                    <a:pt x="1199622" y="898198"/>
                    <a:pt x="1203265" y="899655"/>
                    <a:pt x="1205208" y="900627"/>
                  </a:cubicBezTo>
                  <a:lnTo>
                    <a:pt x="1231440" y="906456"/>
                  </a:lnTo>
                  <a:cubicBezTo>
                    <a:pt x="1240184" y="910342"/>
                    <a:pt x="1245528" y="913743"/>
                    <a:pt x="1247471" y="916657"/>
                  </a:cubicBezTo>
                  <a:lnTo>
                    <a:pt x="1259129" y="922486"/>
                  </a:lnTo>
                  <a:lnTo>
                    <a:pt x="1259129" y="925199"/>
                  </a:lnTo>
                  <a:lnTo>
                    <a:pt x="1232897" y="912285"/>
                  </a:lnTo>
                  <a:lnTo>
                    <a:pt x="1259129" y="925401"/>
                  </a:lnTo>
                  <a:lnTo>
                    <a:pt x="1259129" y="925199"/>
                  </a:lnTo>
                  <a:lnTo>
                    <a:pt x="1327624" y="958920"/>
                  </a:lnTo>
                  <a:cubicBezTo>
                    <a:pt x="1346083" y="967664"/>
                    <a:pt x="1374258" y="981265"/>
                    <a:pt x="1412148" y="999725"/>
                  </a:cubicBezTo>
                  <a:lnTo>
                    <a:pt x="1412148" y="1002639"/>
                  </a:lnTo>
                  <a:lnTo>
                    <a:pt x="1331996" y="972036"/>
                  </a:lnTo>
                  <a:cubicBezTo>
                    <a:pt x="1331024" y="973979"/>
                    <a:pt x="1328352" y="974222"/>
                    <a:pt x="1323980" y="972764"/>
                  </a:cubicBezTo>
                  <a:cubicBezTo>
                    <a:pt x="1319608" y="971307"/>
                    <a:pt x="1316451" y="972036"/>
                    <a:pt x="1314508" y="974950"/>
                  </a:cubicBezTo>
                  <a:cubicBezTo>
                    <a:pt x="1317422" y="975922"/>
                    <a:pt x="1327138" y="979808"/>
                    <a:pt x="1343654" y="986609"/>
                  </a:cubicBezTo>
                  <a:cubicBezTo>
                    <a:pt x="1357256" y="989523"/>
                    <a:pt x="1368429" y="993410"/>
                    <a:pt x="1377173" y="998267"/>
                  </a:cubicBezTo>
                  <a:cubicBezTo>
                    <a:pt x="1373286" y="997296"/>
                    <a:pt x="1365514" y="995110"/>
                    <a:pt x="1353855" y="991709"/>
                  </a:cubicBezTo>
                  <a:cubicBezTo>
                    <a:pt x="1342197" y="988309"/>
                    <a:pt x="1331510" y="986609"/>
                    <a:pt x="1321794" y="986609"/>
                  </a:cubicBezTo>
                  <a:cubicBezTo>
                    <a:pt x="1314022" y="983694"/>
                    <a:pt x="1304549" y="981265"/>
                    <a:pt x="1293376" y="979322"/>
                  </a:cubicBezTo>
                  <a:cubicBezTo>
                    <a:pt x="1282203" y="977379"/>
                    <a:pt x="1273703" y="975922"/>
                    <a:pt x="1267873" y="974950"/>
                  </a:cubicBezTo>
                  <a:cubicBezTo>
                    <a:pt x="1267873" y="974950"/>
                    <a:pt x="1267873" y="975436"/>
                    <a:pt x="1267873" y="976408"/>
                  </a:cubicBezTo>
                  <a:cubicBezTo>
                    <a:pt x="1267873" y="977379"/>
                    <a:pt x="1268359" y="977865"/>
                    <a:pt x="1269331" y="977865"/>
                  </a:cubicBezTo>
                  <a:cubicBezTo>
                    <a:pt x="1280989" y="978836"/>
                    <a:pt x="1293376" y="981994"/>
                    <a:pt x="1306492" y="987337"/>
                  </a:cubicBezTo>
                  <a:cubicBezTo>
                    <a:pt x="1319608" y="992681"/>
                    <a:pt x="1330538" y="996324"/>
                    <a:pt x="1339282" y="998267"/>
                  </a:cubicBezTo>
                  <a:cubicBezTo>
                    <a:pt x="1339282" y="1000210"/>
                    <a:pt x="1340497" y="1001182"/>
                    <a:pt x="1342926" y="1001182"/>
                  </a:cubicBezTo>
                  <a:cubicBezTo>
                    <a:pt x="1345354" y="1001182"/>
                    <a:pt x="1348512" y="1000696"/>
                    <a:pt x="1352398" y="999725"/>
                  </a:cubicBezTo>
                  <a:cubicBezTo>
                    <a:pt x="1358227" y="999725"/>
                    <a:pt x="1362113" y="1004097"/>
                    <a:pt x="1364057" y="1012841"/>
                  </a:cubicBezTo>
                  <a:cubicBezTo>
                    <a:pt x="1366000" y="1011869"/>
                    <a:pt x="1368429" y="1011626"/>
                    <a:pt x="1371343" y="1012112"/>
                  </a:cubicBezTo>
                  <a:cubicBezTo>
                    <a:pt x="1374258" y="1012598"/>
                    <a:pt x="1376687" y="1012841"/>
                    <a:pt x="1378630" y="1012841"/>
                  </a:cubicBezTo>
                  <a:lnTo>
                    <a:pt x="1390288" y="1018670"/>
                  </a:lnTo>
                  <a:lnTo>
                    <a:pt x="1391746" y="1024499"/>
                  </a:lnTo>
                  <a:lnTo>
                    <a:pt x="1388831" y="1024499"/>
                  </a:lnTo>
                  <a:lnTo>
                    <a:pt x="1362599" y="1021585"/>
                  </a:lnTo>
                  <a:lnTo>
                    <a:pt x="1337825" y="1017213"/>
                  </a:lnTo>
                  <a:lnTo>
                    <a:pt x="1333453" y="1021585"/>
                  </a:lnTo>
                  <a:cubicBezTo>
                    <a:pt x="1337339" y="1024499"/>
                    <a:pt x="1342197" y="1025957"/>
                    <a:pt x="1348026" y="1025957"/>
                  </a:cubicBezTo>
                  <a:cubicBezTo>
                    <a:pt x="1353855" y="1025957"/>
                    <a:pt x="1358227" y="1025957"/>
                    <a:pt x="1361142" y="1025957"/>
                  </a:cubicBezTo>
                  <a:cubicBezTo>
                    <a:pt x="1364057" y="1026928"/>
                    <a:pt x="1368914" y="1027414"/>
                    <a:pt x="1375715" y="1027414"/>
                  </a:cubicBezTo>
                  <a:cubicBezTo>
                    <a:pt x="1382516" y="1027414"/>
                    <a:pt x="1387860" y="1029357"/>
                    <a:pt x="1391746" y="1033243"/>
                  </a:cubicBezTo>
                  <a:cubicBezTo>
                    <a:pt x="1385916" y="1033243"/>
                    <a:pt x="1378144" y="1031786"/>
                    <a:pt x="1368429" y="1028871"/>
                  </a:cubicBezTo>
                  <a:cubicBezTo>
                    <a:pt x="1374258" y="1032757"/>
                    <a:pt x="1383488" y="1036158"/>
                    <a:pt x="1396118" y="1039072"/>
                  </a:cubicBezTo>
                  <a:cubicBezTo>
                    <a:pt x="1399032" y="1040044"/>
                    <a:pt x="1402919" y="1041501"/>
                    <a:pt x="1407776" y="1043444"/>
                  </a:cubicBezTo>
                  <a:cubicBezTo>
                    <a:pt x="1412634" y="1045388"/>
                    <a:pt x="1417006" y="1046845"/>
                    <a:pt x="1420892" y="1047816"/>
                  </a:cubicBezTo>
                  <a:cubicBezTo>
                    <a:pt x="1420892" y="1048788"/>
                    <a:pt x="1419435" y="1049031"/>
                    <a:pt x="1416520" y="1048545"/>
                  </a:cubicBezTo>
                  <a:cubicBezTo>
                    <a:pt x="1413606" y="1048059"/>
                    <a:pt x="1411663" y="1047816"/>
                    <a:pt x="1410691" y="1047816"/>
                  </a:cubicBezTo>
                  <a:lnTo>
                    <a:pt x="1381545" y="1040530"/>
                  </a:lnTo>
                  <a:lnTo>
                    <a:pt x="1369886" y="1043444"/>
                  </a:lnTo>
                  <a:cubicBezTo>
                    <a:pt x="1366000" y="1043444"/>
                    <a:pt x="1361628" y="1041987"/>
                    <a:pt x="1356770" y="1039072"/>
                  </a:cubicBezTo>
                  <a:cubicBezTo>
                    <a:pt x="1352884" y="1039072"/>
                    <a:pt x="1349969" y="1039801"/>
                    <a:pt x="1348026" y="1041258"/>
                  </a:cubicBezTo>
                  <a:cubicBezTo>
                    <a:pt x="1346083" y="1042716"/>
                    <a:pt x="1344626" y="1045388"/>
                    <a:pt x="1343654" y="1049274"/>
                  </a:cubicBezTo>
                  <a:cubicBezTo>
                    <a:pt x="1346569" y="1051217"/>
                    <a:pt x="1352884" y="1052188"/>
                    <a:pt x="1362599" y="1052188"/>
                  </a:cubicBezTo>
                  <a:lnTo>
                    <a:pt x="1364057" y="1055103"/>
                  </a:lnTo>
                  <a:lnTo>
                    <a:pt x="1333453" y="1055103"/>
                  </a:lnTo>
                  <a:lnTo>
                    <a:pt x="1333453" y="1058018"/>
                  </a:lnTo>
                  <a:lnTo>
                    <a:pt x="1301392" y="1053646"/>
                  </a:lnTo>
                  <a:cubicBezTo>
                    <a:pt x="1298477" y="1051703"/>
                    <a:pt x="1295077" y="1050731"/>
                    <a:pt x="1291190" y="1050731"/>
                  </a:cubicBezTo>
                  <a:cubicBezTo>
                    <a:pt x="1288276" y="1050731"/>
                    <a:pt x="1283904" y="1051703"/>
                    <a:pt x="1278075" y="1053646"/>
                  </a:cubicBezTo>
                  <a:cubicBezTo>
                    <a:pt x="1272245" y="1055589"/>
                    <a:pt x="1267388" y="1056560"/>
                    <a:pt x="1263501" y="1056560"/>
                  </a:cubicBezTo>
                  <a:cubicBezTo>
                    <a:pt x="1261558" y="1056560"/>
                    <a:pt x="1259372" y="1057289"/>
                    <a:pt x="1256943" y="1058746"/>
                  </a:cubicBezTo>
                  <a:cubicBezTo>
                    <a:pt x="1254514" y="1060204"/>
                    <a:pt x="1252328" y="1060447"/>
                    <a:pt x="1250385" y="1059475"/>
                  </a:cubicBezTo>
                  <a:cubicBezTo>
                    <a:pt x="1227068" y="1055589"/>
                    <a:pt x="1211037" y="1054131"/>
                    <a:pt x="1202294" y="1055103"/>
                  </a:cubicBezTo>
                  <a:lnTo>
                    <a:pt x="1202294" y="1059475"/>
                  </a:lnTo>
                  <a:lnTo>
                    <a:pt x="1203751" y="1063847"/>
                  </a:lnTo>
                  <a:cubicBezTo>
                    <a:pt x="1211523" y="1064818"/>
                    <a:pt x="1223182" y="1065304"/>
                    <a:pt x="1238727" y="1065304"/>
                  </a:cubicBezTo>
                  <a:lnTo>
                    <a:pt x="1257672" y="1065304"/>
                  </a:lnTo>
                  <a:lnTo>
                    <a:pt x="1195007" y="1069676"/>
                  </a:lnTo>
                  <a:cubicBezTo>
                    <a:pt x="1195007" y="1069676"/>
                    <a:pt x="1194278" y="1069919"/>
                    <a:pt x="1192821" y="1070405"/>
                  </a:cubicBezTo>
                  <a:cubicBezTo>
                    <a:pt x="1191364" y="1070891"/>
                    <a:pt x="1190635" y="1070648"/>
                    <a:pt x="1190635" y="1069676"/>
                  </a:cubicBezTo>
                  <a:cubicBezTo>
                    <a:pt x="1185777" y="1067733"/>
                    <a:pt x="1182863" y="1066762"/>
                    <a:pt x="1181891" y="1066762"/>
                  </a:cubicBezTo>
                  <a:cubicBezTo>
                    <a:pt x="1179948" y="1066762"/>
                    <a:pt x="1177762" y="1067247"/>
                    <a:pt x="1175333" y="1068219"/>
                  </a:cubicBezTo>
                  <a:cubicBezTo>
                    <a:pt x="1172904" y="1069191"/>
                    <a:pt x="1169747" y="1070162"/>
                    <a:pt x="1165860" y="1071134"/>
                  </a:cubicBezTo>
                  <a:lnTo>
                    <a:pt x="1155659" y="1072591"/>
                  </a:lnTo>
                  <a:cubicBezTo>
                    <a:pt x="1156631" y="1073563"/>
                    <a:pt x="1160031" y="1075020"/>
                    <a:pt x="1165860" y="1076963"/>
                  </a:cubicBezTo>
                  <a:lnTo>
                    <a:pt x="1162946" y="1079878"/>
                  </a:lnTo>
                  <a:cubicBezTo>
                    <a:pt x="1164889" y="1078906"/>
                    <a:pt x="1166103" y="1078663"/>
                    <a:pt x="1166589" y="1079149"/>
                  </a:cubicBezTo>
                  <a:cubicBezTo>
                    <a:pt x="1167075" y="1079635"/>
                    <a:pt x="1167318" y="1080849"/>
                    <a:pt x="1167318" y="1082792"/>
                  </a:cubicBezTo>
                  <a:cubicBezTo>
                    <a:pt x="1167318" y="1081821"/>
                    <a:pt x="1166346" y="1081092"/>
                    <a:pt x="1164403" y="1080606"/>
                  </a:cubicBezTo>
                  <a:cubicBezTo>
                    <a:pt x="1162460" y="1080120"/>
                    <a:pt x="1159545" y="1081335"/>
                    <a:pt x="1155659" y="1084250"/>
                  </a:cubicBezTo>
                  <a:cubicBezTo>
                    <a:pt x="1159545" y="1086193"/>
                    <a:pt x="1163432" y="1088622"/>
                    <a:pt x="1167318" y="1091536"/>
                  </a:cubicBezTo>
                  <a:cubicBezTo>
                    <a:pt x="1171204" y="1094451"/>
                    <a:pt x="1174604" y="1095908"/>
                    <a:pt x="1177519" y="1095908"/>
                  </a:cubicBezTo>
                  <a:cubicBezTo>
                    <a:pt x="1177519" y="1096880"/>
                    <a:pt x="1176547" y="1097608"/>
                    <a:pt x="1174604" y="1098094"/>
                  </a:cubicBezTo>
                  <a:cubicBezTo>
                    <a:pt x="1172661" y="1098580"/>
                    <a:pt x="1171204" y="1099794"/>
                    <a:pt x="1170232" y="1101737"/>
                  </a:cubicBezTo>
                  <a:lnTo>
                    <a:pt x="1167318" y="1101737"/>
                  </a:lnTo>
                  <a:cubicBezTo>
                    <a:pt x="1162460" y="1101737"/>
                    <a:pt x="1159545" y="1103195"/>
                    <a:pt x="1158574" y="1106109"/>
                  </a:cubicBezTo>
                  <a:cubicBezTo>
                    <a:pt x="1158574" y="1106109"/>
                    <a:pt x="1156631" y="1107567"/>
                    <a:pt x="1152745" y="1110481"/>
                  </a:cubicBezTo>
                  <a:cubicBezTo>
                    <a:pt x="1150801" y="1109510"/>
                    <a:pt x="1146915" y="1109267"/>
                    <a:pt x="1141086" y="1109753"/>
                  </a:cubicBezTo>
                  <a:cubicBezTo>
                    <a:pt x="1135257" y="1110239"/>
                    <a:pt x="1131856" y="1110481"/>
                    <a:pt x="1130885" y="1110481"/>
                  </a:cubicBezTo>
                  <a:cubicBezTo>
                    <a:pt x="1124084" y="1110481"/>
                    <a:pt x="1119712" y="1110967"/>
                    <a:pt x="1117769" y="1111939"/>
                  </a:cubicBezTo>
                  <a:cubicBezTo>
                    <a:pt x="1102224" y="1122626"/>
                    <a:pt x="1087651" y="1126998"/>
                    <a:pt x="1074049" y="1125055"/>
                  </a:cubicBezTo>
                  <a:lnTo>
                    <a:pt x="1065305" y="1127969"/>
                  </a:lnTo>
                  <a:cubicBezTo>
                    <a:pt x="1059476" y="1129912"/>
                    <a:pt x="1056075" y="1130884"/>
                    <a:pt x="1055104" y="1130884"/>
                  </a:cubicBezTo>
                  <a:cubicBezTo>
                    <a:pt x="1052189" y="1130884"/>
                    <a:pt x="1047331" y="1129427"/>
                    <a:pt x="1040530" y="1126512"/>
                  </a:cubicBezTo>
                  <a:lnTo>
                    <a:pt x="1036158" y="1126512"/>
                  </a:lnTo>
                  <a:cubicBezTo>
                    <a:pt x="1030329" y="1126512"/>
                    <a:pt x="1026443" y="1126998"/>
                    <a:pt x="1024500" y="1127969"/>
                  </a:cubicBezTo>
                  <a:cubicBezTo>
                    <a:pt x="1023528" y="1127969"/>
                    <a:pt x="1022314" y="1128455"/>
                    <a:pt x="1020857" y="1129427"/>
                  </a:cubicBezTo>
                  <a:cubicBezTo>
                    <a:pt x="1019399" y="1130398"/>
                    <a:pt x="1018185" y="1129912"/>
                    <a:pt x="1017213" y="1127969"/>
                  </a:cubicBezTo>
                  <a:cubicBezTo>
                    <a:pt x="1014299" y="1126026"/>
                    <a:pt x="1012113" y="1125055"/>
                    <a:pt x="1010655" y="1125055"/>
                  </a:cubicBezTo>
                  <a:cubicBezTo>
                    <a:pt x="1009198" y="1125055"/>
                    <a:pt x="1007012" y="1126998"/>
                    <a:pt x="1004097" y="1130884"/>
                  </a:cubicBezTo>
                  <a:lnTo>
                    <a:pt x="990981" y="1130884"/>
                  </a:lnTo>
                  <a:cubicBezTo>
                    <a:pt x="989038" y="1128941"/>
                    <a:pt x="986124" y="1127969"/>
                    <a:pt x="982237" y="1127969"/>
                  </a:cubicBezTo>
                  <a:cubicBezTo>
                    <a:pt x="978351" y="1127969"/>
                    <a:pt x="975437" y="1127969"/>
                    <a:pt x="973493" y="1127969"/>
                  </a:cubicBezTo>
                  <a:lnTo>
                    <a:pt x="941432" y="1123597"/>
                  </a:lnTo>
                  <a:lnTo>
                    <a:pt x="916658" y="1103195"/>
                  </a:lnTo>
                  <a:cubicBezTo>
                    <a:pt x="914715" y="1106109"/>
                    <a:pt x="912772" y="1105624"/>
                    <a:pt x="910828" y="1101737"/>
                  </a:cubicBezTo>
                  <a:cubicBezTo>
                    <a:pt x="908885" y="1100766"/>
                    <a:pt x="907671" y="1099552"/>
                    <a:pt x="907185" y="1098094"/>
                  </a:cubicBezTo>
                  <a:cubicBezTo>
                    <a:pt x="906699" y="1096637"/>
                    <a:pt x="906457" y="1096394"/>
                    <a:pt x="906457" y="1097365"/>
                  </a:cubicBezTo>
                  <a:cubicBezTo>
                    <a:pt x="902570" y="1094451"/>
                    <a:pt x="899656" y="1092751"/>
                    <a:pt x="897713" y="1092265"/>
                  </a:cubicBezTo>
                  <a:cubicBezTo>
                    <a:pt x="895770" y="1091779"/>
                    <a:pt x="892855" y="1091536"/>
                    <a:pt x="888969" y="1091536"/>
                  </a:cubicBezTo>
                  <a:lnTo>
                    <a:pt x="881682" y="1074048"/>
                  </a:lnTo>
                  <a:cubicBezTo>
                    <a:pt x="874881" y="1075991"/>
                    <a:pt x="870509" y="1075991"/>
                    <a:pt x="868566" y="1074048"/>
                  </a:cubicBezTo>
                  <a:cubicBezTo>
                    <a:pt x="868566" y="1072105"/>
                    <a:pt x="867594" y="1071134"/>
                    <a:pt x="865651" y="1071134"/>
                  </a:cubicBezTo>
                  <a:lnTo>
                    <a:pt x="864194" y="1071134"/>
                  </a:lnTo>
                  <a:cubicBezTo>
                    <a:pt x="859336" y="1071134"/>
                    <a:pt x="855207" y="1068948"/>
                    <a:pt x="851807" y="1064576"/>
                  </a:cubicBezTo>
                  <a:cubicBezTo>
                    <a:pt x="848406" y="1060204"/>
                    <a:pt x="846221" y="1057046"/>
                    <a:pt x="845249" y="1055103"/>
                  </a:cubicBezTo>
                  <a:cubicBezTo>
                    <a:pt x="840391" y="1051217"/>
                    <a:pt x="836991" y="1045873"/>
                    <a:pt x="835048" y="1039072"/>
                  </a:cubicBezTo>
                  <a:cubicBezTo>
                    <a:pt x="834076" y="1038101"/>
                    <a:pt x="832862" y="1037372"/>
                    <a:pt x="831404" y="1036886"/>
                  </a:cubicBezTo>
                  <a:cubicBezTo>
                    <a:pt x="829947" y="1036401"/>
                    <a:pt x="828733" y="1034701"/>
                    <a:pt x="827761" y="1031786"/>
                  </a:cubicBezTo>
                  <a:cubicBezTo>
                    <a:pt x="808330" y="1022070"/>
                    <a:pt x="791814" y="1007011"/>
                    <a:pt x="778212" y="986609"/>
                  </a:cubicBezTo>
                  <a:cubicBezTo>
                    <a:pt x="763639" y="972036"/>
                    <a:pt x="751980" y="956005"/>
                    <a:pt x="743236" y="938517"/>
                  </a:cubicBezTo>
                  <a:cubicBezTo>
                    <a:pt x="736435" y="933659"/>
                    <a:pt x="731820" y="928559"/>
                    <a:pt x="729392" y="923215"/>
                  </a:cubicBezTo>
                  <a:cubicBezTo>
                    <a:pt x="726963" y="917872"/>
                    <a:pt x="725263" y="914228"/>
                    <a:pt x="724291" y="912285"/>
                  </a:cubicBezTo>
                  <a:cubicBezTo>
                    <a:pt x="721376" y="908399"/>
                    <a:pt x="717004" y="902327"/>
                    <a:pt x="711175" y="894069"/>
                  </a:cubicBezTo>
                  <a:cubicBezTo>
                    <a:pt x="705346" y="885810"/>
                    <a:pt x="700002" y="880710"/>
                    <a:pt x="695144" y="878767"/>
                  </a:cubicBezTo>
                  <a:lnTo>
                    <a:pt x="679114" y="855449"/>
                  </a:lnTo>
                  <a:lnTo>
                    <a:pt x="652882" y="836504"/>
                  </a:lnTo>
                  <a:lnTo>
                    <a:pt x="613534" y="804443"/>
                  </a:lnTo>
                  <a:lnTo>
                    <a:pt x="613534" y="811730"/>
                  </a:lnTo>
                  <a:lnTo>
                    <a:pt x="606248" y="807358"/>
                  </a:lnTo>
                  <a:lnTo>
                    <a:pt x="603333" y="807358"/>
                  </a:lnTo>
                  <a:cubicBezTo>
                    <a:pt x="603333" y="810273"/>
                    <a:pt x="603819" y="812216"/>
                    <a:pt x="604790" y="813187"/>
                  </a:cubicBezTo>
                  <a:cubicBezTo>
                    <a:pt x="605762" y="815130"/>
                    <a:pt x="607219" y="816588"/>
                    <a:pt x="609162" y="817559"/>
                  </a:cubicBezTo>
                  <a:cubicBezTo>
                    <a:pt x="614020" y="823388"/>
                    <a:pt x="618878" y="828246"/>
                    <a:pt x="623736" y="832132"/>
                  </a:cubicBezTo>
                  <a:lnTo>
                    <a:pt x="626650" y="836504"/>
                  </a:lnTo>
                  <a:cubicBezTo>
                    <a:pt x="626650" y="837476"/>
                    <a:pt x="626164" y="837962"/>
                    <a:pt x="625193" y="837962"/>
                  </a:cubicBezTo>
                  <a:lnTo>
                    <a:pt x="597504" y="814644"/>
                  </a:lnTo>
                  <a:cubicBezTo>
                    <a:pt x="596532" y="818531"/>
                    <a:pt x="594103" y="822417"/>
                    <a:pt x="590217" y="826303"/>
                  </a:cubicBezTo>
                  <a:cubicBezTo>
                    <a:pt x="586331" y="830189"/>
                    <a:pt x="583902" y="834561"/>
                    <a:pt x="582930" y="839419"/>
                  </a:cubicBezTo>
                  <a:lnTo>
                    <a:pt x="571272" y="846706"/>
                  </a:lnTo>
                  <a:cubicBezTo>
                    <a:pt x="572243" y="847677"/>
                    <a:pt x="573458" y="847920"/>
                    <a:pt x="574915" y="847434"/>
                  </a:cubicBezTo>
                  <a:cubicBezTo>
                    <a:pt x="576372" y="846948"/>
                    <a:pt x="577587" y="846706"/>
                    <a:pt x="578558" y="846706"/>
                  </a:cubicBezTo>
                  <a:lnTo>
                    <a:pt x="574186" y="849620"/>
                  </a:lnTo>
                  <a:cubicBezTo>
                    <a:pt x="573215" y="854478"/>
                    <a:pt x="570543" y="859579"/>
                    <a:pt x="566171" y="864922"/>
                  </a:cubicBezTo>
                  <a:cubicBezTo>
                    <a:pt x="561799" y="870266"/>
                    <a:pt x="558642" y="874880"/>
                    <a:pt x="556699" y="878767"/>
                  </a:cubicBezTo>
                  <a:cubicBezTo>
                    <a:pt x="546983" y="888482"/>
                    <a:pt x="538725" y="902084"/>
                    <a:pt x="531924" y="919572"/>
                  </a:cubicBezTo>
                  <a:cubicBezTo>
                    <a:pt x="529981" y="921515"/>
                    <a:pt x="528038" y="926373"/>
                    <a:pt x="526095" y="934145"/>
                  </a:cubicBezTo>
                  <a:cubicBezTo>
                    <a:pt x="526095" y="935117"/>
                    <a:pt x="526095" y="935845"/>
                    <a:pt x="526095" y="936331"/>
                  </a:cubicBezTo>
                  <a:cubicBezTo>
                    <a:pt x="526095" y="936817"/>
                    <a:pt x="525609" y="937060"/>
                    <a:pt x="524637" y="937060"/>
                  </a:cubicBezTo>
                  <a:cubicBezTo>
                    <a:pt x="522694" y="939974"/>
                    <a:pt x="521480" y="943618"/>
                    <a:pt x="520994" y="947990"/>
                  </a:cubicBezTo>
                  <a:cubicBezTo>
                    <a:pt x="520508" y="952362"/>
                    <a:pt x="519294" y="956491"/>
                    <a:pt x="517351" y="960377"/>
                  </a:cubicBezTo>
                  <a:cubicBezTo>
                    <a:pt x="517351" y="960377"/>
                    <a:pt x="520265" y="957462"/>
                    <a:pt x="526095" y="951633"/>
                  </a:cubicBezTo>
                  <a:lnTo>
                    <a:pt x="526095" y="953090"/>
                  </a:lnTo>
                  <a:lnTo>
                    <a:pt x="515893" y="974950"/>
                  </a:lnTo>
                  <a:cubicBezTo>
                    <a:pt x="515893" y="973979"/>
                    <a:pt x="515408" y="973493"/>
                    <a:pt x="514436" y="973493"/>
                  </a:cubicBezTo>
                  <a:cubicBezTo>
                    <a:pt x="515408" y="972521"/>
                    <a:pt x="515893" y="971064"/>
                    <a:pt x="515893" y="969121"/>
                  </a:cubicBezTo>
                  <a:cubicBezTo>
                    <a:pt x="512007" y="969121"/>
                    <a:pt x="510064" y="971064"/>
                    <a:pt x="510064" y="974950"/>
                  </a:cubicBezTo>
                  <a:cubicBezTo>
                    <a:pt x="510064" y="976893"/>
                    <a:pt x="508121" y="979808"/>
                    <a:pt x="504235" y="983694"/>
                  </a:cubicBezTo>
                  <a:cubicBezTo>
                    <a:pt x="502292" y="985637"/>
                    <a:pt x="500834" y="987580"/>
                    <a:pt x="499863" y="989523"/>
                  </a:cubicBezTo>
                  <a:cubicBezTo>
                    <a:pt x="503749" y="987580"/>
                    <a:pt x="506178" y="986609"/>
                    <a:pt x="507150" y="986609"/>
                  </a:cubicBezTo>
                  <a:lnTo>
                    <a:pt x="507150" y="989523"/>
                  </a:lnTo>
                  <a:cubicBezTo>
                    <a:pt x="504235" y="994381"/>
                    <a:pt x="502049" y="998753"/>
                    <a:pt x="500592" y="1002639"/>
                  </a:cubicBezTo>
                  <a:cubicBezTo>
                    <a:pt x="499134" y="1006526"/>
                    <a:pt x="497434" y="1010412"/>
                    <a:pt x="495491" y="1014298"/>
                  </a:cubicBezTo>
                  <a:lnTo>
                    <a:pt x="489662" y="1028871"/>
                  </a:lnTo>
                  <a:cubicBezTo>
                    <a:pt x="487719" y="1035672"/>
                    <a:pt x="481889" y="1042473"/>
                    <a:pt x="472174" y="1049274"/>
                  </a:cubicBezTo>
                  <a:lnTo>
                    <a:pt x="457747" y="1050585"/>
                  </a:lnTo>
                  <a:lnTo>
                    <a:pt x="463430" y="1044902"/>
                  </a:lnTo>
                  <a:cubicBezTo>
                    <a:pt x="460515" y="1043930"/>
                    <a:pt x="458572" y="1043687"/>
                    <a:pt x="457601" y="1044173"/>
                  </a:cubicBezTo>
                  <a:lnTo>
                    <a:pt x="457601" y="1050599"/>
                  </a:lnTo>
                  <a:lnTo>
                    <a:pt x="456143" y="1050731"/>
                  </a:lnTo>
                  <a:lnTo>
                    <a:pt x="451771" y="1063847"/>
                  </a:lnTo>
                  <a:cubicBezTo>
                    <a:pt x="450800" y="1062875"/>
                    <a:pt x="450314" y="1061904"/>
                    <a:pt x="450314" y="1060932"/>
                  </a:cubicBezTo>
                  <a:cubicBezTo>
                    <a:pt x="447399" y="1061904"/>
                    <a:pt x="445456" y="1062875"/>
                    <a:pt x="444485" y="1063847"/>
                  </a:cubicBezTo>
                  <a:cubicBezTo>
                    <a:pt x="441570" y="1067733"/>
                    <a:pt x="438170" y="1069191"/>
                    <a:pt x="434283" y="1068219"/>
                  </a:cubicBezTo>
                  <a:lnTo>
                    <a:pt x="438655" y="1060932"/>
                  </a:lnTo>
                  <a:cubicBezTo>
                    <a:pt x="439627" y="1060932"/>
                    <a:pt x="440113" y="1059961"/>
                    <a:pt x="440113" y="1058018"/>
                  </a:cubicBezTo>
                  <a:cubicBezTo>
                    <a:pt x="438170" y="1056075"/>
                    <a:pt x="436712" y="1055589"/>
                    <a:pt x="435741" y="1056560"/>
                  </a:cubicBezTo>
                  <a:cubicBezTo>
                    <a:pt x="434769" y="1056560"/>
                    <a:pt x="433555" y="1057046"/>
                    <a:pt x="432097" y="1058018"/>
                  </a:cubicBezTo>
                  <a:cubicBezTo>
                    <a:pt x="430640" y="1058989"/>
                    <a:pt x="429911" y="1059961"/>
                    <a:pt x="429911" y="1060932"/>
                  </a:cubicBezTo>
                  <a:cubicBezTo>
                    <a:pt x="428940" y="1063847"/>
                    <a:pt x="425539" y="1066276"/>
                    <a:pt x="419710" y="1068219"/>
                  </a:cubicBezTo>
                  <a:lnTo>
                    <a:pt x="413881" y="1069676"/>
                  </a:lnTo>
                  <a:cubicBezTo>
                    <a:pt x="413881" y="1068705"/>
                    <a:pt x="416310" y="1066276"/>
                    <a:pt x="421167" y="1062390"/>
                  </a:cubicBezTo>
                  <a:cubicBezTo>
                    <a:pt x="417281" y="1061418"/>
                    <a:pt x="414124" y="1061175"/>
                    <a:pt x="411695" y="1061661"/>
                  </a:cubicBezTo>
                  <a:cubicBezTo>
                    <a:pt x="409266" y="1062147"/>
                    <a:pt x="407566" y="1063847"/>
                    <a:pt x="406594" y="1066762"/>
                  </a:cubicBezTo>
                  <a:cubicBezTo>
                    <a:pt x="405623" y="1067733"/>
                    <a:pt x="404651" y="1068219"/>
                    <a:pt x="403680" y="1068219"/>
                  </a:cubicBezTo>
                  <a:cubicBezTo>
                    <a:pt x="400765" y="1065304"/>
                    <a:pt x="396879" y="1064333"/>
                    <a:pt x="392021" y="1065304"/>
                  </a:cubicBezTo>
                  <a:cubicBezTo>
                    <a:pt x="386192" y="1068219"/>
                    <a:pt x="379148" y="1069919"/>
                    <a:pt x="370890" y="1070405"/>
                  </a:cubicBezTo>
                  <a:cubicBezTo>
                    <a:pt x="362631" y="1070891"/>
                    <a:pt x="355588" y="1072105"/>
                    <a:pt x="349758" y="1074048"/>
                  </a:cubicBezTo>
                  <a:lnTo>
                    <a:pt x="298752" y="1085707"/>
                  </a:lnTo>
                  <a:cubicBezTo>
                    <a:pt x="296809" y="1087650"/>
                    <a:pt x="294380" y="1087650"/>
                    <a:pt x="291465" y="1085707"/>
                  </a:cubicBezTo>
                  <a:cubicBezTo>
                    <a:pt x="289522" y="1084735"/>
                    <a:pt x="287093" y="1085221"/>
                    <a:pt x="284179" y="1087164"/>
                  </a:cubicBezTo>
                  <a:cubicBezTo>
                    <a:pt x="277378" y="1091050"/>
                    <a:pt x="271063" y="1092993"/>
                    <a:pt x="265234" y="1092993"/>
                  </a:cubicBezTo>
                  <a:cubicBezTo>
                    <a:pt x="266205" y="1092993"/>
                    <a:pt x="267662" y="1092022"/>
                    <a:pt x="269606" y="1090079"/>
                  </a:cubicBezTo>
                  <a:lnTo>
                    <a:pt x="269606" y="1088622"/>
                  </a:lnTo>
                  <a:lnTo>
                    <a:pt x="221514" y="1095908"/>
                  </a:lnTo>
                  <a:cubicBezTo>
                    <a:pt x="221514" y="1096880"/>
                    <a:pt x="220785" y="1097123"/>
                    <a:pt x="219328" y="1096637"/>
                  </a:cubicBezTo>
                  <a:cubicBezTo>
                    <a:pt x="217871" y="1096151"/>
                    <a:pt x="216656" y="1095908"/>
                    <a:pt x="215685" y="1095908"/>
                  </a:cubicBezTo>
                  <a:cubicBezTo>
                    <a:pt x="210827" y="1098823"/>
                    <a:pt x="204512" y="1100280"/>
                    <a:pt x="196739" y="1100280"/>
                  </a:cubicBezTo>
                  <a:lnTo>
                    <a:pt x="195282" y="1100280"/>
                  </a:lnTo>
                  <a:cubicBezTo>
                    <a:pt x="194310" y="1103195"/>
                    <a:pt x="192367" y="1104166"/>
                    <a:pt x="189453" y="1103195"/>
                  </a:cubicBezTo>
                  <a:cubicBezTo>
                    <a:pt x="185567" y="1099309"/>
                    <a:pt x="181680" y="1098823"/>
                    <a:pt x="177794" y="1101737"/>
                  </a:cubicBezTo>
                  <a:lnTo>
                    <a:pt x="180709" y="1103195"/>
                  </a:lnTo>
                  <a:lnTo>
                    <a:pt x="177794" y="1103195"/>
                  </a:lnTo>
                  <a:lnTo>
                    <a:pt x="173422" y="1101737"/>
                  </a:lnTo>
                  <a:lnTo>
                    <a:pt x="169050" y="1101737"/>
                  </a:lnTo>
                  <a:cubicBezTo>
                    <a:pt x="167107" y="1102709"/>
                    <a:pt x="164192" y="1102709"/>
                    <a:pt x="160306" y="1101737"/>
                  </a:cubicBezTo>
                  <a:cubicBezTo>
                    <a:pt x="159335" y="1102709"/>
                    <a:pt x="157877" y="1103195"/>
                    <a:pt x="155934" y="1103195"/>
                  </a:cubicBezTo>
                  <a:cubicBezTo>
                    <a:pt x="153991" y="1103195"/>
                    <a:pt x="152534" y="1103195"/>
                    <a:pt x="151562" y="1103195"/>
                  </a:cubicBezTo>
                  <a:lnTo>
                    <a:pt x="131160" y="1100280"/>
                  </a:lnTo>
                  <a:cubicBezTo>
                    <a:pt x="133103" y="1099309"/>
                    <a:pt x="133589" y="1098094"/>
                    <a:pt x="132617" y="1096637"/>
                  </a:cubicBezTo>
                  <a:cubicBezTo>
                    <a:pt x="131645" y="1095180"/>
                    <a:pt x="129217" y="1093479"/>
                    <a:pt x="125330" y="1091536"/>
                  </a:cubicBezTo>
                  <a:lnTo>
                    <a:pt x="129702" y="1091536"/>
                  </a:lnTo>
                  <a:cubicBezTo>
                    <a:pt x="131645" y="1091536"/>
                    <a:pt x="133103" y="1092022"/>
                    <a:pt x="134074" y="1092993"/>
                  </a:cubicBezTo>
                  <a:cubicBezTo>
                    <a:pt x="141847" y="1094937"/>
                    <a:pt x="149619" y="1095908"/>
                    <a:pt x="157392" y="1095908"/>
                  </a:cubicBezTo>
                  <a:cubicBezTo>
                    <a:pt x="163221" y="1095908"/>
                    <a:pt x="167593" y="1095422"/>
                    <a:pt x="170508" y="1094451"/>
                  </a:cubicBezTo>
                  <a:cubicBezTo>
                    <a:pt x="172451" y="1095422"/>
                    <a:pt x="175365" y="1095908"/>
                    <a:pt x="179251" y="1095908"/>
                  </a:cubicBezTo>
                  <a:lnTo>
                    <a:pt x="189453" y="1094451"/>
                  </a:lnTo>
                  <a:cubicBezTo>
                    <a:pt x="190424" y="1093479"/>
                    <a:pt x="192367" y="1092993"/>
                    <a:pt x="195282" y="1092993"/>
                  </a:cubicBezTo>
                  <a:lnTo>
                    <a:pt x="208398" y="1092993"/>
                  </a:lnTo>
                  <a:cubicBezTo>
                    <a:pt x="208398" y="1089107"/>
                    <a:pt x="208884" y="1086436"/>
                    <a:pt x="209855" y="1084978"/>
                  </a:cubicBezTo>
                  <a:cubicBezTo>
                    <a:pt x="210827" y="1083521"/>
                    <a:pt x="212770" y="1082792"/>
                    <a:pt x="215685" y="1082792"/>
                  </a:cubicBezTo>
                  <a:cubicBezTo>
                    <a:pt x="238030" y="1081821"/>
                    <a:pt x="254061" y="1080363"/>
                    <a:pt x="263776" y="1078420"/>
                  </a:cubicBezTo>
                  <a:cubicBezTo>
                    <a:pt x="268634" y="1078420"/>
                    <a:pt x="272520" y="1077935"/>
                    <a:pt x="275435" y="1076963"/>
                  </a:cubicBezTo>
                  <a:cubicBezTo>
                    <a:pt x="273492" y="1074048"/>
                    <a:pt x="270091" y="1072591"/>
                    <a:pt x="265234" y="1072591"/>
                  </a:cubicBezTo>
                  <a:cubicBezTo>
                    <a:pt x="257461" y="1072591"/>
                    <a:pt x="253089" y="1074534"/>
                    <a:pt x="252118" y="1078420"/>
                  </a:cubicBezTo>
                  <a:cubicBezTo>
                    <a:pt x="251146" y="1078420"/>
                    <a:pt x="249446" y="1078177"/>
                    <a:pt x="247017" y="1077692"/>
                  </a:cubicBezTo>
                  <a:cubicBezTo>
                    <a:pt x="244588" y="1077206"/>
                    <a:pt x="243374" y="1077449"/>
                    <a:pt x="243374" y="1078420"/>
                  </a:cubicBezTo>
                  <a:cubicBezTo>
                    <a:pt x="235601" y="1078420"/>
                    <a:pt x="223943" y="1079878"/>
                    <a:pt x="208398" y="1082792"/>
                  </a:cubicBezTo>
                  <a:cubicBezTo>
                    <a:pt x="207426" y="1082792"/>
                    <a:pt x="206698" y="1083278"/>
                    <a:pt x="206212" y="1084250"/>
                  </a:cubicBezTo>
                  <a:cubicBezTo>
                    <a:pt x="205726" y="1085221"/>
                    <a:pt x="204997" y="1085707"/>
                    <a:pt x="204026" y="1085707"/>
                  </a:cubicBezTo>
                  <a:lnTo>
                    <a:pt x="204026" y="1087164"/>
                  </a:lnTo>
                  <a:lnTo>
                    <a:pt x="202569" y="1087164"/>
                  </a:lnTo>
                  <a:cubicBezTo>
                    <a:pt x="200626" y="1084250"/>
                    <a:pt x="197711" y="1083764"/>
                    <a:pt x="193825" y="1085707"/>
                  </a:cubicBezTo>
                  <a:lnTo>
                    <a:pt x="183978" y="1086691"/>
                  </a:lnTo>
                  <a:lnTo>
                    <a:pt x="187995" y="1081335"/>
                  </a:lnTo>
                  <a:cubicBezTo>
                    <a:pt x="187995" y="1080363"/>
                    <a:pt x="188967" y="1079878"/>
                    <a:pt x="190910" y="1079878"/>
                  </a:cubicBezTo>
                  <a:lnTo>
                    <a:pt x="196739" y="1079878"/>
                  </a:lnTo>
                  <a:cubicBezTo>
                    <a:pt x="204512" y="1079878"/>
                    <a:pt x="212770" y="1078420"/>
                    <a:pt x="221514" y="1075506"/>
                  </a:cubicBezTo>
                  <a:lnTo>
                    <a:pt x="225886" y="1075506"/>
                  </a:lnTo>
                  <a:cubicBezTo>
                    <a:pt x="237544" y="1075506"/>
                    <a:pt x="245803" y="1074048"/>
                    <a:pt x="250660" y="1071134"/>
                  </a:cubicBezTo>
                  <a:cubicBezTo>
                    <a:pt x="259404" y="1067247"/>
                    <a:pt x="273978" y="1064333"/>
                    <a:pt x="294380" y="1062390"/>
                  </a:cubicBezTo>
                  <a:lnTo>
                    <a:pt x="301667" y="1059475"/>
                  </a:lnTo>
                  <a:lnTo>
                    <a:pt x="314783" y="1055103"/>
                  </a:lnTo>
                  <a:cubicBezTo>
                    <a:pt x="316726" y="1054131"/>
                    <a:pt x="319640" y="1053160"/>
                    <a:pt x="323527" y="1052188"/>
                  </a:cubicBezTo>
                  <a:cubicBezTo>
                    <a:pt x="327413" y="1051217"/>
                    <a:pt x="330327" y="1050245"/>
                    <a:pt x="332271" y="1049274"/>
                  </a:cubicBezTo>
                  <a:cubicBezTo>
                    <a:pt x="330327" y="1046359"/>
                    <a:pt x="327413" y="1044902"/>
                    <a:pt x="323527" y="1044902"/>
                  </a:cubicBezTo>
                  <a:cubicBezTo>
                    <a:pt x="315754" y="1045873"/>
                    <a:pt x="306039" y="1047088"/>
                    <a:pt x="294380" y="1048545"/>
                  </a:cubicBezTo>
                  <a:cubicBezTo>
                    <a:pt x="282721" y="1050003"/>
                    <a:pt x="273006" y="1050731"/>
                    <a:pt x="265234" y="1050731"/>
                  </a:cubicBezTo>
                  <a:cubicBezTo>
                    <a:pt x="263291" y="1050731"/>
                    <a:pt x="261104" y="1050488"/>
                    <a:pt x="258676" y="1050003"/>
                  </a:cubicBezTo>
                  <a:cubicBezTo>
                    <a:pt x="256247" y="1049517"/>
                    <a:pt x="254061" y="1049760"/>
                    <a:pt x="252118" y="1050731"/>
                  </a:cubicBezTo>
                  <a:cubicBezTo>
                    <a:pt x="252118" y="1046845"/>
                    <a:pt x="253089" y="1044416"/>
                    <a:pt x="255032" y="1043444"/>
                  </a:cubicBezTo>
                  <a:lnTo>
                    <a:pt x="348301" y="1024499"/>
                  </a:lnTo>
                  <a:lnTo>
                    <a:pt x="352673" y="1023042"/>
                  </a:lnTo>
                  <a:cubicBezTo>
                    <a:pt x="349758" y="1022070"/>
                    <a:pt x="345872" y="1021585"/>
                    <a:pt x="341014" y="1021585"/>
                  </a:cubicBezTo>
                  <a:cubicBezTo>
                    <a:pt x="336157" y="1021585"/>
                    <a:pt x="332756" y="1021585"/>
                    <a:pt x="330813" y="1021585"/>
                  </a:cubicBezTo>
                  <a:lnTo>
                    <a:pt x="327899" y="1023042"/>
                  </a:lnTo>
                  <a:cubicBezTo>
                    <a:pt x="322069" y="1021099"/>
                    <a:pt x="318669" y="1020127"/>
                    <a:pt x="317697" y="1020127"/>
                  </a:cubicBezTo>
                  <a:cubicBezTo>
                    <a:pt x="312840" y="1020127"/>
                    <a:pt x="307010" y="1021099"/>
                    <a:pt x="300209" y="1023042"/>
                  </a:cubicBezTo>
                  <a:cubicBezTo>
                    <a:pt x="298266" y="1024985"/>
                    <a:pt x="296323" y="1026199"/>
                    <a:pt x="294380" y="1026685"/>
                  </a:cubicBezTo>
                  <a:cubicBezTo>
                    <a:pt x="292437" y="1027171"/>
                    <a:pt x="290494" y="1027900"/>
                    <a:pt x="288551" y="1028871"/>
                  </a:cubicBezTo>
                  <a:cubicBezTo>
                    <a:pt x="283693" y="1029843"/>
                    <a:pt x="279321" y="1030329"/>
                    <a:pt x="275435" y="1030329"/>
                  </a:cubicBezTo>
                  <a:cubicBezTo>
                    <a:pt x="268634" y="1030329"/>
                    <a:pt x="257947" y="1029843"/>
                    <a:pt x="243374" y="1028871"/>
                  </a:cubicBezTo>
                  <a:cubicBezTo>
                    <a:pt x="228800" y="1026928"/>
                    <a:pt x="217628" y="1026442"/>
                    <a:pt x="209855" y="1027414"/>
                  </a:cubicBezTo>
                  <a:cubicBezTo>
                    <a:pt x="200140" y="1026442"/>
                    <a:pt x="188481" y="1023528"/>
                    <a:pt x="174879" y="1018670"/>
                  </a:cubicBezTo>
                  <a:cubicBezTo>
                    <a:pt x="168079" y="1018670"/>
                    <a:pt x="162249" y="1017213"/>
                    <a:pt x="157392" y="1014298"/>
                  </a:cubicBezTo>
                  <a:lnTo>
                    <a:pt x="139904" y="1004097"/>
                  </a:lnTo>
                  <a:lnTo>
                    <a:pt x="144276" y="1008469"/>
                  </a:lnTo>
                  <a:lnTo>
                    <a:pt x="147190" y="1012841"/>
                  </a:lnTo>
                  <a:cubicBezTo>
                    <a:pt x="142333" y="1013812"/>
                    <a:pt x="138446" y="1012355"/>
                    <a:pt x="135532" y="1008469"/>
                  </a:cubicBezTo>
                  <a:cubicBezTo>
                    <a:pt x="135532" y="1008469"/>
                    <a:pt x="133589" y="1007011"/>
                    <a:pt x="129702" y="1004097"/>
                  </a:cubicBezTo>
                  <a:cubicBezTo>
                    <a:pt x="126788" y="1000210"/>
                    <a:pt x="125816" y="996810"/>
                    <a:pt x="126788" y="993895"/>
                  </a:cubicBezTo>
                  <a:cubicBezTo>
                    <a:pt x="126788" y="990981"/>
                    <a:pt x="125330" y="989523"/>
                    <a:pt x="122416" y="989523"/>
                  </a:cubicBezTo>
                  <a:cubicBezTo>
                    <a:pt x="117558" y="989523"/>
                    <a:pt x="113429" y="988309"/>
                    <a:pt x="110029" y="985880"/>
                  </a:cubicBezTo>
                  <a:cubicBezTo>
                    <a:pt x="106628" y="983451"/>
                    <a:pt x="103956" y="981751"/>
                    <a:pt x="102013" y="980780"/>
                  </a:cubicBezTo>
                  <a:lnTo>
                    <a:pt x="102013" y="979322"/>
                  </a:lnTo>
                  <a:lnTo>
                    <a:pt x="104928" y="979322"/>
                  </a:lnTo>
                  <a:lnTo>
                    <a:pt x="96184" y="969121"/>
                  </a:lnTo>
                  <a:lnTo>
                    <a:pt x="93269" y="974950"/>
                  </a:lnTo>
                  <a:lnTo>
                    <a:pt x="93269" y="977865"/>
                  </a:lnTo>
                  <a:cubicBezTo>
                    <a:pt x="94241" y="979808"/>
                    <a:pt x="94727" y="981994"/>
                    <a:pt x="94727" y="984423"/>
                  </a:cubicBezTo>
                  <a:cubicBezTo>
                    <a:pt x="94727" y="986852"/>
                    <a:pt x="95698" y="989038"/>
                    <a:pt x="97641" y="990981"/>
                  </a:cubicBezTo>
                  <a:lnTo>
                    <a:pt x="99099" y="993895"/>
                  </a:lnTo>
                  <a:lnTo>
                    <a:pt x="99099" y="995353"/>
                  </a:lnTo>
                  <a:cubicBezTo>
                    <a:pt x="98127" y="994381"/>
                    <a:pt x="97155" y="993895"/>
                    <a:pt x="96184" y="993895"/>
                  </a:cubicBezTo>
                  <a:cubicBezTo>
                    <a:pt x="95212" y="993895"/>
                    <a:pt x="94727" y="993410"/>
                    <a:pt x="94727" y="992438"/>
                  </a:cubicBezTo>
                  <a:cubicBezTo>
                    <a:pt x="93755" y="990495"/>
                    <a:pt x="92784" y="989038"/>
                    <a:pt x="91812" y="988066"/>
                  </a:cubicBezTo>
                  <a:cubicBezTo>
                    <a:pt x="90840" y="987094"/>
                    <a:pt x="89869" y="986123"/>
                    <a:pt x="88897" y="985152"/>
                  </a:cubicBezTo>
                  <a:lnTo>
                    <a:pt x="87440" y="982237"/>
                  </a:lnTo>
                  <a:lnTo>
                    <a:pt x="88897" y="979322"/>
                  </a:lnTo>
                  <a:cubicBezTo>
                    <a:pt x="88897" y="977379"/>
                    <a:pt x="88169" y="975436"/>
                    <a:pt x="86711" y="973493"/>
                  </a:cubicBezTo>
                  <a:cubicBezTo>
                    <a:pt x="85254" y="971550"/>
                    <a:pt x="84040" y="969607"/>
                    <a:pt x="83068" y="967664"/>
                  </a:cubicBezTo>
                  <a:lnTo>
                    <a:pt x="83068" y="964749"/>
                  </a:lnTo>
                  <a:cubicBezTo>
                    <a:pt x="80153" y="963777"/>
                    <a:pt x="77239" y="961834"/>
                    <a:pt x="74324" y="958920"/>
                  </a:cubicBezTo>
                  <a:cubicBezTo>
                    <a:pt x="71409" y="956005"/>
                    <a:pt x="69466" y="953576"/>
                    <a:pt x="68495" y="951633"/>
                  </a:cubicBezTo>
                  <a:cubicBezTo>
                    <a:pt x="65580" y="946775"/>
                    <a:pt x="64123" y="942889"/>
                    <a:pt x="64123" y="939974"/>
                  </a:cubicBezTo>
                  <a:cubicBezTo>
                    <a:pt x="64123" y="938031"/>
                    <a:pt x="63151" y="935602"/>
                    <a:pt x="61208" y="932688"/>
                  </a:cubicBezTo>
                  <a:cubicBezTo>
                    <a:pt x="55379" y="921029"/>
                    <a:pt x="48578" y="910342"/>
                    <a:pt x="40806" y="900627"/>
                  </a:cubicBezTo>
                  <a:cubicBezTo>
                    <a:pt x="36919" y="894797"/>
                    <a:pt x="34976" y="891397"/>
                    <a:pt x="34976" y="890425"/>
                  </a:cubicBezTo>
                  <a:cubicBezTo>
                    <a:pt x="34976" y="890425"/>
                    <a:pt x="35219" y="890425"/>
                    <a:pt x="35705" y="890425"/>
                  </a:cubicBezTo>
                  <a:cubicBezTo>
                    <a:pt x="36191" y="890425"/>
                    <a:pt x="36434" y="890425"/>
                    <a:pt x="36434" y="890425"/>
                  </a:cubicBezTo>
                  <a:lnTo>
                    <a:pt x="51007" y="906456"/>
                  </a:lnTo>
                  <a:lnTo>
                    <a:pt x="51007" y="904999"/>
                  </a:lnTo>
                  <a:cubicBezTo>
                    <a:pt x="48092" y="898198"/>
                    <a:pt x="45663" y="894312"/>
                    <a:pt x="43720" y="893340"/>
                  </a:cubicBezTo>
                  <a:cubicBezTo>
                    <a:pt x="41777" y="889454"/>
                    <a:pt x="40320" y="884596"/>
                    <a:pt x="39348" y="878767"/>
                  </a:cubicBezTo>
                  <a:cubicBezTo>
                    <a:pt x="42263" y="883625"/>
                    <a:pt x="45178" y="887511"/>
                    <a:pt x="48092" y="890425"/>
                  </a:cubicBezTo>
                  <a:cubicBezTo>
                    <a:pt x="48092" y="890425"/>
                    <a:pt x="48335" y="890182"/>
                    <a:pt x="48821" y="889697"/>
                  </a:cubicBezTo>
                  <a:cubicBezTo>
                    <a:pt x="49307" y="889211"/>
                    <a:pt x="49550" y="888968"/>
                    <a:pt x="49550" y="888968"/>
                  </a:cubicBezTo>
                  <a:cubicBezTo>
                    <a:pt x="49550" y="886053"/>
                    <a:pt x="49064" y="884110"/>
                    <a:pt x="48092" y="883139"/>
                  </a:cubicBezTo>
                  <a:cubicBezTo>
                    <a:pt x="43234" y="869537"/>
                    <a:pt x="36434" y="855449"/>
                    <a:pt x="27690" y="840876"/>
                  </a:cubicBezTo>
                  <a:cubicBezTo>
                    <a:pt x="27690" y="837962"/>
                    <a:pt x="27204" y="836504"/>
                    <a:pt x="26232" y="836504"/>
                  </a:cubicBezTo>
                  <a:cubicBezTo>
                    <a:pt x="26232" y="832618"/>
                    <a:pt x="25747" y="830189"/>
                    <a:pt x="24775" y="829218"/>
                  </a:cubicBezTo>
                  <a:lnTo>
                    <a:pt x="13116" y="808815"/>
                  </a:lnTo>
                  <a:cubicBezTo>
                    <a:pt x="16031" y="808815"/>
                    <a:pt x="18946" y="810515"/>
                    <a:pt x="21860" y="813916"/>
                  </a:cubicBezTo>
                  <a:cubicBezTo>
                    <a:pt x="24775" y="817316"/>
                    <a:pt x="27204" y="819016"/>
                    <a:pt x="29147" y="819016"/>
                  </a:cubicBezTo>
                  <a:lnTo>
                    <a:pt x="29147" y="811730"/>
                  </a:lnTo>
                  <a:cubicBezTo>
                    <a:pt x="29147" y="811730"/>
                    <a:pt x="28904" y="811487"/>
                    <a:pt x="28418" y="811001"/>
                  </a:cubicBezTo>
                  <a:cubicBezTo>
                    <a:pt x="27933" y="810515"/>
                    <a:pt x="27690" y="810273"/>
                    <a:pt x="27690" y="810273"/>
                  </a:cubicBezTo>
                  <a:cubicBezTo>
                    <a:pt x="24775" y="807358"/>
                    <a:pt x="23318" y="803957"/>
                    <a:pt x="23318" y="800071"/>
                  </a:cubicBezTo>
                  <a:cubicBezTo>
                    <a:pt x="23318" y="796185"/>
                    <a:pt x="23803" y="792299"/>
                    <a:pt x="24775" y="788413"/>
                  </a:cubicBezTo>
                  <a:cubicBezTo>
                    <a:pt x="25747" y="787441"/>
                    <a:pt x="26232" y="785498"/>
                    <a:pt x="26232" y="782583"/>
                  </a:cubicBezTo>
                  <a:cubicBezTo>
                    <a:pt x="24289" y="779669"/>
                    <a:pt x="21860" y="777240"/>
                    <a:pt x="18946" y="775297"/>
                  </a:cubicBezTo>
                  <a:lnTo>
                    <a:pt x="14574" y="776754"/>
                  </a:lnTo>
                  <a:lnTo>
                    <a:pt x="8744" y="766553"/>
                  </a:lnTo>
                  <a:cubicBezTo>
                    <a:pt x="8744" y="766553"/>
                    <a:pt x="8987" y="766310"/>
                    <a:pt x="9473" y="765824"/>
                  </a:cubicBezTo>
                  <a:cubicBezTo>
                    <a:pt x="9959" y="765338"/>
                    <a:pt x="10202" y="765095"/>
                    <a:pt x="10202" y="765095"/>
                  </a:cubicBezTo>
                  <a:cubicBezTo>
                    <a:pt x="10202" y="767039"/>
                    <a:pt x="12145" y="768982"/>
                    <a:pt x="16031" y="770925"/>
                  </a:cubicBezTo>
                  <a:cubicBezTo>
                    <a:pt x="17974" y="768982"/>
                    <a:pt x="17974" y="766553"/>
                    <a:pt x="16031" y="763638"/>
                  </a:cubicBezTo>
                  <a:cubicBezTo>
                    <a:pt x="15060" y="762667"/>
                    <a:pt x="14574" y="761209"/>
                    <a:pt x="14574" y="759266"/>
                  </a:cubicBezTo>
                  <a:lnTo>
                    <a:pt x="18946" y="750522"/>
                  </a:lnTo>
                  <a:lnTo>
                    <a:pt x="18946" y="740321"/>
                  </a:lnTo>
                  <a:lnTo>
                    <a:pt x="18946" y="722833"/>
                  </a:lnTo>
                  <a:lnTo>
                    <a:pt x="18946" y="721375"/>
                  </a:lnTo>
                  <a:cubicBezTo>
                    <a:pt x="22832" y="732063"/>
                    <a:pt x="24775" y="742750"/>
                    <a:pt x="24775" y="753437"/>
                  </a:cubicBezTo>
                  <a:lnTo>
                    <a:pt x="26232" y="753437"/>
                  </a:lnTo>
                  <a:cubicBezTo>
                    <a:pt x="29147" y="746636"/>
                    <a:pt x="31090" y="742750"/>
                    <a:pt x="32062" y="741778"/>
                  </a:cubicBezTo>
                  <a:cubicBezTo>
                    <a:pt x="32062" y="740807"/>
                    <a:pt x="31090" y="740321"/>
                    <a:pt x="29147" y="740321"/>
                  </a:cubicBezTo>
                  <a:cubicBezTo>
                    <a:pt x="28175" y="739349"/>
                    <a:pt x="28175" y="735949"/>
                    <a:pt x="29147" y="730120"/>
                  </a:cubicBezTo>
                  <a:cubicBezTo>
                    <a:pt x="30119" y="726233"/>
                    <a:pt x="30604" y="721861"/>
                    <a:pt x="30604" y="717004"/>
                  </a:cubicBezTo>
                  <a:cubicBezTo>
                    <a:pt x="30604" y="712146"/>
                    <a:pt x="30604" y="709231"/>
                    <a:pt x="30604" y="708260"/>
                  </a:cubicBezTo>
                  <a:cubicBezTo>
                    <a:pt x="30604" y="708260"/>
                    <a:pt x="33033" y="710203"/>
                    <a:pt x="37891" y="714089"/>
                  </a:cubicBezTo>
                  <a:cubicBezTo>
                    <a:pt x="39834" y="709231"/>
                    <a:pt x="41048" y="701702"/>
                    <a:pt x="41534" y="691501"/>
                  </a:cubicBezTo>
                  <a:cubicBezTo>
                    <a:pt x="42020" y="681299"/>
                    <a:pt x="42749" y="674255"/>
                    <a:pt x="43720" y="670369"/>
                  </a:cubicBezTo>
                  <a:cubicBezTo>
                    <a:pt x="45663" y="672312"/>
                    <a:pt x="46392" y="675227"/>
                    <a:pt x="45906" y="679113"/>
                  </a:cubicBezTo>
                  <a:cubicBezTo>
                    <a:pt x="45420" y="682999"/>
                    <a:pt x="45663" y="685428"/>
                    <a:pt x="46635" y="686400"/>
                  </a:cubicBezTo>
                  <a:lnTo>
                    <a:pt x="51007" y="682028"/>
                  </a:lnTo>
                  <a:lnTo>
                    <a:pt x="52464" y="687857"/>
                  </a:lnTo>
                  <a:cubicBezTo>
                    <a:pt x="50521" y="695629"/>
                    <a:pt x="48578" y="706317"/>
                    <a:pt x="46635" y="719918"/>
                  </a:cubicBezTo>
                  <a:cubicBezTo>
                    <a:pt x="47606" y="726719"/>
                    <a:pt x="48821" y="732548"/>
                    <a:pt x="50278" y="737406"/>
                  </a:cubicBezTo>
                  <a:cubicBezTo>
                    <a:pt x="51736" y="742264"/>
                    <a:pt x="52950" y="747607"/>
                    <a:pt x="53922" y="753437"/>
                  </a:cubicBezTo>
                  <a:lnTo>
                    <a:pt x="56836" y="759266"/>
                  </a:lnTo>
                  <a:cubicBezTo>
                    <a:pt x="59751" y="761209"/>
                    <a:pt x="62908" y="765095"/>
                    <a:pt x="66309" y="770925"/>
                  </a:cubicBezTo>
                  <a:cubicBezTo>
                    <a:pt x="69709" y="776754"/>
                    <a:pt x="72867" y="781612"/>
                    <a:pt x="75781" y="785498"/>
                  </a:cubicBezTo>
                  <a:cubicBezTo>
                    <a:pt x="79668" y="789384"/>
                    <a:pt x="82582" y="793756"/>
                    <a:pt x="84525" y="798614"/>
                  </a:cubicBezTo>
                  <a:cubicBezTo>
                    <a:pt x="81611" y="800557"/>
                    <a:pt x="80153" y="801528"/>
                    <a:pt x="80153" y="801528"/>
                  </a:cubicBezTo>
                  <a:cubicBezTo>
                    <a:pt x="82096" y="804443"/>
                    <a:pt x="84282" y="807115"/>
                    <a:pt x="86711" y="809544"/>
                  </a:cubicBezTo>
                  <a:cubicBezTo>
                    <a:pt x="89140" y="811973"/>
                    <a:pt x="91326" y="814644"/>
                    <a:pt x="93269" y="817559"/>
                  </a:cubicBezTo>
                  <a:lnTo>
                    <a:pt x="99099" y="829218"/>
                  </a:lnTo>
                  <a:cubicBezTo>
                    <a:pt x="103956" y="836990"/>
                    <a:pt x="106871" y="841362"/>
                    <a:pt x="107843" y="842334"/>
                  </a:cubicBezTo>
                  <a:lnTo>
                    <a:pt x="147190" y="871480"/>
                  </a:lnTo>
                  <a:cubicBezTo>
                    <a:pt x="154963" y="877309"/>
                    <a:pt x="165164" y="879738"/>
                    <a:pt x="177794" y="878767"/>
                  </a:cubicBezTo>
                  <a:cubicBezTo>
                    <a:pt x="181680" y="878767"/>
                    <a:pt x="185324" y="879010"/>
                    <a:pt x="188724" y="879495"/>
                  </a:cubicBezTo>
                  <a:cubicBezTo>
                    <a:pt x="192124" y="879981"/>
                    <a:pt x="195282" y="880710"/>
                    <a:pt x="198197" y="881681"/>
                  </a:cubicBezTo>
                  <a:cubicBezTo>
                    <a:pt x="204026" y="881681"/>
                    <a:pt x="210827" y="880953"/>
                    <a:pt x="218599" y="879495"/>
                  </a:cubicBezTo>
                  <a:cubicBezTo>
                    <a:pt x="226372" y="878038"/>
                    <a:pt x="231715" y="876824"/>
                    <a:pt x="234630" y="875852"/>
                  </a:cubicBezTo>
                  <a:cubicBezTo>
                    <a:pt x="235601" y="874880"/>
                    <a:pt x="236816" y="874395"/>
                    <a:pt x="238273" y="874395"/>
                  </a:cubicBezTo>
                  <a:cubicBezTo>
                    <a:pt x="239730" y="874395"/>
                    <a:pt x="240945" y="873909"/>
                    <a:pt x="241916" y="872937"/>
                  </a:cubicBezTo>
                  <a:cubicBezTo>
                    <a:pt x="246774" y="870994"/>
                    <a:pt x="250175" y="869051"/>
                    <a:pt x="252118" y="867108"/>
                  </a:cubicBezTo>
                  <a:lnTo>
                    <a:pt x="252118" y="865651"/>
                  </a:lnTo>
                  <a:cubicBezTo>
                    <a:pt x="251146" y="866622"/>
                    <a:pt x="249689" y="867108"/>
                    <a:pt x="247746" y="867108"/>
                  </a:cubicBezTo>
                  <a:cubicBezTo>
                    <a:pt x="246774" y="867108"/>
                    <a:pt x="245317" y="866137"/>
                    <a:pt x="243374" y="864194"/>
                  </a:cubicBezTo>
                  <a:lnTo>
                    <a:pt x="246288" y="862736"/>
                  </a:lnTo>
                  <a:cubicBezTo>
                    <a:pt x="253089" y="860793"/>
                    <a:pt x="257947" y="860307"/>
                    <a:pt x="260862" y="861279"/>
                  </a:cubicBezTo>
                  <a:lnTo>
                    <a:pt x="265234" y="861279"/>
                  </a:lnTo>
                  <a:cubicBezTo>
                    <a:pt x="276892" y="861279"/>
                    <a:pt x="287093" y="859336"/>
                    <a:pt x="295837" y="855449"/>
                  </a:cubicBezTo>
                  <a:cubicBezTo>
                    <a:pt x="296809" y="852535"/>
                    <a:pt x="297781" y="851077"/>
                    <a:pt x="298752" y="851077"/>
                  </a:cubicBezTo>
                  <a:cubicBezTo>
                    <a:pt x="303610" y="850106"/>
                    <a:pt x="307982" y="847677"/>
                    <a:pt x="311868" y="843791"/>
                  </a:cubicBezTo>
                  <a:cubicBezTo>
                    <a:pt x="314783" y="836990"/>
                    <a:pt x="318669" y="836990"/>
                    <a:pt x="323527" y="843791"/>
                  </a:cubicBezTo>
                  <a:cubicBezTo>
                    <a:pt x="325470" y="838933"/>
                    <a:pt x="327413" y="836504"/>
                    <a:pt x="329356" y="836504"/>
                  </a:cubicBezTo>
                  <a:cubicBezTo>
                    <a:pt x="330327" y="836504"/>
                    <a:pt x="331785" y="836019"/>
                    <a:pt x="333728" y="835047"/>
                  </a:cubicBezTo>
                  <a:cubicBezTo>
                    <a:pt x="334699" y="834075"/>
                    <a:pt x="337128" y="832132"/>
                    <a:pt x="341014" y="829218"/>
                  </a:cubicBezTo>
                  <a:cubicBezTo>
                    <a:pt x="354616" y="827274"/>
                    <a:pt x="365789" y="820960"/>
                    <a:pt x="374533" y="810273"/>
                  </a:cubicBezTo>
                  <a:cubicBezTo>
                    <a:pt x="379391" y="808329"/>
                    <a:pt x="382305" y="805900"/>
                    <a:pt x="383277" y="802986"/>
                  </a:cubicBezTo>
                  <a:lnTo>
                    <a:pt x="393478" y="792785"/>
                  </a:lnTo>
                  <a:cubicBezTo>
                    <a:pt x="396393" y="785012"/>
                    <a:pt x="401251" y="777725"/>
                    <a:pt x="408051" y="770925"/>
                  </a:cubicBezTo>
                  <a:cubicBezTo>
                    <a:pt x="409995" y="768982"/>
                    <a:pt x="411452" y="767039"/>
                    <a:pt x="412423" y="765095"/>
                  </a:cubicBezTo>
                  <a:cubicBezTo>
                    <a:pt x="413395" y="763152"/>
                    <a:pt x="414852" y="761695"/>
                    <a:pt x="416795" y="760723"/>
                  </a:cubicBezTo>
                  <a:cubicBezTo>
                    <a:pt x="418738" y="756837"/>
                    <a:pt x="420682" y="753922"/>
                    <a:pt x="422625" y="751979"/>
                  </a:cubicBezTo>
                  <a:cubicBezTo>
                    <a:pt x="437198" y="730605"/>
                    <a:pt x="446428" y="717490"/>
                    <a:pt x="450314" y="712632"/>
                  </a:cubicBezTo>
                  <a:lnTo>
                    <a:pt x="454686" y="703888"/>
                  </a:lnTo>
                  <a:cubicBezTo>
                    <a:pt x="454686" y="700973"/>
                    <a:pt x="455657" y="698058"/>
                    <a:pt x="457601" y="695144"/>
                  </a:cubicBezTo>
                  <a:cubicBezTo>
                    <a:pt x="464401" y="684457"/>
                    <a:pt x="468773" y="675227"/>
                    <a:pt x="470716" y="667455"/>
                  </a:cubicBezTo>
                  <a:cubicBezTo>
                    <a:pt x="469745" y="666483"/>
                    <a:pt x="468773" y="665997"/>
                    <a:pt x="467802" y="665997"/>
                  </a:cubicBezTo>
                  <a:cubicBezTo>
                    <a:pt x="466830" y="665997"/>
                    <a:pt x="466344" y="665512"/>
                    <a:pt x="466344" y="664540"/>
                  </a:cubicBezTo>
                  <a:cubicBezTo>
                    <a:pt x="462458" y="661625"/>
                    <a:pt x="459544" y="658225"/>
                    <a:pt x="457601" y="654339"/>
                  </a:cubicBezTo>
                  <a:cubicBezTo>
                    <a:pt x="457601" y="651424"/>
                    <a:pt x="458572" y="648995"/>
                    <a:pt x="460515" y="647052"/>
                  </a:cubicBezTo>
                  <a:cubicBezTo>
                    <a:pt x="462458" y="645109"/>
                    <a:pt x="462944" y="644137"/>
                    <a:pt x="461972" y="644137"/>
                  </a:cubicBezTo>
                  <a:lnTo>
                    <a:pt x="412423" y="594588"/>
                  </a:lnTo>
                  <a:lnTo>
                    <a:pt x="381820" y="566899"/>
                  </a:lnTo>
                  <a:lnTo>
                    <a:pt x="381820" y="565442"/>
                  </a:lnTo>
                  <a:cubicBezTo>
                    <a:pt x="376962" y="560584"/>
                    <a:pt x="376962" y="558155"/>
                    <a:pt x="381820" y="558155"/>
                  </a:cubicBezTo>
                  <a:cubicBezTo>
                    <a:pt x="385706" y="565928"/>
                    <a:pt x="391535" y="571757"/>
                    <a:pt x="399308" y="575643"/>
                  </a:cubicBezTo>
                  <a:cubicBezTo>
                    <a:pt x="401251" y="577586"/>
                    <a:pt x="402708" y="579044"/>
                    <a:pt x="403680" y="580015"/>
                  </a:cubicBezTo>
                  <a:cubicBezTo>
                    <a:pt x="404651" y="580987"/>
                    <a:pt x="406108" y="581958"/>
                    <a:pt x="408051" y="582930"/>
                  </a:cubicBezTo>
                  <a:lnTo>
                    <a:pt x="421167" y="590216"/>
                  </a:lnTo>
                  <a:cubicBezTo>
                    <a:pt x="424082" y="590216"/>
                    <a:pt x="425539" y="591674"/>
                    <a:pt x="425539" y="594588"/>
                  </a:cubicBezTo>
                  <a:cubicBezTo>
                    <a:pt x="426511" y="595560"/>
                    <a:pt x="428211" y="596046"/>
                    <a:pt x="430640" y="596046"/>
                  </a:cubicBezTo>
                  <a:cubicBezTo>
                    <a:pt x="433069" y="596046"/>
                    <a:pt x="434769" y="596531"/>
                    <a:pt x="435741" y="597503"/>
                  </a:cubicBezTo>
                  <a:cubicBezTo>
                    <a:pt x="435741" y="594588"/>
                    <a:pt x="434769" y="593131"/>
                    <a:pt x="432826" y="593131"/>
                  </a:cubicBezTo>
                  <a:cubicBezTo>
                    <a:pt x="427968" y="589245"/>
                    <a:pt x="417281" y="580987"/>
                    <a:pt x="400765" y="568356"/>
                  </a:cubicBezTo>
                  <a:cubicBezTo>
                    <a:pt x="397850" y="565442"/>
                    <a:pt x="394936" y="560584"/>
                    <a:pt x="392021" y="553783"/>
                  </a:cubicBezTo>
                  <a:cubicBezTo>
                    <a:pt x="398822" y="556698"/>
                    <a:pt x="403194" y="560584"/>
                    <a:pt x="405137" y="565442"/>
                  </a:cubicBezTo>
                  <a:lnTo>
                    <a:pt x="410966" y="569814"/>
                  </a:lnTo>
                  <a:cubicBezTo>
                    <a:pt x="412909" y="569814"/>
                    <a:pt x="414367" y="570542"/>
                    <a:pt x="415338" y="572000"/>
                  </a:cubicBezTo>
                  <a:cubicBezTo>
                    <a:pt x="416310" y="573457"/>
                    <a:pt x="417767" y="575157"/>
                    <a:pt x="419710" y="577100"/>
                  </a:cubicBezTo>
                  <a:cubicBezTo>
                    <a:pt x="420682" y="578072"/>
                    <a:pt x="421896" y="578558"/>
                    <a:pt x="423353" y="578558"/>
                  </a:cubicBezTo>
                  <a:cubicBezTo>
                    <a:pt x="424811" y="578558"/>
                    <a:pt x="425539" y="579044"/>
                    <a:pt x="425539" y="580015"/>
                  </a:cubicBezTo>
                  <a:lnTo>
                    <a:pt x="426997" y="581472"/>
                  </a:lnTo>
                  <a:cubicBezTo>
                    <a:pt x="426997" y="581472"/>
                    <a:pt x="429911" y="584387"/>
                    <a:pt x="435741" y="590216"/>
                  </a:cubicBezTo>
                  <a:cubicBezTo>
                    <a:pt x="438655" y="592159"/>
                    <a:pt x="442299" y="595074"/>
                    <a:pt x="446671" y="598960"/>
                  </a:cubicBezTo>
                  <a:cubicBezTo>
                    <a:pt x="451043" y="602847"/>
                    <a:pt x="454686" y="605761"/>
                    <a:pt x="457601" y="607704"/>
                  </a:cubicBezTo>
                  <a:cubicBezTo>
                    <a:pt x="459544" y="608676"/>
                    <a:pt x="462944" y="609162"/>
                    <a:pt x="467802" y="609162"/>
                  </a:cubicBezTo>
                  <a:cubicBezTo>
                    <a:pt x="462944" y="601389"/>
                    <a:pt x="455657" y="593617"/>
                    <a:pt x="445942" y="585844"/>
                  </a:cubicBezTo>
                  <a:lnTo>
                    <a:pt x="437198" y="580015"/>
                  </a:lnTo>
                  <a:lnTo>
                    <a:pt x="429911" y="572728"/>
                  </a:lnTo>
                  <a:lnTo>
                    <a:pt x="429911" y="571271"/>
                  </a:lnTo>
                  <a:cubicBezTo>
                    <a:pt x="429911" y="568356"/>
                    <a:pt x="428940" y="566170"/>
                    <a:pt x="426997" y="564713"/>
                  </a:cubicBezTo>
                  <a:cubicBezTo>
                    <a:pt x="425054" y="563256"/>
                    <a:pt x="423596" y="562041"/>
                    <a:pt x="422625" y="561070"/>
                  </a:cubicBezTo>
                  <a:cubicBezTo>
                    <a:pt x="420682" y="560098"/>
                    <a:pt x="418738" y="558884"/>
                    <a:pt x="416795" y="557427"/>
                  </a:cubicBezTo>
                  <a:cubicBezTo>
                    <a:pt x="414852" y="555969"/>
                    <a:pt x="412909" y="554269"/>
                    <a:pt x="410966" y="552326"/>
                  </a:cubicBezTo>
                  <a:lnTo>
                    <a:pt x="410966" y="555241"/>
                  </a:lnTo>
                  <a:cubicBezTo>
                    <a:pt x="410966" y="557184"/>
                    <a:pt x="411695" y="558641"/>
                    <a:pt x="413152" y="559613"/>
                  </a:cubicBezTo>
                  <a:cubicBezTo>
                    <a:pt x="414609" y="560584"/>
                    <a:pt x="415824" y="561556"/>
                    <a:pt x="416795" y="562527"/>
                  </a:cubicBezTo>
                  <a:cubicBezTo>
                    <a:pt x="410966" y="565442"/>
                    <a:pt x="408051" y="563013"/>
                    <a:pt x="408051" y="555241"/>
                  </a:cubicBezTo>
                  <a:cubicBezTo>
                    <a:pt x="408051" y="553298"/>
                    <a:pt x="407566" y="551840"/>
                    <a:pt x="406594" y="550869"/>
                  </a:cubicBezTo>
                  <a:cubicBezTo>
                    <a:pt x="405623" y="548925"/>
                    <a:pt x="403194" y="544068"/>
                    <a:pt x="399308" y="536295"/>
                  </a:cubicBezTo>
                  <a:cubicBezTo>
                    <a:pt x="398336" y="536295"/>
                    <a:pt x="397364" y="536053"/>
                    <a:pt x="396393" y="535567"/>
                  </a:cubicBezTo>
                  <a:cubicBezTo>
                    <a:pt x="395421" y="535081"/>
                    <a:pt x="394450" y="535810"/>
                    <a:pt x="393478" y="537753"/>
                  </a:cubicBezTo>
                  <a:lnTo>
                    <a:pt x="389106" y="536295"/>
                  </a:lnTo>
                  <a:lnTo>
                    <a:pt x="384734" y="536295"/>
                  </a:lnTo>
                  <a:lnTo>
                    <a:pt x="354130" y="590216"/>
                  </a:lnTo>
                  <a:cubicBezTo>
                    <a:pt x="354130" y="590216"/>
                    <a:pt x="353888" y="589973"/>
                    <a:pt x="353402" y="589488"/>
                  </a:cubicBezTo>
                  <a:cubicBezTo>
                    <a:pt x="352916" y="589002"/>
                    <a:pt x="352673" y="588759"/>
                    <a:pt x="352673" y="588759"/>
                  </a:cubicBezTo>
                  <a:lnTo>
                    <a:pt x="346844" y="597503"/>
                  </a:lnTo>
                  <a:cubicBezTo>
                    <a:pt x="331299" y="622763"/>
                    <a:pt x="318183" y="640251"/>
                    <a:pt x="307496" y="649967"/>
                  </a:cubicBezTo>
                  <a:lnTo>
                    <a:pt x="294380" y="664540"/>
                  </a:lnTo>
                  <a:cubicBezTo>
                    <a:pt x="281750" y="676198"/>
                    <a:pt x="270091" y="685428"/>
                    <a:pt x="259404" y="692229"/>
                  </a:cubicBezTo>
                  <a:cubicBezTo>
                    <a:pt x="258433" y="692229"/>
                    <a:pt x="256975" y="693201"/>
                    <a:pt x="255032" y="695144"/>
                  </a:cubicBezTo>
                  <a:cubicBezTo>
                    <a:pt x="254061" y="697087"/>
                    <a:pt x="251146" y="698058"/>
                    <a:pt x="246288" y="698058"/>
                  </a:cubicBezTo>
                  <a:cubicBezTo>
                    <a:pt x="243374" y="697087"/>
                    <a:pt x="239973" y="698058"/>
                    <a:pt x="236087" y="700973"/>
                  </a:cubicBezTo>
                  <a:cubicBezTo>
                    <a:pt x="229286" y="705831"/>
                    <a:pt x="221028" y="708745"/>
                    <a:pt x="211313" y="709717"/>
                  </a:cubicBezTo>
                  <a:lnTo>
                    <a:pt x="211313" y="708260"/>
                  </a:lnTo>
                  <a:cubicBezTo>
                    <a:pt x="211313" y="707288"/>
                    <a:pt x="212770" y="706560"/>
                    <a:pt x="215685" y="706074"/>
                  </a:cubicBezTo>
                  <a:cubicBezTo>
                    <a:pt x="218599" y="705588"/>
                    <a:pt x="220542" y="704859"/>
                    <a:pt x="221514" y="703888"/>
                  </a:cubicBezTo>
                  <a:lnTo>
                    <a:pt x="186538" y="703888"/>
                  </a:lnTo>
                  <a:cubicBezTo>
                    <a:pt x="179737" y="703888"/>
                    <a:pt x="173665" y="703402"/>
                    <a:pt x="168321" y="702430"/>
                  </a:cubicBezTo>
                  <a:cubicBezTo>
                    <a:pt x="162978" y="701459"/>
                    <a:pt x="158363" y="700487"/>
                    <a:pt x="154477" y="699516"/>
                  </a:cubicBezTo>
                  <a:lnTo>
                    <a:pt x="145733" y="696601"/>
                  </a:lnTo>
                  <a:lnTo>
                    <a:pt x="129702" y="692229"/>
                  </a:lnTo>
                  <a:cubicBezTo>
                    <a:pt x="128731" y="691258"/>
                    <a:pt x="127759" y="691015"/>
                    <a:pt x="126788" y="691501"/>
                  </a:cubicBezTo>
                  <a:cubicBezTo>
                    <a:pt x="125816" y="691986"/>
                    <a:pt x="124845" y="691743"/>
                    <a:pt x="123873" y="690772"/>
                  </a:cubicBezTo>
                  <a:cubicBezTo>
                    <a:pt x="117072" y="690772"/>
                    <a:pt x="112214" y="689314"/>
                    <a:pt x="109300" y="686400"/>
                  </a:cubicBezTo>
                  <a:cubicBezTo>
                    <a:pt x="106385" y="683485"/>
                    <a:pt x="101527" y="681056"/>
                    <a:pt x="94727" y="679113"/>
                  </a:cubicBezTo>
                  <a:cubicBezTo>
                    <a:pt x="91812" y="679113"/>
                    <a:pt x="88897" y="677656"/>
                    <a:pt x="85983" y="674741"/>
                  </a:cubicBezTo>
                  <a:lnTo>
                    <a:pt x="96184" y="676198"/>
                  </a:lnTo>
                  <a:lnTo>
                    <a:pt x="129702" y="679113"/>
                  </a:lnTo>
                  <a:lnTo>
                    <a:pt x="134074" y="679113"/>
                  </a:lnTo>
                  <a:cubicBezTo>
                    <a:pt x="142818" y="679113"/>
                    <a:pt x="150591" y="676198"/>
                    <a:pt x="157392" y="670369"/>
                  </a:cubicBezTo>
                  <a:lnTo>
                    <a:pt x="160306" y="668912"/>
                  </a:lnTo>
                  <a:cubicBezTo>
                    <a:pt x="159335" y="671826"/>
                    <a:pt x="157392" y="673770"/>
                    <a:pt x="154477" y="674741"/>
                  </a:cubicBezTo>
                  <a:cubicBezTo>
                    <a:pt x="151562" y="675713"/>
                    <a:pt x="149619" y="677170"/>
                    <a:pt x="148648" y="679113"/>
                  </a:cubicBezTo>
                  <a:cubicBezTo>
                    <a:pt x="151562" y="680085"/>
                    <a:pt x="153748" y="681056"/>
                    <a:pt x="155206" y="682028"/>
                  </a:cubicBezTo>
                  <a:cubicBezTo>
                    <a:pt x="156663" y="682999"/>
                    <a:pt x="158849" y="683971"/>
                    <a:pt x="161764" y="684943"/>
                  </a:cubicBezTo>
                  <a:cubicBezTo>
                    <a:pt x="165650" y="684943"/>
                    <a:pt x="167593" y="682999"/>
                    <a:pt x="167593" y="679113"/>
                  </a:cubicBezTo>
                  <a:cubicBezTo>
                    <a:pt x="167593" y="677170"/>
                    <a:pt x="166621" y="676198"/>
                    <a:pt x="164678" y="676198"/>
                  </a:cubicBezTo>
                  <a:cubicBezTo>
                    <a:pt x="165650" y="676198"/>
                    <a:pt x="166864" y="675713"/>
                    <a:pt x="168321" y="674741"/>
                  </a:cubicBezTo>
                  <a:cubicBezTo>
                    <a:pt x="169779" y="673770"/>
                    <a:pt x="171479" y="673770"/>
                    <a:pt x="173422" y="674741"/>
                  </a:cubicBezTo>
                  <a:cubicBezTo>
                    <a:pt x="178280" y="676684"/>
                    <a:pt x="181680" y="676198"/>
                    <a:pt x="183623" y="673284"/>
                  </a:cubicBezTo>
                  <a:cubicBezTo>
                    <a:pt x="187510" y="668426"/>
                    <a:pt x="191882" y="665026"/>
                    <a:pt x="196739" y="663083"/>
                  </a:cubicBezTo>
                  <a:lnTo>
                    <a:pt x="185081" y="658711"/>
                  </a:lnTo>
                  <a:cubicBezTo>
                    <a:pt x="187024" y="657739"/>
                    <a:pt x="188481" y="657496"/>
                    <a:pt x="189453" y="657982"/>
                  </a:cubicBezTo>
                  <a:cubicBezTo>
                    <a:pt x="190424" y="658468"/>
                    <a:pt x="191396" y="658711"/>
                    <a:pt x="192367" y="658711"/>
                  </a:cubicBezTo>
                  <a:lnTo>
                    <a:pt x="199654" y="658711"/>
                  </a:lnTo>
                  <a:cubicBezTo>
                    <a:pt x="202569" y="655796"/>
                    <a:pt x="204512" y="652881"/>
                    <a:pt x="205483" y="649967"/>
                  </a:cubicBezTo>
                  <a:cubicBezTo>
                    <a:pt x="202569" y="649967"/>
                    <a:pt x="201111" y="649481"/>
                    <a:pt x="201111" y="648509"/>
                  </a:cubicBezTo>
                  <a:cubicBezTo>
                    <a:pt x="201111" y="648509"/>
                    <a:pt x="200140" y="647538"/>
                    <a:pt x="198197" y="645595"/>
                  </a:cubicBezTo>
                  <a:cubicBezTo>
                    <a:pt x="196254" y="643652"/>
                    <a:pt x="193825" y="643166"/>
                    <a:pt x="190910" y="644137"/>
                  </a:cubicBezTo>
                  <a:cubicBezTo>
                    <a:pt x="189938" y="644137"/>
                    <a:pt x="189210" y="644137"/>
                    <a:pt x="188724" y="644137"/>
                  </a:cubicBezTo>
                  <a:cubicBezTo>
                    <a:pt x="188238" y="644137"/>
                    <a:pt x="187510" y="644137"/>
                    <a:pt x="186538" y="644137"/>
                  </a:cubicBezTo>
                  <a:cubicBezTo>
                    <a:pt x="184595" y="643166"/>
                    <a:pt x="182652" y="642680"/>
                    <a:pt x="180709" y="642680"/>
                  </a:cubicBezTo>
                  <a:cubicBezTo>
                    <a:pt x="178766" y="642680"/>
                    <a:pt x="175851" y="641708"/>
                    <a:pt x="171965" y="639765"/>
                  </a:cubicBezTo>
                  <a:cubicBezTo>
                    <a:pt x="170993" y="638794"/>
                    <a:pt x="170265" y="638551"/>
                    <a:pt x="169779" y="639037"/>
                  </a:cubicBezTo>
                  <a:cubicBezTo>
                    <a:pt x="169293" y="639523"/>
                    <a:pt x="169050" y="639765"/>
                    <a:pt x="169050" y="639765"/>
                  </a:cubicBezTo>
                  <a:lnTo>
                    <a:pt x="169050" y="645595"/>
                  </a:lnTo>
                  <a:cubicBezTo>
                    <a:pt x="166136" y="646566"/>
                    <a:pt x="162249" y="647052"/>
                    <a:pt x="157392" y="647052"/>
                  </a:cubicBezTo>
                  <a:cubicBezTo>
                    <a:pt x="149619" y="647052"/>
                    <a:pt x="141361" y="645109"/>
                    <a:pt x="132617" y="641223"/>
                  </a:cubicBezTo>
                  <a:cubicBezTo>
                    <a:pt x="135532" y="639280"/>
                    <a:pt x="137961" y="638794"/>
                    <a:pt x="139904" y="639765"/>
                  </a:cubicBezTo>
                  <a:lnTo>
                    <a:pt x="163221" y="644137"/>
                  </a:lnTo>
                  <a:cubicBezTo>
                    <a:pt x="163221" y="644137"/>
                    <a:pt x="163464" y="643894"/>
                    <a:pt x="163950" y="643409"/>
                  </a:cubicBezTo>
                  <a:cubicBezTo>
                    <a:pt x="164435" y="642923"/>
                    <a:pt x="164678" y="642680"/>
                    <a:pt x="164678" y="642680"/>
                  </a:cubicBezTo>
                  <a:cubicBezTo>
                    <a:pt x="163707" y="640737"/>
                    <a:pt x="162006" y="639037"/>
                    <a:pt x="159578" y="637580"/>
                  </a:cubicBezTo>
                  <a:cubicBezTo>
                    <a:pt x="157149" y="636122"/>
                    <a:pt x="154963" y="634908"/>
                    <a:pt x="153020" y="633936"/>
                  </a:cubicBezTo>
                  <a:cubicBezTo>
                    <a:pt x="152048" y="632965"/>
                    <a:pt x="150105" y="632479"/>
                    <a:pt x="147190" y="632479"/>
                  </a:cubicBezTo>
                  <a:lnTo>
                    <a:pt x="141361" y="632479"/>
                  </a:lnTo>
                  <a:cubicBezTo>
                    <a:pt x="135532" y="636365"/>
                    <a:pt x="129702" y="638308"/>
                    <a:pt x="123873" y="638308"/>
                  </a:cubicBezTo>
                  <a:lnTo>
                    <a:pt x="115129" y="635394"/>
                  </a:lnTo>
                  <a:cubicBezTo>
                    <a:pt x="109300" y="634422"/>
                    <a:pt x="105899" y="633936"/>
                    <a:pt x="104928" y="633936"/>
                  </a:cubicBezTo>
                  <a:lnTo>
                    <a:pt x="81611" y="623735"/>
                  </a:lnTo>
                  <a:cubicBezTo>
                    <a:pt x="82582" y="621792"/>
                    <a:pt x="82096" y="620334"/>
                    <a:pt x="80153" y="619363"/>
                  </a:cubicBezTo>
                  <a:cubicBezTo>
                    <a:pt x="76267" y="616448"/>
                    <a:pt x="69952" y="609647"/>
                    <a:pt x="61208" y="598960"/>
                  </a:cubicBezTo>
                  <a:lnTo>
                    <a:pt x="51007" y="587302"/>
                  </a:lnTo>
                  <a:cubicBezTo>
                    <a:pt x="50035" y="583416"/>
                    <a:pt x="47121" y="582444"/>
                    <a:pt x="42263" y="584387"/>
                  </a:cubicBezTo>
                  <a:cubicBezTo>
                    <a:pt x="41291" y="583416"/>
                    <a:pt x="40806" y="581958"/>
                    <a:pt x="40806" y="580015"/>
                  </a:cubicBezTo>
                  <a:cubicBezTo>
                    <a:pt x="40806" y="573214"/>
                    <a:pt x="37405" y="568842"/>
                    <a:pt x="30604" y="566899"/>
                  </a:cubicBezTo>
                  <a:lnTo>
                    <a:pt x="24775" y="562527"/>
                  </a:lnTo>
                  <a:lnTo>
                    <a:pt x="37891" y="563984"/>
                  </a:lnTo>
                  <a:cubicBezTo>
                    <a:pt x="36919" y="561070"/>
                    <a:pt x="34976" y="559370"/>
                    <a:pt x="32062" y="558884"/>
                  </a:cubicBezTo>
                  <a:cubicBezTo>
                    <a:pt x="29147" y="558398"/>
                    <a:pt x="26718" y="557670"/>
                    <a:pt x="24775" y="556698"/>
                  </a:cubicBezTo>
                  <a:cubicBezTo>
                    <a:pt x="26718" y="554755"/>
                    <a:pt x="28418" y="554026"/>
                    <a:pt x="29876" y="554512"/>
                  </a:cubicBezTo>
                  <a:cubicBezTo>
                    <a:pt x="31333" y="554998"/>
                    <a:pt x="32547" y="555241"/>
                    <a:pt x="33519" y="555241"/>
                  </a:cubicBezTo>
                  <a:lnTo>
                    <a:pt x="30604" y="547954"/>
                  </a:lnTo>
                  <a:cubicBezTo>
                    <a:pt x="29633" y="546982"/>
                    <a:pt x="28904" y="545282"/>
                    <a:pt x="28418" y="542853"/>
                  </a:cubicBezTo>
                  <a:cubicBezTo>
                    <a:pt x="27933" y="540424"/>
                    <a:pt x="27204" y="538239"/>
                    <a:pt x="26232" y="536295"/>
                  </a:cubicBezTo>
                  <a:lnTo>
                    <a:pt x="24775" y="531923"/>
                  </a:lnTo>
                  <a:lnTo>
                    <a:pt x="23318" y="530466"/>
                  </a:lnTo>
                  <a:cubicBezTo>
                    <a:pt x="26232" y="527551"/>
                    <a:pt x="26232" y="525608"/>
                    <a:pt x="23318" y="524637"/>
                  </a:cubicBezTo>
                  <a:cubicBezTo>
                    <a:pt x="20403" y="523665"/>
                    <a:pt x="18946" y="522694"/>
                    <a:pt x="18946" y="521722"/>
                  </a:cubicBezTo>
                  <a:cubicBezTo>
                    <a:pt x="17974" y="518807"/>
                    <a:pt x="16031" y="515893"/>
                    <a:pt x="13116" y="512978"/>
                  </a:cubicBezTo>
                  <a:lnTo>
                    <a:pt x="14574" y="508606"/>
                  </a:lnTo>
                  <a:cubicBezTo>
                    <a:pt x="4858" y="495976"/>
                    <a:pt x="0" y="486261"/>
                    <a:pt x="0" y="479460"/>
                  </a:cubicBezTo>
                  <a:lnTo>
                    <a:pt x="7287" y="489661"/>
                  </a:lnTo>
                  <a:lnTo>
                    <a:pt x="2915" y="473630"/>
                  </a:lnTo>
                  <a:cubicBezTo>
                    <a:pt x="1944" y="471687"/>
                    <a:pt x="1458" y="469501"/>
                    <a:pt x="1458" y="467072"/>
                  </a:cubicBezTo>
                  <a:cubicBezTo>
                    <a:pt x="1458" y="464644"/>
                    <a:pt x="972" y="462943"/>
                    <a:pt x="0" y="461972"/>
                  </a:cubicBezTo>
                  <a:lnTo>
                    <a:pt x="1458" y="437197"/>
                  </a:lnTo>
                  <a:cubicBezTo>
                    <a:pt x="1458" y="433311"/>
                    <a:pt x="1944" y="430882"/>
                    <a:pt x="2915" y="429911"/>
                  </a:cubicBezTo>
                  <a:cubicBezTo>
                    <a:pt x="2915" y="429911"/>
                    <a:pt x="3887" y="433797"/>
                    <a:pt x="5830" y="441569"/>
                  </a:cubicBezTo>
                  <a:lnTo>
                    <a:pt x="8744" y="429911"/>
                  </a:lnTo>
                  <a:lnTo>
                    <a:pt x="16031" y="429911"/>
                  </a:lnTo>
                  <a:lnTo>
                    <a:pt x="13116" y="409508"/>
                  </a:lnTo>
                  <a:lnTo>
                    <a:pt x="14574" y="409508"/>
                  </a:lnTo>
                  <a:lnTo>
                    <a:pt x="18946" y="421167"/>
                  </a:lnTo>
                  <a:cubicBezTo>
                    <a:pt x="19917" y="420195"/>
                    <a:pt x="20403" y="419224"/>
                    <a:pt x="20403" y="418252"/>
                  </a:cubicBezTo>
                  <a:cubicBezTo>
                    <a:pt x="20403" y="409508"/>
                    <a:pt x="20889" y="402707"/>
                    <a:pt x="21860" y="397850"/>
                  </a:cubicBezTo>
                  <a:cubicBezTo>
                    <a:pt x="21860" y="400764"/>
                    <a:pt x="22832" y="407565"/>
                    <a:pt x="24775" y="418252"/>
                  </a:cubicBezTo>
                  <a:lnTo>
                    <a:pt x="26232" y="418252"/>
                  </a:lnTo>
                  <a:lnTo>
                    <a:pt x="29147" y="416795"/>
                  </a:lnTo>
                  <a:lnTo>
                    <a:pt x="29147" y="412423"/>
                  </a:lnTo>
                  <a:cubicBezTo>
                    <a:pt x="29147" y="409508"/>
                    <a:pt x="28418" y="405865"/>
                    <a:pt x="26961" y="401493"/>
                  </a:cubicBezTo>
                  <a:cubicBezTo>
                    <a:pt x="25504" y="397121"/>
                    <a:pt x="24775" y="392506"/>
                    <a:pt x="24775" y="387648"/>
                  </a:cubicBezTo>
                  <a:lnTo>
                    <a:pt x="30604" y="405136"/>
                  </a:lnTo>
                  <a:lnTo>
                    <a:pt x="39348" y="421167"/>
                  </a:lnTo>
                  <a:cubicBezTo>
                    <a:pt x="40320" y="420195"/>
                    <a:pt x="40806" y="418495"/>
                    <a:pt x="40806" y="416066"/>
                  </a:cubicBezTo>
                  <a:cubicBezTo>
                    <a:pt x="40806" y="413637"/>
                    <a:pt x="40806" y="411451"/>
                    <a:pt x="40806" y="409508"/>
                  </a:cubicBezTo>
                  <a:lnTo>
                    <a:pt x="40806" y="397850"/>
                  </a:lnTo>
                  <a:cubicBezTo>
                    <a:pt x="41777" y="399793"/>
                    <a:pt x="42263" y="402222"/>
                    <a:pt x="42263" y="405136"/>
                  </a:cubicBezTo>
                  <a:lnTo>
                    <a:pt x="42263" y="409508"/>
                  </a:lnTo>
                  <a:lnTo>
                    <a:pt x="45178" y="410965"/>
                  </a:lnTo>
                  <a:cubicBezTo>
                    <a:pt x="47121" y="410965"/>
                    <a:pt x="48092" y="410480"/>
                    <a:pt x="48092" y="409508"/>
                  </a:cubicBezTo>
                  <a:cubicBezTo>
                    <a:pt x="48092" y="406593"/>
                    <a:pt x="47606" y="404650"/>
                    <a:pt x="46635" y="403679"/>
                  </a:cubicBezTo>
                  <a:cubicBezTo>
                    <a:pt x="42749" y="391049"/>
                    <a:pt x="40806" y="378418"/>
                    <a:pt x="40806" y="365788"/>
                  </a:cubicBezTo>
                  <a:cubicBezTo>
                    <a:pt x="40806" y="357044"/>
                    <a:pt x="41291" y="344900"/>
                    <a:pt x="42263" y="329355"/>
                  </a:cubicBezTo>
                  <a:cubicBezTo>
                    <a:pt x="42263" y="328384"/>
                    <a:pt x="43234" y="326926"/>
                    <a:pt x="45178" y="324983"/>
                  </a:cubicBezTo>
                  <a:lnTo>
                    <a:pt x="45178" y="326441"/>
                  </a:lnTo>
                  <a:cubicBezTo>
                    <a:pt x="45178" y="341014"/>
                    <a:pt x="46149" y="351701"/>
                    <a:pt x="48092" y="358502"/>
                  </a:cubicBezTo>
                  <a:cubicBezTo>
                    <a:pt x="50035" y="364331"/>
                    <a:pt x="51007" y="373075"/>
                    <a:pt x="51007" y="384734"/>
                  </a:cubicBezTo>
                  <a:lnTo>
                    <a:pt x="51007" y="387648"/>
                  </a:lnTo>
                  <a:cubicBezTo>
                    <a:pt x="54893" y="385705"/>
                    <a:pt x="56836" y="382790"/>
                    <a:pt x="56836" y="378904"/>
                  </a:cubicBezTo>
                  <a:lnTo>
                    <a:pt x="56836" y="365788"/>
                  </a:lnTo>
                  <a:cubicBezTo>
                    <a:pt x="56836" y="358988"/>
                    <a:pt x="57808" y="351701"/>
                    <a:pt x="59751" y="343928"/>
                  </a:cubicBezTo>
                  <a:lnTo>
                    <a:pt x="61208" y="342471"/>
                  </a:lnTo>
                  <a:lnTo>
                    <a:pt x="62665" y="352672"/>
                  </a:lnTo>
                  <a:cubicBezTo>
                    <a:pt x="65580" y="343928"/>
                    <a:pt x="68981" y="337613"/>
                    <a:pt x="72867" y="333727"/>
                  </a:cubicBezTo>
                  <a:cubicBezTo>
                    <a:pt x="73838" y="328869"/>
                    <a:pt x="77239" y="322069"/>
                    <a:pt x="83068" y="313325"/>
                  </a:cubicBezTo>
                  <a:cubicBezTo>
                    <a:pt x="81125" y="317211"/>
                    <a:pt x="79425" y="321340"/>
                    <a:pt x="77967" y="325712"/>
                  </a:cubicBezTo>
                  <a:cubicBezTo>
                    <a:pt x="76510" y="330084"/>
                    <a:pt x="74810" y="333727"/>
                    <a:pt x="72867" y="336642"/>
                  </a:cubicBezTo>
                  <a:cubicBezTo>
                    <a:pt x="66066" y="353158"/>
                    <a:pt x="63637" y="373561"/>
                    <a:pt x="65580" y="397850"/>
                  </a:cubicBezTo>
                  <a:cubicBezTo>
                    <a:pt x="67523" y="414366"/>
                    <a:pt x="70924" y="426996"/>
                    <a:pt x="75781" y="435740"/>
                  </a:cubicBezTo>
                  <a:lnTo>
                    <a:pt x="80153" y="447399"/>
                  </a:lnTo>
                  <a:cubicBezTo>
                    <a:pt x="83068" y="457114"/>
                    <a:pt x="89383" y="461000"/>
                    <a:pt x="99099" y="459057"/>
                  </a:cubicBezTo>
                  <a:cubicBezTo>
                    <a:pt x="102013" y="458086"/>
                    <a:pt x="105899" y="457600"/>
                    <a:pt x="110757" y="457600"/>
                  </a:cubicBezTo>
                  <a:cubicBezTo>
                    <a:pt x="115615" y="457600"/>
                    <a:pt x="123387" y="458571"/>
                    <a:pt x="134074" y="460514"/>
                  </a:cubicBezTo>
                  <a:cubicBezTo>
                    <a:pt x="136989" y="461486"/>
                    <a:pt x="140875" y="461972"/>
                    <a:pt x="145733" y="461972"/>
                  </a:cubicBezTo>
                  <a:cubicBezTo>
                    <a:pt x="147676" y="461972"/>
                    <a:pt x="149619" y="461243"/>
                    <a:pt x="151562" y="459786"/>
                  </a:cubicBezTo>
                  <a:cubicBezTo>
                    <a:pt x="153505" y="458328"/>
                    <a:pt x="155448" y="456143"/>
                    <a:pt x="157392" y="453228"/>
                  </a:cubicBezTo>
                  <a:cubicBezTo>
                    <a:pt x="183623" y="419224"/>
                    <a:pt x="201597" y="388134"/>
                    <a:pt x="211313" y="359959"/>
                  </a:cubicBezTo>
                  <a:lnTo>
                    <a:pt x="233172" y="294379"/>
                  </a:lnTo>
                  <a:lnTo>
                    <a:pt x="241916" y="262318"/>
                  </a:lnTo>
                  <a:lnTo>
                    <a:pt x="241916" y="252117"/>
                  </a:lnTo>
                  <a:cubicBezTo>
                    <a:pt x="241916" y="245316"/>
                    <a:pt x="242888" y="239001"/>
                    <a:pt x="244831" y="233172"/>
                  </a:cubicBezTo>
                  <a:lnTo>
                    <a:pt x="257947" y="196739"/>
                  </a:lnTo>
                  <a:cubicBezTo>
                    <a:pt x="259890" y="192852"/>
                    <a:pt x="259404" y="188966"/>
                    <a:pt x="256490" y="185080"/>
                  </a:cubicBezTo>
                  <a:cubicBezTo>
                    <a:pt x="253575" y="182165"/>
                    <a:pt x="250660" y="178279"/>
                    <a:pt x="247746" y="173421"/>
                  </a:cubicBezTo>
                  <a:lnTo>
                    <a:pt x="244831" y="167592"/>
                  </a:lnTo>
                  <a:lnTo>
                    <a:pt x="243374" y="145732"/>
                  </a:lnTo>
                  <a:cubicBezTo>
                    <a:pt x="243374" y="142818"/>
                    <a:pt x="244102" y="140146"/>
                    <a:pt x="245560" y="137717"/>
                  </a:cubicBezTo>
                  <a:cubicBezTo>
                    <a:pt x="247017" y="135288"/>
                    <a:pt x="247746" y="133588"/>
                    <a:pt x="247746" y="132616"/>
                  </a:cubicBezTo>
                  <a:cubicBezTo>
                    <a:pt x="248717" y="131645"/>
                    <a:pt x="251632" y="130188"/>
                    <a:pt x="256490" y="128244"/>
                  </a:cubicBezTo>
                  <a:lnTo>
                    <a:pt x="262319" y="125330"/>
                  </a:lnTo>
                  <a:cubicBezTo>
                    <a:pt x="267177" y="125330"/>
                    <a:pt x="271792" y="123630"/>
                    <a:pt x="276164" y="120229"/>
                  </a:cubicBezTo>
                  <a:cubicBezTo>
                    <a:pt x="280536" y="116829"/>
                    <a:pt x="283207" y="114643"/>
                    <a:pt x="284179" y="113671"/>
                  </a:cubicBezTo>
                  <a:lnTo>
                    <a:pt x="285636" y="106385"/>
                  </a:lnTo>
                  <a:lnTo>
                    <a:pt x="285636" y="104927"/>
                  </a:lnTo>
                  <a:cubicBezTo>
                    <a:pt x="290494" y="103956"/>
                    <a:pt x="293651" y="102741"/>
                    <a:pt x="295109" y="101284"/>
                  </a:cubicBezTo>
                  <a:cubicBezTo>
                    <a:pt x="296566" y="99827"/>
                    <a:pt x="297295" y="97155"/>
                    <a:pt x="297295" y="93269"/>
                  </a:cubicBezTo>
                  <a:cubicBezTo>
                    <a:pt x="298266" y="90354"/>
                    <a:pt x="299238" y="86954"/>
                    <a:pt x="300209" y="83067"/>
                  </a:cubicBezTo>
                  <a:cubicBezTo>
                    <a:pt x="301181" y="79181"/>
                    <a:pt x="302638" y="75781"/>
                    <a:pt x="304581" y="72866"/>
                  </a:cubicBezTo>
                  <a:cubicBezTo>
                    <a:pt x="306524" y="63151"/>
                    <a:pt x="312840" y="53435"/>
                    <a:pt x="323527" y="43719"/>
                  </a:cubicBezTo>
                  <a:lnTo>
                    <a:pt x="333728" y="30604"/>
                  </a:lnTo>
                  <a:cubicBezTo>
                    <a:pt x="338586" y="27689"/>
                    <a:pt x="342958" y="24774"/>
                    <a:pt x="346844" y="21860"/>
                  </a:cubicBezTo>
                  <a:cubicBezTo>
                    <a:pt x="357531" y="14087"/>
                    <a:pt x="367246" y="8258"/>
                    <a:pt x="375990" y="4372"/>
                  </a:cubicBezTo>
                  <a:cubicBezTo>
                    <a:pt x="376962" y="3400"/>
                    <a:pt x="378905" y="2914"/>
                    <a:pt x="381820" y="2914"/>
                  </a:cubicBezTo>
                  <a:cubicBezTo>
                    <a:pt x="384734" y="2914"/>
                    <a:pt x="388135" y="4858"/>
                    <a:pt x="392021" y="8744"/>
                  </a:cubicBezTo>
                  <a:cubicBezTo>
                    <a:pt x="393964" y="9715"/>
                    <a:pt x="394936" y="12144"/>
                    <a:pt x="394936" y="16030"/>
                  </a:cubicBezTo>
                  <a:cubicBezTo>
                    <a:pt x="394936" y="20888"/>
                    <a:pt x="397850" y="27203"/>
                    <a:pt x="403680" y="34976"/>
                  </a:cubicBezTo>
                  <a:cubicBezTo>
                    <a:pt x="404651" y="37890"/>
                    <a:pt x="406108" y="39348"/>
                    <a:pt x="408051" y="39348"/>
                  </a:cubicBezTo>
                  <a:cubicBezTo>
                    <a:pt x="411938" y="39348"/>
                    <a:pt x="417767" y="41291"/>
                    <a:pt x="425539" y="45177"/>
                  </a:cubicBezTo>
                  <a:cubicBezTo>
                    <a:pt x="428454" y="47120"/>
                    <a:pt x="431854" y="49063"/>
                    <a:pt x="435741" y="51006"/>
                  </a:cubicBezTo>
                  <a:lnTo>
                    <a:pt x="440113" y="56836"/>
                  </a:lnTo>
                  <a:cubicBezTo>
                    <a:pt x="442056" y="61693"/>
                    <a:pt x="444970" y="64122"/>
                    <a:pt x="448857" y="64122"/>
                  </a:cubicBezTo>
                  <a:cubicBezTo>
                    <a:pt x="449828" y="65094"/>
                    <a:pt x="452014" y="66065"/>
                    <a:pt x="455415" y="67037"/>
                  </a:cubicBezTo>
                  <a:cubicBezTo>
                    <a:pt x="458815" y="68008"/>
                    <a:pt x="461972" y="68008"/>
                    <a:pt x="464887" y="67037"/>
                  </a:cubicBezTo>
                  <a:cubicBezTo>
                    <a:pt x="465859" y="67037"/>
                    <a:pt x="466344" y="67522"/>
                    <a:pt x="466344" y="68494"/>
                  </a:cubicBezTo>
                  <a:cubicBezTo>
                    <a:pt x="467316" y="70437"/>
                    <a:pt x="469745" y="71894"/>
                    <a:pt x="473631" y="72866"/>
                  </a:cubicBezTo>
                  <a:cubicBezTo>
                    <a:pt x="477517" y="73838"/>
                    <a:pt x="480432" y="74809"/>
                    <a:pt x="482375" y="75781"/>
                  </a:cubicBezTo>
                  <a:cubicBezTo>
                    <a:pt x="483347" y="76752"/>
                    <a:pt x="485290" y="77238"/>
                    <a:pt x="488204" y="77238"/>
                  </a:cubicBezTo>
                  <a:cubicBezTo>
                    <a:pt x="489176" y="77238"/>
                    <a:pt x="490876" y="76995"/>
                    <a:pt x="493305" y="76509"/>
                  </a:cubicBezTo>
                  <a:cubicBezTo>
                    <a:pt x="495734" y="76024"/>
                    <a:pt x="497920" y="76266"/>
                    <a:pt x="499863" y="77238"/>
                  </a:cubicBezTo>
                  <a:cubicBezTo>
                    <a:pt x="501806" y="77238"/>
                    <a:pt x="502778" y="76266"/>
                    <a:pt x="502778" y="74323"/>
                  </a:cubicBezTo>
                  <a:cubicBezTo>
                    <a:pt x="504721" y="71409"/>
                    <a:pt x="506664" y="69951"/>
                    <a:pt x="508607" y="69951"/>
                  </a:cubicBezTo>
                  <a:cubicBezTo>
                    <a:pt x="510550" y="70923"/>
                    <a:pt x="511521" y="73352"/>
                    <a:pt x="511521" y="77238"/>
                  </a:cubicBezTo>
                  <a:cubicBezTo>
                    <a:pt x="511521" y="77238"/>
                    <a:pt x="511764" y="77238"/>
                    <a:pt x="512250" y="77238"/>
                  </a:cubicBezTo>
                  <a:cubicBezTo>
                    <a:pt x="512736" y="77238"/>
                    <a:pt x="512979" y="77238"/>
                    <a:pt x="512979" y="77238"/>
                  </a:cubicBezTo>
                  <a:cubicBezTo>
                    <a:pt x="514922" y="78210"/>
                    <a:pt x="516865" y="79181"/>
                    <a:pt x="518808" y="80153"/>
                  </a:cubicBezTo>
                  <a:cubicBezTo>
                    <a:pt x="520751" y="81124"/>
                    <a:pt x="522209" y="82582"/>
                    <a:pt x="523180" y="84525"/>
                  </a:cubicBezTo>
                  <a:cubicBezTo>
                    <a:pt x="526095" y="85496"/>
                    <a:pt x="529009" y="85010"/>
                    <a:pt x="531924" y="83067"/>
                  </a:cubicBezTo>
                  <a:cubicBezTo>
                    <a:pt x="535810" y="85982"/>
                    <a:pt x="538239" y="87925"/>
                    <a:pt x="539211" y="88897"/>
                  </a:cubicBezTo>
                  <a:cubicBezTo>
                    <a:pt x="540182" y="88897"/>
                    <a:pt x="541397" y="88654"/>
                    <a:pt x="542854" y="88168"/>
                  </a:cubicBezTo>
                  <a:cubicBezTo>
                    <a:pt x="544311" y="87682"/>
                    <a:pt x="546012" y="87439"/>
                    <a:pt x="547955" y="87439"/>
                  </a:cubicBezTo>
                  <a:cubicBezTo>
                    <a:pt x="546983" y="89382"/>
                    <a:pt x="547955" y="91811"/>
                    <a:pt x="550869" y="94726"/>
                  </a:cubicBezTo>
                  <a:cubicBezTo>
                    <a:pt x="552812" y="96669"/>
                    <a:pt x="555727" y="99584"/>
                    <a:pt x="559613" y="103470"/>
                  </a:cubicBezTo>
                  <a:cubicBezTo>
                    <a:pt x="563499" y="107356"/>
                    <a:pt x="565928" y="110756"/>
                    <a:pt x="566900" y="113671"/>
                  </a:cubicBezTo>
                  <a:cubicBezTo>
                    <a:pt x="566900" y="114643"/>
                    <a:pt x="567871" y="115128"/>
                    <a:pt x="569815" y="115128"/>
                  </a:cubicBezTo>
                  <a:lnTo>
                    <a:pt x="578558" y="125330"/>
                  </a:lnTo>
                  <a:cubicBezTo>
                    <a:pt x="582445" y="129216"/>
                    <a:pt x="584874" y="131159"/>
                    <a:pt x="585845" y="131159"/>
                  </a:cubicBezTo>
                  <a:cubicBezTo>
                    <a:pt x="592646" y="132131"/>
                    <a:pt x="597018" y="135531"/>
                    <a:pt x="598961" y="141360"/>
                  </a:cubicBezTo>
                  <a:lnTo>
                    <a:pt x="596046" y="144275"/>
                  </a:lnTo>
                  <a:cubicBezTo>
                    <a:pt x="595075" y="151076"/>
                    <a:pt x="594589" y="156419"/>
                    <a:pt x="594589" y="160306"/>
                  </a:cubicBezTo>
                  <a:cubicBezTo>
                    <a:pt x="594589" y="165163"/>
                    <a:pt x="596532" y="170993"/>
                    <a:pt x="600418" y="177793"/>
                  </a:cubicBezTo>
                  <a:cubicBezTo>
                    <a:pt x="601390" y="180708"/>
                    <a:pt x="601876" y="183380"/>
                    <a:pt x="601876" y="185809"/>
                  </a:cubicBezTo>
                  <a:cubicBezTo>
                    <a:pt x="601876" y="188238"/>
                    <a:pt x="601390" y="191395"/>
                    <a:pt x="600418" y="195281"/>
                  </a:cubicBezTo>
                  <a:cubicBezTo>
                    <a:pt x="598475" y="194310"/>
                    <a:pt x="596532" y="193824"/>
                    <a:pt x="594589" y="193824"/>
                  </a:cubicBezTo>
                  <a:cubicBezTo>
                    <a:pt x="594589" y="193824"/>
                    <a:pt x="594346" y="194067"/>
                    <a:pt x="593860" y="194553"/>
                  </a:cubicBezTo>
                  <a:cubicBezTo>
                    <a:pt x="593375" y="195038"/>
                    <a:pt x="593132" y="195281"/>
                    <a:pt x="593132" y="195281"/>
                  </a:cubicBezTo>
                  <a:cubicBezTo>
                    <a:pt x="591189" y="200139"/>
                    <a:pt x="587788" y="204997"/>
                    <a:pt x="582930" y="209855"/>
                  </a:cubicBezTo>
                  <a:cubicBezTo>
                    <a:pt x="578073" y="214712"/>
                    <a:pt x="574672" y="218113"/>
                    <a:pt x="572729" y="220056"/>
                  </a:cubicBezTo>
                  <a:cubicBezTo>
                    <a:pt x="563985" y="228800"/>
                    <a:pt x="559613" y="233172"/>
                    <a:pt x="559613" y="233172"/>
                  </a:cubicBezTo>
                  <a:cubicBezTo>
                    <a:pt x="555727" y="237058"/>
                    <a:pt x="550869" y="239001"/>
                    <a:pt x="545040" y="239001"/>
                  </a:cubicBezTo>
                  <a:cubicBezTo>
                    <a:pt x="544068" y="239973"/>
                    <a:pt x="542611" y="240944"/>
                    <a:pt x="540668" y="241916"/>
                  </a:cubicBezTo>
                  <a:cubicBezTo>
                    <a:pt x="538725" y="242887"/>
                    <a:pt x="537268" y="244345"/>
                    <a:pt x="536296" y="246288"/>
                  </a:cubicBezTo>
                  <a:cubicBezTo>
                    <a:pt x="533381" y="245316"/>
                    <a:pt x="530224" y="247016"/>
                    <a:pt x="526823" y="251388"/>
                  </a:cubicBezTo>
                  <a:cubicBezTo>
                    <a:pt x="523423" y="255760"/>
                    <a:pt x="521237" y="257946"/>
                    <a:pt x="520265" y="257946"/>
                  </a:cubicBezTo>
                  <a:cubicBezTo>
                    <a:pt x="514436" y="258918"/>
                    <a:pt x="510550" y="262804"/>
                    <a:pt x="508607" y="269605"/>
                  </a:cubicBezTo>
                  <a:cubicBezTo>
                    <a:pt x="507635" y="272520"/>
                    <a:pt x="504235" y="276892"/>
                    <a:pt x="498406" y="282721"/>
                  </a:cubicBezTo>
                  <a:lnTo>
                    <a:pt x="492576" y="291465"/>
                  </a:lnTo>
                  <a:cubicBezTo>
                    <a:pt x="492576" y="292436"/>
                    <a:pt x="492576" y="293651"/>
                    <a:pt x="492576" y="295108"/>
                  </a:cubicBezTo>
                  <a:cubicBezTo>
                    <a:pt x="492576" y="296565"/>
                    <a:pt x="493548" y="297780"/>
                    <a:pt x="495491" y="298751"/>
                  </a:cubicBezTo>
                  <a:cubicBezTo>
                    <a:pt x="492576" y="300695"/>
                    <a:pt x="490633" y="301666"/>
                    <a:pt x="489662" y="301666"/>
                  </a:cubicBezTo>
                  <a:cubicBezTo>
                    <a:pt x="480918" y="316239"/>
                    <a:pt x="473145" y="327898"/>
                    <a:pt x="466344" y="336642"/>
                  </a:cubicBezTo>
                  <a:cubicBezTo>
                    <a:pt x="462458" y="342471"/>
                    <a:pt x="459058" y="347815"/>
                    <a:pt x="456143" y="352672"/>
                  </a:cubicBezTo>
                  <a:cubicBezTo>
                    <a:pt x="453229" y="357530"/>
                    <a:pt x="450800" y="361902"/>
                    <a:pt x="448857" y="365788"/>
                  </a:cubicBezTo>
                  <a:lnTo>
                    <a:pt x="437198" y="386191"/>
                  </a:lnTo>
                  <a:cubicBezTo>
                    <a:pt x="432340" y="394935"/>
                    <a:pt x="428454" y="404165"/>
                    <a:pt x="425539" y="413880"/>
                  </a:cubicBezTo>
                  <a:cubicBezTo>
                    <a:pt x="422625" y="424567"/>
                    <a:pt x="416795" y="442055"/>
                    <a:pt x="408051" y="466344"/>
                  </a:cubicBezTo>
                  <a:lnTo>
                    <a:pt x="425539" y="463429"/>
                  </a:lnTo>
                  <a:cubicBezTo>
                    <a:pt x="431369" y="462458"/>
                    <a:pt x="436469" y="461486"/>
                    <a:pt x="440841" y="460514"/>
                  </a:cubicBezTo>
                  <a:cubicBezTo>
                    <a:pt x="445213" y="459543"/>
                    <a:pt x="450314" y="458571"/>
                    <a:pt x="456143" y="457600"/>
                  </a:cubicBezTo>
                  <a:lnTo>
                    <a:pt x="467802" y="456143"/>
                  </a:lnTo>
                  <a:cubicBezTo>
                    <a:pt x="475574" y="456143"/>
                    <a:pt x="482861" y="458086"/>
                    <a:pt x="489662" y="461972"/>
                  </a:cubicBezTo>
                  <a:lnTo>
                    <a:pt x="491119" y="461972"/>
                  </a:lnTo>
                  <a:lnTo>
                    <a:pt x="456143" y="463429"/>
                  </a:lnTo>
                  <a:lnTo>
                    <a:pt x="454686" y="466344"/>
                  </a:lnTo>
                  <a:lnTo>
                    <a:pt x="457601" y="467801"/>
                  </a:lnTo>
                  <a:lnTo>
                    <a:pt x="488204" y="473630"/>
                  </a:lnTo>
                  <a:cubicBezTo>
                    <a:pt x="494034" y="473630"/>
                    <a:pt x="498406" y="473145"/>
                    <a:pt x="501320" y="472173"/>
                  </a:cubicBezTo>
                  <a:cubicBezTo>
                    <a:pt x="504235" y="472173"/>
                    <a:pt x="505692" y="469744"/>
                    <a:pt x="505692" y="464886"/>
                  </a:cubicBezTo>
                  <a:lnTo>
                    <a:pt x="508607" y="470716"/>
                  </a:lnTo>
                  <a:cubicBezTo>
                    <a:pt x="508607" y="474602"/>
                    <a:pt x="509093" y="476545"/>
                    <a:pt x="510064" y="476545"/>
                  </a:cubicBezTo>
                  <a:lnTo>
                    <a:pt x="523180" y="485289"/>
                  </a:lnTo>
                  <a:lnTo>
                    <a:pt x="523180" y="486746"/>
                  </a:lnTo>
                  <a:cubicBezTo>
                    <a:pt x="522209" y="485775"/>
                    <a:pt x="517837" y="484317"/>
                    <a:pt x="510064" y="482374"/>
                  </a:cubicBezTo>
                  <a:lnTo>
                    <a:pt x="510064" y="483832"/>
                  </a:lnTo>
                  <a:cubicBezTo>
                    <a:pt x="514922" y="484803"/>
                    <a:pt x="523423" y="487718"/>
                    <a:pt x="535567" y="492576"/>
                  </a:cubicBezTo>
                  <a:cubicBezTo>
                    <a:pt x="547712" y="497433"/>
                    <a:pt x="557670" y="502777"/>
                    <a:pt x="565443" y="508606"/>
                  </a:cubicBezTo>
                  <a:cubicBezTo>
                    <a:pt x="571272" y="498891"/>
                    <a:pt x="579044" y="484317"/>
                    <a:pt x="588760" y="464886"/>
                  </a:cubicBezTo>
                  <a:lnTo>
                    <a:pt x="596046" y="457600"/>
                  </a:lnTo>
                  <a:lnTo>
                    <a:pt x="601876" y="445941"/>
                  </a:lnTo>
                  <a:lnTo>
                    <a:pt x="603333" y="443027"/>
                  </a:lnTo>
                  <a:cubicBezTo>
                    <a:pt x="611105" y="430396"/>
                    <a:pt x="615963" y="418738"/>
                    <a:pt x="617906" y="408051"/>
                  </a:cubicBezTo>
                  <a:lnTo>
                    <a:pt x="619364" y="405136"/>
                  </a:lnTo>
                  <a:cubicBezTo>
                    <a:pt x="623250" y="403193"/>
                    <a:pt x="624221" y="400278"/>
                    <a:pt x="622278" y="396392"/>
                  </a:cubicBezTo>
                  <a:lnTo>
                    <a:pt x="622278" y="393477"/>
                  </a:lnTo>
                  <a:cubicBezTo>
                    <a:pt x="625193" y="390563"/>
                    <a:pt x="627136" y="385219"/>
                    <a:pt x="628107" y="377447"/>
                  </a:cubicBezTo>
                  <a:lnTo>
                    <a:pt x="629565" y="370160"/>
                  </a:lnTo>
                  <a:cubicBezTo>
                    <a:pt x="634423" y="362388"/>
                    <a:pt x="639280" y="350244"/>
                    <a:pt x="644138" y="333727"/>
                  </a:cubicBezTo>
                  <a:cubicBezTo>
                    <a:pt x="648024" y="324983"/>
                    <a:pt x="650453" y="314296"/>
                    <a:pt x="651425" y="301666"/>
                  </a:cubicBezTo>
                  <a:cubicBezTo>
                    <a:pt x="651425" y="299723"/>
                    <a:pt x="650453" y="297294"/>
                    <a:pt x="648510" y="294379"/>
                  </a:cubicBezTo>
                  <a:lnTo>
                    <a:pt x="638309" y="281264"/>
                  </a:lnTo>
                  <a:lnTo>
                    <a:pt x="638309" y="266690"/>
                  </a:lnTo>
                  <a:cubicBezTo>
                    <a:pt x="638309" y="266690"/>
                    <a:pt x="638309" y="266447"/>
                    <a:pt x="638309" y="265962"/>
                  </a:cubicBezTo>
                  <a:cubicBezTo>
                    <a:pt x="638309" y="265476"/>
                    <a:pt x="638309" y="265233"/>
                    <a:pt x="638309" y="265233"/>
                  </a:cubicBezTo>
                  <a:cubicBezTo>
                    <a:pt x="638309" y="265233"/>
                    <a:pt x="638795" y="265233"/>
                    <a:pt x="639766" y="265233"/>
                  </a:cubicBezTo>
                  <a:cubicBezTo>
                    <a:pt x="640738" y="265233"/>
                    <a:pt x="641223" y="265233"/>
                    <a:pt x="641223" y="265233"/>
                  </a:cubicBezTo>
                  <a:cubicBezTo>
                    <a:pt x="642195" y="268148"/>
                    <a:pt x="644138" y="269848"/>
                    <a:pt x="647053" y="270334"/>
                  </a:cubicBezTo>
                  <a:cubicBezTo>
                    <a:pt x="649967" y="270819"/>
                    <a:pt x="651910" y="271062"/>
                    <a:pt x="652882" y="271062"/>
                  </a:cubicBezTo>
                  <a:cubicBezTo>
                    <a:pt x="652882" y="271062"/>
                    <a:pt x="653125" y="270819"/>
                    <a:pt x="653611" y="270334"/>
                  </a:cubicBezTo>
                  <a:cubicBezTo>
                    <a:pt x="654096" y="269848"/>
                    <a:pt x="654339" y="269605"/>
                    <a:pt x="654339" y="269605"/>
                  </a:cubicBezTo>
                  <a:cubicBezTo>
                    <a:pt x="651425" y="262804"/>
                    <a:pt x="649967" y="258432"/>
                    <a:pt x="649967" y="256489"/>
                  </a:cubicBezTo>
                  <a:cubicBezTo>
                    <a:pt x="647053" y="250660"/>
                    <a:pt x="641709" y="245316"/>
                    <a:pt x="633937" y="240458"/>
                  </a:cubicBezTo>
                  <a:cubicBezTo>
                    <a:pt x="631022" y="239487"/>
                    <a:pt x="627865" y="237301"/>
                    <a:pt x="624464" y="233901"/>
                  </a:cubicBezTo>
                  <a:cubicBezTo>
                    <a:pt x="621064" y="230500"/>
                    <a:pt x="617906" y="228314"/>
                    <a:pt x="614992" y="227343"/>
                  </a:cubicBezTo>
                  <a:lnTo>
                    <a:pt x="623736" y="218599"/>
                  </a:lnTo>
                  <a:lnTo>
                    <a:pt x="617906" y="211312"/>
                  </a:lnTo>
                  <a:cubicBezTo>
                    <a:pt x="621792" y="207426"/>
                    <a:pt x="625193" y="208397"/>
                    <a:pt x="628107" y="214227"/>
                  </a:cubicBezTo>
                  <a:cubicBezTo>
                    <a:pt x="630051" y="216170"/>
                    <a:pt x="632479" y="217870"/>
                    <a:pt x="635394" y="219327"/>
                  </a:cubicBezTo>
                  <a:cubicBezTo>
                    <a:pt x="638309" y="220784"/>
                    <a:pt x="640738" y="222485"/>
                    <a:pt x="642681" y="224428"/>
                  </a:cubicBezTo>
                  <a:lnTo>
                    <a:pt x="639766" y="218599"/>
                  </a:lnTo>
                  <a:cubicBezTo>
                    <a:pt x="638795" y="217627"/>
                    <a:pt x="637823" y="215684"/>
                    <a:pt x="636851" y="212769"/>
                  </a:cubicBezTo>
                  <a:cubicBezTo>
                    <a:pt x="629079" y="207912"/>
                    <a:pt x="627622" y="202082"/>
                    <a:pt x="632479" y="195281"/>
                  </a:cubicBezTo>
                  <a:lnTo>
                    <a:pt x="635394" y="186537"/>
                  </a:lnTo>
                  <a:cubicBezTo>
                    <a:pt x="637337" y="189452"/>
                    <a:pt x="640738" y="190424"/>
                    <a:pt x="645595" y="189452"/>
                  </a:cubicBezTo>
                  <a:cubicBezTo>
                    <a:pt x="645595" y="187509"/>
                    <a:pt x="644624" y="185323"/>
                    <a:pt x="642681" y="182894"/>
                  </a:cubicBezTo>
                  <a:cubicBezTo>
                    <a:pt x="640738" y="180465"/>
                    <a:pt x="641223" y="177793"/>
                    <a:pt x="644138" y="174879"/>
                  </a:cubicBezTo>
                  <a:lnTo>
                    <a:pt x="648510" y="176336"/>
                  </a:lnTo>
                  <a:cubicBezTo>
                    <a:pt x="651425" y="178279"/>
                    <a:pt x="655311" y="179251"/>
                    <a:pt x="660169" y="179251"/>
                  </a:cubicBezTo>
                  <a:lnTo>
                    <a:pt x="671827" y="176336"/>
                  </a:lnTo>
                  <a:cubicBezTo>
                    <a:pt x="673770" y="176336"/>
                    <a:pt x="674985" y="175850"/>
                    <a:pt x="675471" y="174879"/>
                  </a:cubicBezTo>
                  <a:cubicBezTo>
                    <a:pt x="675956" y="173907"/>
                    <a:pt x="675228" y="172450"/>
                    <a:pt x="673285" y="170507"/>
                  </a:cubicBezTo>
                  <a:cubicBezTo>
                    <a:pt x="673285" y="168564"/>
                    <a:pt x="672313" y="167592"/>
                    <a:pt x="670370" y="167592"/>
                  </a:cubicBezTo>
                  <a:lnTo>
                    <a:pt x="671827" y="166135"/>
                  </a:lnTo>
                  <a:lnTo>
                    <a:pt x="686401" y="164678"/>
                  </a:lnTo>
                  <a:cubicBezTo>
                    <a:pt x="690287" y="165649"/>
                    <a:pt x="693201" y="165163"/>
                    <a:pt x="695144" y="163220"/>
                  </a:cubicBezTo>
                  <a:lnTo>
                    <a:pt x="699516" y="158848"/>
                  </a:lnTo>
                  <a:lnTo>
                    <a:pt x="722834" y="170507"/>
                  </a:lnTo>
                  <a:cubicBezTo>
                    <a:pt x="722834" y="164678"/>
                    <a:pt x="726234" y="160791"/>
                    <a:pt x="733035" y="158848"/>
                  </a:cubicBezTo>
                  <a:cubicBezTo>
                    <a:pt x="737893" y="155934"/>
                    <a:pt x="742265" y="151562"/>
                    <a:pt x="746151" y="145732"/>
                  </a:cubicBezTo>
                  <a:cubicBezTo>
                    <a:pt x="746151" y="143789"/>
                    <a:pt x="747122" y="142818"/>
                    <a:pt x="749066" y="142818"/>
                  </a:cubicBezTo>
                  <a:cubicBezTo>
                    <a:pt x="752952" y="138931"/>
                    <a:pt x="756838" y="135531"/>
                    <a:pt x="760724" y="132616"/>
                  </a:cubicBezTo>
                  <a:cubicBezTo>
                    <a:pt x="761696" y="131645"/>
                    <a:pt x="762667" y="131159"/>
                    <a:pt x="763639" y="131159"/>
                  </a:cubicBezTo>
                  <a:cubicBezTo>
                    <a:pt x="764610" y="131159"/>
                    <a:pt x="765582" y="130673"/>
                    <a:pt x="766553" y="129702"/>
                  </a:cubicBezTo>
                  <a:lnTo>
                    <a:pt x="766553" y="139903"/>
                  </a:lnTo>
                  <a:cubicBezTo>
                    <a:pt x="771411" y="139903"/>
                    <a:pt x="775297" y="140389"/>
                    <a:pt x="778212" y="141360"/>
                  </a:cubicBezTo>
                  <a:cubicBezTo>
                    <a:pt x="783070" y="142332"/>
                    <a:pt x="785984" y="144761"/>
                    <a:pt x="786956" y="148647"/>
                  </a:cubicBezTo>
                  <a:cubicBezTo>
                    <a:pt x="786956" y="153505"/>
                    <a:pt x="787442" y="159334"/>
                    <a:pt x="788413" y="166135"/>
                  </a:cubicBezTo>
                  <a:cubicBezTo>
                    <a:pt x="788413" y="170021"/>
                    <a:pt x="789871" y="172936"/>
                    <a:pt x="792785" y="174879"/>
                  </a:cubicBezTo>
                  <a:cubicBezTo>
                    <a:pt x="795700" y="176822"/>
                    <a:pt x="797643" y="181194"/>
                    <a:pt x="798615" y="187995"/>
                  </a:cubicBezTo>
                  <a:cubicBezTo>
                    <a:pt x="798615" y="192852"/>
                    <a:pt x="801529" y="195767"/>
                    <a:pt x="807358" y="196739"/>
                  </a:cubicBezTo>
                  <a:lnTo>
                    <a:pt x="842334" y="202568"/>
                  </a:lnTo>
                  <a:cubicBezTo>
                    <a:pt x="843306" y="203540"/>
                    <a:pt x="845006" y="203054"/>
                    <a:pt x="847435" y="201111"/>
                  </a:cubicBezTo>
                  <a:cubicBezTo>
                    <a:pt x="849864" y="199168"/>
                    <a:pt x="851564" y="198196"/>
                    <a:pt x="852536" y="198196"/>
                  </a:cubicBezTo>
                  <a:cubicBezTo>
                    <a:pt x="853507" y="202082"/>
                    <a:pt x="855936" y="204268"/>
                    <a:pt x="859822" y="204754"/>
                  </a:cubicBezTo>
                  <a:cubicBezTo>
                    <a:pt x="863708" y="205240"/>
                    <a:pt x="866137" y="205483"/>
                    <a:pt x="867109" y="205483"/>
                  </a:cubicBezTo>
                  <a:lnTo>
                    <a:pt x="912286" y="205483"/>
                  </a:lnTo>
                  <a:lnTo>
                    <a:pt x="915201" y="205483"/>
                  </a:lnTo>
                  <a:cubicBezTo>
                    <a:pt x="910343" y="200625"/>
                    <a:pt x="907428" y="197224"/>
                    <a:pt x="906457" y="195281"/>
                  </a:cubicBezTo>
                  <a:lnTo>
                    <a:pt x="864194" y="154476"/>
                  </a:lnTo>
                  <a:cubicBezTo>
                    <a:pt x="864194" y="154476"/>
                    <a:pt x="861765" y="152047"/>
                    <a:pt x="856908" y="147190"/>
                  </a:cubicBezTo>
                  <a:cubicBezTo>
                    <a:pt x="853993" y="145247"/>
                    <a:pt x="852050" y="144275"/>
                    <a:pt x="851078" y="144275"/>
                  </a:cubicBezTo>
                  <a:cubicBezTo>
                    <a:pt x="811245" y="116100"/>
                    <a:pt x="772868" y="95212"/>
                    <a:pt x="735950" y="81610"/>
                  </a:cubicBezTo>
                  <a:cubicBezTo>
                    <a:pt x="715547" y="72866"/>
                    <a:pt x="700488" y="66065"/>
                    <a:pt x="690772" y="61208"/>
                  </a:cubicBezTo>
                  <a:cubicBezTo>
                    <a:pt x="690772" y="61208"/>
                    <a:pt x="690530" y="60965"/>
                    <a:pt x="690044" y="60479"/>
                  </a:cubicBezTo>
                  <a:cubicBezTo>
                    <a:pt x="689558" y="59993"/>
                    <a:pt x="689315" y="59750"/>
                    <a:pt x="689315" y="59750"/>
                  </a:cubicBezTo>
                  <a:cubicBezTo>
                    <a:pt x="684457" y="55864"/>
                    <a:pt x="679114" y="54892"/>
                    <a:pt x="673285" y="56836"/>
                  </a:cubicBezTo>
                  <a:cubicBezTo>
                    <a:pt x="668427" y="56836"/>
                    <a:pt x="664055" y="59750"/>
                    <a:pt x="660169" y="65579"/>
                  </a:cubicBezTo>
                  <a:lnTo>
                    <a:pt x="657254" y="62665"/>
                  </a:lnTo>
                  <a:cubicBezTo>
                    <a:pt x="656282" y="60722"/>
                    <a:pt x="656282" y="59264"/>
                    <a:pt x="657254" y="58293"/>
                  </a:cubicBezTo>
                  <a:cubicBezTo>
                    <a:pt x="658226" y="57321"/>
                    <a:pt x="659197" y="56836"/>
                    <a:pt x="660169" y="56836"/>
                  </a:cubicBezTo>
                  <a:lnTo>
                    <a:pt x="667455" y="53921"/>
                  </a:lnTo>
                  <a:cubicBezTo>
                    <a:pt x="671342" y="51006"/>
                    <a:pt x="676685" y="45177"/>
                    <a:pt x="683486" y="36433"/>
                  </a:cubicBezTo>
                  <a:cubicBezTo>
                    <a:pt x="682514" y="36433"/>
                    <a:pt x="682029" y="35947"/>
                    <a:pt x="682029" y="34976"/>
                  </a:cubicBezTo>
                  <a:lnTo>
                    <a:pt x="679114" y="37890"/>
                  </a:lnTo>
                  <a:cubicBezTo>
                    <a:pt x="678142" y="36919"/>
                    <a:pt x="677899" y="36190"/>
                    <a:pt x="678385" y="35704"/>
                  </a:cubicBezTo>
                  <a:cubicBezTo>
                    <a:pt x="678871" y="35219"/>
                    <a:pt x="679114" y="34490"/>
                    <a:pt x="679114" y="33518"/>
                  </a:cubicBezTo>
                  <a:cubicBezTo>
                    <a:pt x="682029" y="29632"/>
                    <a:pt x="683486" y="25746"/>
                    <a:pt x="683486" y="21860"/>
                  </a:cubicBezTo>
                  <a:cubicBezTo>
                    <a:pt x="685429" y="17002"/>
                    <a:pt x="687858" y="14573"/>
                    <a:pt x="690772" y="14573"/>
                  </a:cubicBezTo>
                  <a:lnTo>
                    <a:pt x="699516" y="16030"/>
                  </a:lnTo>
                  <a:cubicBezTo>
                    <a:pt x="702431" y="16030"/>
                    <a:pt x="705346" y="15545"/>
                    <a:pt x="708260" y="14573"/>
                  </a:cubicBezTo>
                  <a:cubicBezTo>
                    <a:pt x="711175" y="13601"/>
                    <a:pt x="713604" y="13116"/>
                    <a:pt x="715547" y="13116"/>
                  </a:cubicBezTo>
                  <a:cubicBezTo>
                    <a:pt x="720405" y="10201"/>
                    <a:pt x="723805" y="9229"/>
                    <a:pt x="725748" y="10201"/>
                  </a:cubicBezTo>
                  <a:cubicBezTo>
                    <a:pt x="731578" y="11173"/>
                    <a:pt x="735950" y="9715"/>
                    <a:pt x="738864" y="5829"/>
                  </a:cubicBezTo>
                  <a:cubicBezTo>
                    <a:pt x="741779" y="2914"/>
                    <a:pt x="744694" y="1457"/>
                    <a:pt x="747608" y="14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354" name="文本框 353">
              <a:extLst>
                <a:ext uri="{FF2B5EF4-FFF2-40B4-BE49-F238E27FC236}">
                  <a16:creationId xmlns:a16="http://schemas.microsoft.com/office/drawing/2014/main" id="{A57FCA45-659A-4C67-79E5-6A06BB373024}"/>
                </a:ext>
              </a:extLst>
            </p:cNvPr>
            <p:cNvSpPr txBox="1"/>
            <p:nvPr/>
          </p:nvSpPr>
          <p:spPr>
            <a:xfrm>
              <a:off x="3841243" y="1931564"/>
              <a:ext cx="1369885" cy="1440323"/>
            </a:xfrm>
            <a:custGeom>
              <a:avLst/>
              <a:gdLst/>
              <a:ahLst/>
              <a:cxnLst/>
              <a:rect l="l" t="t" r="r" b="b"/>
              <a:pathLst>
                <a:path w="1369885" h="1440323">
                  <a:moveTo>
                    <a:pt x="1170232" y="1402433"/>
                  </a:moveTo>
                  <a:lnTo>
                    <a:pt x="1190634" y="1408262"/>
                  </a:lnTo>
                  <a:lnTo>
                    <a:pt x="1186262" y="1412634"/>
                  </a:lnTo>
                  <a:cubicBezTo>
                    <a:pt x="1182376" y="1410691"/>
                    <a:pt x="1179461" y="1408991"/>
                    <a:pt x="1177518" y="1407533"/>
                  </a:cubicBezTo>
                  <a:cubicBezTo>
                    <a:pt x="1175575" y="1406076"/>
                    <a:pt x="1173146" y="1404376"/>
                    <a:pt x="1170232" y="1402433"/>
                  </a:cubicBezTo>
                  <a:close/>
                  <a:moveTo>
                    <a:pt x="1115980" y="1399353"/>
                  </a:moveTo>
                  <a:lnTo>
                    <a:pt x="1118739" y="1399518"/>
                  </a:lnTo>
                  <a:lnTo>
                    <a:pt x="1116311" y="1399518"/>
                  </a:lnTo>
                  <a:close/>
                  <a:moveTo>
                    <a:pt x="1129426" y="1396604"/>
                  </a:moveTo>
                  <a:cubicBezTo>
                    <a:pt x="1131369" y="1395632"/>
                    <a:pt x="1132827" y="1395632"/>
                    <a:pt x="1133798" y="1396604"/>
                  </a:cubicBezTo>
                  <a:lnTo>
                    <a:pt x="1167317" y="1402433"/>
                  </a:lnTo>
                  <a:lnTo>
                    <a:pt x="1118739" y="1399518"/>
                  </a:lnTo>
                  <a:lnTo>
                    <a:pt x="1126512" y="1399518"/>
                  </a:lnTo>
                  <a:cubicBezTo>
                    <a:pt x="1126512" y="1398547"/>
                    <a:pt x="1127483" y="1397575"/>
                    <a:pt x="1129426" y="1396604"/>
                  </a:cubicBezTo>
                  <a:close/>
                  <a:moveTo>
                    <a:pt x="1178975" y="1393689"/>
                  </a:moveTo>
                  <a:lnTo>
                    <a:pt x="1183347" y="1393689"/>
                  </a:lnTo>
                  <a:lnTo>
                    <a:pt x="1180433" y="1398061"/>
                  </a:lnTo>
                  <a:close/>
                  <a:moveTo>
                    <a:pt x="1158573" y="1383488"/>
                  </a:moveTo>
                  <a:cubicBezTo>
                    <a:pt x="1163431" y="1383488"/>
                    <a:pt x="1171203" y="1384459"/>
                    <a:pt x="1181890" y="1386402"/>
                  </a:cubicBezTo>
                  <a:cubicBezTo>
                    <a:pt x="1178975" y="1385431"/>
                    <a:pt x="1175332" y="1384459"/>
                    <a:pt x="1170960" y="1383488"/>
                  </a:cubicBezTo>
                  <a:cubicBezTo>
                    <a:pt x="1166588" y="1382516"/>
                    <a:pt x="1162459" y="1382516"/>
                    <a:pt x="1158573" y="1383488"/>
                  </a:cubicBezTo>
                  <a:close/>
                  <a:moveTo>
                    <a:pt x="1012840" y="1342683"/>
                  </a:moveTo>
                  <a:cubicBezTo>
                    <a:pt x="1009926" y="1344626"/>
                    <a:pt x="1005068" y="1345111"/>
                    <a:pt x="998267" y="1344140"/>
                  </a:cubicBezTo>
                  <a:lnTo>
                    <a:pt x="976407" y="1348512"/>
                  </a:lnTo>
                  <a:lnTo>
                    <a:pt x="988066" y="1347055"/>
                  </a:lnTo>
                  <a:cubicBezTo>
                    <a:pt x="993895" y="1347055"/>
                    <a:pt x="1000210" y="1347783"/>
                    <a:pt x="1007011" y="1349240"/>
                  </a:cubicBezTo>
                  <a:cubicBezTo>
                    <a:pt x="1013812" y="1350698"/>
                    <a:pt x="1020127" y="1351426"/>
                    <a:pt x="1025956" y="1351426"/>
                  </a:cubicBezTo>
                  <a:lnTo>
                    <a:pt x="1030328" y="1351426"/>
                  </a:lnTo>
                  <a:lnTo>
                    <a:pt x="1059475" y="1355799"/>
                  </a:lnTo>
                  <a:lnTo>
                    <a:pt x="1068219" y="1355799"/>
                  </a:lnTo>
                  <a:lnTo>
                    <a:pt x="1050731" y="1354341"/>
                  </a:lnTo>
                  <a:lnTo>
                    <a:pt x="1052188" y="1352884"/>
                  </a:lnTo>
                  <a:cubicBezTo>
                    <a:pt x="1058989" y="1353855"/>
                    <a:pt x="1070162" y="1354341"/>
                    <a:pt x="1085707" y="1354341"/>
                  </a:cubicBezTo>
                  <a:cubicBezTo>
                    <a:pt x="1088621" y="1354341"/>
                    <a:pt x="1099308" y="1355313"/>
                    <a:pt x="1117768" y="1357256"/>
                  </a:cubicBezTo>
                  <a:lnTo>
                    <a:pt x="1111939" y="1364542"/>
                  </a:lnTo>
                  <a:cubicBezTo>
                    <a:pt x="1113881" y="1364542"/>
                    <a:pt x="1115582" y="1363571"/>
                    <a:pt x="1117039" y="1361628"/>
                  </a:cubicBezTo>
                  <a:cubicBezTo>
                    <a:pt x="1118497" y="1359685"/>
                    <a:pt x="1120197" y="1357742"/>
                    <a:pt x="1122140" y="1355799"/>
                  </a:cubicBezTo>
                  <a:lnTo>
                    <a:pt x="1111939" y="1355799"/>
                  </a:lnTo>
                  <a:lnTo>
                    <a:pt x="1062389" y="1351426"/>
                  </a:lnTo>
                  <a:cubicBezTo>
                    <a:pt x="1059475" y="1350455"/>
                    <a:pt x="1056803" y="1349483"/>
                    <a:pt x="1054374" y="1348512"/>
                  </a:cubicBezTo>
                  <a:cubicBezTo>
                    <a:pt x="1051945" y="1347540"/>
                    <a:pt x="1049274" y="1348026"/>
                    <a:pt x="1046359" y="1349969"/>
                  </a:cubicBezTo>
                  <a:cubicBezTo>
                    <a:pt x="1046359" y="1350941"/>
                    <a:pt x="1041015" y="1351426"/>
                    <a:pt x="1030328" y="1351426"/>
                  </a:cubicBezTo>
                  <a:lnTo>
                    <a:pt x="1034700" y="1349969"/>
                  </a:lnTo>
                  <a:cubicBezTo>
                    <a:pt x="1034700" y="1347055"/>
                    <a:pt x="1031300" y="1345111"/>
                    <a:pt x="1024499" y="1344140"/>
                  </a:cubicBezTo>
                  <a:cubicBezTo>
                    <a:pt x="1025471" y="1344140"/>
                    <a:pt x="1024499" y="1343897"/>
                    <a:pt x="1021584" y="1343411"/>
                  </a:cubicBezTo>
                  <a:cubicBezTo>
                    <a:pt x="1018670" y="1342925"/>
                    <a:pt x="1015755" y="1342683"/>
                    <a:pt x="1012840" y="1342683"/>
                  </a:cubicBezTo>
                  <a:close/>
                  <a:moveTo>
                    <a:pt x="1162581" y="1327745"/>
                  </a:moveTo>
                  <a:cubicBezTo>
                    <a:pt x="1159423" y="1327502"/>
                    <a:pt x="1156630" y="1327623"/>
                    <a:pt x="1154201" y="1328109"/>
                  </a:cubicBezTo>
                  <a:lnTo>
                    <a:pt x="1154201" y="1331024"/>
                  </a:lnTo>
                  <a:cubicBezTo>
                    <a:pt x="1157115" y="1332967"/>
                    <a:pt x="1160759" y="1334667"/>
                    <a:pt x="1165131" y="1336125"/>
                  </a:cubicBezTo>
                  <a:cubicBezTo>
                    <a:pt x="1169503" y="1337582"/>
                    <a:pt x="1172660" y="1338796"/>
                    <a:pt x="1174604" y="1339768"/>
                  </a:cubicBezTo>
                  <a:cubicBezTo>
                    <a:pt x="1176547" y="1337825"/>
                    <a:pt x="1179947" y="1336853"/>
                    <a:pt x="1184805" y="1336853"/>
                  </a:cubicBezTo>
                  <a:cubicBezTo>
                    <a:pt x="1189663" y="1336853"/>
                    <a:pt x="1191606" y="1337825"/>
                    <a:pt x="1190634" y="1339768"/>
                  </a:cubicBezTo>
                  <a:lnTo>
                    <a:pt x="1178975" y="1342683"/>
                  </a:lnTo>
                  <a:cubicBezTo>
                    <a:pt x="1185776" y="1343654"/>
                    <a:pt x="1195249" y="1344383"/>
                    <a:pt x="1207393" y="1344868"/>
                  </a:cubicBezTo>
                  <a:cubicBezTo>
                    <a:pt x="1219538" y="1345354"/>
                    <a:pt x="1229982" y="1347540"/>
                    <a:pt x="1238726" y="1351426"/>
                  </a:cubicBezTo>
                  <a:cubicBezTo>
                    <a:pt x="1234840" y="1349483"/>
                    <a:pt x="1229739" y="1346812"/>
                    <a:pt x="1223424" y="1343411"/>
                  </a:cubicBezTo>
                  <a:cubicBezTo>
                    <a:pt x="1217109" y="1340011"/>
                    <a:pt x="1212980" y="1338796"/>
                    <a:pt x="1211037" y="1339768"/>
                  </a:cubicBezTo>
                  <a:cubicBezTo>
                    <a:pt x="1211037" y="1341711"/>
                    <a:pt x="1209822" y="1342683"/>
                    <a:pt x="1207393" y="1342683"/>
                  </a:cubicBezTo>
                  <a:cubicBezTo>
                    <a:pt x="1204964" y="1342683"/>
                    <a:pt x="1203750" y="1341711"/>
                    <a:pt x="1203750" y="1339768"/>
                  </a:cubicBezTo>
                  <a:cubicBezTo>
                    <a:pt x="1205693" y="1336853"/>
                    <a:pt x="1204722" y="1336853"/>
                    <a:pt x="1200835" y="1339768"/>
                  </a:cubicBezTo>
                  <a:cubicBezTo>
                    <a:pt x="1184805" y="1332481"/>
                    <a:pt x="1172053" y="1328474"/>
                    <a:pt x="1162581" y="1327745"/>
                  </a:cubicBezTo>
                  <a:close/>
                  <a:moveTo>
                    <a:pt x="1109024" y="1322280"/>
                  </a:moveTo>
                  <a:cubicBezTo>
                    <a:pt x="1112910" y="1327138"/>
                    <a:pt x="1116796" y="1330052"/>
                    <a:pt x="1120683" y="1331024"/>
                  </a:cubicBezTo>
                  <a:cubicBezTo>
                    <a:pt x="1124569" y="1331995"/>
                    <a:pt x="1131855" y="1332481"/>
                    <a:pt x="1142542" y="1332481"/>
                  </a:cubicBezTo>
                  <a:lnTo>
                    <a:pt x="1142542" y="1329567"/>
                  </a:lnTo>
                  <a:close/>
                  <a:moveTo>
                    <a:pt x="1097365" y="1318637"/>
                  </a:moveTo>
                  <a:cubicBezTo>
                    <a:pt x="1094451" y="1318151"/>
                    <a:pt x="1091050" y="1318394"/>
                    <a:pt x="1087164" y="1319365"/>
                  </a:cubicBezTo>
                  <a:lnTo>
                    <a:pt x="1092993" y="1322280"/>
                  </a:lnTo>
                  <a:lnTo>
                    <a:pt x="1104652" y="1322280"/>
                  </a:lnTo>
                  <a:cubicBezTo>
                    <a:pt x="1102709" y="1320337"/>
                    <a:pt x="1100280" y="1319122"/>
                    <a:pt x="1097365" y="1318637"/>
                  </a:cubicBezTo>
                  <a:close/>
                  <a:moveTo>
                    <a:pt x="913742" y="1317908"/>
                  </a:moveTo>
                  <a:cubicBezTo>
                    <a:pt x="913742" y="1318880"/>
                    <a:pt x="920057" y="1319365"/>
                    <a:pt x="932687" y="1319365"/>
                  </a:cubicBezTo>
                  <a:cubicBezTo>
                    <a:pt x="939488" y="1321308"/>
                    <a:pt x="946775" y="1323737"/>
                    <a:pt x="954547" y="1326652"/>
                  </a:cubicBezTo>
                  <a:cubicBezTo>
                    <a:pt x="962320" y="1329567"/>
                    <a:pt x="969606" y="1332481"/>
                    <a:pt x="976407" y="1335396"/>
                  </a:cubicBezTo>
                  <a:cubicBezTo>
                    <a:pt x="982237" y="1334424"/>
                    <a:pt x="989523" y="1333939"/>
                    <a:pt x="998267" y="1333939"/>
                  </a:cubicBezTo>
                  <a:cubicBezTo>
                    <a:pt x="1010897" y="1333939"/>
                    <a:pt x="1017698" y="1335396"/>
                    <a:pt x="1018670" y="1338311"/>
                  </a:cubicBezTo>
                  <a:cubicBezTo>
                    <a:pt x="1027414" y="1340254"/>
                    <a:pt x="1035186" y="1341711"/>
                    <a:pt x="1041987" y="1342683"/>
                  </a:cubicBezTo>
                  <a:cubicBezTo>
                    <a:pt x="1048788" y="1343654"/>
                    <a:pt x="1057046" y="1343654"/>
                    <a:pt x="1066761" y="1342683"/>
                  </a:cubicBezTo>
                  <a:lnTo>
                    <a:pt x="1098823" y="1348512"/>
                  </a:lnTo>
                  <a:lnTo>
                    <a:pt x="1149829" y="1351426"/>
                  </a:lnTo>
                  <a:cubicBezTo>
                    <a:pt x="1157601" y="1351426"/>
                    <a:pt x="1163431" y="1351912"/>
                    <a:pt x="1167317" y="1352884"/>
                  </a:cubicBezTo>
                  <a:lnTo>
                    <a:pt x="1171689" y="1354341"/>
                  </a:lnTo>
                  <a:cubicBezTo>
                    <a:pt x="1176547" y="1354341"/>
                    <a:pt x="1182619" y="1354827"/>
                    <a:pt x="1189905" y="1355799"/>
                  </a:cubicBezTo>
                  <a:cubicBezTo>
                    <a:pt x="1197192" y="1356770"/>
                    <a:pt x="1200835" y="1358227"/>
                    <a:pt x="1200835" y="1360170"/>
                  </a:cubicBezTo>
                  <a:cubicBezTo>
                    <a:pt x="1205693" y="1358227"/>
                    <a:pt x="1209822" y="1357013"/>
                    <a:pt x="1213223" y="1356527"/>
                  </a:cubicBezTo>
                  <a:cubicBezTo>
                    <a:pt x="1216623" y="1356041"/>
                    <a:pt x="1217837" y="1355313"/>
                    <a:pt x="1216866" y="1354341"/>
                  </a:cubicBezTo>
                  <a:lnTo>
                    <a:pt x="1232897" y="1357256"/>
                  </a:lnTo>
                  <a:cubicBezTo>
                    <a:pt x="1232897" y="1356284"/>
                    <a:pt x="1232168" y="1355556"/>
                    <a:pt x="1230711" y="1355070"/>
                  </a:cubicBezTo>
                  <a:cubicBezTo>
                    <a:pt x="1229253" y="1354584"/>
                    <a:pt x="1227067" y="1354341"/>
                    <a:pt x="1224153" y="1354341"/>
                  </a:cubicBezTo>
                  <a:lnTo>
                    <a:pt x="1216866" y="1354341"/>
                  </a:lnTo>
                  <a:cubicBezTo>
                    <a:pt x="1206179" y="1354341"/>
                    <a:pt x="1198407" y="1353855"/>
                    <a:pt x="1193549" y="1352884"/>
                  </a:cubicBezTo>
                  <a:cubicBezTo>
                    <a:pt x="1193549" y="1349969"/>
                    <a:pt x="1188691" y="1348512"/>
                    <a:pt x="1178975" y="1348512"/>
                  </a:cubicBezTo>
                  <a:lnTo>
                    <a:pt x="1176061" y="1345597"/>
                  </a:lnTo>
                  <a:cubicBezTo>
                    <a:pt x="1172175" y="1343654"/>
                    <a:pt x="1167317" y="1342683"/>
                    <a:pt x="1161487" y="1342683"/>
                  </a:cubicBezTo>
                  <a:cubicBezTo>
                    <a:pt x="1139142" y="1342683"/>
                    <a:pt x="1120683" y="1341225"/>
                    <a:pt x="1106109" y="1338311"/>
                  </a:cubicBezTo>
                  <a:lnTo>
                    <a:pt x="1085707" y="1336853"/>
                  </a:lnTo>
                  <a:cubicBezTo>
                    <a:pt x="1079877" y="1336853"/>
                    <a:pt x="1075020" y="1338796"/>
                    <a:pt x="1071133" y="1342683"/>
                  </a:cubicBezTo>
                  <a:lnTo>
                    <a:pt x="1040530" y="1333939"/>
                  </a:lnTo>
                  <a:cubicBezTo>
                    <a:pt x="1040530" y="1332967"/>
                    <a:pt x="1041258" y="1332238"/>
                    <a:pt x="1042715" y="1331753"/>
                  </a:cubicBezTo>
                  <a:cubicBezTo>
                    <a:pt x="1044173" y="1331267"/>
                    <a:pt x="1045387" y="1331024"/>
                    <a:pt x="1046359" y="1331024"/>
                  </a:cubicBezTo>
                  <a:lnTo>
                    <a:pt x="1040530" y="1328109"/>
                  </a:lnTo>
                  <a:cubicBezTo>
                    <a:pt x="1033729" y="1330052"/>
                    <a:pt x="1029843" y="1328595"/>
                    <a:pt x="1028871" y="1323737"/>
                  </a:cubicBezTo>
                  <a:lnTo>
                    <a:pt x="1015755" y="1323737"/>
                  </a:lnTo>
                  <a:lnTo>
                    <a:pt x="976407" y="1322280"/>
                  </a:lnTo>
                  <a:lnTo>
                    <a:pt x="957462" y="1319365"/>
                  </a:lnTo>
                  <a:lnTo>
                    <a:pt x="947261" y="1320823"/>
                  </a:lnTo>
                  <a:cubicBezTo>
                    <a:pt x="943375" y="1320823"/>
                    <a:pt x="939974" y="1320337"/>
                    <a:pt x="937059" y="1319365"/>
                  </a:cubicBezTo>
                  <a:cubicBezTo>
                    <a:pt x="934145" y="1318394"/>
                    <a:pt x="930745" y="1317908"/>
                    <a:pt x="926858" y="1317908"/>
                  </a:cubicBezTo>
                  <a:close/>
                  <a:moveTo>
                    <a:pt x="1170232" y="1316451"/>
                  </a:moveTo>
                  <a:cubicBezTo>
                    <a:pt x="1173146" y="1319365"/>
                    <a:pt x="1176547" y="1321065"/>
                    <a:pt x="1180433" y="1321551"/>
                  </a:cubicBezTo>
                  <a:cubicBezTo>
                    <a:pt x="1184319" y="1322037"/>
                    <a:pt x="1189177" y="1322280"/>
                    <a:pt x="1195006" y="1322280"/>
                  </a:cubicBezTo>
                  <a:cubicBezTo>
                    <a:pt x="1193063" y="1320337"/>
                    <a:pt x="1188934" y="1318880"/>
                    <a:pt x="1182619" y="1317908"/>
                  </a:cubicBezTo>
                  <a:cubicBezTo>
                    <a:pt x="1176304" y="1316936"/>
                    <a:pt x="1172175" y="1316451"/>
                    <a:pt x="1170232" y="1316451"/>
                  </a:cubicBezTo>
                  <a:close/>
                  <a:moveTo>
                    <a:pt x="1018670" y="1316451"/>
                  </a:moveTo>
                  <a:cubicBezTo>
                    <a:pt x="1022556" y="1318394"/>
                    <a:pt x="1026442" y="1319365"/>
                    <a:pt x="1030328" y="1319365"/>
                  </a:cubicBezTo>
                  <a:cubicBezTo>
                    <a:pt x="1037129" y="1317422"/>
                    <a:pt x="1040530" y="1317422"/>
                    <a:pt x="1040530" y="1319365"/>
                  </a:cubicBezTo>
                  <a:lnTo>
                    <a:pt x="1047816" y="1319365"/>
                  </a:lnTo>
                  <a:lnTo>
                    <a:pt x="1085707" y="1317908"/>
                  </a:lnTo>
                  <a:lnTo>
                    <a:pt x="1047816" y="1316451"/>
                  </a:lnTo>
                  <a:close/>
                  <a:moveTo>
                    <a:pt x="959648" y="1309893"/>
                  </a:moveTo>
                  <a:cubicBezTo>
                    <a:pt x="956248" y="1310378"/>
                    <a:pt x="954062" y="1310621"/>
                    <a:pt x="953090" y="1310621"/>
                  </a:cubicBezTo>
                  <a:cubicBezTo>
                    <a:pt x="954062" y="1311593"/>
                    <a:pt x="956733" y="1312079"/>
                    <a:pt x="961105" y="1312079"/>
                  </a:cubicBezTo>
                  <a:cubicBezTo>
                    <a:pt x="965477" y="1312079"/>
                    <a:pt x="968635" y="1313536"/>
                    <a:pt x="970578" y="1316451"/>
                  </a:cubicBezTo>
                  <a:cubicBezTo>
                    <a:pt x="966692" y="1311593"/>
                    <a:pt x="963049" y="1309407"/>
                    <a:pt x="959648" y="1309893"/>
                  </a:cubicBezTo>
                  <a:close/>
                  <a:moveTo>
                    <a:pt x="1168774" y="1297505"/>
                  </a:moveTo>
                  <a:lnTo>
                    <a:pt x="1177518" y="1298963"/>
                  </a:lnTo>
                  <a:cubicBezTo>
                    <a:pt x="1183347" y="1299934"/>
                    <a:pt x="1191606" y="1301635"/>
                    <a:pt x="1202293" y="1304063"/>
                  </a:cubicBezTo>
                  <a:cubicBezTo>
                    <a:pt x="1212980" y="1306492"/>
                    <a:pt x="1223181" y="1307707"/>
                    <a:pt x="1232897" y="1307707"/>
                  </a:cubicBezTo>
                  <a:lnTo>
                    <a:pt x="1232897" y="1313536"/>
                  </a:lnTo>
                  <a:lnTo>
                    <a:pt x="1246013" y="1312079"/>
                  </a:lnTo>
                  <a:cubicBezTo>
                    <a:pt x="1248927" y="1312079"/>
                    <a:pt x="1250384" y="1311107"/>
                    <a:pt x="1250384" y="1309164"/>
                  </a:cubicBezTo>
                  <a:cubicBezTo>
                    <a:pt x="1250384" y="1307221"/>
                    <a:pt x="1247955" y="1305764"/>
                    <a:pt x="1243098" y="1304792"/>
                  </a:cubicBezTo>
                  <a:lnTo>
                    <a:pt x="1232897" y="1303335"/>
                  </a:lnTo>
                  <a:cubicBezTo>
                    <a:pt x="1230953" y="1303335"/>
                    <a:pt x="1229010" y="1303578"/>
                    <a:pt x="1227067" y="1304063"/>
                  </a:cubicBezTo>
                  <a:cubicBezTo>
                    <a:pt x="1225124" y="1304549"/>
                    <a:pt x="1224153" y="1304306"/>
                    <a:pt x="1224153" y="1303335"/>
                  </a:cubicBezTo>
                  <a:cubicBezTo>
                    <a:pt x="1222209" y="1296534"/>
                    <a:pt x="1217837" y="1295562"/>
                    <a:pt x="1211037" y="1300420"/>
                  </a:cubicBezTo>
                  <a:cubicBezTo>
                    <a:pt x="1199378" y="1300420"/>
                    <a:pt x="1192577" y="1299934"/>
                    <a:pt x="1190634" y="1298963"/>
                  </a:cubicBezTo>
                  <a:cubicBezTo>
                    <a:pt x="1190634" y="1297991"/>
                    <a:pt x="1183347" y="1297505"/>
                    <a:pt x="1168774" y="1297505"/>
                  </a:cubicBezTo>
                  <a:close/>
                  <a:moveTo>
                    <a:pt x="1049274" y="1290948"/>
                  </a:moveTo>
                  <a:cubicBezTo>
                    <a:pt x="1047331" y="1290462"/>
                    <a:pt x="1045387" y="1290705"/>
                    <a:pt x="1043444" y="1291676"/>
                  </a:cubicBezTo>
                  <a:lnTo>
                    <a:pt x="1056560" y="1291676"/>
                  </a:lnTo>
                  <a:lnTo>
                    <a:pt x="1052188" y="1293133"/>
                  </a:lnTo>
                  <a:cubicBezTo>
                    <a:pt x="1055103" y="1293133"/>
                    <a:pt x="1057532" y="1292648"/>
                    <a:pt x="1059475" y="1291676"/>
                  </a:cubicBezTo>
                  <a:lnTo>
                    <a:pt x="1056560" y="1291676"/>
                  </a:lnTo>
                  <a:cubicBezTo>
                    <a:pt x="1053645" y="1291676"/>
                    <a:pt x="1051217" y="1291433"/>
                    <a:pt x="1049274" y="1290948"/>
                  </a:cubicBezTo>
                  <a:close/>
                  <a:moveTo>
                    <a:pt x="942889" y="1289490"/>
                  </a:moveTo>
                  <a:cubicBezTo>
                    <a:pt x="941917" y="1289004"/>
                    <a:pt x="940460" y="1289247"/>
                    <a:pt x="938517" y="1290219"/>
                  </a:cubicBezTo>
                  <a:lnTo>
                    <a:pt x="937059" y="1293133"/>
                  </a:lnTo>
                  <a:cubicBezTo>
                    <a:pt x="938031" y="1295077"/>
                    <a:pt x="939003" y="1296048"/>
                    <a:pt x="939974" y="1296048"/>
                  </a:cubicBezTo>
                  <a:cubicBezTo>
                    <a:pt x="940946" y="1296048"/>
                    <a:pt x="942403" y="1295562"/>
                    <a:pt x="944346" y="1294591"/>
                  </a:cubicBezTo>
                  <a:lnTo>
                    <a:pt x="986609" y="1300420"/>
                  </a:lnTo>
                  <a:lnTo>
                    <a:pt x="995353" y="1300420"/>
                  </a:lnTo>
                  <a:cubicBezTo>
                    <a:pt x="997295" y="1300420"/>
                    <a:pt x="1004096" y="1300906"/>
                    <a:pt x="1015755" y="1301877"/>
                  </a:cubicBezTo>
                  <a:cubicBezTo>
                    <a:pt x="1021584" y="1301877"/>
                    <a:pt x="1030571" y="1302363"/>
                    <a:pt x="1042715" y="1303335"/>
                  </a:cubicBezTo>
                  <a:cubicBezTo>
                    <a:pt x="1054860" y="1304306"/>
                    <a:pt x="1063847" y="1304792"/>
                    <a:pt x="1069676" y="1304792"/>
                  </a:cubicBezTo>
                  <a:lnTo>
                    <a:pt x="1109024" y="1310621"/>
                  </a:lnTo>
                  <a:cubicBezTo>
                    <a:pt x="1110967" y="1310621"/>
                    <a:pt x="1112424" y="1310378"/>
                    <a:pt x="1113396" y="1309893"/>
                  </a:cubicBezTo>
                  <a:cubicBezTo>
                    <a:pt x="1114367" y="1309407"/>
                    <a:pt x="1115825" y="1309650"/>
                    <a:pt x="1117768" y="1310621"/>
                  </a:cubicBezTo>
                  <a:lnTo>
                    <a:pt x="1114853" y="1307707"/>
                  </a:lnTo>
                  <a:cubicBezTo>
                    <a:pt x="1109995" y="1302849"/>
                    <a:pt x="1099308" y="1300420"/>
                    <a:pt x="1082792" y="1300420"/>
                  </a:cubicBezTo>
                  <a:lnTo>
                    <a:pt x="1050731" y="1300420"/>
                  </a:lnTo>
                  <a:cubicBezTo>
                    <a:pt x="1041987" y="1300420"/>
                    <a:pt x="1033243" y="1299449"/>
                    <a:pt x="1024499" y="1297505"/>
                  </a:cubicBezTo>
                  <a:cubicBezTo>
                    <a:pt x="1021584" y="1297505"/>
                    <a:pt x="1017698" y="1296534"/>
                    <a:pt x="1012840" y="1294591"/>
                  </a:cubicBezTo>
                  <a:cubicBezTo>
                    <a:pt x="1007983" y="1292648"/>
                    <a:pt x="1003125" y="1291676"/>
                    <a:pt x="998267" y="1291676"/>
                  </a:cubicBezTo>
                  <a:lnTo>
                    <a:pt x="969121" y="1291676"/>
                  </a:lnTo>
                  <a:cubicBezTo>
                    <a:pt x="968149" y="1292648"/>
                    <a:pt x="965234" y="1292891"/>
                    <a:pt x="960377" y="1292405"/>
                  </a:cubicBezTo>
                  <a:cubicBezTo>
                    <a:pt x="955519" y="1291919"/>
                    <a:pt x="950175" y="1291676"/>
                    <a:pt x="944346" y="1291676"/>
                  </a:cubicBezTo>
                  <a:cubicBezTo>
                    <a:pt x="944346" y="1290705"/>
                    <a:pt x="943860" y="1289976"/>
                    <a:pt x="942889" y="1289490"/>
                  </a:cubicBezTo>
                  <a:close/>
                  <a:moveTo>
                    <a:pt x="967663" y="1280017"/>
                  </a:moveTo>
                  <a:lnTo>
                    <a:pt x="966206" y="1281475"/>
                  </a:lnTo>
                  <a:lnTo>
                    <a:pt x="961834" y="1281475"/>
                  </a:lnTo>
                  <a:lnTo>
                    <a:pt x="967663" y="1285847"/>
                  </a:lnTo>
                  <a:close/>
                  <a:moveTo>
                    <a:pt x="1152744" y="1263987"/>
                  </a:moveTo>
                  <a:lnTo>
                    <a:pt x="1174118" y="1269816"/>
                  </a:lnTo>
                  <a:lnTo>
                    <a:pt x="1164402" y="1269816"/>
                  </a:lnTo>
                  <a:close/>
                  <a:moveTo>
                    <a:pt x="1148372" y="1261072"/>
                  </a:moveTo>
                  <a:lnTo>
                    <a:pt x="1152744" y="1263987"/>
                  </a:lnTo>
                  <a:cubicBezTo>
                    <a:pt x="1151772" y="1265930"/>
                    <a:pt x="1149100" y="1266416"/>
                    <a:pt x="1144728" y="1265444"/>
                  </a:cubicBezTo>
                  <a:cubicBezTo>
                    <a:pt x="1140356" y="1264473"/>
                    <a:pt x="1139142" y="1263501"/>
                    <a:pt x="1141085" y="1262530"/>
                  </a:cubicBezTo>
                  <a:close/>
                  <a:moveTo>
                    <a:pt x="998267" y="1258158"/>
                  </a:moveTo>
                  <a:cubicBezTo>
                    <a:pt x="998267" y="1259129"/>
                    <a:pt x="998996" y="1259858"/>
                    <a:pt x="1000453" y="1260344"/>
                  </a:cubicBezTo>
                  <a:cubicBezTo>
                    <a:pt x="1001911" y="1260829"/>
                    <a:pt x="1003611" y="1260587"/>
                    <a:pt x="1005554" y="1259615"/>
                  </a:cubicBezTo>
                  <a:cubicBezTo>
                    <a:pt x="1001667" y="1259615"/>
                    <a:pt x="999239" y="1259129"/>
                    <a:pt x="998267" y="1258158"/>
                  </a:cubicBezTo>
                  <a:close/>
                  <a:moveTo>
                    <a:pt x="1016484" y="1257793"/>
                  </a:moveTo>
                  <a:cubicBezTo>
                    <a:pt x="1015512" y="1257550"/>
                    <a:pt x="1014298" y="1257672"/>
                    <a:pt x="1012840" y="1258158"/>
                  </a:cubicBezTo>
                  <a:cubicBezTo>
                    <a:pt x="1009926" y="1259129"/>
                    <a:pt x="1007983" y="1259615"/>
                    <a:pt x="1007011" y="1259615"/>
                  </a:cubicBezTo>
                  <a:cubicBezTo>
                    <a:pt x="1007983" y="1258644"/>
                    <a:pt x="1009440" y="1258644"/>
                    <a:pt x="1011383" y="1259615"/>
                  </a:cubicBezTo>
                  <a:cubicBezTo>
                    <a:pt x="1013326" y="1260587"/>
                    <a:pt x="1015755" y="1260587"/>
                    <a:pt x="1018670" y="1259615"/>
                  </a:cubicBezTo>
                  <a:cubicBezTo>
                    <a:pt x="1018184" y="1258643"/>
                    <a:pt x="1017455" y="1258036"/>
                    <a:pt x="1016484" y="1257793"/>
                  </a:cubicBezTo>
                  <a:close/>
                  <a:moveTo>
                    <a:pt x="351215" y="1151773"/>
                  </a:moveTo>
                  <a:cubicBezTo>
                    <a:pt x="352672" y="1151773"/>
                    <a:pt x="354130" y="1152259"/>
                    <a:pt x="355587" y="1153230"/>
                  </a:cubicBezTo>
                  <a:cubicBezTo>
                    <a:pt x="348786" y="1155173"/>
                    <a:pt x="344900" y="1156145"/>
                    <a:pt x="343928" y="1156145"/>
                  </a:cubicBezTo>
                  <a:cubicBezTo>
                    <a:pt x="342957" y="1156145"/>
                    <a:pt x="339071" y="1155173"/>
                    <a:pt x="332270" y="1153230"/>
                  </a:cubicBezTo>
                  <a:cubicBezTo>
                    <a:pt x="334213" y="1152259"/>
                    <a:pt x="335913" y="1152016"/>
                    <a:pt x="337371" y="1152502"/>
                  </a:cubicBezTo>
                  <a:cubicBezTo>
                    <a:pt x="338828" y="1152987"/>
                    <a:pt x="340042" y="1153230"/>
                    <a:pt x="341014" y="1153230"/>
                  </a:cubicBezTo>
                  <a:lnTo>
                    <a:pt x="346843" y="1153230"/>
                  </a:lnTo>
                  <a:cubicBezTo>
                    <a:pt x="348300" y="1152259"/>
                    <a:pt x="349758" y="1151773"/>
                    <a:pt x="351215" y="1151773"/>
                  </a:cubicBezTo>
                  <a:close/>
                  <a:moveTo>
                    <a:pt x="362874" y="1070163"/>
                  </a:moveTo>
                  <a:cubicBezTo>
                    <a:pt x="360931" y="1074049"/>
                    <a:pt x="359959" y="1076478"/>
                    <a:pt x="359959" y="1077449"/>
                  </a:cubicBezTo>
                  <a:cubicBezTo>
                    <a:pt x="358016" y="1084250"/>
                    <a:pt x="355587" y="1090322"/>
                    <a:pt x="352672" y="1095666"/>
                  </a:cubicBezTo>
                  <a:cubicBezTo>
                    <a:pt x="349758" y="1101009"/>
                    <a:pt x="347329" y="1105624"/>
                    <a:pt x="345386" y="1109510"/>
                  </a:cubicBezTo>
                  <a:lnTo>
                    <a:pt x="333727" y="1134285"/>
                  </a:lnTo>
                  <a:cubicBezTo>
                    <a:pt x="333727" y="1136228"/>
                    <a:pt x="334213" y="1137200"/>
                    <a:pt x="335184" y="1137200"/>
                  </a:cubicBezTo>
                  <a:cubicBezTo>
                    <a:pt x="335184" y="1138171"/>
                    <a:pt x="336156" y="1139628"/>
                    <a:pt x="338099" y="1141572"/>
                  </a:cubicBezTo>
                  <a:lnTo>
                    <a:pt x="330812" y="1141572"/>
                  </a:lnTo>
                  <a:cubicBezTo>
                    <a:pt x="329841" y="1143515"/>
                    <a:pt x="328627" y="1145215"/>
                    <a:pt x="327169" y="1146672"/>
                  </a:cubicBezTo>
                  <a:cubicBezTo>
                    <a:pt x="325712" y="1148130"/>
                    <a:pt x="325469" y="1149344"/>
                    <a:pt x="326441" y="1150316"/>
                  </a:cubicBezTo>
                  <a:cubicBezTo>
                    <a:pt x="326441" y="1151287"/>
                    <a:pt x="325712" y="1152016"/>
                    <a:pt x="324255" y="1152502"/>
                  </a:cubicBezTo>
                  <a:cubicBezTo>
                    <a:pt x="322797" y="1152987"/>
                    <a:pt x="322554" y="1153716"/>
                    <a:pt x="323526" y="1154688"/>
                  </a:cubicBezTo>
                  <a:lnTo>
                    <a:pt x="330812" y="1164889"/>
                  </a:lnTo>
                  <a:lnTo>
                    <a:pt x="330812" y="1167804"/>
                  </a:lnTo>
                  <a:cubicBezTo>
                    <a:pt x="330812" y="1169747"/>
                    <a:pt x="331541" y="1172176"/>
                    <a:pt x="332999" y="1175090"/>
                  </a:cubicBezTo>
                  <a:cubicBezTo>
                    <a:pt x="334456" y="1178005"/>
                    <a:pt x="332756" y="1180434"/>
                    <a:pt x="327898" y="1182377"/>
                  </a:cubicBezTo>
                  <a:cubicBezTo>
                    <a:pt x="332756" y="1185291"/>
                    <a:pt x="339071" y="1185777"/>
                    <a:pt x="346843" y="1183834"/>
                  </a:cubicBezTo>
                  <a:cubicBezTo>
                    <a:pt x="346843" y="1183834"/>
                    <a:pt x="348786" y="1183348"/>
                    <a:pt x="352672" y="1182377"/>
                  </a:cubicBezTo>
                  <a:cubicBezTo>
                    <a:pt x="356559" y="1181405"/>
                    <a:pt x="358016" y="1179948"/>
                    <a:pt x="357044" y="1178005"/>
                  </a:cubicBezTo>
                  <a:lnTo>
                    <a:pt x="367246" y="1180920"/>
                  </a:lnTo>
                  <a:lnTo>
                    <a:pt x="378904" y="1178005"/>
                  </a:lnTo>
                  <a:lnTo>
                    <a:pt x="377447" y="1173633"/>
                  </a:lnTo>
                  <a:cubicBezTo>
                    <a:pt x="379390" y="1174604"/>
                    <a:pt x="382305" y="1175819"/>
                    <a:pt x="386191" y="1177276"/>
                  </a:cubicBezTo>
                  <a:cubicBezTo>
                    <a:pt x="390077" y="1178733"/>
                    <a:pt x="393963" y="1178976"/>
                    <a:pt x="397849" y="1178005"/>
                  </a:cubicBezTo>
                  <a:cubicBezTo>
                    <a:pt x="398821" y="1177033"/>
                    <a:pt x="400521" y="1176062"/>
                    <a:pt x="402950" y="1175090"/>
                  </a:cubicBezTo>
                  <a:cubicBezTo>
                    <a:pt x="405379" y="1174118"/>
                    <a:pt x="406593" y="1172176"/>
                    <a:pt x="406593" y="1169261"/>
                  </a:cubicBezTo>
                  <a:cubicBezTo>
                    <a:pt x="414366" y="1169261"/>
                    <a:pt x="419224" y="1168289"/>
                    <a:pt x="421167" y="1166346"/>
                  </a:cubicBezTo>
                  <a:cubicBezTo>
                    <a:pt x="423110" y="1165375"/>
                    <a:pt x="429911" y="1161003"/>
                    <a:pt x="441569" y="1153230"/>
                  </a:cubicBezTo>
                  <a:lnTo>
                    <a:pt x="456142" y="1145944"/>
                  </a:lnTo>
                  <a:cubicBezTo>
                    <a:pt x="461000" y="1141086"/>
                    <a:pt x="463915" y="1138657"/>
                    <a:pt x="464886" y="1138657"/>
                  </a:cubicBezTo>
                  <a:lnTo>
                    <a:pt x="466344" y="1138657"/>
                  </a:lnTo>
                  <a:cubicBezTo>
                    <a:pt x="462458" y="1134771"/>
                    <a:pt x="457843" y="1130642"/>
                    <a:pt x="452499" y="1126270"/>
                  </a:cubicBezTo>
                  <a:cubicBezTo>
                    <a:pt x="447156" y="1121898"/>
                    <a:pt x="442055" y="1117769"/>
                    <a:pt x="437197" y="1113882"/>
                  </a:cubicBezTo>
                  <a:cubicBezTo>
                    <a:pt x="435254" y="1112911"/>
                    <a:pt x="433797" y="1111939"/>
                    <a:pt x="432825" y="1110968"/>
                  </a:cubicBezTo>
                  <a:cubicBezTo>
                    <a:pt x="431854" y="1109996"/>
                    <a:pt x="430396" y="1109510"/>
                    <a:pt x="428453" y="1109510"/>
                  </a:cubicBezTo>
                  <a:cubicBezTo>
                    <a:pt x="424567" y="1109510"/>
                    <a:pt x="422624" y="1108053"/>
                    <a:pt x="422624" y="1105138"/>
                  </a:cubicBezTo>
                  <a:cubicBezTo>
                    <a:pt x="421652" y="1101252"/>
                    <a:pt x="420195" y="1099795"/>
                    <a:pt x="418252" y="1100767"/>
                  </a:cubicBezTo>
                  <a:lnTo>
                    <a:pt x="409508" y="1100767"/>
                  </a:lnTo>
                  <a:cubicBezTo>
                    <a:pt x="406593" y="1098823"/>
                    <a:pt x="404165" y="1097852"/>
                    <a:pt x="402221" y="1097852"/>
                  </a:cubicBezTo>
                  <a:lnTo>
                    <a:pt x="386191" y="1087651"/>
                  </a:lnTo>
                  <a:cubicBezTo>
                    <a:pt x="377447" y="1079878"/>
                    <a:pt x="369675" y="1074049"/>
                    <a:pt x="362874" y="1070163"/>
                  </a:cubicBezTo>
                  <a:close/>
                  <a:moveTo>
                    <a:pt x="580015" y="1019156"/>
                  </a:moveTo>
                  <a:lnTo>
                    <a:pt x="580015" y="1022071"/>
                  </a:lnTo>
                  <a:lnTo>
                    <a:pt x="575643" y="1023528"/>
                  </a:lnTo>
                  <a:lnTo>
                    <a:pt x="575643" y="1022071"/>
                  </a:lnTo>
                  <a:cubicBezTo>
                    <a:pt x="576615" y="1022071"/>
                    <a:pt x="577343" y="1021585"/>
                    <a:pt x="577829" y="1020614"/>
                  </a:cubicBezTo>
                  <a:cubicBezTo>
                    <a:pt x="578315" y="1019642"/>
                    <a:pt x="579043" y="1019156"/>
                    <a:pt x="580015" y="1019156"/>
                  </a:cubicBezTo>
                  <a:close/>
                  <a:moveTo>
                    <a:pt x="558155" y="1013327"/>
                  </a:moveTo>
                  <a:cubicBezTo>
                    <a:pt x="559127" y="1013327"/>
                    <a:pt x="561070" y="1013327"/>
                    <a:pt x="563984" y="1013327"/>
                  </a:cubicBezTo>
                  <a:cubicBezTo>
                    <a:pt x="562041" y="1016242"/>
                    <a:pt x="560827" y="1017942"/>
                    <a:pt x="560341" y="1018428"/>
                  </a:cubicBezTo>
                  <a:cubicBezTo>
                    <a:pt x="559855" y="1018913"/>
                    <a:pt x="559127" y="1017213"/>
                    <a:pt x="558155" y="1013327"/>
                  </a:cubicBezTo>
                  <a:close/>
                  <a:moveTo>
                    <a:pt x="571271" y="1008955"/>
                  </a:moveTo>
                  <a:cubicBezTo>
                    <a:pt x="572243" y="1008955"/>
                    <a:pt x="574186" y="1009441"/>
                    <a:pt x="577100" y="1010412"/>
                  </a:cubicBezTo>
                  <a:lnTo>
                    <a:pt x="566899" y="1013327"/>
                  </a:lnTo>
                  <a:cubicBezTo>
                    <a:pt x="568842" y="1010412"/>
                    <a:pt x="570300" y="1008955"/>
                    <a:pt x="571271" y="1008955"/>
                  </a:cubicBezTo>
                  <a:close/>
                  <a:moveTo>
                    <a:pt x="590216" y="1000211"/>
                  </a:moveTo>
                  <a:lnTo>
                    <a:pt x="593131" y="1000211"/>
                  </a:lnTo>
                  <a:cubicBezTo>
                    <a:pt x="592159" y="1001183"/>
                    <a:pt x="591188" y="1001911"/>
                    <a:pt x="590216" y="1002397"/>
                  </a:cubicBezTo>
                  <a:cubicBezTo>
                    <a:pt x="589245" y="1002883"/>
                    <a:pt x="587787" y="1003612"/>
                    <a:pt x="585844" y="1004583"/>
                  </a:cubicBezTo>
                  <a:cubicBezTo>
                    <a:pt x="583901" y="1004583"/>
                    <a:pt x="582687" y="1005069"/>
                    <a:pt x="582201" y="1006040"/>
                  </a:cubicBezTo>
                  <a:cubicBezTo>
                    <a:pt x="581715" y="1007012"/>
                    <a:pt x="580987" y="1007984"/>
                    <a:pt x="580015" y="1008955"/>
                  </a:cubicBezTo>
                  <a:lnTo>
                    <a:pt x="577100" y="1010412"/>
                  </a:lnTo>
                  <a:cubicBezTo>
                    <a:pt x="577100" y="1008469"/>
                    <a:pt x="577100" y="1007498"/>
                    <a:pt x="577100" y="1007498"/>
                  </a:cubicBezTo>
                  <a:cubicBezTo>
                    <a:pt x="580015" y="1002640"/>
                    <a:pt x="584387" y="1000211"/>
                    <a:pt x="590216" y="1000211"/>
                  </a:cubicBezTo>
                  <a:close/>
                  <a:moveTo>
                    <a:pt x="104927" y="995839"/>
                  </a:moveTo>
                  <a:lnTo>
                    <a:pt x="106384" y="995839"/>
                  </a:lnTo>
                  <a:cubicBezTo>
                    <a:pt x="106384" y="995839"/>
                    <a:pt x="106627" y="996325"/>
                    <a:pt x="107113" y="997297"/>
                  </a:cubicBezTo>
                  <a:cubicBezTo>
                    <a:pt x="107599" y="998268"/>
                    <a:pt x="108328" y="998754"/>
                    <a:pt x="109299" y="998754"/>
                  </a:cubicBezTo>
                  <a:lnTo>
                    <a:pt x="107842" y="998754"/>
                  </a:lnTo>
                  <a:close/>
                  <a:moveTo>
                    <a:pt x="624828" y="985638"/>
                  </a:moveTo>
                  <a:cubicBezTo>
                    <a:pt x="625556" y="985152"/>
                    <a:pt x="626649" y="985152"/>
                    <a:pt x="628107" y="985638"/>
                  </a:cubicBezTo>
                  <a:lnTo>
                    <a:pt x="623735" y="988552"/>
                  </a:lnTo>
                  <a:cubicBezTo>
                    <a:pt x="623735" y="987095"/>
                    <a:pt x="624099" y="986124"/>
                    <a:pt x="624828" y="985638"/>
                  </a:cubicBezTo>
                  <a:close/>
                  <a:moveTo>
                    <a:pt x="613534" y="984181"/>
                  </a:moveTo>
                  <a:cubicBezTo>
                    <a:pt x="613534" y="986124"/>
                    <a:pt x="613534" y="987581"/>
                    <a:pt x="613534" y="988552"/>
                  </a:cubicBezTo>
                  <a:cubicBezTo>
                    <a:pt x="613534" y="989524"/>
                    <a:pt x="614019" y="990496"/>
                    <a:pt x="614991" y="991467"/>
                  </a:cubicBezTo>
                  <a:lnTo>
                    <a:pt x="610619" y="992925"/>
                  </a:lnTo>
                  <a:cubicBezTo>
                    <a:pt x="608676" y="990981"/>
                    <a:pt x="607947" y="989524"/>
                    <a:pt x="608433" y="988552"/>
                  </a:cubicBezTo>
                  <a:cubicBezTo>
                    <a:pt x="608919" y="987581"/>
                    <a:pt x="610619" y="986124"/>
                    <a:pt x="613534" y="984181"/>
                  </a:cubicBezTo>
                  <a:close/>
                  <a:moveTo>
                    <a:pt x="645595" y="975437"/>
                  </a:moveTo>
                  <a:cubicBezTo>
                    <a:pt x="645595" y="975437"/>
                    <a:pt x="644380" y="975922"/>
                    <a:pt x="641951" y="976894"/>
                  </a:cubicBezTo>
                  <a:cubicBezTo>
                    <a:pt x="639522" y="977865"/>
                    <a:pt x="637822" y="979809"/>
                    <a:pt x="636851" y="982723"/>
                  </a:cubicBezTo>
                  <a:cubicBezTo>
                    <a:pt x="636851" y="979809"/>
                    <a:pt x="637336" y="977865"/>
                    <a:pt x="638308" y="976894"/>
                  </a:cubicBezTo>
                  <a:cubicBezTo>
                    <a:pt x="639280" y="975922"/>
                    <a:pt x="641708" y="975437"/>
                    <a:pt x="645595" y="975437"/>
                  </a:cubicBezTo>
                  <a:close/>
                  <a:moveTo>
                    <a:pt x="652881" y="959406"/>
                  </a:moveTo>
                  <a:lnTo>
                    <a:pt x="652881" y="966693"/>
                  </a:lnTo>
                  <a:lnTo>
                    <a:pt x="647052" y="966693"/>
                  </a:lnTo>
                  <a:lnTo>
                    <a:pt x="647052" y="962321"/>
                  </a:lnTo>
                  <a:lnTo>
                    <a:pt x="636851" y="966693"/>
                  </a:lnTo>
                  <a:lnTo>
                    <a:pt x="644137" y="966693"/>
                  </a:lnTo>
                  <a:cubicBezTo>
                    <a:pt x="641223" y="968636"/>
                    <a:pt x="638794" y="971065"/>
                    <a:pt x="636851" y="973979"/>
                  </a:cubicBezTo>
                  <a:cubicBezTo>
                    <a:pt x="633936" y="973979"/>
                    <a:pt x="631507" y="973493"/>
                    <a:pt x="629564" y="972522"/>
                  </a:cubicBezTo>
                  <a:cubicBezTo>
                    <a:pt x="629564" y="975437"/>
                    <a:pt x="628107" y="976894"/>
                    <a:pt x="625192" y="976894"/>
                  </a:cubicBezTo>
                  <a:cubicBezTo>
                    <a:pt x="624221" y="976894"/>
                    <a:pt x="622763" y="976894"/>
                    <a:pt x="620820" y="976894"/>
                  </a:cubicBezTo>
                  <a:cubicBezTo>
                    <a:pt x="618877" y="976894"/>
                    <a:pt x="617906" y="976408"/>
                    <a:pt x="617906" y="975437"/>
                  </a:cubicBezTo>
                  <a:lnTo>
                    <a:pt x="614991" y="975437"/>
                  </a:lnTo>
                  <a:cubicBezTo>
                    <a:pt x="614019" y="979323"/>
                    <a:pt x="612319" y="981994"/>
                    <a:pt x="609890" y="983452"/>
                  </a:cubicBezTo>
                  <a:cubicBezTo>
                    <a:pt x="607461" y="984909"/>
                    <a:pt x="605761" y="986124"/>
                    <a:pt x="604790" y="987095"/>
                  </a:cubicBezTo>
                  <a:lnTo>
                    <a:pt x="591674" y="991467"/>
                  </a:lnTo>
                  <a:cubicBezTo>
                    <a:pt x="583901" y="998268"/>
                    <a:pt x="578558" y="1001668"/>
                    <a:pt x="575643" y="1001668"/>
                  </a:cubicBezTo>
                  <a:cubicBezTo>
                    <a:pt x="569814" y="1002640"/>
                    <a:pt x="565442" y="1004583"/>
                    <a:pt x="562527" y="1007498"/>
                  </a:cubicBezTo>
                  <a:lnTo>
                    <a:pt x="550869" y="1013327"/>
                  </a:lnTo>
                  <a:cubicBezTo>
                    <a:pt x="549897" y="1014299"/>
                    <a:pt x="547468" y="1016242"/>
                    <a:pt x="543582" y="1019156"/>
                  </a:cubicBezTo>
                  <a:cubicBezTo>
                    <a:pt x="539696" y="1022071"/>
                    <a:pt x="536295" y="1023528"/>
                    <a:pt x="533381" y="1023528"/>
                  </a:cubicBezTo>
                  <a:lnTo>
                    <a:pt x="536295" y="1023528"/>
                  </a:lnTo>
                  <a:cubicBezTo>
                    <a:pt x="539210" y="1023528"/>
                    <a:pt x="545039" y="1021585"/>
                    <a:pt x="553783" y="1017699"/>
                  </a:cubicBezTo>
                  <a:lnTo>
                    <a:pt x="553783" y="1022071"/>
                  </a:lnTo>
                  <a:cubicBezTo>
                    <a:pt x="553783" y="1022071"/>
                    <a:pt x="553540" y="1022314"/>
                    <a:pt x="553055" y="1022800"/>
                  </a:cubicBezTo>
                  <a:cubicBezTo>
                    <a:pt x="552569" y="1023285"/>
                    <a:pt x="552326" y="1023528"/>
                    <a:pt x="552326" y="1023528"/>
                  </a:cubicBezTo>
                  <a:cubicBezTo>
                    <a:pt x="550383" y="1023528"/>
                    <a:pt x="547468" y="1024500"/>
                    <a:pt x="543582" y="1026443"/>
                  </a:cubicBezTo>
                  <a:cubicBezTo>
                    <a:pt x="539696" y="1028386"/>
                    <a:pt x="534838" y="1028872"/>
                    <a:pt x="529009" y="1027900"/>
                  </a:cubicBezTo>
                  <a:cubicBezTo>
                    <a:pt x="528037" y="1031787"/>
                    <a:pt x="525608" y="1034701"/>
                    <a:pt x="521722" y="1036644"/>
                  </a:cubicBezTo>
                  <a:cubicBezTo>
                    <a:pt x="517836" y="1038587"/>
                    <a:pt x="514435" y="1040530"/>
                    <a:pt x="511521" y="1042474"/>
                  </a:cubicBezTo>
                  <a:cubicBezTo>
                    <a:pt x="514435" y="1043445"/>
                    <a:pt x="517836" y="1044660"/>
                    <a:pt x="521722" y="1046117"/>
                  </a:cubicBezTo>
                  <a:cubicBezTo>
                    <a:pt x="525608" y="1047574"/>
                    <a:pt x="527551" y="1049760"/>
                    <a:pt x="527551" y="1052675"/>
                  </a:cubicBezTo>
                  <a:cubicBezTo>
                    <a:pt x="527551" y="1050732"/>
                    <a:pt x="524637" y="1048789"/>
                    <a:pt x="518807" y="1046845"/>
                  </a:cubicBezTo>
                  <a:cubicBezTo>
                    <a:pt x="518807" y="1050732"/>
                    <a:pt x="519293" y="1052675"/>
                    <a:pt x="520265" y="1052675"/>
                  </a:cubicBezTo>
                  <a:cubicBezTo>
                    <a:pt x="521236" y="1053646"/>
                    <a:pt x="522694" y="1055104"/>
                    <a:pt x="524637" y="1057047"/>
                  </a:cubicBezTo>
                  <a:cubicBezTo>
                    <a:pt x="526580" y="1058990"/>
                    <a:pt x="528037" y="1060447"/>
                    <a:pt x="529009" y="1061419"/>
                  </a:cubicBezTo>
                  <a:lnTo>
                    <a:pt x="546497" y="1068705"/>
                  </a:lnTo>
                  <a:cubicBezTo>
                    <a:pt x="540667" y="1068705"/>
                    <a:pt x="536295" y="1069191"/>
                    <a:pt x="533381" y="1070163"/>
                  </a:cubicBezTo>
                  <a:cubicBezTo>
                    <a:pt x="535324" y="1071134"/>
                    <a:pt x="537995" y="1072349"/>
                    <a:pt x="541396" y="1073806"/>
                  </a:cubicBezTo>
                  <a:cubicBezTo>
                    <a:pt x="544796" y="1075263"/>
                    <a:pt x="547468" y="1076478"/>
                    <a:pt x="549411" y="1077449"/>
                  </a:cubicBezTo>
                  <a:lnTo>
                    <a:pt x="552326" y="1070163"/>
                  </a:lnTo>
                  <a:cubicBezTo>
                    <a:pt x="553297" y="1069191"/>
                    <a:pt x="554512" y="1068705"/>
                    <a:pt x="555969" y="1068705"/>
                  </a:cubicBezTo>
                  <a:cubicBezTo>
                    <a:pt x="557426" y="1068705"/>
                    <a:pt x="558641" y="1068220"/>
                    <a:pt x="559612" y="1067248"/>
                  </a:cubicBezTo>
                  <a:cubicBezTo>
                    <a:pt x="559612" y="1066276"/>
                    <a:pt x="560098" y="1065791"/>
                    <a:pt x="561070" y="1065791"/>
                  </a:cubicBezTo>
                  <a:cubicBezTo>
                    <a:pt x="562041" y="1065791"/>
                    <a:pt x="563013" y="1065305"/>
                    <a:pt x="563984" y="1064333"/>
                  </a:cubicBezTo>
                  <a:lnTo>
                    <a:pt x="566899" y="1058504"/>
                  </a:lnTo>
                  <a:lnTo>
                    <a:pt x="569814" y="1054132"/>
                  </a:lnTo>
                  <a:cubicBezTo>
                    <a:pt x="573700" y="1052189"/>
                    <a:pt x="576615" y="1050246"/>
                    <a:pt x="578558" y="1048303"/>
                  </a:cubicBezTo>
                  <a:cubicBezTo>
                    <a:pt x="580501" y="1046360"/>
                    <a:pt x="582444" y="1044903"/>
                    <a:pt x="584387" y="1043931"/>
                  </a:cubicBezTo>
                  <a:cubicBezTo>
                    <a:pt x="589245" y="1041016"/>
                    <a:pt x="594103" y="1037130"/>
                    <a:pt x="598960" y="1032272"/>
                  </a:cubicBezTo>
                  <a:cubicBezTo>
                    <a:pt x="603818" y="1027414"/>
                    <a:pt x="608190" y="1024500"/>
                    <a:pt x="612076" y="1023528"/>
                  </a:cubicBezTo>
                  <a:lnTo>
                    <a:pt x="633936" y="997297"/>
                  </a:lnTo>
                  <a:lnTo>
                    <a:pt x="652881" y="978351"/>
                  </a:lnTo>
                  <a:cubicBezTo>
                    <a:pt x="654824" y="976408"/>
                    <a:pt x="657253" y="973493"/>
                    <a:pt x="660168" y="969607"/>
                  </a:cubicBezTo>
                  <a:cubicBezTo>
                    <a:pt x="663082" y="965721"/>
                    <a:pt x="665511" y="962321"/>
                    <a:pt x="667454" y="959406"/>
                  </a:cubicBezTo>
                  <a:cubicBezTo>
                    <a:pt x="667454" y="959406"/>
                    <a:pt x="667211" y="959406"/>
                    <a:pt x="666726" y="959406"/>
                  </a:cubicBezTo>
                  <a:cubicBezTo>
                    <a:pt x="666240" y="959406"/>
                    <a:pt x="665997" y="959406"/>
                    <a:pt x="665997" y="959406"/>
                  </a:cubicBezTo>
                  <a:cubicBezTo>
                    <a:pt x="665997" y="959406"/>
                    <a:pt x="665025" y="959649"/>
                    <a:pt x="663082" y="960135"/>
                  </a:cubicBezTo>
                  <a:cubicBezTo>
                    <a:pt x="661139" y="960620"/>
                    <a:pt x="659682" y="961349"/>
                    <a:pt x="658710" y="962321"/>
                  </a:cubicBezTo>
                  <a:cubicBezTo>
                    <a:pt x="657739" y="962321"/>
                    <a:pt x="657010" y="961835"/>
                    <a:pt x="656524" y="960863"/>
                  </a:cubicBezTo>
                  <a:cubicBezTo>
                    <a:pt x="656039" y="959892"/>
                    <a:pt x="654824" y="959406"/>
                    <a:pt x="652881" y="959406"/>
                  </a:cubicBezTo>
                  <a:close/>
                  <a:moveTo>
                    <a:pt x="148647" y="956491"/>
                  </a:moveTo>
                  <a:cubicBezTo>
                    <a:pt x="149618" y="958434"/>
                    <a:pt x="150104" y="960378"/>
                    <a:pt x="150104" y="962321"/>
                  </a:cubicBezTo>
                  <a:cubicBezTo>
                    <a:pt x="150104" y="963292"/>
                    <a:pt x="149861" y="964749"/>
                    <a:pt x="149376" y="966693"/>
                  </a:cubicBezTo>
                  <a:cubicBezTo>
                    <a:pt x="148890" y="968636"/>
                    <a:pt x="149133" y="969607"/>
                    <a:pt x="150104" y="969607"/>
                  </a:cubicBezTo>
                  <a:cubicBezTo>
                    <a:pt x="149133" y="969607"/>
                    <a:pt x="147190" y="969607"/>
                    <a:pt x="144275" y="969607"/>
                  </a:cubicBezTo>
                  <a:lnTo>
                    <a:pt x="148647" y="962321"/>
                  </a:lnTo>
                  <a:cubicBezTo>
                    <a:pt x="144761" y="960378"/>
                    <a:pt x="144761" y="958434"/>
                    <a:pt x="148647" y="956491"/>
                  </a:cubicBezTo>
                  <a:close/>
                  <a:moveTo>
                    <a:pt x="865651" y="927345"/>
                  </a:moveTo>
                  <a:cubicBezTo>
                    <a:pt x="864679" y="928316"/>
                    <a:pt x="863707" y="928802"/>
                    <a:pt x="862736" y="928802"/>
                  </a:cubicBezTo>
                  <a:cubicBezTo>
                    <a:pt x="861764" y="928802"/>
                    <a:pt x="861279" y="929288"/>
                    <a:pt x="861279" y="930259"/>
                  </a:cubicBezTo>
                  <a:lnTo>
                    <a:pt x="865651" y="931717"/>
                  </a:lnTo>
                  <a:lnTo>
                    <a:pt x="868565" y="930259"/>
                  </a:lnTo>
                  <a:cubicBezTo>
                    <a:pt x="868565" y="930259"/>
                    <a:pt x="867594" y="929288"/>
                    <a:pt x="865651" y="927345"/>
                  </a:cubicBezTo>
                  <a:close/>
                  <a:moveTo>
                    <a:pt x="877309" y="925888"/>
                  </a:moveTo>
                  <a:cubicBezTo>
                    <a:pt x="874395" y="925888"/>
                    <a:pt x="872937" y="926373"/>
                    <a:pt x="872937" y="927345"/>
                  </a:cubicBezTo>
                  <a:cubicBezTo>
                    <a:pt x="878767" y="932203"/>
                    <a:pt x="882167" y="931717"/>
                    <a:pt x="883139" y="925888"/>
                  </a:cubicBezTo>
                  <a:close/>
                  <a:moveTo>
                    <a:pt x="864193" y="921516"/>
                  </a:moveTo>
                  <a:cubicBezTo>
                    <a:pt x="863222" y="923459"/>
                    <a:pt x="862250" y="924430"/>
                    <a:pt x="861279" y="924430"/>
                  </a:cubicBezTo>
                  <a:lnTo>
                    <a:pt x="862736" y="925888"/>
                  </a:lnTo>
                  <a:cubicBezTo>
                    <a:pt x="863707" y="925888"/>
                    <a:pt x="864436" y="925645"/>
                    <a:pt x="864922" y="925159"/>
                  </a:cubicBezTo>
                  <a:cubicBezTo>
                    <a:pt x="865408" y="924673"/>
                    <a:pt x="866136" y="924430"/>
                    <a:pt x="867108" y="924430"/>
                  </a:cubicBezTo>
                  <a:cubicBezTo>
                    <a:pt x="865165" y="924430"/>
                    <a:pt x="864193" y="923459"/>
                    <a:pt x="864193" y="921516"/>
                  </a:cubicBezTo>
                  <a:close/>
                  <a:moveTo>
                    <a:pt x="848163" y="914229"/>
                  </a:moveTo>
                  <a:lnTo>
                    <a:pt x="851077" y="917143"/>
                  </a:lnTo>
                  <a:cubicBezTo>
                    <a:pt x="851077" y="917143"/>
                    <a:pt x="851320" y="916901"/>
                    <a:pt x="851806" y="916415"/>
                  </a:cubicBezTo>
                  <a:cubicBezTo>
                    <a:pt x="852292" y="915929"/>
                    <a:pt x="852535" y="915686"/>
                    <a:pt x="852535" y="915686"/>
                  </a:cubicBezTo>
                  <a:lnTo>
                    <a:pt x="849620" y="914229"/>
                  </a:lnTo>
                  <a:close/>
                  <a:moveTo>
                    <a:pt x="873301" y="912043"/>
                  </a:moveTo>
                  <a:cubicBezTo>
                    <a:pt x="872087" y="912043"/>
                    <a:pt x="870508" y="912286"/>
                    <a:pt x="868565" y="912772"/>
                  </a:cubicBezTo>
                  <a:cubicBezTo>
                    <a:pt x="869537" y="913743"/>
                    <a:pt x="870508" y="914229"/>
                    <a:pt x="871480" y="914229"/>
                  </a:cubicBezTo>
                  <a:cubicBezTo>
                    <a:pt x="872451" y="914229"/>
                    <a:pt x="872937" y="914715"/>
                    <a:pt x="872937" y="915686"/>
                  </a:cubicBezTo>
                  <a:cubicBezTo>
                    <a:pt x="873909" y="916658"/>
                    <a:pt x="876337" y="917143"/>
                    <a:pt x="880224" y="917143"/>
                  </a:cubicBezTo>
                  <a:cubicBezTo>
                    <a:pt x="880224" y="916172"/>
                    <a:pt x="878767" y="914715"/>
                    <a:pt x="875852" y="912772"/>
                  </a:cubicBezTo>
                  <a:cubicBezTo>
                    <a:pt x="875366" y="912286"/>
                    <a:pt x="874516" y="912043"/>
                    <a:pt x="873301" y="912043"/>
                  </a:cubicBezTo>
                  <a:close/>
                  <a:moveTo>
                    <a:pt x="875852" y="901113"/>
                  </a:moveTo>
                  <a:lnTo>
                    <a:pt x="868565" y="909857"/>
                  </a:lnTo>
                  <a:cubicBezTo>
                    <a:pt x="871480" y="907914"/>
                    <a:pt x="873666" y="906699"/>
                    <a:pt x="875123" y="906214"/>
                  </a:cubicBezTo>
                  <a:cubicBezTo>
                    <a:pt x="876581" y="905728"/>
                    <a:pt x="876823" y="904028"/>
                    <a:pt x="875852" y="901113"/>
                  </a:cubicBezTo>
                  <a:close/>
                  <a:moveTo>
                    <a:pt x="839419" y="896012"/>
                  </a:moveTo>
                  <a:cubicBezTo>
                    <a:pt x="837476" y="895527"/>
                    <a:pt x="835533" y="895769"/>
                    <a:pt x="833589" y="896741"/>
                  </a:cubicBezTo>
                  <a:cubicBezTo>
                    <a:pt x="835533" y="898684"/>
                    <a:pt x="836504" y="899656"/>
                    <a:pt x="836504" y="899656"/>
                  </a:cubicBezTo>
                  <a:cubicBezTo>
                    <a:pt x="839419" y="900627"/>
                    <a:pt x="841605" y="901842"/>
                    <a:pt x="843062" y="903299"/>
                  </a:cubicBezTo>
                  <a:cubicBezTo>
                    <a:pt x="844519" y="904756"/>
                    <a:pt x="845248" y="907428"/>
                    <a:pt x="845248" y="911314"/>
                  </a:cubicBezTo>
                  <a:cubicBezTo>
                    <a:pt x="846219" y="909371"/>
                    <a:pt x="848163" y="907914"/>
                    <a:pt x="851077" y="906942"/>
                  </a:cubicBezTo>
                  <a:cubicBezTo>
                    <a:pt x="853992" y="905971"/>
                    <a:pt x="854963" y="904514"/>
                    <a:pt x="853992" y="902570"/>
                  </a:cubicBezTo>
                  <a:lnTo>
                    <a:pt x="842333" y="896741"/>
                  </a:lnTo>
                  <a:cubicBezTo>
                    <a:pt x="842333" y="896741"/>
                    <a:pt x="841362" y="896498"/>
                    <a:pt x="839419" y="896012"/>
                  </a:cubicBezTo>
                  <a:close/>
                  <a:moveTo>
                    <a:pt x="856907" y="895284"/>
                  </a:moveTo>
                  <a:lnTo>
                    <a:pt x="849620" y="898198"/>
                  </a:lnTo>
                  <a:cubicBezTo>
                    <a:pt x="851563" y="899170"/>
                    <a:pt x="853020" y="899413"/>
                    <a:pt x="853992" y="898927"/>
                  </a:cubicBezTo>
                  <a:cubicBezTo>
                    <a:pt x="854963" y="898441"/>
                    <a:pt x="855692" y="897713"/>
                    <a:pt x="856178" y="896741"/>
                  </a:cubicBezTo>
                  <a:cubicBezTo>
                    <a:pt x="856664" y="895769"/>
                    <a:pt x="856907" y="895284"/>
                    <a:pt x="856907" y="895284"/>
                  </a:cubicBezTo>
                  <a:close/>
                  <a:moveTo>
                    <a:pt x="851077" y="889454"/>
                  </a:moveTo>
                  <a:cubicBezTo>
                    <a:pt x="851077" y="889454"/>
                    <a:pt x="850834" y="889697"/>
                    <a:pt x="850349" y="890183"/>
                  </a:cubicBezTo>
                  <a:cubicBezTo>
                    <a:pt x="849863" y="890669"/>
                    <a:pt x="849620" y="890912"/>
                    <a:pt x="849620" y="890912"/>
                  </a:cubicBezTo>
                  <a:lnTo>
                    <a:pt x="855449" y="893826"/>
                  </a:lnTo>
                  <a:cubicBezTo>
                    <a:pt x="854478" y="890912"/>
                    <a:pt x="853020" y="889454"/>
                    <a:pt x="851077" y="889454"/>
                  </a:cubicBezTo>
                  <a:close/>
                  <a:moveTo>
                    <a:pt x="830675" y="887997"/>
                  </a:moveTo>
                  <a:cubicBezTo>
                    <a:pt x="830675" y="887997"/>
                    <a:pt x="831161" y="888726"/>
                    <a:pt x="832132" y="890183"/>
                  </a:cubicBezTo>
                  <a:cubicBezTo>
                    <a:pt x="833104" y="891641"/>
                    <a:pt x="835047" y="892369"/>
                    <a:pt x="837961" y="892369"/>
                  </a:cubicBezTo>
                  <a:cubicBezTo>
                    <a:pt x="836990" y="888483"/>
                    <a:pt x="834561" y="887025"/>
                    <a:pt x="830675" y="887997"/>
                  </a:cubicBezTo>
                  <a:close/>
                  <a:moveTo>
                    <a:pt x="848163" y="871966"/>
                  </a:moveTo>
                  <a:cubicBezTo>
                    <a:pt x="848163" y="871966"/>
                    <a:pt x="846219" y="873424"/>
                    <a:pt x="842333" y="876338"/>
                  </a:cubicBezTo>
                  <a:lnTo>
                    <a:pt x="848163" y="876338"/>
                  </a:lnTo>
                  <a:close/>
                  <a:moveTo>
                    <a:pt x="832132" y="869052"/>
                  </a:moveTo>
                  <a:cubicBezTo>
                    <a:pt x="830189" y="870995"/>
                    <a:pt x="828975" y="872695"/>
                    <a:pt x="828489" y="874153"/>
                  </a:cubicBezTo>
                  <a:cubicBezTo>
                    <a:pt x="828003" y="875610"/>
                    <a:pt x="827274" y="876824"/>
                    <a:pt x="826303" y="877796"/>
                  </a:cubicBezTo>
                  <a:cubicBezTo>
                    <a:pt x="828246" y="876824"/>
                    <a:pt x="829703" y="877067"/>
                    <a:pt x="830675" y="878525"/>
                  </a:cubicBezTo>
                  <a:cubicBezTo>
                    <a:pt x="831646" y="879982"/>
                    <a:pt x="832132" y="881196"/>
                    <a:pt x="832132" y="882168"/>
                  </a:cubicBezTo>
                  <a:cubicBezTo>
                    <a:pt x="832132" y="883139"/>
                    <a:pt x="832375" y="884111"/>
                    <a:pt x="832861" y="885082"/>
                  </a:cubicBezTo>
                  <a:cubicBezTo>
                    <a:pt x="833347" y="886054"/>
                    <a:pt x="834561" y="886540"/>
                    <a:pt x="836504" y="886540"/>
                  </a:cubicBezTo>
                  <a:cubicBezTo>
                    <a:pt x="837476" y="885568"/>
                    <a:pt x="837476" y="882653"/>
                    <a:pt x="836504" y="877796"/>
                  </a:cubicBezTo>
                  <a:cubicBezTo>
                    <a:pt x="839419" y="880710"/>
                    <a:pt x="841119" y="883382"/>
                    <a:pt x="841605" y="885811"/>
                  </a:cubicBezTo>
                  <a:cubicBezTo>
                    <a:pt x="842090" y="888240"/>
                    <a:pt x="842333" y="890426"/>
                    <a:pt x="842333" y="892369"/>
                  </a:cubicBezTo>
                  <a:cubicBezTo>
                    <a:pt x="846219" y="889454"/>
                    <a:pt x="847677" y="887025"/>
                    <a:pt x="846705" y="885082"/>
                  </a:cubicBezTo>
                  <a:cubicBezTo>
                    <a:pt x="846705" y="885082"/>
                    <a:pt x="846219" y="883868"/>
                    <a:pt x="845248" y="881439"/>
                  </a:cubicBezTo>
                  <a:cubicBezTo>
                    <a:pt x="844276" y="879010"/>
                    <a:pt x="841362" y="877796"/>
                    <a:pt x="836504" y="877796"/>
                  </a:cubicBezTo>
                  <a:cubicBezTo>
                    <a:pt x="836504" y="877796"/>
                    <a:pt x="836747" y="876824"/>
                    <a:pt x="837233" y="874881"/>
                  </a:cubicBezTo>
                  <a:cubicBezTo>
                    <a:pt x="837719" y="872938"/>
                    <a:pt x="836018" y="870995"/>
                    <a:pt x="832132" y="869052"/>
                  </a:cubicBezTo>
                  <a:close/>
                  <a:moveTo>
                    <a:pt x="813187" y="858851"/>
                  </a:moveTo>
                  <a:cubicBezTo>
                    <a:pt x="821931" y="860794"/>
                    <a:pt x="826303" y="861765"/>
                    <a:pt x="826303" y="861765"/>
                  </a:cubicBezTo>
                  <a:lnTo>
                    <a:pt x="829217" y="861765"/>
                  </a:lnTo>
                  <a:cubicBezTo>
                    <a:pt x="831161" y="861765"/>
                    <a:pt x="834075" y="863223"/>
                    <a:pt x="837961" y="866137"/>
                  </a:cubicBezTo>
                  <a:cubicBezTo>
                    <a:pt x="837961" y="868080"/>
                    <a:pt x="838447" y="869538"/>
                    <a:pt x="839419" y="870509"/>
                  </a:cubicBezTo>
                  <a:cubicBezTo>
                    <a:pt x="840390" y="870509"/>
                    <a:pt x="841362" y="870752"/>
                    <a:pt x="842333" y="871238"/>
                  </a:cubicBezTo>
                  <a:cubicBezTo>
                    <a:pt x="843305" y="871724"/>
                    <a:pt x="843791" y="871481"/>
                    <a:pt x="843791" y="870509"/>
                  </a:cubicBezTo>
                  <a:cubicBezTo>
                    <a:pt x="843791" y="870509"/>
                    <a:pt x="844033" y="870266"/>
                    <a:pt x="844519" y="869781"/>
                  </a:cubicBezTo>
                  <a:cubicBezTo>
                    <a:pt x="845005" y="869295"/>
                    <a:pt x="845248" y="869052"/>
                    <a:pt x="845248" y="869052"/>
                  </a:cubicBezTo>
                  <a:cubicBezTo>
                    <a:pt x="842333" y="864194"/>
                    <a:pt x="837961" y="861280"/>
                    <a:pt x="832132" y="860308"/>
                  </a:cubicBezTo>
                  <a:cubicBezTo>
                    <a:pt x="824360" y="860308"/>
                    <a:pt x="818045" y="859822"/>
                    <a:pt x="813187" y="858851"/>
                  </a:cubicBezTo>
                  <a:close/>
                  <a:moveTo>
                    <a:pt x="667454" y="841363"/>
                  </a:moveTo>
                  <a:lnTo>
                    <a:pt x="655796" y="844277"/>
                  </a:lnTo>
                  <a:lnTo>
                    <a:pt x="661625" y="842820"/>
                  </a:lnTo>
                  <a:cubicBezTo>
                    <a:pt x="662597" y="842820"/>
                    <a:pt x="663568" y="842577"/>
                    <a:pt x="664540" y="842091"/>
                  </a:cubicBezTo>
                  <a:cubicBezTo>
                    <a:pt x="665511" y="841605"/>
                    <a:pt x="666483" y="841363"/>
                    <a:pt x="667454" y="841363"/>
                  </a:cubicBezTo>
                  <a:close/>
                  <a:moveTo>
                    <a:pt x="711174" y="829704"/>
                  </a:moveTo>
                  <a:cubicBezTo>
                    <a:pt x="709231" y="830676"/>
                    <a:pt x="703159" y="832862"/>
                    <a:pt x="692958" y="836262"/>
                  </a:cubicBezTo>
                  <a:cubicBezTo>
                    <a:pt x="682756" y="839663"/>
                    <a:pt x="673284" y="841363"/>
                    <a:pt x="664540" y="841363"/>
                  </a:cubicBezTo>
                  <a:lnTo>
                    <a:pt x="655796" y="841363"/>
                  </a:lnTo>
                  <a:lnTo>
                    <a:pt x="644137" y="841363"/>
                  </a:lnTo>
                  <a:lnTo>
                    <a:pt x="645595" y="842820"/>
                  </a:lnTo>
                  <a:cubicBezTo>
                    <a:pt x="649481" y="841848"/>
                    <a:pt x="652881" y="841363"/>
                    <a:pt x="655796" y="841363"/>
                  </a:cubicBezTo>
                  <a:cubicBezTo>
                    <a:pt x="654824" y="842334"/>
                    <a:pt x="651909" y="843063"/>
                    <a:pt x="647052" y="843549"/>
                  </a:cubicBezTo>
                  <a:cubicBezTo>
                    <a:pt x="642194" y="844035"/>
                    <a:pt x="637822" y="845249"/>
                    <a:pt x="633936" y="847192"/>
                  </a:cubicBezTo>
                  <a:lnTo>
                    <a:pt x="631021" y="841363"/>
                  </a:lnTo>
                  <a:lnTo>
                    <a:pt x="628107" y="841363"/>
                  </a:lnTo>
                  <a:cubicBezTo>
                    <a:pt x="627135" y="841363"/>
                    <a:pt x="625192" y="841848"/>
                    <a:pt x="622277" y="842820"/>
                  </a:cubicBezTo>
                  <a:cubicBezTo>
                    <a:pt x="619363" y="843792"/>
                    <a:pt x="616448" y="844277"/>
                    <a:pt x="613534" y="844277"/>
                  </a:cubicBezTo>
                  <a:cubicBezTo>
                    <a:pt x="614505" y="844277"/>
                    <a:pt x="614991" y="843306"/>
                    <a:pt x="614991" y="841363"/>
                  </a:cubicBezTo>
                  <a:lnTo>
                    <a:pt x="613534" y="842820"/>
                  </a:lnTo>
                  <a:cubicBezTo>
                    <a:pt x="612562" y="846706"/>
                    <a:pt x="609647" y="848164"/>
                    <a:pt x="604790" y="847192"/>
                  </a:cubicBezTo>
                  <a:cubicBezTo>
                    <a:pt x="602847" y="848164"/>
                    <a:pt x="599932" y="849378"/>
                    <a:pt x="596046" y="850835"/>
                  </a:cubicBezTo>
                  <a:cubicBezTo>
                    <a:pt x="592159" y="852293"/>
                    <a:pt x="588273" y="854479"/>
                    <a:pt x="584387" y="857393"/>
                  </a:cubicBezTo>
                  <a:lnTo>
                    <a:pt x="582930" y="858851"/>
                  </a:lnTo>
                  <a:cubicBezTo>
                    <a:pt x="582930" y="859822"/>
                    <a:pt x="582687" y="860308"/>
                    <a:pt x="582201" y="860308"/>
                  </a:cubicBezTo>
                  <a:lnTo>
                    <a:pt x="588759" y="860308"/>
                  </a:lnTo>
                  <a:cubicBezTo>
                    <a:pt x="597503" y="860308"/>
                    <a:pt x="610133" y="857393"/>
                    <a:pt x="626649" y="851564"/>
                  </a:cubicBezTo>
                  <a:lnTo>
                    <a:pt x="655796" y="844277"/>
                  </a:lnTo>
                  <a:cubicBezTo>
                    <a:pt x="651909" y="846220"/>
                    <a:pt x="647295" y="848164"/>
                    <a:pt x="641951" y="850107"/>
                  </a:cubicBezTo>
                  <a:cubicBezTo>
                    <a:pt x="636608" y="852050"/>
                    <a:pt x="631021" y="853507"/>
                    <a:pt x="625192" y="854479"/>
                  </a:cubicBezTo>
                  <a:cubicBezTo>
                    <a:pt x="593131" y="861280"/>
                    <a:pt x="572728" y="866623"/>
                    <a:pt x="563984" y="870509"/>
                  </a:cubicBezTo>
                  <a:cubicBezTo>
                    <a:pt x="561070" y="871481"/>
                    <a:pt x="557912" y="872452"/>
                    <a:pt x="554512" y="873424"/>
                  </a:cubicBezTo>
                  <a:cubicBezTo>
                    <a:pt x="551111" y="874395"/>
                    <a:pt x="546982" y="875367"/>
                    <a:pt x="542125" y="876338"/>
                  </a:cubicBezTo>
                  <a:cubicBezTo>
                    <a:pt x="539210" y="876338"/>
                    <a:pt x="535809" y="877796"/>
                    <a:pt x="531923" y="880710"/>
                  </a:cubicBezTo>
                  <a:cubicBezTo>
                    <a:pt x="529009" y="881682"/>
                    <a:pt x="524151" y="882896"/>
                    <a:pt x="517350" y="884354"/>
                  </a:cubicBezTo>
                  <a:cubicBezTo>
                    <a:pt x="510549" y="885811"/>
                    <a:pt x="504720" y="888483"/>
                    <a:pt x="499862" y="892369"/>
                  </a:cubicBezTo>
                  <a:lnTo>
                    <a:pt x="495490" y="892369"/>
                  </a:lnTo>
                  <a:cubicBezTo>
                    <a:pt x="494519" y="893341"/>
                    <a:pt x="491361" y="894312"/>
                    <a:pt x="486018" y="895284"/>
                  </a:cubicBezTo>
                  <a:cubicBezTo>
                    <a:pt x="480674" y="896255"/>
                    <a:pt x="477031" y="899656"/>
                    <a:pt x="475088" y="905485"/>
                  </a:cubicBezTo>
                  <a:cubicBezTo>
                    <a:pt x="472173" y="910343"/>
                    <a:pt x="468044" y="915686"/>
                    <a:pt x="462700" y="921516"/>
                  </a:cubicBezTo>
                  <a:cubicBezTo>
                    <a:pt x="457357" y="927345"/>
                    <a:pt x="452256" y="934146"/>
                    <a:pt x="447398" y="941918"/>
                  </a:cubicBezTo>
                  <a:cubicBezTo>
                    <a:pt x="436711" y="956491"/>
                    <a:pt x="430396" y="966207"/>
                    <a:pt x="428453" y="971065"/>
                  </a:cubicBezTo>
                  <a:cubicBezTo>
                    <a:pt x="428453" y="971065"/>
                    <a:pt x="428210" y="971307"/>
                    <a:pt x="427725" y="971793"/>
                  </a:cubicBezTo>
                  <a:cubicBezTo>
                    <a:pt x="427239" y="972279"/>
                    <a:pt x="426996" y="972522"/>
                    <a:pt x="426996" y="972522"/>
                  </a:cubicBezTo>
                  <a:lnTo>
                    <a:pt x="431368" y="972522"/>
                  </a:lnTo>
                  <a:cubicBezTo>
                    <a:pt x="435254" y="970579"/>
                    <a:pt x="440355" y="968393"/>
                    <a:pt x="446670" y="965964"/>
                  </a:cubicBezTo>
                  <a:cubicBezTo>
                    <a:pt x="452985" y="963535"/>
                    <a:pt x="459543" y="961349"/>
                    <a:pt x="466344" y="959406"/>
                  </a:cubicBezTo>
                  <a:lnTo>
                    <a:pt x="482374" y="952119"/>
                  </a:lnTo>
                  <a:lnTo>
                    <a:pt x="545039" y="924430"/>
                  </a:lnTo>
                  <a:lnTo>
                    <a:pt x="566899" y="914229"/>
                  </a:lnTo>
                  <a:cubicBezTo>
                    <a:pt x="567871" y="913257"/>
                    <a:pt x="569814" y="912286"/>
                    <a:pt x="572728" y="911314"/>
                  </a:cubicBezTo>
                  <a:cubicBezTo>
                    <a:pt x="575643" y="910343"/>
                    <a:pt x="577586" y="908886"/>
                    <a:pt x="578558" y="906942"/>
                  </a:cubicBezTo>
                  <a:cubicBezTo>
                    <a:pt x="586330" y="901113"/>
                    <a:pt x="593131" y="897713"/>
                    <a:pt x="598960" y="896741"/>
                  </a:cubicBezTo>
                  <a:lnTo>
                    <a:pt x="607704" y="895284"/>
                  </a:lnTo>
                  <a:lnTo>
                    <a:pt x="613534" y="895284"/>
                  </a:lnTo>
                  <a:cubicBezTo>
                    <a:pt x="622277" y="891398"/>
                    <a:pt x="629078" y="887997"/>
                    <a:pt x="633936" y="885082"/>
                  </a:cubicBezTo>
                  <a:cubicBezTo>
                    <a:pt x="637822" y="884111"/>
                    <a:pt x="644623" y="881196"/>
                    <a:pt x="654338" y="876338"/>
                  </a:cubicBezTo>
                  <a:cubicBezTo>
                    <a:pt x="653367" y="875367"/>
                    <a:pt x="653367" y="874638"/>
                    <a:pt x="654338" y="874153"/>
                  </a:cubicBezTo>
                  <a:cubicBezTo>
                    <a:pt x="655310" y="873667"/>
                    <a:pt x="656281" y="872452"/>
                    <a:pt x="657253" y="870509"/>
                  </a:cubicBezTo>
                  <a:cubicBezTo>
                    <a:pt x="661139" y="865651"/>
                    <a:pt x="667454" y="861280"/>
                    <a:pt x="676198" y="857393"/>
                  </a:cubicBezTo>
                  <a:cubicBezTo>
                    <a:pt x="683971" y="847678"/>
                    <a:pt x="691743" y="842334"/>
                    <a:pt x="699515" y="841363"/>
                  </a:cubicBezTo>
                  <a:cubicBezTo>
                    <a:pt x="712146" y="838448"/>
                    <a:pt x="719918" y="835048"/>
                    <a:pt x="722833" y="831161"/>
                  </a:cubicBezTo>
                  <a:close/>
                  <a:moveTo>
                    <a:pt x="684942" y="825332"/>
                  </a:moveTo>
                  <a:cubicBezTo>
                    <a:pt x="677170" y="825332"/>
                    <a:pt x="671826" y="826304"/>
                    <a:pt x="668912" y="828247"/>
                  </a:cubicBezTo>
                  <a:lnTo>
                    <a:pt x="660168" y="834076"/>
                  </a:lnTo>
                  <a:cubicBezTo>
                    <a:pt x="664054" y="834076"/>
                    <a:pt x="665997" y="833590"/>
                    <a:pt x="665997" y="832619"/>
                  </a:cubicBezTo>
                  <a:cubicBezTo>
                    <a:pt x="667940" y="831647"/>
                    <a:pt x="668912" y="830190"/>
                    <a:pt x="668912" y="828247"/>
                  </a:cubicBezTo>
                  <a:cubicBezTo>
                    <a:pt x="669883" y="828247"/>
                    <a:pt x="672069" y="828490"/>
                    <a:pt x="675470" y="828976"/>
                  </a:cubicBezTo>
                  <a:cubicBezTo>
                    <a:pt x="678870" y="829461"/>
                    <a:pt x="682028" y="828247"/>
                    <a:pt x="684942" y="825332"/>
                  </a:cubicBezTo>
                  <a:close/>
                  <a:moveTo>
                    <a:pt x="600418" y="799100"/>
                  </a:moveTo>
                  <a:cubicBezTo>
                    <a:pt x="601389" y="799100"/>
                    <a:pt x="601875" y="799829"/>
                    <a:pt x="601875" y="801286"/>
                  </a:cubicBezTo>
                  <a:cubicBezTo>
                    <a:pt x="601875" y="802744"/>
                    <a:pt x="602847" y="803958"/>
                    <a:pt x="604790" y="804929"/>
                  </a:cubicBezTo>
                  <a:cubicBezTo>
                    <a:pt x="606733" y="807844"/>
                    <a:pt x="609162" y="809302"/>
                    <a:pt x="612076" y="809302"/>
                  </a:cubicBezTo>
                  <a:cubicBezTo>
                    <a:pt x="612076" y="808330"/>
                    <a:pt x="610862" y="806630"/>
                    <a:pt x="608433" y="804201"/>
                  </a:cubicBezTo>
                  <a:cubicBezTo>
                    <a:pt x="606004" y="801772"/>
                    <a:pt x="604304" y="800072"/>
                    <a:pt x="603332" y="799100"/>
                  </a:cubicBezTo>
                  <a:close/>
                  <a:moveTo>
                    <a:pt x="864193" y="783070"/>
                  </a:moveTo>
                  <a:cubicBezTo>
                    <a:pt x="862250" y="784041"/>
                    <a:pt x="860307" y="785013"/>
                    <a:pt x="858364" y="785984"/>
                  </a:cubicBezTo>
                  <a:cubicBezTo>
                    <a:pt x="856421" y="786956"/>
                    <a:pt x="853992" y="787928"/>
                    <a:pt x="851077" y="788899"/>
                  </a:cubicBezTo>
                  <a:cubicBezTo>
                    <a:pt x="853992" y="788899"/>
                    <a:pt x="854963" y="789385"/>
                    <a:pt x="853992" y="790356"/>
                  </a:cubicBezTo>
                  <a:cubicBezTo>
                    <a:pt x="853020" y="791328"/>
                    <a:pt x="852535" y="792785"/>
                    <a:pt x="852535" y="794728"/>
                  </a:cubicBezTo>
                  <a:lnTo>
                    <a:pt x="871480" y="794728"/>
                  </a:lnTo>
                  <a:lnTo>
                    <a:pt x="875852" y="793271"/>
                  </a:lnTo>
                  <a:cubicBezTo>
                    <a:pt x="875852" y="791328"/>
                    <a:pt x="874395" y="789871"/>
                    <a:pt x="871480" y="788899"/>
                  </a:cubicBezTo>
                  <a:lnTo>
                    <a:pt x="861279" y="788899"/>
                  </a:lnTo>
                  <a:cubicBezTo>
                    <a:pt x="862250" y="788899"/>
                    <a:pt x="863222" y="788170"/>
                    <a:pt x="864193" y="786713"/>
                  </a:cubicBezTo>
                  <a:cubicBezTo>
                    <a:pt x="865165" y="785256"/>
                    <a:pt x="865165" y="784041"/>
                    <a:pt x="864193" y="783070"/>
                  </a:cubicBezTo>
                  <a:close/>
                  <a:moveTo>
                    <a:pt x="888968" y="781612"/>
                  </a:moveTo>
                  <a:lnTo>
                    <a:pt x="888968" y="781612"/>
                  </a:lnTo>
                  <a:lnTo>
                    <a:pt x="888968" y="781612"/>
                  </a:lnTo>
                  <a:close/>
                  <a:moveTo>
                    <a:pt x="883139" y="777240"/>
                  </a:moveTo>
                  <a:lnTo>
                    <a:pt x="893340" y="777240"/>
                  </a:lnTo>
                  <a:lnTo>
                    <a:pt x="888968" y="781612"/>
                  </a:lnTo>
                  <a:close/>
                  <a:moveTo>
                    <a:pt x="881681" y="764125"/>
                  </a:moveTo>
                  <a:cubicBezTo>
                    <a:pt x="880709" y="765096"/>
                    <a:pt x="880224" y="766553"/>
                    <a:pt x="880224" y="768496"/>
                  </a:cubicBezTo>
                  <a:lnTo>
                    <a:pt x="883139" y="768496"/>
                  </a:lnTo>
                  <a:cubicBezTo>
                    <a:pt x="883139" y="767525"/>
                    <a:pt x="882895" y="766553"/>
                    <a:pt x="882410" y="765582"/>
                  </a:cubicBezTo>
                  <a:cubicBezTo>
                    <a:pt x="881924" y="764610"/>
                    <a:pt x="881681" y="764125"/>
                    <a:pt x="881681" y="764125"/>
                  </a:cubicBezTo>
                  <a:close/>
                  <a:moveTo>
                    <a:pt x="821931" y="752466"/>
                  </a:moveTo>
                  <a:cubicBezTo>
                    <a:pt x="820959" y="752466"/>
                    <a:pt x="820231" y="752952"/>
                    <a:pt x="819745" y="753923"/>
                  </a:cubicBezTo>
                  <a:cubicBezTo>
                    <a:pt x="819259" y="754895"/>
                    <a:pt x="818530" y="755381"/>
                    <a:pt x="817559" y="755381"/>
                  </a:cubicBezTo>
                  <a:lnTo>
                    <a:pt x="816101" y="756838"/>
                  </a:lnTo>
                  <a:cubicBezTo>
                    <a:pt x="819016" y="763639"/>
                    <a:pt x="824360" y="766068"/>
                    <a:pt x="832132" y="764125"/>
                  </a:cubicBezTo>
                  <a:lnTo>
                    <a:pt x="832132" y="762667"/>
                  </a:lnTo>
                  <a:cubicBezTo>
                    <a:pt x="831161" y="762667"/>
                    <a:pt x="829217" y="762181"/>
                    <a:pt x="826303" y="761210"/>
                  </a:cubicBezTo>
                  <a:cubicBezTo>
                    <a:pt x="823388" y="760238"/>
                    <a:pt x="821445" y="758781"/>
                    <a:pt x="820473" y="756838"/>
                  </a:cubicBezTo>
                  <a:lnTo>
                    <a:pt x="816101" y="756838"/>
                  </a:lnTo>
                  <a:lnTo>
                    <a:pt x="821931" y="755381"/>
                  </a:lnTo>
                  <a:close/>
                  <a:moveTo>
                    <a:pt x="575643" y="749551"/>
                  </a:moveTo>
                  <a:cubicBezTo>
                    <a:pt x="573700" y="749551"/>
                    <a:pt x="572243" y="750037"/>
                    <a:pt x="571271" y="751009"/>
                  </a:cubicBezTo>
                  <a:cubicBezTo>
                    <a:pt x="570300" y="751980"/>
                    <a:pt x="569814" y="752466"/>
                    <a:pt x="569814" y="752466"/>
                  </a:cubicBezTo>
                  <a:lnTo>
                    <a:pt x="575643" y="752466"/>
                  </a:lnTo>
                  <a:close/>
                  <a:moveTo>
                    <a:pt x="843426" y="747729"/>
                  </a:moveTo>
                  <a:cubicBezTo>
                    <a:pt x="840755" y="747487"/>
                    <a:pt x="837961" y="747608"/>
                    <a:pt x="835047" y="748094"/>
                  </a:cubicBezTo>
                  <a:cubicBezTo>
                    <a:pt x="835047" y="748094"/>
                    <a:pt x="834804" y="748337"/>
                    <a:pt x="834318" y="748823"/>
                  </a:cubicBezTo>
                  <a:cubicBezTo>
                    <a:pt x="833832" y="749308"/>
                    <a:pt x="833589" y="749551"/>
                    <a:pt x="833589" y="749551"/>
                  </a:cubicBezTo>
                  <a:cubicBezTo>
                    <a:pt x="834561" y="750523"/>
                    <a:pt x="835533" y="750766"/>
                    <a:pt x="836504" y="750280"/>
                  </a:cubicBezTo>
                  <a:cubicBezTo>
                    <a:pt x="837476" y="749794"/>
                    <a:pt x="838447" y="749065"/>
                    <a:pt x="839419" y="748094"/>
                  </a:cubicBezTo>
                  <a:cubicBezTo>
                    <a:pt x="842333" y="751009"/>
                    <a:pt x="843791" y="753437"/>
                    <a:pt x="843791" y="755381"/>
                  </a:cubicBezTo>
                  <a:cubicBezTo>
                    <a:pt x="841848" y="754409"/>
                    <a:pt x="839662" y="754166"/>
                    <a:pt x="837233" y="754652"/>
                  </a:cubicBezTo>
                  <a:cubicBezTo>
                    <a:pt x="834804" y="755138"/>
                    <a:pt x="833589" y="755381"/>
                    <a:pt x="833589" y="755381"/>
                  </a:cubicBezTo>
                  <a:cubicBezTo>
                    <a:pt x="832618" y="752466"/>
                    <a:pt x="830675" y="752952"/>
                    <a:pt x="827760" y="756838"/>
                  </a:cubicBezTo>
                  <a:cubicBezTo>
                    <a:pt x="828732" y="756838"/>
                    <a:pt x="831161" y="756838"/>
                    <a:pt x="835047" y="756838"/>
                  </a:cubicBezTo>
                  <a:cubicBezTo>
                    <a:pt x="840876" y="756838"/>
                    <a:pt x="845248" y="756838"/>
                    <a:pt x="848163" y="756838"/>
                  </a:cubicBezTo>
                  <a:lnTo>
                    <a:pt x="843791" y="761210"/>
                  </a:lnTo>
                  <a:lnTo>
                    <a:pt x="856907" y="759752"/>
                  </a:lnTo>
                  <a:cubicBezTo>
                    <a:pt x="856907" y="759752"/>
                    <a:pt x="854963" y="761696"/>
                    <a:pt x="851077" y="765582"/>
                  </a:cubicBezTo>
                  <a:cubicBezTo>
                    <a:pt x="852049" y="768496"/>
                    <a:pt x="853992" y="769954"/>
                    <a:pt x="856907" y="769954"/>
                  </a:cubicBezTo>
                  <a:cubicBezTo>
                    <a:pt x="860793" y="769954"/>
                    <a:pt x="864679" y="768496"/>
                    <a:pt x="868565" y="765582"/>
                  </a:cubicBezTo>
                  <a:lnTo>
                    <a:pt x="864193" y="762667"/>
                  </a:lnTo>
                  <a:cubicBezTo>
                    <a:pt x="863222" y="762667"/>
                    <a:pt x="862250" y="762424"/>
                    <a:pt x="861279" y="761939"/>
                  </a:cubicBezTo>
                  <a:cubicBezTo>
                    <a:pt x="860307" y="761453"/>
                    <a:pt x="860307" y="760724"/>
                    <a:pt x="861279" y="759752"/>
                  </a:cubicBezTo>
                  <a:cubicBezTo>
                    <a:pt x="861279" y="758781"/>
                    <a:pt x="862736" y="758295"/>
                    <a:pt x="865651" y="758295"/>
                  </a:cubicBezTo>
                  <a:lnTo>
                    <a:pt x="868565" y="756838"/>
                  </a:lnTo>
                  <a:lnTo>
                    <a:pt x="864193" y="756838"/>
                  </a:lnTo>
                  <a:cubicBezTo>
                    <a:pt x="859335" y="756838"/>
                    <a:pt x="855935" y="756595"/>
                    <a:pt x="853992" y="756109"/>
                  </a:cubicBezTo>
                  <a:cubicBezTo>
                    <a:pt x="852049" y="755623"/>
                    <a:pt x="851077" y="753437"/>
                    <a:pt x="851077" y="749551"/>
                  </a:cubicBezTo>
                  <a:cubicBezTo>
                    <a:pt x="848649" y="748580"/>
                    <a:pt x="846098" y="747972"/>
                    <a:pt x="843426" y="747729"/>
                  </a:cubicBezTo>
                  <a:close/>
                  <a:moveTo>
                    <a:pt x="830675" y="743722"/>
                  </a:moveTo>
                  <a:cubicBezTo>
                    <a:pt x="830675" y="743722"/>
                    <a:pt x="830432" y="743965"/>
                    <a:pt x="829946" y="744451"/>
                  </a:cubicBezTo>
                  <a:cubicBezTo>
                    <a:pt x="829460" y="744936"/>
                    <a:pt x="829217" y="745179"/>
                    <a:pt x="829217" y="745179"/>
                  </a:cubicBezTo>
                  <a:cubicBezTo>
                    <a:pt x="829217" y="745179"/>
                    <a:pt x="829703" y="745179"/>
                    <a:pt x="830675" y="745179"/>
                  </a:cubicBezTo>
                  <a:cubicBezTo>
                    <a:pt x="831646" y="745179"/>
                    <a:pt x="832132" y="745665"/>
                    <a:pt x="832132" y="746637"/>
                  </a:cubicBezTo>
                  <a:lnTo>
                    <a:pt x="833589" y="745179"/>
                  </a:lnTo>
                  <a:close/>
                  <a:moveTo>
                    <a:pt x="820473" y="736435"/>
                  </a:moveTo>
                  <a:lnTo>
                    <a:pt x="819016" y="737893"/>
                  </a:lnTo>
                  <a:cubicBezTo>
                    <a:pt x="819016" y="737893"/>
                    <a:pt x="819259" y="738136"/>
                    <a:pt x="819745" y="738621"/>
                  </a:cubicBezTo>
                  <a:cubicBezTo>
                    <a:pt x="820231" y="739107"/>
                    <a:pt x="820959" y="739350"/>
                    <a:pt x="821931" y="739350"/>
                  </a:cubicBezTo>
                  <a:cubicBezTo>
                    <a:pt x="821931" y="739350"/>
                    <a:pt x="822174" y="739107"/>
                    <a:pt x="822659" y="738621"/>
                  </a:cubicBezTo>
                  <a:cubicBezTo>
                    <a:pt x="823145" y="738136"/>
                    <a:pt x="823874" y="737893"/>
                    <a:pt x="824845" y="737893"/>
                  </a:cubicBezTo>
                  <a:close/>
                  <a:moveTo>
                    <a:pt x="856178" y="734978"/>
                  </a:moveTo>
                  <a:cubicBezTo>
                    <a:pt x="854721" y="734978"/>
                    <a:pt x="853506" y="735464"/>
                    <a:pt x="852535" y="736435"/>
                  </a:cubicBezTo>
                  <a:cubicBezTo>
                    <a:pt x="852535" y="736435"/>
                    <a:pt x="852292" y="736678"/>
                    <a:pt x="851806" y="737164"/>
                  </a:cubicBezTo>
                  <a:cubicBezTo>
                    <a:pt x="851320" y="737650"/>
                    <a:pt x="851077" y="737893"/>
                    <a:pt x="851077" y="737893"/>
                  </a:cubicBezTo>
                  <a:cubicBezTo>
                    <a:pt x="852049" y="740807"/>
                    <a:pt x="853020" y="742507"/>
                    <a:pt x="853992" y="742993"/>
                  </a:cubicBezTo>
                  <a:cubicBezTo>
                    <a:pt x="854963" y="743479"/>
                    <a:pt x="855935" y="742750"/>
                    <a:pt x="856907" y="740807"/>
                  </a:cubicBezTo>
                  <a:cubicBezTo>
                    <a:pt x="857878" y="740807"/>
                    <a:pt x="858607" y="740322"/>
                    <a:pt x="859093" y="739350"/>
                  </a:cubicBezTo>
                  <a:cubicBezTo>
                    <a:pt x="859578" y="738378"/>
                    <a:pt x="859821" y="737407"/>
                    <a:pt x="859821" y="736435"/>
                  </a:cubicBezTo>
                  <a:cubicBezTo>
                    <a:pt x="858850" y="735464"/>
                    <a:pt x="857635" y="734978"/>
                    <a:pt x="856178" y="734978"/>
                  </a:cubicBezTo>
                  <a:close/>
                  <a:moveTo>
                    <a:pt x="855449" y="728420"/>
                  </a:moveTo>
                  <a:cubicBezTo>
                    <a:pt x="853506" y="728906"/>
                    <a:pt x="852535" y="730120"/>
                    <a:pt x="852535" y="732063"/>
                  </a:cubicBezTo>
                  <a:cubicBezTo>
                    <a:pt x="856421" y="733035"/>
                    <a:pt x="858850" y="732063"/>
                    <a:pt x="859821" y="729149"/>
                  </a:cubicBezTo>
                  <a:cubicBezTo>
                    <a:pt x="858850" y="728177"/>
                    <a:pt x="857392" y="727934"/>
                    <a:pt x="855449" y="728420"/>
                  </a:cubicBezTo>
                  <a:close/>
                  <a:moveTo>
                    <a:pt x="839419" y="727691"/>
                  </a:moveTo>
                  <a:lnTo>
                    <a:pt x="832132" y="729149"/>
                  </a:lnTo>
                  <a:lnTo>
                    <a:pt x="832132" y="732063"/>
                  </a:lnTo>
                  <a:cubicBezTo>
                    <a:pt x="836990" y="732063"/>
                    <a:pt x="839905" y="731092"/>
                    <a:pt x="840876" y="729149"/>
                  </a:cubicBezTo>
                  <a:cubicBezTo>
                    <a:pt x="840876" y="729149"/>
                    <a:pt x="840633" y="728906"/>
                    <a:pt x="840147" y="728420"/>
                  </a:cubicBezTo>
                  <a:cubicBezTo>
                    <a:pt x="839662" y="727934"/>
                    <a:pt x="839419" y="727691"/>
                    <a:pt x="839419" y="727691"/>
                  </a:cubicBezTo>
                  <a:close/>
                  <a:moveTo>
                    <a:pt x="819016" y="718947"/>
                  </a:moveTo>
                  <a:cubicBezTo>
                    <a:pt x="817073" y="720891"/>
                    <a:pt x="816344" y="722105"/>
                    <a:pt x="816830" y="722591"/>
                  </a:cubicBezTo>
                  <a:cubicBezTo>
                    <a:pt x="817316" y="723077"/>
                    <a:pt x="819016" y="723319"/>
                    <a:pt x="821931" y="723319"/>
                  </a:cubicBezTo>
                  <a:cubicBezTo>
                    <a:pt x="821931" y="723319"/>
                    <a:pt x="822174" y="723562"/>
                    <a:pt x="822659" y="724048"/>
                  </a:cubicBezTo>
                  <a:cubicBezTo>
                    <a:pt x="823145" y="724534"/>
                    <a:pt x="823388" y="724777"/>
                    <a:pt x="823388" y="724777"/>
                  </a:cubicBezTo>
                  <a:cubicBezTo>
                    <a:pt x="824360" y="723805"/>
                    <a:pt x="825817" y="723319"/>
                    <a:pt x="827760" y="723319"/>
                  </a:cubicBezTo>
                  <a:lnTo>
                    <a:pt x="824845" y="721862"/>
                  </a:lnTo>
                  <a:close/>
                  <a:moveTo>
                    <a:pt x="834318" y="716761"/>
                  </a:moveTo>
                  <a:cubicBezTo>
                    <a:pt x="832861" y="717247"/>
                    <a:pt x="832132" y="718462"/>
                    <a:pt x="832132" y="720405"/>
                  </a:cubicBezTo>
                  <a:lnTo>
                    <a:pt x="835047" y="720405"/>
                  </a:lnTo>
                  <a:cubicBezTo>
                    <a:pt x="833104" y="722348"/>
                    <a:pt x="832132" y="723319"/>
                    <a:pt x="832132" y="723319"/>
                  </a:cubicBezTo>
                  <a:cubicBezTo>
                    <a:pt x="839905" y="723319"/>
                    <a:pt x="845248" y="723805"/>
                    <a:pt x="848163" y="724777"/>
                  </a:cubicBezTo>
                  <a:lnTo>
                    <a:pt x="848163" y="718947"/>
                  </a:lnTo>
                  <a:cubicBezTo>
                    <a:pt x="848163" y="717976"/>
                    <a:pt x="847191" y="717490"/>
                    <a:pt x="845248" y="717490"/>
                  </a:cubicBezTo>
                  <a:cubicBezTo>
                    <a:pt x="844276" y="717490"/>
                    <a:pt x="842819" y="717976"/>
                    <a:pt x="840876" y="718947"/>
                  </a:cubicBezTo>
                  <a:cubicBezTo>
                    <a:pt x="838933" y="719919"/>
                    <a:pt x="836990" y="720405"/>
                    <a:pt x="835047" y="720405"/>
                  </a:cubicBezTo>
                  <a:cubicBezTo>
                    <a:pt x="835047" y="719433"/>
                    <a:pt x="835775" y="718947"/>
                    <a:pt x="837233" y="718947"/>
                  </a:cubicBezTo>
                  <a:cubicBezTo>
                    <a:pt x="838690" y="718947"/>
                    <a:pt x="838933" y="718462"/>
                    <a:pt x="837961" y="717490"/>
                  </a:cubicBezTo>
                  <a:cubicBezTo>
                    <a:pt x="836990" y="716519"/>
                    <a:pt x="835775" y="716276"/>
                    <a:pt x="834318" y="716761"/>
                  </a:cubicBezTo>
                  <a:close/>
                  <a:moveTo>
                    <a:pt x="789870" y="704374"/>
                  </a:moveTo>
                  <a:lnTo>
                    <a:pt x="788412" y="711661"/>
                  </a:lnTo>
                  <a:lnTo>
                    <a:pt x="791327" y="711661"/>
                  </a:lnTo>
                  <a:cubicBezTo>
                    <a:pt x="790355" y="710689"/>
                    <a:pt x="790355" y="708260"/>
                    <a:pt x="791327" y="704374"/>
                  </a:cubicBezTo>
                  <a:close/>
                  <a:moveTo>
                    <a:pt x="833589" y="616935"/>
                  </a:moveTo>
                  <a:lnTo>
                    <a:pt x="804443" y="621307"/>
                  </a:lnTo>
                  <a:cubicBezTo>
                    <a:pt x="785012" y="623250"/>
                    <a:pt x="771410" y="625193"/>
                    <a:pt x="763638" y="627136"/>
                  </a:cubicBezTo>
                  <a:cubicBezTo>
                    <a:pt x="762666" y="628108"/>
                    <a:pt x="760480" y="629322"/>
                    <a:pt x="757080" y="630779"/>
                  </a:cubicBezTo>
                  <a:cubicBezTo>
                    <a:pt x="753679" y="632237"/>
                    <a:pt x="751008" y="633451"/>
                    <a:pt x="749065" y="634423"/>
                  </a:cubicBezTo>
                  <a:lnTo>
                    <a:pt x="738863" y="632965"/>
                  </a:lnTo>
                  <a:lnTo>
                    <a:pt x="722833" y="635880"/>
                  </a:lnTo>
                  <a:cubicBezTo>
                    <a:pt x="727690" y="634908"/>
                    <a:pt x="727690" y="634423"/>
                    <a:pt x="722833" y="634423"/>
                  </a:cubicBezTo>
                  <a:lnTo>
                    <a:pt x="719918" y="634423"/>
                  </a:lnTo>
                  <a:cubicBezTo>
                    <a:pt x="719918" y="633451"/>
                    <a:pt x="718946" y="633694"/>
                    <a:pt x="717003" y="635151"/>
                  </a:cubicBezTo>
                  <a:cubicBezTo>
                    <a:pt x="715060" y="636609"/>
                    <a:pt x="713117" y="637337"/>
                    <a:pt x="711174" y="637337"/>
                  </a:cubicBezTo>
                  <a:cubicBezTo>
                    <a:pt x="702430" y="637337"/>
                    <a:pt x="697087" y="637823"/>
                    <a:pt x="695143" y="638795"/>
                  </a:cubicBezTo>
                  <a:cubicBezTo>
                    <a:pt x="695143" y="638795"/>
                    <a:pt x="694901" y="638552"/>
                    <a:pt x="694415" y="638066"/>
                  </a:cubicBezTo>
                  <a:cubicBezTo>
                    <a:pt x="693929" y="637580"/>
                    <a:pt x="693686" y="637337"/>
                    <a:pt x="693686" y="637337"/>
                  </a:cubicBezTo>
                  <a:lnTo>
                    <a:pt x="690772" y="638795"/>
                  </a:lnTo>
                  <a:cubicBezTo>
                    <a:pt x="688829" y="637823"/>
                    <a:pt x="684456" y="637823"/>
                    <a:pt x="677656" y="638795"/>
                  </a:cubicBezTo>
                  <a:cubicBezTo>
                    <a:pt x="680570" y="640738"/>
                    <a:pt x="681299" y="641952"/>
                    <a:pt x="679842" y="642438"/>
                  </a:cubicBezTo>
                  <a:cubicBezTo>
                    <a:pt x="678384" y="642924"/>
                    <a:pt x="675713" y="643167"/>
                    <a:pt x="671826" y="643167"/>
                  </a:cubicBezTo>
                  <a:lnTo>
                    <a:pt x="667454" y="650453"/>
                  </a:lnTo>
                  <a:cubicBezTo>
                    <a:pt x="666483" y="649482"/>
                    <a:pt x="662597" y="645110"/>
                    <a:pt x="655796" y="637337"/>
                  </a:cubicBezTo>
                  <a:lnTo>
                    <a:pt x="655796" y="638795"/>
                  </a:lnTo>
                  <a:cubicBezTo>
                    <a:pt x="655796" y="640738"/>
                    <a:pt x="654581" y="642438"/>
                    <a:pt x="652152" y="643895"/>
                  </a:cubicBezTo>
                  <a:cubicBezTo>
                    <a:pt x="649724" y="645353"/>
                    <a:pt x="646080" y="647053"/>
                    <a:pt x="641223" y="648996"/>
                  </a:cubicBezTo>
                  <a:cubicBezTo>
                    <a:pt x="642194" y="648996"/>
                    <a:pt x="643166" y="648510"/>
                    <a:pt x="644137" y="647539"/>
                  </a:cubicBezTo>
                  <a:cubicBezTo>
                    <a:pt x="645109" y="646567"/>
                    <a:pt x="645595" y="645595"/>
                    <a:pt x="645595" y="644624"/>
                  </a:cubicBezTo>
                  <a:cubicBezTo>
                    <a:pt x="647538" y="642681"/>
                    <a:pt x="648023" y="640981"/>
                    <a:pt x="647052" y="639523"/>
                  </a:cubicBezTo>
                  <a:cubicBezTo>
                    <a:pt x="646080" y="638066"/>
                    <a:pt x="645595" y="637337"/>
                    <a:pt x="645595" y="637337"/>
                  </a:cubicBezTo>
                  <a:lnTo>
                    <a:pt x="644137" y="637337"/>
                  </a:lnTo>
                  <a:cubicBezTo>
                    <a:pt x="642194" y="637337"/>
                    <a:pt x="640737" y="637580"/>
                    <a:pt x="639765" y="638066"/>
                  </a:cubicBezTo>
                  <a:cubicBezTo>
                    <a:pt x="638794" y="638552"/>
                    <a:pt x="636851" y="638795"/>
                    <a:pt x="633936" y="638795"/>
                  </a:cubicBezTo>
                  <a:cubicBezTo>
                    <a:pt x="632964" y="638795"/>
                    <a:pt x="631993" y="639280"/>
                    <a:pt x="631021" y="640252"/>
                  </a:cubicBezTo>
                  <a:cubicBezTo>
                    <a:pt x="631021" y="641223"/>
                    <a:pt x="630050" y="642681"/>
                    <a:pt x="628107" y="644624"/>
                  </a:cubicBezTo>
                  <a:lnTo>
                    <a:pt x="626649" y="644624"/>
                  </a:lnTo>
                  <a:cubicBezTo>
                    <a:pt x="620820" y="644624"/>
                    <a:pt x="617906" y="646081"/>
                    <a:pt x="617906" y="648996"/>
                  </a:cubicBezTo>
                  <a:cubicBezTo>
                    <a:pt x="620820" y="649967"/>
                    <a:pt x="622035" y="650939"/>
                    <a:pt x="621549" y="651910"/>
                  </a:cubicBezTo>
                  <a:cubicBezTo>
                    <a:pt x="621063" y="652882"/>
                    <a:pt x="619849" y="653368"/>
                    <a:pt x="617906" y="653368"/>
                  </a:cubicBezTo>
                  <a:lnTo>
                    <a:pt x="610619" y="657740"/>
                  </a:lnTo>
                  <a:cubicBezTo>
                    <a:pt x="606733" y="660654"/>
                    <a:pt x="593131" y="665026"/>
                    <a:pt x="569814" y="670856"/>
                  </a:cubicBezTo>
                  <a:cubicBezTo>
                    <a:pt x="569814" y="672799"/>
                    <a:pt x="571271" y="674985"/>
                    <a:pt x="574186" y="677414"/>
                  </a:cubicBezTo>
                  <a:cubicBezTo>
                    <a:pt x="577100" y="679843"/>
                    <a:pt x="579529" y="681543"/>
                    <a:pt x="581472" y="682514"/>
                  </a:cubicBezTo>
                  <a:cubicBezTo>
                    <a:pt x="582444" y="683486"/>
                    <a:pt x="583415" y="684943"/>
                    <a:pt x="584387" y="686886"/>
                  </a:cubicBezTo>
                  <a:cubicBezTo>
                    <a:pt x="585359" y="688829"/>
                    <a:pt x="586816" y="690287"/>
                    <a:pt x="588759" y="691258"/>
                  </a:cubicBezTo>
                  <a:cubicBezTo>
                    <a:pt x="589731" y="692230"/>
                    <a:pt x="591674" y="692959"/>
                    <a:pt x="594588" y="693444"/>
                  </a:cubicBezTo>
                  <a:cubicBezTo>
                    <a:pt x="597503" y="693930"/>
                    <a:pt x="600418" y="693687"/>
                    <a:pt x="603332" y="692716"/>
                  </a:cubicBezTo>
                  <a:cubicBezTo>
                    <a:pt x="614019" y="690772"/>
                    <a:pt x="623735" y="687372"/>
                    <a:pt x="632479" y="682514"/>
                  </a:cubicBezTo>
                  <a:cubicBezTo>
                    <a:pt x="635393" y="681543"/>
                    <a:pt x="638794" y="680814"/>
                    <a:pt x="642680" y="680328"/>
                  </a:cubicBezTo>
                  <a:cubicBezTo>
                    <a:pt x="646566" y="679843"/>
                    <a:pt x="649481" y="678628"/>
                    <a:pt x="651424" y="676685"/>
                  </a:cubicBezTo>
                  <a:lnTo>
                    <a:pt x="657253" y="676685"/>
                  </a:lnTo>
                  <a:cubicBezTo>
                    <a:pt x="659196" y="673770"/>
                    <a:pt x="662111" y="673285"/>
                    <a:pt x="665997" y="675228"/>
                  </a:cubicBezTo>
                  <a:lnTo>
                    <a:pt x="682028" y="673770"/>
                  </a:lnTo>
                  <a:lnTo>
                    <a:pt x="686400" y="673770"/>
                  </a:lnTo>
                  <a:cubicBezTo>
                    <a:pt x="689314" y="673770"/>
                    <a:pt x="692229" y="672799"/>
                    <a:pt x="695143" y="670856"/>
                  </a:cubicBezTo>
                  <a:cubicBezTo>
                    <a:pt x="703887" y="664055"/>
                    <a:pt x="712146" y="662112"/>
                    <a:pt x="719918" y="665026"/>
                  </a:cubicBezTo>
                  <a:cubicBezTo>
                    <a:pt x="720890" y="665998"/>
                    <a:pt x="722104" y="665998"/>
                    <a:pt x="723561" y="665026"/>
                  </a:cubicBezTo>
                  <a:cubicBezTo>
                    <a:pt x="725019" y="664055"/>
                    <a:pt x="726233" y="663083"/>
                    <a:pt x="727205" y="662112"/>
                  </a:cubicBezTo>
                  <a:cubicBezTo>
                    <a:pt x="729148" y="661140"/>
                    <a:pt x="730119" y="660654"/>
                    <a:pt x="730119" y="660654"/>
                  </a:cubicBezTo>
                  <a:lnTo>
                    <a:pt x="731577" y="665026"/>
                  </a:lnTo>
                  <a:cubicBezTo>
                    <a:pt x="737406" y="666970"/>
                    <a:pt x="741778" y="665998"/>
                    <a:pt x="744693" y="662112"/>
                  </a:cubicBezTo>
                  <a:cubicBezTo>
                    <a:pt x="749550" y="660169"/>
                    <a:pt x="753437" y="661140"/>
                    <a:pt x="756351" y="665026"/>
                  </a:cubicBezTo>
                  <a:cubicBezTo>
                    <a:pt x="760237" y="665998"/>
                    <a:pt x="762666" y="665512"/>
                    <a:pt x="763638" y="663569"/>
                  </a:cubicBezTo>
                  <a:cubicBezTo>
                    <a:pt x="764609" y="661626"/>
                    <a:pt x="765581" y="660654"/>
                    <a:pt x="766553" y="660654"/>
                  </a:cubicBezTo>
                  <a:lnTo>
                    <a:pt x="768010" y="662112"/>
                  </a:lnTo>
                  <a:lnTo>
                    <a:pt x="773839" y="657740"/>
                  </a:lnTo>
                  <a:cubicBezTo>
                    <a:pt x="789384" y="653854"/>
                    <a:pt x="801043" y="648024"/>
                    <a:pt x="808815" y="640252"/>
                  </a:cubicBezTo>
                  <a:lnTo>
                    <a:pt x="811729" y="638795"/>
                  </a:lnTo>
                  <a:cubicBezTo>
                    <a:pt x="814644" y="635880"/>
                    <a:pt x="819745" y="632722"/>
                    <a:pt x="827031" y="629322"/>
                  </a:cubicBezTo>
                  <a:cubicBezTo>
                    <a:pt x="834318" y="625922"/>
                    <a:pt x="839905" y="622278"/>
                    <a:pt x="843791" y="618392"/>
                  </a:cubicBezTo>
                  <a:cubicBezTo>
                    <a:pt x="843791" y="618392"/>
                    <a:pt x="843548" y="618149"/>
                    <a:pt x="843062" y="617663"/>
                  </a:cubicBezTo>
                  <a:cubicBezTo>
                    <a:pt x="842576" y="617178"/>
                    <a:pt x="842333" y="616935"/>
                    <a:pt x="842333" y="616935"/>
                  </a:cubicBezTo>
                  <a:lnTo>
                    <a:pt x="840876" y="616935"/>
                  </a:lnTo>
                  <a:cubicBezTo>
                    <a:pt x="838933" y="618878"/>
                    <a:pt x="836990" y="618878"/>
                    <a:pt x="835047" y="616935"/>
                  </a:cubicBezTo>
                  <a:lnTo>
                    <a:pt x="837961" y="618392"/>
                  </a:lnTo>
                  <a:cubicBezTo>
                    <a:pt x="836018" y="618392"/>
                    <a:pt x="834561" y="617906"/>
                    <a:pt x="833589" y="616935"/>
                  </a:cubicBezTo>
                  <a:close/>
                  <a:moveTo>
                    <a:pt x="335184" y="576130"/>
                  </a:moveTo>
                  <a:lnTo>
                    <a:pt x="335184" y="577587"/>
                  </a:lnTo>
                  <a:cubicBezTo>
                    <a:pt x="335184" y="579530"/>
                    <a:pt x="335427" y="580744"/>
                    <a:pt x="335913" y="581230"/>
                  </a:cubicBezTo>
                  <a:cubicBezTo>
                    <a:pt x="336399" y="581716"/>
                    <a:pt x="336642" y="582445"/>
                    <a:pt x="336642" y="583416"/>
                  </a:cubicBezTo>
                  <a:lnTo>
                    <a:pt x="339556" y="583416"/>
                  </a:lnTo>
                  <a:lnTo>
                    <a:pt x="339556" y="580502"/>
                  </a:lnTo>
                  <a:lnTo>
                    <a:pt x="336642" y="579044"/>
                  </a:lnTo>
                  <a:cubicBezTo>
                    <a:pt x="335670" y="579044"/>
                    <a:pt x="335184" y="578073"/>
                    <a:pt x="335184" y="576130"/>
                  </a:cubicBezTo>
                  <a:close/>
                  <a:moveTo>
                    <a:pt x="230257" y="512007"/>
                  </a:moveTo>
                  <a:cubicBezTo>
                    <a:pt x="231229" y="512007"/>
                    <a:pt x="232200" y="512007"/>
                    <a:pt x="233172" y="512007"/>
                  </a:cubicBezTo>
                  <a:cubicBezTo>
                    <a:pt x="236086" y="512979"/>
                    <a:pt x="237787" y="514193"/>
                    <a:pt x="238272" y="515651"/>
                  </a:cubicBezTo>
                  <a:cubicBezTo>
                    <a:pt x="238758" y="517108"/>
                    <a:pt x="238029" y="518322"/>
                    <a:pt x="236086" y="519294"/>
                  </a:cubicBezTo>
                  <a:cubicBezTo>
                    <a:pt x="233172" y="519294"/>
                    <a:pt x="231229" y="518808"/>
                    <a:pt x="230257" y="517837"/>
                  </a:cubicBezTo>
                  <a:cubicBezTo>
                    <a:pt x="229286" y="516865"/>
                    <a:pt x="228800" y="515408"/>
                    <a:pt x="228800" y="513465"/>
                  </a:cubicBezTo>
                  <a:cubicBezTo>
                    <a:pt x="228800" y="512493"/>
                    <a:pt x="229286" y="512007"/>
                    <a:pt x="230257" y="512007"/>
                  </a:cubicBezTo>
                  <a:close/>
                  <a:moveTo>
                    <a:pt x="623735" y="507635"/>
                  </a:moveTo>
                  <a:cubicBezTo>
                    <a:pt x="622763" y="507635"/>
                    <a:pt x="621306" y="508607"/>
                    <a:pt x="619363" y="510550"/>
                  </a:cubicBezTo>
                  <a:cubicBezTo>
                    <a:pt x="616448" y="510550"/>
                    <a:pt x="614505" y="511522"/>
                    <a:pt x="613534" y="513465"/>
                  </a:cubicBezTo>
                  <a:cubicBezTo>
                    <a:pt x="613534" y="514436"/>
                    <a:pt x="613776" y="515165"/>
                    <a:pt x="614262" y="515651"/>
                  </a:cubicBezTo>
                  <a:cubicBezTo>
                    <a:pt x="614748" y="516136"/>
                    <a:pt x="614505" y="516865"/>
                    <a:pt x="613534" y="517837"/>
                  </a:cubicBezTo>
                  <a:cubicBezTo>
                    <a:pt x="613534" y="519780"/>
                    <a:pt x="613048" y="520751"/>
                    <a:pt x="612076" y="520751"/>
                  </a:cubicBezTo>
                  <a:cubicBezTo>
                    <a:pt x="612076" y="520751"/>
                    <a:pt x="609647" y="522694"/>
                    <a:pt x="604790" y="526581"/>
                  </a:cubicBezTo>
                  <a:cubicBezTo>
                    <a:pt x="602847" y="529495"/>
                    <a:pt x="602361" y="531438"/>
                    <a:pt x="603332" y="532410"/>
                  </a:cubicBezTo>
                  <a:cubicBezTo>
                    <a:pt x="608190" y="528524"/>
                    <a:pt x="613291" y="524880"/>
                    <a:pt x="618634" y="521480"/>
                  </a:cubicBezTo>
                  <a:cubicBezTo>
                    <a:pt x="623978" y="518079"/>
                    <a:pt x="629078" y="514436"/>
                    <a:pt x="633936" y="510550"/>
                  </a:cubicBezTo>
                  <a:cubicBezTo>
                    <a:pt x="633936" y="510550"/>
                    <a:pt x="633207" y="510550"/>
                    <a:pt x="631750" y="510550"/>
                  </a:cubicBezTo>
                  <a:cubicBezTo>
                    <a:pt x="630293" y="510550"/>
                    <a:pt x="628592" y="509578"/>
                    <a:pt x="626649" y="507635"/>
                  </a:cubicBezTo>
                  <a:close/>
                  <a:moveTo>
                    <a:pt x="692229" y="498891"/>
                  </a:moveTo>
                  <a:cubicBezTo>
                    <a:pt x="692229" y="499863"/>
                    <a:pt x="691257" y="500349"/>
                    <a:pt x="689314" y="500349"/>
                  </a:cubicBezTo>
                  <a:cubicBezTo>
                    <a:pt x="688343" y="501320"/>
                    <a:pt x="687371" y="501806"/>
                    <a:pt x="686400" y="501806"/>
                  </a:cubicBezTo>
                  <a:cubicBezTo>
                    <a:pt x="685428" y="503749"/>
                    <a:pt x="682999" y="505692"/>
                    <a:pt x="679113" y="507635"/>
                  </a:cubicBezTo>
                  <a:cubicBezTo>
                    <a:pt x="678141" y="507635"/>
                    <a:pt x="677656" y="508607"/>
                    <a:pt x="677656" y="510550"/>
                  </a:cubicBezTo>
                  <a:cubicBezTo>
                    <a:pt x="676684" y="508607"/>
                    <a:pt x="674741" y="508607"/>
                    <a:pt x="671826" y="510550"/>
                  </a:cubicBezTo>
                  <a:cubicBezTo>
                    <a:pt x="670855" y="510550"/>
                    <a:pt x="669397" y="511522"/>
                    <a:pt x="667454" y="513465"/>
                  </a:cubicBezTo>
                  <a:lnTo>
                    <a:pt x="665997" y="514922"/>
                  </a:lnTo>
                  <a:cubicBezTo>
                    <a:pt x="664054" y="514922"/>
                    <a:pt x="662597" y="516379"/>
                    <a:pt x="661625" y="519294"/>
                  </a:cubicBezTo>
                  <a:lnTo>
                    <a:pt x="660168" y="519294"/>
                  </a:lnTo>
                  <a:lnTo>
                    <a:pt x="648509" y="525123"/>
                  </a:lnTo>
                  <a:cubicBezTo>
                    <a:pt x="648509" y="525123"/>
                    <a:pt x="648266" y="525366"/>
                    <a:pt x="647780" y="525852"/>
                  </a:cubicBezTo>
                  <a:cubicBezTo>
                    <a:pt x="647295" y="526338"/>
                    <a:pt x="647052" y="526581"/>
                    <a:pt x="647052" y="526581"/>
                  </a:cubicBezTo>
                  <a:lnTo>
                    <a:pt x="677656" y="519294"/>
                  </a:lnTo>
                  <a:cubicBezTo>
                    <a:pt x="682513" y="515408"/>
                    <a:pt x="687371" y="512007"/>
                    <a:pt x="692229" y="509093"/>
                  </a:cubicBezTo>
                  <a:cubicBezTo>
                    <a:pt x="697087" y="506178"/>
                    <a:pt x="701459" y="503263"/>
                    <a:pt x="705345" y="500349"/>
                  </a:cubicBezTo>
                  <a:cubicBezTo>
                    <a:pt x="702430" y="499377"/>
                    <a:pt x="700487" y="499134"/>
                    <a:pt x="699515" y="499620"/>
                  </a:cubicBezTo>
                  <a:cubicBezTo>
                    <a:pt x="698544" y="500106"/>
                    <a:pt x="697572" y="501806"/>
                    <a:pt x="696601" y="504721"/>
                  </a:cubicBezTo>
                  <a:lnTo>
                    <a:pt x="692229" y="504721"/>
                  </a:lnTo>
                  <a:cubicBezTo>
                    <a:pt x="692229" y="503749"/>
                    <a:pt x="693201" y="502292"/>
                    <a:pt x="695143" y="500349"/>
                  </a:cubicBezTo>
                  <a:cubicBezTo>
                    <a:pt x="693201" y="500349"/>
                    <a:pt x="692229" y="499863"/>
                    <a:pt x="692229" y="498891"/>
                  </a:cubicBezTo>
                  <a:close/>
                  <a:moveTo>
                    <a:pt x="732670" y="497434"/>
                  </a:moveTo>
                  <a:cubicBezTo>
                    <a:pt x="732427" y="497434"/>
                    <a:pt x="732062" y="497920"/>
                    <a:pt x="731577" y="498891"/>
                  </a:cubicBezTo>
                  <a:lnTo>
                    <a:pt x="724290" y="501806"/>
                  </a:lnTo>
                  <a:cubicBezTo>
                    <a:pt x="721375" y="503749"/>
                    <a:pt x="718461" y="505449"/>
                    <a:pt x="715546" y="506907"/>
                  </a:cubicBezTo>
                  <a:cubicBezTo>
                    <a:pt x="712631" y="508364"/>
                    <a:pt x="709717" y="510064"/>
                    <a:pt x="706802" y="512007"/>
                  </a:cubicBezTo>
                  <a:lnTo>
                    <a:pt x="709717" y="513465"/>
                  </a:lnTo>
                  <a:lnTo>
                    <a:pt x="712631" y="513465"/>
                  </a:lnTo>
                  <a:lnTo>
                    <a:pt x="715546" y="512007"/>
                  </a:lnTo>
                  <a:cubicBezTo>
                    <a:pt x="718461" y="509093"/>
                    <a:pt x="720890" y="507635"/>
                    <a:pt x="722833" y="507635"/>
                  </a:cubicBezTo>
                  <a:cubicBezTo>
                    <a:pt x="724776" y="505692"/>
                    <a:pt x="726719" y="503992"/>
                    <a:pt x="728662" y="502535"/>
                  </a:cubicBezTo>
                  <a:cubicBezTo>
                    <a:pt x="730605" y="501077"/>
                    <a:pt x="732062" y="499863"/>
                    <a:pt x="733034" y="498891"/>
                  </a:cubicBezTo>
                  <a:cubicBezTo>
                    <a:pt x="733034" y="497920"/>
                    <a:pt x="732913" y="497434"/>
                    <a:pt x="732670" y="497434"/>
                  </a:cubicBezTo>
                  <a:close/>
                  <a:moveTo>
                    <a:pt x="715546" y="488690"/>
                  </a:moveTo>
                  <a:cubicBezTo>
                    <a:pt x="711660" y="489662"/>
                    <a:pt x="709717" y="491119"/>
                    <a:pt x="709717" y="493062"/>
                  </a:cubicBezTo>
                  <a:cubicBezTo>
                    <a:pt x="709717" y="493062"/>
                    <a:pt x="709474" y="493305"/>
                    <a:pt x="708988" y="493791"/>
                  </a:cubicBezTo>
                  <a:cubicBezTo>
                    <a:pt x="708502" y="494276"/>
                    <a:pt x="708259" y="494519"/>
                    <a:pt x="708259" y="494519"/>
                  </a:cubicBezTo>
                  <a:cubicBezTo>
                    <a:pt x="708259" y="494519"/>
                    <a:pt x="708502" y="494762"/>
                    <a:pt x="708988" y="495248"/>
                  </a:cubicBezTo>
                  <a:cubicBezTo>
                    <a:pt x="709474" y="495734"/>
                    <a:pt x="709717" y="495977"/>
                    <a:pt x="709717" y="495977"/>
                  </a:cubicBezTo>
                  <a:cubicBezTo>
                    <a:pt x="709717" y="495005"/>
                    <a:pt x="710203" y="494034"/>
                    <a:pt x="711174" y="493062"/>
                  </a:cubicBezTo>
                  <a:cubicBezTo>
                    <a:pt x="712146" y="492091"/>
                    <a:pt x="713117" y="491605"/>
                    <a:pt x="714089" y="491605"/>
                  </a:cubicBezTo>
                  <a:cubicBezTo>
                    <a:pt x="714089" y="490633"/>
                    <a:pt x="714332" y="489905"/>
                    <a:pt x="714817" y="489419"/>
                  </a:cubicBezTo>
                  <a:cubicBezTo>
                    <a:pt x="715303" y="488933"/>
                    <a:pt x="715546" y="488690"/>
                    <a:pt x="715546" y="488690"/>
                  </a:cubicBezTo>
                  <a:close/>
                  <a:moveTo>
                    <a:pt x="705345" y="488690"/>
                  </a:moveTo>
                  <a:cubicBezTo>
                    <a:pt x="703402" y="488690"/>
                    <a:pt x="700973" y="491119"/>
                    <a:pt x="698058" y="495977"/>
                  </a:cubicBezTo>
                  <a:cubicBezTo>
                    <a:pt x="699030" y="495977"/>
                    <a:pt x="700487" y="495491"/>
                    <a:pt x="702430" y="494519"/>
                  </a:cubicBezTo>
                  <a:cubicBezTo>
                    <a:pt x="704373" y="493548"/>
                    <a:pt x="705345" y="491605"/>
                    <a:pt x="705345" y="488690"/>
                  </a:cubicBezTo>
                  <a:close/>
                  <a:moveTo>
                    <a:pt x="685671" y="486140"/>
                  </a:moveTo>
                  <a:cubicBezTo>
                    <a:pt x="684699" y="486383"/>
                    <a:pt x="683485" y="487233"/>
                    <a:pt x="682028" y="488690"/>
                  </a:cubicBezTo>
                  <a:cubicBezTo>
                    <a:pt x="681056" y="488690"/>
                    <a:pt x="680085" y="489419"/>
                    <a:pt x="679113" y="490876"/>
                  </a:cubicBezTo>
                  <a:cubicBezTo>
                    <a:pt x="678141" y="492333"/>
                    <a:pt x="677170" y="493062"/>
                    <a:pt x="676198" y="493062"/>
                  </a:cubicBezTo>
                  <a:lnTo>
                    <a:pt x="671826" y="497435"/>
                  </a:lnTo>
                  <a:lnTo>
                    <a:pt x="667966" y="500743"/>
                  </a:lnTo>
                  <a:lnTo>
                    <a:pt x="660168" y="503992"/>
                  </a:lnTo>
                  <a:cubicBezTo>
                    <a:pt x="657253" y="505449"/>
                    <a:pt x="654338" y="506664"/>
                    <a:pt x="651424" y="507635"/>
                  </a:cubicBezTo>
                  <a:cubicBezTo>
                    <a:pt x="650452" y="507635"/>
                    <a:pt x="649481" y="508364"/>
                    <a:pt x="648509" y="509821"/>
                  </a:cubicBezTo>
                  <a:cubicBezTo>
                    <a:pt x="647538" y="511279"/>
                    <a:pt x="646566" y="512493"/>
                    <a:pt x="645595" y="513465"/>
                  </a:cubicBezTo>
                  <a:cubicBezTo>
                    <a:pt x="645595" y="513465"/>
                    <a:pt x="644137" y="514922"/>
                    <a:pt x="641223" y="517837"/>
                  </a:cubicBezTo>
                  <a:lnTo>
                    <a:pt x="633936" y="520751"/>
                  </a:lnTo>
                  <a:lnTo>
                    <a:pt x="631021" y="520751"/>
                  </a:lnTo>
                  <a:lnTo>
                    <a:pt x="623735" y="523666"/>
                  </a:lnTo>
                  <a:lnTo>
                    <a:pt x="620820" y="523666"/>
                  </a:lnTo>
                  <a:cubicBezTo>
                    <a:pt x="618877" y="523666"/>
                    <a:pt x="617177" y="524395"/>
                    <a:pt x="615720" y="525852"/>
                  </a:cubicBezTo>
                  <a:cubicBezTo>
                    <a:pt x="614262" y="527309"/>
                    <a:pt x="613048" y="528524"/>
                    <a:pt x="612076" y="529495"/>
                  </a:cubicBezTo>
                  <a:lnTo>
                    <a:pt x="609162" y="530953"/>
                  </a:lnTo>
                  <a:cubicBezTo>
                    <a:pt x="609162" y="530953"/>
                    <a:pt x="606733" y="532896"/>
                    <a:pt x="601875" y="536782"/>
                  </a:cubicBezTo>
                  <a:lnTo>
                    <a:pt x="629564" y="528038"/>
                  </a:lnTo>
                  <a:cubicBezTo>
                    <a:pt x="641223" y="523180"/>
                    <a:pt x="649966" y="517837"/>
                    <a:pt x="655796" y="512007"/>
                  </a:cubicBezTo>
                  <a:cubicBezTo>
                    <a:pt x="658710" y="510064"/>
                    <a:pt x="660168" y="508607"/>
                    <a:pt x="660168" y="507635"/>
                  </a:cubicBezTo>
                  <a:lnTo>
                    <a:pt x="665997" y="507635"/>
                  </a:lnTo>
                  <a:cubicBezTo>
                    <a:pt x="663082" y="507635"/>
                    <a:pt x="661625" y="507150"/>
                    <a:pt x="661625" y="506178"/>
                  </a:cubicBezTo>
                  <a:lnTo>
                    <a:pt x="667966" y="500743"/>
                  </a:lnTo>
                  <a:lnTo>
                    <a:pt x="668912" y="500349"/>
                  </a:lnTo>
                  <a:lnTo>
                    <a:pt x="671826" y="497435"/>
                  </a:lnTo>
                  <a:lnTo>
                    <a:pt x="682028" y="488690"/>
                  </a:lnTo>
                  <a:lnTo>
                    <a:pt x="684942" y="488690"/>
                  </a:lnTo>
                  <a:cubicBezTo>
                    <a:pt x="686885" y="487719"/>
                    <a:pt x="687857" y="487233"/>
                    <a:pt x="687857" y="487233"/>
                  </a:cubicBezTo>
                  <a:cubicBezTo>
                    <a:pt x="687371" y="486261"/>
                    <a:pt x="686642" y="485897"/>
                    <a:pt x="685671" y="486140"/>
                  </a:cubicBezTo>
                  <a:close/>
                  <a:moveTo>
                    <a:pt x="785133" y="484318"/>
                  </a:moveTo>
                  <a:cubicBezTo>
                    <a:pt x="784405" y="484318"/>
                    <a:pt x="784040" y="484804"/>
                    <a:pt x="784040" y="485775"/>
                  </a:cubicBezTo>
                  <a:cubicBezTo>
                    <a:pt x="783069" y="486747"/>
                    <a:pt x="781126" y="487476"/>
                    <a:pt x="778211" y="487961"/>
                  </a:cubicBezTo>
                  <a:cubicBezTo>
                    <a:pt x="775296" y="488447"/>
                    <a:pt x="773353" y="489662"/>
                    <a:pt x="772382" y="491605"/>
                  </a:cubicBezTo>
                  <a:lnTo>
                    <a:pt x="779668" y="490147"/>
                  </a:lnTo>
                  <a:lnTo>
                    <a:pt x="781126" y="488690"/>
                  </a:lnTo>
                  <a:cubicBezTo>
                    <a:pt x="783069" y="488690"/>
                    <a:pt x="784526" y="488204"/>
                    <a:pt x="785498" y="487233"/>
                  </a:cubicBezTo>
                  <a:cubicBezTo>
                    <a:pt x="786469" y="486261"/>
                    <a:pt x="787441" y="485775"/>
                    <a:pt x="788412" y="485775"/>
                  </a:cubicBezTo>
                  <a:cubicBezTo>
                    <a:pt x="786955" y="484804"/>
                    <a:pt x="785862" y="484318"/>
                    <a:pt x="785133" y="484318"/>
                  </a:cubicBezTo>
                  <a:close/>
                  <a:moveTo>
                    <a:pt x="648509" y="484318"/>
                  </a:moveTo>
                  <a:cubicBezTo>
                    <a:pt x="647538" y="485290"/>
                    <a:pt x="646323" y="486261"/>
                    <a:pt x="644866" y="487233"/>
                  </a:cubicBezTo>
                  <a:cubicBezTo>
                    <a:pt x="643409" y="488204"/>
                    <a:pt x="641708" y="489662"/>
                    <a:pt x="639765" y="491605"/>
                  </a:cubicBezTo>
                  <a:cubicBezTo>
                    <a:pt x="641708" y="491605"/>
                    <a:pt x="643166" y="490633"/>
                    <a:pt x="644137" y="488690"/>
                  </a:cubicBezTo>
                  <a:cubicBezTo>
                    <a:pt x="645109" y="488690"/>
                    <a:pt x="646080" y="488204"/>
                    <a:pt x="647052" y="487233"/>
                  </a:cubicBezTo>
                  <a:cubicBezTo>
                    <a:pt x="648023" y="486261"/>
                    <a:pt x="648509" y="485290"/>
                    <a:pt x="648509" y="484318"/>
                  </a:cubicBezTo>
                  <a:close/>
                  <a:moveTo>
                    <a:pt x="800071" y="481404"/>
                  </a:moveTo>
                  <a:cubicBezTo>
                    <a:pt x="799099" y="482375"/>
                    <a:pt x="798128" y="482861"/>
                    <a:pt x="797156" y="482861"/>
                  </a:cubicBezTo>
                  <a:cubicBezTo>
                    <a:pt x="792299" y="485775"/>
                    <a:pt x="789384" y="487719"/>
                    <a:pt x="788412" y="488690"/>
                  </a:cubicBezTo>
                  <a:lnTo>
                    <a:pt x="792784" y="488690"/>
                  </a:lnTo>
                  <a:lnTo>
                    <a:pt x="801528" y="484318"/>
                  </a:lnTo>
                  <a:lnTo>
                    <a:pt x="802985" y="481404"/>
                  </a:lnTo>
                  <a:cubicBezTo>
                    <a:pt x="802014" y="480432"/>
                    <a:pt x="801043" y="480432"/>
                    <a:pt x="800071" y="481404"/>
                  </a:cubicBezTo>
                  <a:close/>
                  <a:moveTo>
                    <a:pt x="818287" y="473753"/>
                  </a:moveTo>
                  <a:cubicBezTo>
                    <a:pt x="817316" y="473995"/>
                    <a:pt x="816587" y="474603"/>
                    <a:pt x="816101" y="475574"/>
                  </a:cubicBezTo>
                  <a:lnTo>
                    <a:pt x="813187" y="477031"/>
                  </a:lnTo>
                  <a:lnTo>
                    <a:pt x="820415" y="475633"/>
                  </a:lnTo>
                  <a:lnTo>
                    <a:pt x="821931" y="474117"/>
                  </a:lnTo>
                  <a:cubicBezTo>
                    <a:pt x="820473" y="473631"/>
                    <a:pt x="819259" y="473510"/>
                    <a:pt x="818287" y="473753"/>
                  </a:cubicBezTo>
                  <a:close/>
                  <a:moveTo>
                    <a:pt x="677656" y="466830"/>
                  </a:moveTo>
                  <a:lnTo>
                    <a:pt x="677656" y="468288"/>
                  </a:lnTo>
                  <a:cubicBezTo>
                    <a:pt x="677656" y="468288"/>
                    <a:pt x="676927" y="468288"/>
                    <a:pt x="675470" y="468288"/>
                  </a:cubicBezTo>
                  <a:cubicBezTo>
                    <a:pt x="674012" y="468288"/>
                    <a:pt x="672798" y="468773"/>
                    <a:pt x="671826" y="469745"/>
                  </a:cubicBezTo>
                  <a:cubicBezTo>
                    <a:pt x="665997" y="474603"/>
                    <a:pt x="662597" y="477517"/>
                    <a:pt x="661625" y="478489"/>
                  </a:cubicBezTo>
                  <a:lnTo>
                    <a:pt x="658710" y="478489"/>
                  </a:lnTo>
                  <a:cubicBezTo>
                    <a:pt x="656767" y="478489"/>
                    <a:pt x="655553" y="479460"/>
                    <a:pt x="655067" y="481404"/>
                  </a:cubicBezTo>
                  <a:cubicBezTo>
                    <a:pt x="654581" y="483347"/>
                    <a:pt x="653367" y="484804"/>
                    <a:pt x="651424" y="485775"/>
                  </a:cubicBezTo>
                  <a:cubicBezTo>
                    <a:pt x="649481" y="488690"/>
                    <a:pt x="646080" y="491605"/>
                    <a:pt x="641223" y="494519"/>
                  </a:cubicBezTo>
                  <a:lnTo>
                    <a:pt x="639765" y="494519"/>
                  </a:lnTo>
                  <a:lnTo>
                    <a:pt x="638308" y="493062"/>
                  </a:lnTo>
                  <a:cubicBezTo>
                    <a:pt x="632479" y="495977"/>
                    <a:pt x="631021" y="499377"/>
                    <a:pt x="633936" y="503263"/>
                  </a:cubicBezTo>
                  <a:cubicBezTo>
                    <a:pt x="637822" y="506178"/>
                    <a:pt x="639765" y="507635"/>
                    <a:pt x="639765" y="507635"/>
                  </a:cubicBezTo>
                  <a:lnTo>
                    <a:pt x="644137" y="504721"/>
                  </a:lnTo>
                  <a:cubicBezTo>
                    <a:pt x="648023" y="500834"/>
                    <a:pt x="651667" y="497191"/>
                    <a:pt x="655067" y="493791"/>
                  </a:cubicBezTo>
                  <a:cubicBezTo>
                    <a:pt x="658467" y="490390"/>
                    <a:pt x="661625" y="487719"/>
                    <a:pt x="664540" y="485775"/>
                  </a:cubicBezTo>
                  <a:cubicBezTo>
                    <a:pt x="665511" y="484804"/>
                    <a:pt x="666969" y="483347"/>
                    <a:pt x="668912" y="481404"/>
                  </a:cubicBezTo>
                  <a:cubicBezTo>
                    <a:pt x="670855" y="479460"/>
                    <a:pt x="672798" y="478489"/>
                    <a:pt x="674741" y="478489"/>
                  </a:cubicBezTo>
                  <a:lnTo>
                    <a:pt x="674741" y="477031"/>
                  </a:lnTo>
                  <a:cubicBezTo>
                    <a:pt x="674741" y="475088"/>
                    <a:pt x="673769" y="475088"/>
                    <a:pt x="671826" y="477031"/>
                  </a:cubicBezTo>
                  <a:lnTo>
                    <a:pt x="668912" y="478489"/>
                  </a:lnTo>
                  <a:cubicBezTo>
                    <a:pt x="667940" y="478489"/>
                    <a:pt x="666969" y="478975"/>
                    <a:pt x="665997" y="479946"/>
                  </a:cubicBezTo>
                  <a:cubicBezTo>
                    <a:pt x="665025" y="480918"/>
                    <a:pt x="663568" y="481404"/>
                    <a:pt x="661625" y="481404"/>
                  </a:cubicBezTo>
                  <a:lnTo>
                    <a:pt x="665997" y="477031"/>
                  </a:lnTo>
                  <a:cubicBezTo>
                    <a:pt x="666969" y="476060"/>
                    <a:pt x="672312" y="473145"/>
                    <a:pt x="682028" y="468288"/>
                  </a:cubicBezTo>
                  <a:cubicBezTo>
                    <a:pt x="682028" y="467316"/>
                    <a:pt x="682028" y="466830"/>
                    <a:pt x="682028" y="466830"/>
                  </a:cubicBezTo>
                  <a:close/>
                  <a:moveTo>
                    <a:pt x="470716" y="433312"/>
                  </a:moveTo>
                  <a:lnTo>
                    <a:pt x="472173" y="434769"/>
                  </a:lnTo>
                  <a:lnTo>
                    <a:pt x="472173" y="434769"/>
                  </a:lnTo>
                  <a:close/>
                  <a:moveTo>
                    <a:pt x="630909" y="425241"/>
                  </a:moveTo>
                  <a:lnTo>
                    <a:pt x="632479" y="426025"/>
                  </a:lnTo>
                  <a:lnTo>
                    <a:pt x="631021" y="426025"/>
                  </a:lnTo>
                  <a:cubicBezTo>
                    <a:pt x="627135" y="426025"/>
                    <a:pt x="626892" y="425782"/>
                    <a:pt x="630293" y="425296"/>
                  </a:cubicBezTo>
                  <a:close/>
                  <a:moveTo>
                    <a:pt x="633936" y="421653"/>
                  </a:moveTo>
                  <a:lnTo>
                    <a:pt x="633936" y="424568"/>
                  </a:lnTo>
                  <a:cubicBezTo>
                    <a:pt x="636851" y="424568"/>
                    <a:pt x="638308" y="424568"/>
                    <a:pt x="638308" y="424568"/>
                  </a:cubicBezTo>
                  <a:lnTo>
                    <a:pt x="630909" y="425241"/>
                  </a:lnTo>
                  <a:lnTo>
                    <a:pt x="629564" y="424568"/>
                  </a:lnTo>
                  <a:close/>
                  <a:moveTo>
                    <a:pt x="655796" y="412909"/>
                  </a:moveTo>
                  <a:cubicBezTo>
                    <a:pt x="654824" y="414852"/>
                    <a:pt x="653853" y="415824"/>
                    <a:pt x="652881" y="415824"/>
                  </a:cubicBezTo>
                  <a:cubicBezTo>
                    <a:pt x="652881" y="416795"/>
                    <a:pt x="651909" y="417281"/>
                    <a:pt x="649966" y="417281"/>
                  </a:cubicBezTo>
                  <a:lnTo>
                    <a:pt x="649966" y="415824"/>
                  </a:lnTo>
                  <a:cubicBezTo>
                    <a:pt x="648995" y="416795"/>
                    <a:pt x="648752" y="417524"/>
                    <a:pt x="649238" y="418010"/>
                  </a:cubicBezTo>
                  <a:cubicBezTo>
                    <a:pt x="649724" y="418496"/>
                    <a:pt x="649966" y="419224"/>
                    <a:pt x="649966" y="420196"/>
                  </a:cubicBezTo>
                  <a:cubicBezTo>
                    <a:pt x="650938" y="421167"/>
                    <a:pt x="649966" y="421653"/>
                    <a:pt x="647052" y="421653"/>
                  </a:cubicBezTo>
                  <a:cubicBezTo>
                    <a:pt x="644137" y="422625"/>
                    <a:pt x="642680" y="423596"/>
                    <a:pt x="642680" y="424568"/>
                  </a:cubicBezTo>
                  <a:lnTo>
                    <a:pt x="636851" y="434769"/>
                  </a:lnTo>
                  <a:lnTo>
                    <a:pt x="633936" y="436226"/>
                  </a:lnTo>
                  <a:cubicBezTo>
                    <a:pt x="633936" y="437198"/>
                    <a:pt x="633936" y="438170"/>
                    <a:pt x="633936" y="439141"/>
                  </a:cubicBezTo>
                  <a:cubicBezTo>
                    <a:pt x="633936" y="438170"/>
                    <a:pt x="634422" y="437684"/>
                    <a:pt x="635393" y="437684"/>
                  </a:cubicBezTo>
                  <a:cubicBezTo>
                    <a:pt x="636365" y="437684"/>
                    <a:pt x="637336" y="437198"/>
                    <a:pt x="638308" y="436226"/>
                  </a:cubicBezTo>
                  <a:cubicBezTo>
                    <a:pt x="642194" y="431369"/>
                    <a:pt x="645109" y="427483"/>
                    <a:pt x="647052" y="424568"/>
                  </a:cubicBezTo>
                  <a:lnTo>
                    <a:pt x="651424" y="421653"/>
                  </a:lnTo>
                  <a:close/>
                  <a:moveTo>
                    <a:pt x="266690" y="404165"/>
                  </a:moveTo>
                  <a:lnTo>
                    <a:pt x="260861" y="407080"/>
                  </a:lnTo>
                  <a:cubicBezTo>
                    <a:pt x="260861" y="411938"/>
                    <a:pt x="262804" y="415338"/>
                    <a:pt x="266690" y="417281"/>
                  </a:cubicBezTo>
                  <a:cubicBezTo>
                    <a:pt x="268633" y="417281"/>
                    <a:pt x="271062" y="419710"/>
                    <a:pt x="273977" y="424568"/>
                  </a:cubicBezTo>
                  <a:cubicBezTo>
                    <a:pt x="275920" y="422625"/>
                    <a:pt x="276163" y="421167"/>
                    <a:pt x="274705" y="420196"/>
                  </a:cubicBezTo>
                  <a:cubicBezTo>
                    <a:pt x="273248" y="419224"/>
                    <a:pt x="272034" y="418253"/>
                    <a:pt x="271062" y="417281"/>
                  </a:cubicBezTo>
                  <a:cubicBezTo>
                    <a:pt x="272034" y="417281"/>
                    <a:pt x="273734" y="418010"/>
                    <a:pt x="276163" y="419467"/>
                  </a:cubicBezTo>
                  <a:cubicBezTo>
                    <a:pt x="278592" y="420925"/>
                    <a:pt x="280778" y="422139"/>
                    <a:pt x="282721" y="423111"/>
                  </a:cubicBezTo>
                  <a:cubicBezTo>
                    <a:pt x="276892" y="419224"/>
                    <a:pt x="273977" y="416310"/>
                    <a:pt x="273977" y="414367"/>
                  </a:cubicBezTo>
                  <a:cubicBezTo>
                    <a:pt x="270091" y="407566"/>
                    <a:pt x="267662" y="404165"/>
                    <a:pt x="266690" y="404165"/>
                  </a:cubicBezTo>
                  <a:close/>
                  <a:moveTo>
                    <a:pt x="275434" y="399793"/>
                  </a:moveTo>
                  <a:cubicBezTo>
                    <a:pt x="273491" y="399793"/>
                    <a:pt x="272519" y="400279"/>
                    <a:pt x="272519" y="401251"/>
                  </a:cubicBezTo>
                  <a:lnTo>
                    <a:pt x="284178" y="404165"/>
                  </a:lnTo>
                  <a:cubicBezTo>
                    <a:pt x="284178" y="403194"/>
                    <a:pt x="283207" y="402708"/>
                    <a:pt x="281263" y="402708"/>
                  </a:cubicBezTo>
                  <a:close/>
                  <a:moveTo>
                    <a:pt x="467801" y="396879"/>
                  </a:moveTo>
                  <a:lnTo>
                    <a:pt x="454685" y="407080"/>
                  </a:lnTo>
                  <a:lnTo>
                    <a:pt x="453228" y="407080"/>
                  </a:lnTo>
                  <a:close/>
                  <a:moveTo>
                    <a:pt x="436517" y="392118"/>
                  </a:moveTo>
                  <a:lnTo>
                    <a:pt x="432825" y="393964"/>
                  </a:lnTo>
                  <a:cubicBezTo>
                    <a:pt x="429911" y="395907"/>
                    <a:pt x="428453" y="396879"/>
                    <a:pt x="428453" y="396879"/>
                  </a:cubicBezTo>
                  <a:cubicBezTo>
                    <a:pt x="429911" y="396150"/>
                    <a:pt x="431687" y="395148"/>
                    <a:pt x="433782" y="393873"/>
                  </a:cubicBezTo>
                  <a:close/>
                  <a:moveTo>
                    <a:pt x="483832" y="382305"/>
                  </a:moveTo>
                  <a:lnTo>
                    <a:pt x="485289" y="382305"/>
                  </a:lnTo>
                  <a:lnTo>
                    <a:pt x="467801" y="396879"/>
                  </a:lnTo>
                  <a:close/>
                  <a:moveTo>
                    <a:pt x="473630" y="382305"/>
                  </a:moveTo>
                  <a:cubicBezTo>
                    <a:pt x="471687" y="384248"/>
                    <a:pt x="470716" y="385220"/>
                    <a:pt x="470716" y="385220"/>
                  </a:cubicBezTo>
                  <a:lnTo>
                    <a:pt x="469258" y="386677"/>
                  </a:lnTo>
                  <a:cubicBezTo>
                    <a:pt x="470230" y="385706"/>
                    <a:pt x="470716" y="384734"/>
                    <a:pt x="470716" y="383763"/>
                  </a:cubicBezTo>
                  <a:cubicBezTo>
                    <a:pt x="470716" y="382791"/>
                    <a:pt x="471687" y="382305"/>
                    <a:pt x="473630" y="382305"/>
                  </a:cubicBezTo>
                  <a:close/>
                  <a:moveTo>
                    <a:pt x="470716" y="380848"/>
                  </a:moveTo>
                  <a:cubicBezTo>
                    <a:pt x="470716" y="380848"/>
                    <a:pt x="470473" y="381091"/>
                    <a:pt x="469987" y="381577"/>
                  </a:cubicBezTo>
                  <a:cubicBezTo>
                    <a:pt x="469501" y="382062"/>
                    <a:pt x="469258" y="382305"/>
                    <a:pt x="469258" y="382305"/>
                  </a:cubicBezTo>
                  <a:close/>
                  <a:moveTo>
                    <a:pt x="466086" y="361131"/>
                  </a:moveTo>
                  <a:lnTo>
                    <a:pt x="453228" y="366275"/>
                  </a:lnTo>
                  <a:lnTo>
                    <a:pt x="454685" y="366275"/>
                  </a:lnTo>
                  <a:lnTo>
                    <a:pt x="464886" y="361903"/>
                  </a:lnTo>
                  <a:close/>
                  <a:moveTo>
                    <a:pt x="453228" y="360446"/>
                  </a:moveTo>
                  <a:lnTo>
                    <a:pt x="444484" y="364818"/>
                  </a:lnTo>
                  <a:cubicBezTo>
                    <a:pt x="448370" y="364818"/>
                    <a:pt x="451770" y="363846"/>
                    <a:pt x="454685" y="361903"/>
                  </a:cubicBezTo>
                  <a:close/>
                  <a:moveTo>
                    <a:pt x="393477" y="360446"/>
                  </a:moveTo>
                  <a:cubicBezTo>
                    <a:pt x="392506" y="360446"/>
                    <a:pt x="391534" y="360931"/>
                    <a:pt x="390563" y="361903"/>
                  </a:cubicBezTo>
                  <a:cubicBezTo>
                    <a:pt x="389591" y="362874"/>
                    <a:pt x="389106" y="363846"/>
                    <a:pt x="389106" y="364818"/>
                  </a:cubicBezTo>
                  <a:lnTo>
                    <a:pt x="383276" y="369190"/>
                  </a:lnTo>
                  <a:lnTo>
                    <a:pt x="383276" y="373561"/>
                  </a:lnTo>
                  <a:cubicBezTo>
                    <a:pt x="383276" y="370647"/>
                    <a:pt x="384734" y="369190"/>
                    <a:pt x="387648" y="369190"/>
                  </a:cubicBezTo>
                  <a:cubicBezTo>
                    <a:pt x="388620" y="369190"/>
                    <a:pt x="391534" y="367732"/>
                    <a:pt x="396392" y="364818"/>
                  </a:cubicBezTo>
                  <a:close/>
                  <a:moveTo>
                    <a:pt x="472173" y="348787"/>
                  </a:moveTo>
                  <a:lnTo>
                    <a:pt x="470424" y="349370"/>
                  </a:lnTo>
                  <a:lnTo>
                    <a:pt x="470351" y="349151"/>
                  </a:lnTo>
                  <a:cubicBezTo>
                    <a:pt x="470594" y="348908"/>
                    <a:pt x="471201" y="348787"/>
                    <a:pt x="472173" y="348787"/>
                  </a:cubicBezTo>
                  <a:close/>
                  <a:moveTo>
                    <a:pt x="394935" y="345872"/>
                  </a:moveTo>
                  <a:cubicBezTo>
                    <a:pt x="393963" y="346844"/>
                    <a:pt x="392749" y="347330"/>
                    <a:pt x="391292" y="347330"/>
                  </a:cubicBezTo>
                  <a:cubicBezTo>
                    <a:pt x="389834" y="347330"/>
                    <a:pt x="389106" y="347815"/>
                    <a:pt x="389106" y="348787"/>
                  </a:cubicBezTo>
                  <a:lnTo>
                    <a:pt x="383276" y="350244"/>
                  </a:lnTo>
                  <a:cubicBezTo>
                    <a:pt x="379390" y="357045"/>
                    <a:pt x="375504" y="360446"/>
                    <a:pt x="371618" y="360446"/>
                  </a:cubicBezTo>
                  <a:lnTo>
                    <a:pt x="371618" y="361903"/>
                  </a:lnTo>
                  <a:lnTo>
                    <a:pt x="377447" y="360446"/>
                  </a:lnTo>
                  <a:lnTo>
                    <a:pt x="393477" y="347330"/>
                  </a:lnTo>
                  <a:close/>
                  <a:moveTo>
                    <a:pt x="375990" y="340043"/>
                  </a:moveTo>
                  <a:cubicBezTo>
                    <a:pt x="372103" y="340043"/>
                    <a:pt x="368703" y="341015"/>
                    <a:pt x="365788" y="342958"/>
                  </a:cubicBezTo>
                  <a:cubicBezTo>
                    <a:pt x="366760" y="343929"/>
                    <a:pt x="369189" y="344415"/>
                    <a:pt x="373075" y="344415"/>
                  </a:cubicBezTo>
                  <a:cubicBezTo>
                    <a:pt x="372103" y="343443"/>
                    <a:pt x="372103" y="342472"/>
                    <a:pt x="373075" y="341500"/>
                  </a:cubicBezTo>
                  <a:cubicBezTo>
                    <a:pt x="374046" y="340529"/>
                    <a:pt x="375018" y="340043"/>
                    <a:pt x="375990" y="340043"/>
                  </a:cubicBezTo>
                  <a:close/>
                  <a:moveTo>
                    <a:pt x="389106" y="337857"/>
                  </a:moveTo>
                  <a:cubicBezTo>
                    <a:pt x="388134" y="338343"/>
                    <a:pt x="387648" y="338586"/>
                    <a:pt x="387648" y="338586"/>
                  </a:cubicBezTo>
                  <a:lnTo>
                    <a:pt x="384734" y="340043"/>
                  </a:lnTo>
                  <a:cubicBezTo>
                    <a:pt x="382790" y="340043"/>
                    <a:pt x="381819" y="340529"/>
                    <a:pt x="381819" y="341500"/>
                  </a:cubicBezTo>
                  <a:lnTo>
                    <a:pt x="384734" y="341500"/>
                  </a:lnTo>
                  <a:lnTo>
                    <a:pt x="389106" y="340043"/>
                  </a:lnTo>
                  <a:cubicBezTo>
                    <a:pt x="390077" y="339071"/>
                    <a:pt x="391049" y="338586"/>
                    <a:pt x="392020" y="338586"/>
                  </a:cubicBezTo>
                  <a:cubicBezTo>
                    <a:pt x="391049" y="337614"/>
                    <a:pt x="390077" y="337371"/>
                    <a:pt x="389106" y="337857"/>
                  </a:cubicBezTo>
                  <a:close/>
                  <a:moveTo>
                    <a:pt x="381819" y="334214"/>
                  </a:moveTo>
                  <a:cubicBezTo>
                    <a:pt x="381819" y="337128"/>
                    <a:pt x="380362" y="339071"/>
                    <a:pt x="377447" y="340043"/>
                  </a:cubicBezTo>
                  <a:lnTo>
                    <a:pt x="381819" y="340043"/>
                  </a:lnTo>
                  <a:close/>
                  <a:moveTo>
                    <a:pt x="631021" y="328384"/>
                  </a:moveTo>
                  <a:lnTo>
                    <a:pt x="629676" y="336456"/>
                  </a:lnTo>
                  <a:lnTo>
                    <a:pt x="625192" y="341500"/>
                  </a:lnTo>
                  <a:cubicBezTo>
                    <a:pt x="627135" y="340529"/>
                    <a:pt x="628592" y="339071"/>
                    <a:pt x="629564" y="337128"/>
                  </a:cubicBezTo>
                  <a:lnTo>
                    <a:pt x="629676" y="336456"/>
                  </a:lnTo>
                  <a:lnTo>
                    <a:pt x="636851" y="328384"/>
                  </a:lnTo>
                  <a:close/>
                  <a:moveTo>
                    <a:pt x="442217" y="324012"/>
                  </a:moveTo>
                  <a:lnTo>
                    <a:pt x="438655" y="326927"/>
                  </a:lnTo>
                  <a:lnTo>
                    <a:pt x="435740" y="328384"/>
                  </a:lnTo>
                  <a:lnTo>
                    <a:pt x="426824" y="336186"/>
                  </a:lnTo>
                  <a:lnTo>
                    <a:pt x="426996" y="335671"/>
                  </a:lnTo>
                  <a:cubicBezTo>
                    <a:pt x="426024" y="335671"/>
                    <a:pt x="425539" y="336157"/>
                    <a:pt x="425539" y="337128"/>
                  </a:cubicBezTo>
                  <a:cubicBezTo>
                    <a:pt x="425539" y="338100"/>
                    <a:pt x="425053" y="338586"/>
                    <a:pt x="424081" y="338586"/>
                  </a:cubicBezTo>
                  <a:cubicBezTo>
                    <a:pt x="424081" y="338586"/>
                    <a:pt x="423838" y="338829"/>
                    <a:pt x="423353" y="339314"/>
                  </a:cubicBezTo>
                  <a:cubicBezTo>
                    <a:pt x="422867" y="339800"/>
                    <a:pt x="422624" y="340043"/>
                    <a:pt x="422624" y="340043"/>
                  </a:cubicBezTo>
                  <a:cubicBezTo>
                    <a:pt x="422624" y="340043"/>
                    <a:pt x="422381" y="340286"/>
                    <a:pt x="421895" y="340772"/>
                  </a:cubicBezTo>
                  <a:cubicBezTo>
                    <a:pt x="421410" y="341257"/>
                    <a:pt x="421652" y="341500"/>
                    <a:pt x="422624" y="341500"/>
                  </a:cubicBezTo>
                  <a:lnTo>
                    <a:pt x="424081" y="338586"/>
                  </a:lnTo>
                  <a:lnTo>
                    <a:pt x="426824" y="336186"/>
                  </a:lnTo>
                  <a:lnTo>
                    <a:pt x="425539" y="340043"/>
                  </a:lnTo>
                  <a:cubicBezTo>
                    <a:pt x="438169" y="330327"/>
                    <a:pt x="443512" y="325956"/>
                    <a:pt x="441569" y="326927"/>
                  </a:cubicBezTo>
                  <a:cubicBezTo>
                    <a:pt x="441569" y="326927"/>
                    <a:pt x="442541" y="325956"/>
                    <a:pt x="444484" y="324012"/>
                  </a:cubicBezTo>
                  <a:close/>
                  <a:moveTo>
                    <a:pt x="448856" y="322555"/>
                  </a:moveTo>
                  <a:cubicBezTo>
                    <a:pt x="446427" y="322555"/>
                    <a:pt x="444362" y="322919"/>
                    <a:pt x="442662" y="323648"/>
                  </a:cubicBezTo>
                  <a:lnTo>
                    <a:pt x="442426" y="323841"/>
                  </a:lnTo>
                  <a:close/>
                  <a:moveTo>
                    <a:pt x="434283" y="319640"/>
                  </a:moveTo>
                  <a:cubicBezTo>
                    <a:pt x="430396" y="321584"/>
                    <a:pt x="427482" y="324012"/>
                    <a:pt x="425539" y="326927"/>
                  </a:cubicBezTo>
                  <a:cubicBezTo>
                    <a:pt x="422624" y="326927"/>
                    <a:pt x="420681" y="327413"/>
                    <a:pt x="419709" y="328384"/>
                  </a:cubicBezTo>
                  <a:cubicBezTo>
                    <a:pt x="416795" y="330328"/>
                    <a:pt x="414366" y="332271"/>
                    <a:pt x="412423" y="334214"/>
                  </a:cubicBezTo>
                  <a:lnTo>
                    <a:pt x="409800" y="337711"/>
                  </a:lnTo>
                  <a:lnTo>
                    <a:pt x="416066" y="334578"/>
                  </a:lnTo>
                  <a:cubicBezTo>
                    <a:pt x="418981" y="332878"/>
                    <a:pt x="421167" y="331299"/>
                    <a:pt x="422624" y="329842"/>
                  </a:cubicBezTo>
                  <a:cubicBezTo>
                    <a:pt x="423595" y="328870"/>
                    <a:pt x="424324" y="328384"/>
                    <a:pt x="424810" y="328384"/>
                  </a:cubicBezTo>
                  <a:cubicBezTo>
                    <a:pt x="425296" y="328384"/>
                    <a:pt x="425539" y="327899"/>
                    <a:pt x="425539" y="326927"/>
                  </a:cubicBezTo>
                  <a:cubicBezTo>
                    <a:pt x="427482" y="326927"/>
                    <a:pt x="428939" y="326441"/>
                    <a:pt x="429911" y="325470"/>
                  </a:cubicBezTo>
                  <a:cubicBezTo>
                    <a:pt x="430882" y="324498"/>
                    <a:pt x="431854" y="323527"/>
                    <a:pt x="432825" y="322555"/>
                  </a:cubicBezTo>
                  <a:close/>
                  <a:moveTo>
                    <a:pt x="458994" y="316092"/>
                  </a:moveTo>
                  <a:lnTo>
                    <a:pt x="456142" y="316726"/>
                  </a:lnTo>
                  <a:lnTo>
                    <a:pt x="457600" y="318183"/>
                  </a:lnTo>
                  <a:close/>
                  <a:moveTo>
                    <a:pt x="429911" y="312354"/>
                  </a:moveTo>
                  <a:lnTo>
                    <a:pt x="426996" y="313811"/>
                  </a:lnTo>
                  <a:cubicBezTo>
                    <a:pt x="423110" y="315754"/>
                    <a:pt x="419224" y="318669"/>
                    <a:pt x="415337" y="322555"/>
                  </a:cubicBezTo>
                  <a:lnTo>
                    <a:pt x="412423" y="319640"/>
                  </a:lnTo>
                  <a:cubicBezTo>
                    <a:pt x="411451" y="319640"/>
                    <a:pt x="410965" y="319155"/>
                    <a:pt x="410965" y="318183"/>
                  </a:cubicBezTo>
                  <a:lnTo>
                    <a:pt x="409508" y="319640"/>
                  </a:lnTo>
                  <a:cubicBezTo>
                    <a:pt x="409508" y="319640"/>
                    <a:pt x="409508" y="319883"/>
                    <a:pt x="409508" y="320369"/>
                  </a:cubicBezTo>
                  <a:cubicBezTo>
                    <a:pt x="409508" y="320855"/>
                    <a:pt x="409508" y="321098"/>
                    <a:pt x="409508" y="321098"/>
                  </a:cubicBezTo>
                  <a:cubicBezTo>
                    <a:pt x="407565" y="323041"/>
                    <a:pt x="405136" y="324012"/>
                    <a:pt x="402221" y="324012"/>
                  </a:cubicBezTo>
                  <a:cubicBezTo>
                    <a:pt x="402221" y="324012"/>
                    <a:pt x="401979" y="323770"/>
                    <a:pt x="401493" y="323284"/>
                  </a:cubicBezTo>
                  <a:cubicBezTo>
                    <a:pt x="401007" y="322798"/>
                    <a:pt x="400764" y="322555"/>
                    <a:pt x="400764" y="322555"/>
                  </a:cubicBezTo>
                  <a:cubicBezTo>
                    <a:pt x="399793" y="323527"/>
                    <a:pt x="399307" y="324498"/>
                    <a:pt x="399307" y="325470"/>
                  </a:cubicBezTo>
                  <a:cubicBezTo>
                    <a:pt x="399307" y="326441"/>
                    <a:pt x="399307" y="326927"/>
                    <a:pt x="399307" y="326927"/>
                  </a:cubicBezTo>
                  <a:cubicBezTo>
                    <a:pt x="395421" y="327899"/>
                    <a:pt x="392992" y="329842"/>
                    <a:pt x="392020" y="332756"/>
                  </a:cubicBezTo>
                  <a:lnTo>
                    <a:pt x="394935" y="332756"/>
                  </a:lnTo>
                  <a:cubicBezTo>
                    <a:pt x="396878" y="332756"/>
                    <a:pt x="400764" y="330813"/>
                    <a:pt x="406593" y="326927"/>
                  </a:cubicBezTo>
                  <a:cubicBezTo>
                    <a:pt x="407565" y="326927"/>
                    <a:pt x="408294" y="326441"/>
                    <a:pt x="408779" y="325470"/>
                  </a:cubicBezTo>
                  <a:cubicBezTo>
                    <a:pt x="409265" y="324498"/>
                    <a:pt x="410480" y="324012"/>
                    <a:pt x="412423" y="324012"/>
                  </a:cubicBezTo>
                  <a:lnTo>
                    <a:pt x="425539" y="318183"/>
                  </a:lnTo>
                  <a:cubicBezTo>
                    <a:pt x="425539" y="317212"/>
                    <a:pt x="426510" y="316726"/>
                    <a:pt x="428453" y="316726"/>
                  </a:cubicBezTo>
                  <a:cubicBezTo>
                    <a:pt x="429425" y="315754"/>
                    <a:pt x="430153" y="314783"/>
                    <a:pt x="430639" y="313811"/>
                  </a:cubicBezTo>
                  <a:cubicBezTo>
                    <a:pt x="431125" y="312840"/>
                    <a:pt x="430882" y="312354"/>
                    <a:pt x="429911" y="312354"/>
                  </a:cubicBezTo>
                  <a:close/>
                  <a:moveTo>
                    <a:pt x="473630" y="309439"/>
                  </a:moveTo>
                  <a:cubicBezTo>
                    <a:pt x="472659" y="309439"/>
                    <a:pt x="468287" y="310896"/>
                    <a:pt x="460514" y="313811"/>
                  </a:cubicBezTo>
                  <a:lnTo>
                    <a:pt x="463429" y="313811"/>
                  </a:lnTo>
                  <a:cubicBezTo>
                    <a:pt x="466344" y="313811"/>
                    <a:pt x="468530" y="313082"/>
                    <a:pt x="469987" y="311625"/>
                  </a:cubicBezTo>
                  <a:cubicBezTo>
                    <a:pt x="471444" y="310168"/>
                    <a:pt x="472659" y="309439"/>
                    <a:pt x="473630" y="309439"/>
                  </a:cubicBezTo>
                  <a:close/>
                  <a:moveTo>
                    <a:pt x="687857" y="296323"/>
                  </a:moveTo>
                  <a:cubicBezTo>
                    <a:pt x="682028" y="296323"/>
                    <a:pt x="678627" y="296809"/>
                    <a:pt x="677656" y="297781"/>
                  </a:cubicBezTo>
                  <a:cubicBezTo>
                    <a:pt x="676684" y="298752"/>
                    <a:pt x="675470" y="300452"/>
                    <a:pt x="674012" y="302881"/>
                  </a:cubicBezTo>
                  <a:cubicBezTo>
                    <a:pt x="672555" y="305310"/>
                    <a:pt x="670855" y="307010"/>
                    <a:pt x="668912" y="307982"/>
                  </a:cubicBezTo>
                  <a:cubicBezTo>
                    <a:pt x="665025" y="311868"/>
                    <a:pt x="660411" y="317454"/>
                    <a:pt x="655067" y="324741"/>
                  </a:cubicBezTo>
                  <a:cubicBezTo>
                    <a:pt x="649724" y="332028"/>
                    <a:pt x="644623" y="337614"/>
                    <a:pt x="639765" y="341500"/>
                  </a:cubicBezTo>
                  <a:lnTo>
                    <a:pt x="628107" y="351702"/>
                  </a:lnTo>
                  <a:cubicBezTo>
                    <a:pt x="629078" y="356559"/>
                    <a:pt x="628107" y="359960"/>
                    <a:pt x="625192" y="361903"/>
                  </a:cubicBezTo>
                  <a:lnTo>
                    <a:pt x="616448" y="372104"/>
                  </a:lnTo>
                  <a:lnTo>
                    <a:pt x="614991" y="379391"/>
                  </a:lnTo>
                  <a:lnTo>
                    <a:pt x="610619" y="385220"/>
                  </a:lnTo>
                  <a:lnTo>
                    <a:pt x="610619" y="386677"/>
                  </a:lnTo>
                  <a:lnTo>
                    <a:pt x="612076" y="386677"/>
                  </a:lnTo>
                  <a:lnTo>
                    <a:pt x="610619" y="391049"/>
                  </a:lnTo>
                  <a:cubicBezTo>
                    <a:pt x="609647" y="392992"/>
                    <a:pt x="610133" y="393964"/>
                    <a:pt x="612076" y="393964"/>
                  </a:cubicBezTo>
                  <a:cubicBezTo>
                    <a:pt x="613048" y="394936"/>
                    <a:pt x="613291" y="395664"/>
                    <a:pt x="612805" y="396150"/>
                  </a:cubicBezTo>
                  <a:cubicBezTo>
                    <a:pt x="612319" y="396636"/>
                    <a:pt x="612562" y="396879"/>
                    <a:pt x="613534" y="396879"/>
                  </a:cubicBezTo>
                  <a:cubicBezTo>
                    <a:pt x="613534" y="396879"/>
                    <a:pt x="613291" y="397607"/>
                    <a:pt x="612805" y="399065"/>
                  </a:cubicBezTo>
                  <a:cubicBezTo>
                    <a:pt x="612319" y="400522"/>
                    <a:pt x="612562" y="401736"/>
                    <a:pt x="613534" y="402708"/>
                  </a:cubicBezTo>
                  <a:lnTo>
                    <a:pt x="614991" y="405623"/>
                  </a:lnTo>
                  <a:lnTo>
                    <a:pt x="616448" y="409995"/>
                  </a:lnTo>
                  <a:cubicBezTo>
                    <a:pt x="617420" y="409023"/>
                    <a:pt x="618634" y="408294"/>
                    <a:pt x="620091" y="407809"/>
                  </a:cubicBezTo>
                  <a:cubicBezTo>
                    <a:pt x="621549" y="407323"/>
                    <a:pt x="622277" y="406594"/>
                    <a:pt x="622277" y="405623"/>
                  </a:cubicBezTo>
                  <a:cubicBezTo>
                    <a:pt x="622277" y="407566"/>
                    <a:pt x="622035" y="409023"/>
                    <a:pt x="621549" y="409995"/>
                  </a:cubicBezTo>
                  <a:cubicBezTo>
                    <a:pt x="621063" y="410966"/>
                    <a:pt x="621306" y="411938"/>
                    <a:pt x="622277" y="412909"/>
                  </a:cubicBezTo>
                  <a:lnTo>
                    <a:pt x="623735" y="415824"/>
                  </a:lnTo>
                  <a:cubicBezTo>
                    <a:pt x="623735" y="414852"/>
                    <a:pt x="624221" y="414124"/>
                    <a:pt x="625192" y="413638"/>
                  </a:cubicBezTo>
                  <a:cubicBezTo>
                    <a:pt x="626164" y="413152"/>
                    <a:pt x="626649" y="412423"/>
                    <a:pt x="626649" y="411452"/>
                  </a:cubicBezTo>
                  <a:cubicBezTo>
                    <a:pt x="627621" y="413395"/>
                    <a:pt x="627135" y="414852"/>
                    <a:pt x="625192" y="415824"/>
                  </a:cubicBezTo>
                  <a:cubicBezTo>
                    <a:pt x="624221" y="417767"/>
                    <a:pt x="624221" y="420196"/>
                    <a:pt x="625192" y="423111"/>
                  </a:cubicBezTo>
                  <a:lnTo>
                    <a:pt x="628107" y="426025"/>
                  </a:lnTo>
                  <a:cubicBezTo>
                    <a:pt x="627135" y="427968"/>
                    <a:pt x="628592" y="430883"/>
                    <a:pt x="632479" y="434769"/>
                  </a:cubicBezTo>
                  <a:lnTo>
                    <a:pt x="636851" y="433312"/>
                  </a:lnTo>
                  <a:cubicBezTo>
                    <a:pt x="636851" y="432340"/>
                    <a:pt x="636608" y="431126"/>
                    <a:pt x="636122" y="429669"/>
                  </a:cubicBezTo>
                  <a:cubicBezTo>
                    <a:pt x="635636" y="428211"/>
                    <a:pt x="635879" y="426997"/>
                    <a:pt x="636851" y="426025"/>
                  </a:cubicBezTo>
                  <a:cubicBezTo>
                    <a:pt x="636851" y="426025"/>
                    <a:pt x="637094" y="425782"/>
                    <a:pt x="637579" y="425296"/>
                  </a:cubicBezTo>
                  <a:cubicBezTo>
                    <a:pt x="638065" y="424811"/>
                    <a:pt x="638308" y="424568"/>
                    <a:pt x="638308" y="424568"/>
                  </a:cubicBezTo>
                  <a:lnTo>
                    <a:pt x="641223" y="420196"/>
                  </a:lnTo>
                  <a:lnTo>
                    <a:pt x="641223" y="418739"/>
                  </a:lnTo>
                  <a:cubicBezTo>
                    <a:pt x="641223" y="417767"/>
                    <a:pt x="642194" y="415824"/>
                    <a:pt x="644137" y="412909"/>
                  </a:cubicBezTo>
                  <a:cubicBezTo>
                    <a:pt x="645109" y="411938"/>
                    <a:pt x="647052" y="411452"/>
                    <a:pt x="649966" y="411452"/>
                  </a:cubicBezTo>
                  <a:cubicBezTo>
                    <a:pt x="649966" y="409509"/>
                    <a:pt x="650695" y="407809"/>
                    <a:pt x="652152" y="406351"/>
                  </a:cubicBezTo>
                  <a:cubicBezTo>
                    <a:pt x="653610" y="404894"/>
                    <a:pt x="654824" y="403680"/>
                    <a:pt x="655796" y="402708"/>
                  </a:cubicBezTo>
                  <a:cubicBezTo>
                    <a:pt x="655796" y="402708"/>
                    <a:pt x="656281" y="401736"/>
                    <a:pt x="657253" y="399793"/>
                  </a:cubicBezTo>
                  <a:lnTo>
                    <a:pt x="657253" y="405623"/>
                  </a:lnTo>
                  <a:cubicBezTo>
                    <a:pt x="660168" y="404651"/>
                    <a:pt x="662597" y="403194"/>
                    <a:pt x="664540" y="401251"/>
                  </a:cubicBezTo>
                  <a:cubicBezTo>
                    <a:pt x="666483" y="399308"/>
                    <a:pt x="667940" y="397850"/>
                    <a:pt x="668912" y="396879"/>
                  </a:cubicBezTo>
                  <a:lnTo>
                    <a:pt x="665997" y="395421"/>
                  </a:lnTo>
                  <a:cubicBezTo>
                    <a:pt x="667940" y="392507"/>
                    <a:pt x="669883" y="391049"/>
                    <a:pt x="671826" y="391049"/>
                  </a:cubicBezTo>
                  <a:cubicBezTo>
                    <a:pt x="674741" y="391049"/>
                    <a:pt x="675713" y="390078"/>
                    <a:pt x="674741" y="388135"/>
                  </a:cubicBezTo>
                  <a:cubicBezTo>
                    <a:pt x="675713" y="385220"/>
                    <a:pt x="679113" y="382305"/>
                    <a:pt x="684942" y="379391"/>
                  </a:cubicBezTo>
                  <a:cubicBezTo>
                    <a:pt x="687857" y="369675"/>
                    <a:pt x="691257" y="362389"/>
                    <a:pt x="695143" y="357531"/>
                  </a:cubicBezTo>
                  <a:cubicBezTo>
                    <a:pt x="694172" y="356559"/>
                    <a:pt x="693686" y="354616"/>
                    <a:pt x="693686" y="351702"/>
                  </a:cubicBezTo>
                  <a:cubicBezTo>
                    <a:pt x="693686" y="351702"/>
                    <a:pt x="692229" y="353159"/>
                    <a:pt x="689314" y="356074"/>
                  </a:cubicBezTo>
                  <a:cubicBezTo>
                    <a:pt x="690286" y="355102"/>
                    <a:pt x="690529" y="354131"/>
                    <a:pt x="690043" y="353159"/>
                  </a:cubicBezTo>
                  <a:cubicBezTo>
                    <a:pt x="689557" y="352187"/>
                    <a:pt x="689314" y="351216"/>
                    <a:pt x="689314" y="350244"/>
                  </a:cubicBezTo>
                  <a:lnTo>
                    <a:pt x="689314" y="348787"/>
                  </a:lnTo>
                  <a:lnTo>
                    <a:pt x="690772" y="338586"/>
                  </a:lnTo>
                  <a:cubicBezTo>
                    <a:pt x="692715" y="336643"/>
                    <a:pt x="693443" y="334942"/>
                    <a:pt x="692958" y="333485"/>
                  </a:cubicBezTo>
                  <a:cubicBezTo>
                    <a:pt x="692472" y="332028"/>
                    <a:pt x="692229" y="330813"/>
                    <a:pt x="692229" y="329842"/>
                  </a:cubicBezTo>
                  <a:cubicBezTo>
                    <a:pt x="692229" y="328870"/>
                    <a:pt x="692958" y="328384"/>
                    <a:pt x="694415" y="328384"/>
                  </a:cubicBezTo>
                  <a:cubicBezTo>
                    <a:pt x="695872" y="328384"/>
                    <a:pt x="696601" y="327899"/>
                    <a:pt x="696601" y="326927"/>
                  </a:cubicBezTo>
                  <a:cubicBezTo>
                    <a:pt x="696601" y="324012"/>
                    <a:pt x="694658" y="321098"/>
                    <a:pt x="690772" y="318183"/>
                  </a:cubicBezTo>
                  <a:lnTo>
                    <a:pt x="692229" y="318183"/>
                  </a:lnTo>
                  <a:lnTo>
                    <a:pt x="695143" y="318183"/>
                  </a:lnTo>
                  <a:cubicBezTo>
                    <a:pt x="697087" y="318183"/>
                    <a:pt x="697572" y="317940"/>
                    <a:pt x="696601" y="317454"/>
                  </a:cubicBezTo>
                  <a:cubicBezTo>
                    <a:pt x="695629" y="316969"/>
                    <a:pt x="694658" y="316726"/>
                    <a:pt x="693686" y="316726"/>
                  </a:cubicBezTo>
                  <a:lnTo>
                    <a:pt x="692229" y="313811"/>
                  </a:lnTo>
                  <a:lnTo>
                    <a:pt x="692229" y="300695"/>
                  </a:lnTo>
                  <a:cubicBezTo>
                    <a:pt x="692229" y="299724"/>
                    <a:pt x="691500" y="298752"/>
                    <a:pt x="690043" y="297781"/>
                  </a:cubicBezTo>
                  <a:cubicBezTo>
                    <a:pt x="688586" y="296809"/>
                    <a:pt x="687857" y="296323"/>
                    <a:pt x="687857" y="296323"/>
                  </a:cubicBezTo>
                  <a:close/>
                  <a:moveTo>
                    <a:pt x="581472" y="243860"/>
                  </a:moveTo>
                  <a:cubicBezTo>
                    <a:pt x="573700" y="247746"/>
                    <a:pt x="568842" y="249689"/>
                    <a:pt x="566899" y="249689"/>
                  </a:cubicBezTo>
                  <a:lnTo>
                    <a:pt x="559612" y="252604"/>
                  </a:lnTo>
                  <a:lnTo>
                    <a:pt x="558155" y="252604"/>
                  </a:lnTo>
                  <a:lnTo>
                    <a:pt x="542125" y="259890"/>
                  </a:lnTo>
                  <a:cubicBezTo>
                    <a:pt x="542125" y="259890"/>
                    <a:pt x="541882" y="260133"/>
                    <a:pt x="541396" y="260619"/>
                  </a:cubicBezTo>
                  <a:cubicBezTo>
                    <a:pt x="540910" y="261105"/>
                    <a:pt x="540667" y="261347"/>
                    <a:pt x="540667" y="261347"/>
                  </a:cubicBezTo>
                  <a:cubicBezTo>
                    <a:pt x="535809" y="261347"/>
                    <a:pt x="531195" y="262805"/>
                    <a:pt x="526823" y="265719"/>
                  </a:cubicBezTo>
                  <a:cubicBezTo>
                    <a:pt x="522451" y="268634"/>
                    <a:pt x="519293" y="270091"/>
                    <a:pt x="517350" y="270091"/>
                  </a:cubicBezTo>
                  <a:lnTo>
                    <a:pt x="512978" y="271549"/>
                  </a:lnTo>
                  <a:lnTo>
                    <a:pt x="510063" y="271549"/>
                  </a:lnTo>
                  <a:lnTo>
                    <a:pt x="508606" y="274463"/>
                  </a:lnTo>
                  <a:lnTo>
                    <a:pt x="563984" y="255518"/>
                  </a:lnTo>
                  <a:lnTo>
                    <a:pt x="563984" y="254061"/>
                  </a:lnTo>
                  <a:cubicBezTo>
                    <a:pt x="567871" y="252118"/>
                    <a:pt x="572728" y="250660"/>
                    <a:pt x="578558" y="249689"/>
                  </a:cubicBezTo>
                  <a:lnTo>
                    <a:pt x="582930" y="246774"/>
                  </a:lnTo>
                  <a:close/>
                  <a:moveTo>
                    <a:pt x="665997" y="231472"/>
                  </a:moveTo>
                  <a:cubicBezTo>
                    <a:pt x="664054" y="230987"/>
                    <a:pt x="661139" y="231229"/>
                    <a:pt x="657253" y="232201"/>
                  </a:cubicBezTo>
                  <a:cubicBezTo>
                    <a:pt x="655310" y="232201"/>
                    <a:pt x="645109" y="236573"/>
                    <a:pt x="626649" y="245317"/>
                  </a:cubicBezTo>
                  <a:cubicBezTo>
                    <a:pt x="626649" y="245317"/>
                    <a:pt x="625678" y="246288"/>
                    <a:pt x="623735" y="248232"/>
                  </a:cubicBezTo>
                  <a:lnTo>
                    <a:pt x="622277" y="246774"/>
                  </a:lnTo>
                  <a:cubicBezTo>
                    <a:pt x="621306" y="247746"/>
                    <a:pt x="616448" y="249689"/>
                    <a:pt x="607704" y="252604"/>
                  </a:cubicBezTo>
                  <a:cubicBezTo>
                    <a:pt x="605761" y="251632"/>
                    <a:pt x="603818" y="251632"/>
                    <a:pt x="601875" y="252604"/>
                  </a:cubicBezTo>
                  <a:cubicBezTo>
                    <a:pt x="599932" y="253575"/>
                    <a:pt x="598475" y="255032"/>
                    <a:pt x="597503" y="256975"/>
                  </a:cubicBezTo>
                  <a:lnTo>
                    <a:pt x="594588" y="258433"/>
                  </a:lnTo>
                  <a:cubicBezTo>
                    <a:pt x="592645" y="257461"/>
                    <a:pt x="590702" y="257947"/>
                    <a:pt x="588759" y="259890"/>
                  </a:cubicBezTo>
                  <a:cubicBezTo>
                    <a:pt x="586816" y="261833"/>
                    <a:pt x="585359" y="262805"/>
                    <a:pt x="584387" y="262805"/>
                  </a:cubicBezTo>
                  <a:lnTo>
                    <a:pt x="577100" y="264262"/>
                  </a:lnTo>
                  <a:lnTo>
                    <a:pt x="578558" y="262805"/>
                  </a:lnTo>
                  <a:lnTo>
                    <a:pt x="574186" y="264262"/>
                  </a:lnTo>
                  <a:cubicBezTo>
                    <a:pt x="572243" y="264262"/>
                    <a:pt x="570785" y="264991"/>
                    <a:pt x="569814" y="266448"/>
                  </a:cubicBezTo>
                  <a:cubicBezTo>
                    <a:pt x="568842" y="267905"/>
                    <a:pt x="567385" y="268634"/>
                    <a:pt x="565442" y="268634"/>
                  </a:cubicBezTo>
                  <a:cubicBezTo>
                    <a:pt x="564470" y="269606"/>
                    <a:pt x="563984" y="270577"/>
                    <a:pt x="563984" y="271549"/>
                  </a:cubicBezTo>
                  <a:cubicBezTo>
                    <a:pt x="563984" y="272520"/>
                    <a:pt x="563499" y="272520"/>
                    <a:pt x="562527" y="271549"/>
                  </a:cubicBezTo>
                  <a:cubicBezTo>
                    <a:pt x="562527" y="271549"/>
                    <a:pt x="562284" y="271792"/>
                    <a:pt x="561798" y="272277"/>
                  </a:cubicBezTo>
                  <a:cubicBezTo>
                    <a:pt x="561313" y="272763"/>
                    <a:pt x="561070" y="273006"/>
                    <a:pt x="561070" y="273006"/>
                  </a:cubicBezTo>
                  <a:cubicBezTo>
                    <a:pt x="557184" y="273006"/>
                    <a:pt x="553783" y="273978"/>
                    <a:pt x="550869" y="275921"/>
                  </a:cubicBezTo>
                  <a:cubicBezTo>
                    <a:pt x="550869" y="277864"/>
                    <a:pt x="549411" y="278835"/>
                    <a:pt x="546497" y="278835"/>
                  </a:cubicBezTo>
                  <a:cubicBezTo>
                    <a:pt x="545525" y="279807"/>
                    <a:pt x="543825" y="280536"/>
                    <a:pt x="541396" y="281021"/>
                  </a:cubicBezTo>
                  <a:cubicBezTo>
                    <a:pt x="538967" y="281507"/>
                    <a:pt x="537267" y="282236"/>
                    <a:pt x="536295" y="283207"/>
                  </a:cubicBezTo>
                  <a:cubicBezTo>
                    <a:pt x="533381" y="284179"/>
                    <a:pt x="531195" y="284908"/>
                    <a:pt x="529737" y="285393"/>
                  </a:cubicBezTo>
                  <a:cubicBezTo>
                    <a:pt x="528280" y="285879"/>
                    <a:pt x="527066" y="286122"/>
                    <a:pt x="526094" y="286122"/>
                  </a:cubicBezTo>
                  <a:cubicBezTo>
                    <a:pt x="525123" y="288065"/>
                    <a:pt x="523422" y="289765"/>
                    <a:pt x="520993" y="291223"/>
                  </a:cubicBezTo>
                  <a:cubicBezTo>
                    <a:pt x="518565" y="292680"/>
                    <a:pt x="516379" y="294380"/>
                    <a:pt x="514435" y="296323"/>
                  </a:cubicBezTo>
                  <a:cubicBezTo>
                    <a:pt x="513464" y="296323"/>
                    <a:pt x="512978" y="297295"/>
                    <a:pt x="512978" y="299238"/>
                  </a:cubicBezTo>
                  <a:cubicBezTo>
                    <a:pt x="512007" y="298266"/>
                    <a:pt x="511035" y="297781"/>
                    <a:pt x="510063" y="297781"/>
                  </a:cubicBezTo>
                  <a:cubicBezTo>
                    <a:pt x="509092" y="297781"/>
                    <a:pt x="508120" y="298266"/>
                    <a:pt x="507149" y="299238"/>
                  </a:cubicBezTo>
                  <a:lnTo>
                    <a:pt x="505691" y="299238"/>
                  </a:lnTo>
                  <a:lnTo>
                    <a:pt x="498405" y="303610"/>
                  </a:lnTo>
                  <a:cubicBezTo>
                    <a:pt x="498405" y="303610"/>
                    <a:pt x="498162" y="303853"/>
                    <a:pt x="497676" y="304339"/>
                  </a:cubicBezTo>
                  <a:cubicBezTo>
                    <a:pt x="497190" y="304824"/>
                    <a:pt x="496948" y="305067"/>
                    <a:pt x="496948" y="305067"/>
                  </a:cubicBezTo>
                  <a:cubicBezTo>
                    <a:pt x="495976" y="305067"/>
                    <a:pt x="494519" y="306039"/>
                    <a:pt x="492576" y="307982"/>
                  </a:cubicBezTo>
                  <a:cubicBezTo>
                    <a:pt x="490632" y="307982"/>
                    <a:pt x="489175" y="308225"/>
                    <a:pt x="488204" y="308710"/>
                  </a:cubicBezTo>
                  <a:cubicBezTo>
                    <a:pt x="487232" y="309196"/>
                    <a:pt x="486260" y="309439"/>
                    <a:pt x="485289" y="309439"/>
                  </a:cubicBezTo>
                  <a:lnTo>
                    <a:pt x="469258" y="319640"/>
                  </a:lnTo>
                  <a:cubicBezTo>
                    <a:pt x="469258" y="319640"/>
                    <a:pt x="469015" y="319883"/>
                    <a:pt x="468530" y="320369"/>
                  </a:cubicBezTo>
                  <a:cubicBezTo>
                    <a:pt x="468044" y="320855"/>
                    <a:pt x="467801" y="321098"/>
                    <a:pt x="467801" y="321098"/>
                  </a:cubicBezTo>
                  <a:cubicBezTo>
                    <a:pt x="459057" y="323041"/>
                    <a:pt x="449827" y="326927"/>
                    <a:pt x="440112" y="332756"/>
                  </a:cubicBezTo>
                  <a:lnTo>
                    <a:pt x="437197" y="335671"/>
                  </a:lnTo>
                  <a:cubicBezTo>
                    <a:pt x="433311" y="338586"/>
                    <a:pt x="430153" y="340772"/>
                    <a:pt x="427725" y="342229"/>
                  </a:cubicBezTo>
                  <a:cubicBezTo>
                    <a:pt x="425296" y="343686"/>
                    <a:pt x="423110" y="345387"/>
                    <a:pt x="421167" y="347330"/>
                  </a:cubicBezTo>
                  <a:cubicBezTo>
                    <a:pt x="419224" y="348301"/>
                    <a:pt x="416309" y="350244"/>
                    <a:pt x="412423" y="353159"/>
                  </a:cubicBezTo>
                  <a:lnTo>
                    <a:pt x="399307" y="364818"/>
                  </a:lnTo>
                  <a:lnTo>
                    <a:pt x="397849" y="364818"/>
                  </a:lnTo>
                  <a:cubicBezTo>
                    <a:pt x="394935" y="366761"/>
                    <a:pt x="392020" y="369675"/>
                    <a:pt x="389106" y="373561"/>
                  </a:cubicBezTo>
                  <a:cubicBezTo>
                    <a:pt x="389106" y="373561"/>
                    <a:pt x="388620" y="374533"/>
                    <a:pt x="387648" y="376476"/>
                  </a:cubicBezTo>
                  <a:lnTo>
                    <a:pt x="383276" y="376476"/>
                  </a:lnTo>
                  <a:lnTo>
                    <a:pt x="383276" y="379391"/>
                  </a:lnTo>
                  <a:cubicBezTo>
                    <a:pt x="384248" y="379391"/>
                    <a:pt x="384976" y="379148"/>
                    <a:pt x="385462" y="378662"/>
                  </a:cubicBezTo>
                  <a:cubicBezTo>
                    <a:pt x="385948" y="378176"/>
                    <a:pt x="386677" y="377448"/>
                    <a:pt x="387648" y="376476"/>
                  </a:cubicBezTo>
                  <a:lnTo>
                    <a:pt x="389106" y="376476"/>
                  </a:lnTo>
                  <a:lnTo>
                    <a:pt x="387648" y="379391"/>
                  </a:lnTo>
                  <a:cubicBezTo>
                    <a:pt x="385705" y="381334"/>
                    <a:pt x="381819" y="383763"/>
                    <a:pt x="375990" y="386677"/>
                  </a:cubicBezTo>
                  <a:cubicBezTo>
                    <a:pt x="370160" y="389592"/>
                    <a:pt x="364817" y="392507"/>
                    <a:pt x="359959" y="395421"/>
                  </a:cubicBezTo>
                  <a:lnTo>
                    <a:pt x="355587" y="398336"/>
                  </a:lnTo>
                  <a:cubicBezTo>
                    <a:pt x="351701" y="400279"/>
                    <a:pt x="345386" y="405623"/>
                    <a:pt x="336642" y="414367"/>
                  </a:cubicBezTo>
                  <a:lnTo>
                    <a:pt x="335184" y="414367"/>
                  </a:lnTo>
                  <a:cubicBezTo>
                    <a:pt x="335184" y="415338"/>
                    <a:pt x="336156" y="415824"/>
                    <a:pt x="338099" y="415824"/>
                  </a:cubicBezTo>
                  <a:lnTo>
                    <a:pt x="343928" y="415824"/>
                  </a:lnTo>
                  <a:cubicBezTo>
                    <a:pt x="346843" y="415824"/>
                    <a:pt x="349758" y="415338"/>
                    <a:pt x="352672" y="414367"/>
                  </a:cubicBezTo>
                  <a:cubicBezTo>
                    <a:pt x="358502" y="409509"/>
                    <a:pt x="366760" y="406108"/>
                    <a:pt x="377447" y="404165"/>
                  </a:cubicBezTo>
                  <a:cubicBezTo>
                    <a:pt x="392020" y="396393"/>
                    <a:pt x="400278" y="392021"/>
                    <a:pt x="402221" y="391049"/>
                  </a:cubicBezTo>
                  <a:lnTo>
                    <a:pt x="425539" y="379391"/>
                  </a:lnTo>
                  <a:cubicBezTo>
                    <a:pt x="432339" y="372590"/>
                    <a:pt x="435740" y="369190"/>
                    <a:pt x="435740" y="369190"/>
                  </a:cubicBezTo>
                  <a:lnTo>
                    <a:pt x="443026" y="363360"/>
                  </a:lnTo>
                  <a:lnTo>
                    <a:pt x="448856" y="360446"/>
                  </a:lnTo>
                  <a:lnTo>
                    <a:pt x="451770" y="360446"/>
                  </a:lnTo>
                  <a:cubicBezTo>
                    <a:pt x="452742" y="360446"/>
                    <a:pt x="453714" y="360203"/>
                    <a:pt x="454685" y="359717"/>
                  </a:cubicBezTo>
                  <a:cubicBezTo>
                    <a:pt x="455657" y="359231"/>
                    <a:pt x="456142" y="358503"/>
                    <a:pt x="456142" y="357531"/>
                  </a:cubicBezTo>
                  <a:cubicBezTo>
                    <a:pt x="459057" y="356559"/>
                    <a:pt x="461486" y="355102"/>
                    <a:pt x="463429" y="353159"/>
                  </a:cubicBezTo>
                  <a:cubicBezTo>
                    <a:pt x="465372" y="351216"/>
                    <a:pt x="466829" y="350244"/>
                    <a:pt x="467801" y="350244"/>
                  </a:cubicBezTo>
                  <a:lnTo>
                    <a:pt x="470424" y="349370"/>
                  </a:lnTo>
                  <a:lnTo>
                    <a:pt x="470716" y="350244"/>
                  </a:lnTo>
                  <a:lnTo>
                    <a:pt x="467801" y="353159"/>
                  </a:lnTo>
                  <a:cubicBezTo>
                    <a:pt x="461972" y="354131"/>
                    <a:pt x="458086" y="356559"/>
                    <a:pt x="456142" y="360446"/>
                  </a:cubicBezTo>
                  <a:cubicBezTo>
                    <a:pt x="461000" y="360446"/>
                    <a:pt x="464886" y="358503"/>
                    <a:pt x="467801" y="354616"/>
                  </a:cubicBezTo>
                  <a:lnTo>
                    <a:pt x="467801" y="353159"/>
                  </a:lnTo>
                  <a:lnTo>
                    <a:pt x="469258" y="353159"/>
                  </a:lnTo>
                  <a:cubicBezTo>
                    <a:pt x="472173" y="350244"/>
                    <a:pt x="474116" y="348787"/>
                    <a:pt x="475088" y="348787"/>
                  </a:cubicBezTo>
                  <a:lnTo>
                    <a:pt x="475088" y="342958"/>
                  </a:lnTo>
                  <a:lnTo>
                    <a:pt x="483832" y="341500"/>
                  </a:lnTo>
                  <a:lnTo>
                    <a:pt x="478002" y="342958"/>
                  </a:lnTo>
                  <a:lnTo>
                    <a:pt x="485289" y="341500"/>
                  </a:lnTo>
                  <a:lnTo>
                    <a:pt x="468746" y="359421"/>
                  </a:lnTo>
                  <a:lnTo>
                    <a:pt x="475088" y="355345"/>
                  </a:lnTo>
                  <a:cubicBezTo>
                    <a:pt x="478974" y="351945"/>
                    <a:pt x="482374" y="349273"/>
                    <a:pt x="485289" y="347330"/>
                  </a:cubicBezTo>
                  <a:lnTo>
                    <a:pt x="482374" y="350244"/>
                  </a:lnTo>
                  <a:lnTo>
                    <a:pt x="467801" y="363360"/>
                  </a:lnTo>
                  <a:cubicBezTo>
                    <a:pt x="466829" y="364332"/>
                    <a:pt x="465129" y="365303"/>
                    <a:pt x="462700" y="366275"/>
                  </a:cubicBezTo>
                  <a:cubicBezTo>
                    <a:pt x="460272" y="367246"/>
                    <a:pt x="458086" y="368218"/>
                    <a:pt x="456142" y="369190"/>
                  </a:cubicBezTo>
                  <a:lnTo>
                    <a:pt x="456142" y="373561"/>
                  </a:lnTo>
                  <a:cubicBezTo>
                    <a:pt x="454199" y="375505"/>
                    <a:pt x="453228" y="376476"/>
                    <a:pt x="453228" y="376476"/>
                  </a:cubicBezTo>
                  <a:cubicBezTo>
                    <a:pt x="450313" y="376476"/>
                    <a:pt x="449827" y="377448"/>
                    <a:pt x="451770" y="379391"/>
                  </a:cubicBezTo>
                  <a:lnTo>
                    <a:pt x="448856" y="380848"/>
                  </a:lnTo>
                  <a:lnTo>
                    <a:pt x="444484" y="382305"/>
                  </a:lnTo>
                  <a:lnTo>
                    <a:pt x="438655" y="386677"/>
                  </a:lnTo>
                  <a:lnTo>
                    <a:pt x="437960" y="391193"/>
                  </a:lnTo>
                  <a:lnTo>
                    <a:pt x="441023" y="389228"/>
                  </a:lnTo>
                  <a:cubicBezTo>
                    <a:pt x="446488" y="385584"/>
                    <a:pt x="453228" y="380848"/>
                    <a:pt x="461243" y="375019"/>
                  </a:cubicBezTo>
                  <a:cubicBezTo>
                    <a:pt x="477274" y="363360"/>
                    <a:pt x="482374" y="359960"/>
                    <a:pt x="476545" y="364818"/>
                  </a:cubicBezTo>
                  <a:lnTo>
                    <a:pt x="475088" y="366275"/>
                  </a:lnTo>
                  <a:lnTo>
                    <a:pt x="470716" y="376476"/>
                  </a:lnTo>
                  <a:cubicBezTo>
                    <a:pt x="467801" y="379391"/>
                    <a:pt x="466344" y="380848"/>
                    <a:pt x="466344" y="380848"/>
                  </a:cubicBezTo>
                  <a:cubicBezTo>
                    <a:pt x="459543" y="382791"/>
                    <a:pt x="455171" y="385220"/>
                    <a:pt x="453228" y="388135"/>
                  </a:cubicBezTo>
                  <a:lnTo>
                    <a:pt x="451770" y="392507"/>
                  </a:lnTo>
                  <a:cubicBezTo>
                    <a:pt x="452742" y="392507"/>
                    <a:pt x="454199" y="391049"/>
                    <a:pt x="456142" y="388135"/>
                  </a:cubicBezTo>
                  <a:lnTo>
                    <a:pt x="469258" y="382305"/>
                  </a:lnTo>
                  <a:cubicBezTo>
                    <a:pt x="467315" y="384248"/>
                    <a:pt x="465372" y="385949"/>
                    <a:pt x="463429" y="387406"/>
                  </a:cubicBezTo>
                  <a:cubicBezTo>
                    <a:pt x="461486" y="388863"/>
                    <a:pt x="459543" y="390564"/>
                    <a:pt x="457600" y="392507"/>
                  </a:cubicBezTo>
                  <a:lnTo>
                    <a:pt x="447398" y="396879"/>
                  </a:lnTo>
                  <a:lnTo>
                    <a:pt x="447398" y="398336"/>
                  </a:lnTo>
                  <a:lnTo>
                    <a:pt x="451770" y="398336"/>
                  </a:lnTo>
                  <a:cubicBezTo>
                    <a:pt x="452742" y="396393"/>
                    <a:pt x="458571" y="392507"/>
                    <a:pt x="469258" y="386677"/>
                  </a:cubicBezTo>
                  <a:cubicBezTo>
                    <a:pt x="465372" y="390564"/>
                    <a:pt x="461729" y="393721"/>
                    <a:pt x="458328" y="396150"/>
                  </a:cubicBezTo>
                  <a:cubicBezTo>
                    <a:pt x="454928" y="398579"/>
                    <a:pt x="452256" y="400279"/>
                    <a:pt x="450313" y="401251"/>
                  </a:cubicBezTo>
                  <a:cubicBezTo>
                    <a:pt x="445455" y="403194"/>
                    <a:pt x="442541" y="406108"/>
                    <a:pt x="441569" y="409995"/>
                  </a:cubicBezTo>
                  <a:cubicBezTo>
                    <a:pt x="439626" y="411938"/>
                    <a:pt x="437683" y="413638"/>
                    <a:pt x="435740" y="415095"/>
                  </a:cubicBezTo>
                  <a:cubicBezTo>
                    <a:pt x="433797" y="416553"/>
                    <a:pt x="432339" y="418739"/>
                    <a:pt x="431368" y="421653"/>
                  </a:cubicBezTo>
                  <a:lnTo>
                    <a:pt x="434283" y="421653"/>
                  </a:lnTo>
                  <a:lnTo>
                    <a:pt x="434283" y="423111"/>
                  </a:lnTo>
                  <a:cubicBezTo>
                    <a:pt x="432339" y="424082"/>
                    <a:pt x="431368" y="424568"/>
                    <a:pt x="431368" y="424568"/>
                  </a:cubicBezTo>
                  <a:cubicBezTo>
                    <a:pt x="430396" y="424568"/>
                    <a:pt x="429911" y="425539"/>
                    <a:pt x="429911" y="427483"/>
                  </a:cubicBezTo>
                  <a:lnTo>
                    <a:pt x="454685" y="407080"/>
                  </a:lnTo>
                  <a:cubicBezTo>
                    <a:pt x="454685" y="409023"/>
                    <a:pt x="455171" y="409995"/>
                    <a:pt x="456142" y="409995"/>
                  </a:cubicBezTo>
                  <a:cubicBezTo>
                    <a:pt x="455171" y="409995"/>
                    <a:pt x="454685" y="410480"/>
                    <a:pt x="454685" y="411452"/>
                  </a:cubicBezTo>
                  <a:cubicBezTo>
                    <a:pt x="454685" y="412423"/>
                    <a:pt x="454199" y="412909"/>
                    <a:pt x="453228" y="412909"/>
                  </a:cubicBezTo>
                  <a:cubicBezTo>
                    <a:pt x="452256" y="412909"/>
                    <a:pt x="451770" y="413881"/>
                    <a:pt x="451770" y="415824"/>
                  </a:cubicBezTo>
                  <a:lnTo>
                    <a:pt x="451770" y="417281"/>
                  </a:lnTo>
                  <a:lnTo>
                    <a:pt x="448856" y="418739"/>
                  </a:lnTo>
                  <a:cubicBezTo>
                    <a:pt x="448856" y="416795"/>
                    <a:pt x="447884" y="416310"/>
                    <a:pt x="445941" y="417281"/>
                  </a:cubicBezTo>
                  <a:lnTo>
                    <a:pt x="445941" y="418739"/>
                  </a:lnTo>
                  <a:cubicBezTo>
                    <a:pt x="445941" y="420682"/>
                    <a:pt x="445455" y="422139"/>
                    <a:pt x="444484" y="423111"/>
                  </a:cubicBezTo>
                  <a:lnTo>
                    <a:pt x="440112" y="426025"/>
                  </a:lnTo>
                  <a:cubicBezTo>
                    <a:pt x="440112" y="426025"/>
                    <a:pt x="439869" y="426268"/>
                    <a:pt x="439383" y="426754"/>
                  </a:cubicBezTo>
                  <a:cubicBezTo>
                    <a:pt x="438897" y="427240"/>
                    <a:pt x="438655" y="427968"/>
                    <a:pt x="438655" y="428940"/>
                  </a:cubicBezTo>
                  <a:lnTo>
                    <a:pt x="435740" y="434769"/>
                  </a:lnTo>
                  <a:lnTo>
                    <a:pt x="434283" y="434769"/>
                  </a:lnTo>
                  <a:cubicBezTo>
                    <a:pt x="431368" y="432826"/>
                    <a:pt x="430396" y="432826"/>
                    <a:pt x="431368" y="434769"/>
                  </a:cubicBezTo>
                  <a:lnTo>
                    <a:pt x="431368" y="436226"/>
                  </a:lnTo>
                  <a:lnTo>
                    <a:pt x="428453" y="436226"/>
                  </a:lnTo>
                  <a:lnTo>
                    <a:pt x="428453" y="439141"/>
                  </a:lnTo>
                  <a:lnTo>
                    <a:pt x="431368" y="440598"/>
                  </a:lnTo>
                  <a:cubicBezTo>
                    <a:pt x="431368" y="438655"/>
                    <a:pt x="431854" y="437684"/>
                    <a:pt x="432825" y="437684"/>
                  </a:cubicBezTo>
                  <a:lnTo>
                    <a:pt x="437197" y="434769"/>
                  </a:lnTo>
                  <a:cubicBezTo>
                    <a:pt x="440112" y="431854"/>
                    <a:pt x="442784" y="429426"/>
                    <a:pt x="445212" y="427483"/>
                  </a:cubicBezTo>
                  <a:cubicBezTo>
                    <a:pt x="447641" y="425539"/>
                    <a:pt x="450313" y="423596"/>
                    <a:pt x="453228" y="421653"/>
                  </a:cubicBezTo>
                  <a:lnTo>
                    <a:pt x="453228" y="423111"/>
                  </a:lnTo>
                  <a:cubicBezTo>
                    <a:pt x="451285" y="424082"/>
                    <a:pt x="448613" y="426268"/>
                    <a:pt x="445212" y="429669"/>
                  </a:cubicBezTo>
                  <a:cubicBezTo>
                    <a:pt x="441812" y="433069"/>
                    <a:pt x="439140" y="435255"/>
                    <a:pt x="437197" y="436226"/>
                  </a:cubicBezTo>
                  <a:lnTo>
                    <a:pt x="432825" y="442056"/>
                  </a:lnTo>
                  <a:lnTo>
                    <a:pt x="431368" y="446428"/>
                  </a:lnTo>
                  <a:cubicBezTo>
                    <a:pt x="428453" y="446428"/>
                    <a:pt x="426996" y="448371"/>
                    <a:pt x="426996" y="452257"/>
                  </a:cubicBezTo>
                  <a:cubicBezTo>
                    <a:pt x="427967" y="454200"/>
                    <a:pt x="427967" y="455657"/>
                    <a:pt x="426996" y="456629"/>
                  </a:cubicBezTo>
                  <a:cubicBezTo>
                    <a:pt x="426996" y="456629"/>
                    <a:pt x="425781" y="458086"/>
                    <a:pt x="423353" y="461001"/>
                  </a:cubicBezTo>
                  <a:cubicBezTo>
                    <a:pt x="420924" y="463916"/>
                    <a:pt x="420681" y="466830"/>
                    <a:pt x="422624" y="469745"/>
                  </a:cubicBezTo>
                  <a:cubicBezTo>
                    <a:pt x="422624" y="470716"/>
                    <a:pt x="423110" y="471688"/>
                    <a:pt x="424081" y="472660"/>
                  </a:cubicBezTo>
                  <a:cubicBezTo>
                    <a:pt x="425053" y="473631"/>
                    <a:pt x="425539" y="475088"/>
                    <a:pt x="425539" y="477031"/>
                  </a:cubicBezTo>
                  <a:cubicBezTo>
                    <a:pt x="425539" y="480918"/>
                    <a:pt x="426510" y="483832"/>
                    <a:pt x="428453" y="485775"/>
                  </a:cubicBezTo>
                  <a:lnTo>
                    <a:pt x="429911" y="487233"/>
                  </a:lnTo>
                  <a:cubicBezTo>
                    <a:pt x="430882" y="494034"/>
                    <a:pt x="434768" y="501320"/>
                    <a:pt x="441569" y="509093"/>
                  </a:cubicBezTo>
                  <a:cubicBezTo>
                    <a:pt x="441569" y="510064"/>
                    <a:pt x="442298" y="513222"/>
                    <a:pt x="443755" y="518565"/>
                  </a:cubicBezTo>
                  <a:cubicBezTo>
                    <a:pt x="445212" y="523909"/>
                    <a:pt x="444970" y="529981"/>
                    <a:pt x="443026" y="536782"/>
                  </a:cubicBezTo>
                  <a:lnTo>
                    <a:pt x="441569" y="548440"/>
                  </a:lnTo>
                  <a:cubicBezTo>
                    <a:pt x="440598" y="548440"/>
                    <a:pt x="440112" y="548926"/>
                    <a:pt x="440112" y="549898"/>
                  </a:cubicBezTo>
                  <a:cubicBezTo>
                    <a:pt x="440112" y="550869"/>
                    <a:pt x="440112" y="551841"/>
                    <a:pt x="440112" y="552812"/>
                  </a:cubicBezTo>
                  <a:lnTo>
                    <a:pt x="434283" y="564471"/>
                  </a:lnTo>
                  <a:cubicBezTo>
                    <a:pt x="434283" y="564471"/>
                    <a:pt x="434283" y="564714"/>
                    <a:pt x="434283" y="565200"/>
                  </a:cubicBezTo>
                  <a:cubicBezTo>
                    <a:pt x="434283" y="565685"/>
                    <a:pt x="434283" y="566414"/>
                    <a:pt x="434283" y="567386"/>
                  </a:cubicBezTo>
                  <a:cubicBezTo>
                    <a:pt x="432339" y="572243"/>
                    <a:pt x="429425" y="576615"/>
                    <a:pt x="425539" y="580502"/>
                  </a:cubicBezTo>
                  <a:lnTo>
                    <a:pt x="431368" y="577587"/>
                  </a:lnTo>
                  <a:cubicBezTo>
                    <a:pt x="439140" y="577587"/>
                    <a:pt x="445941" y="576615"/>
                    <a:pt x="451770" y="574672"/>
                  </a:cubicBezTo>
                  <a:cubicBezTo>
                    <a:pt x="451770" y="573701"/>
                    <a:pt x="452013" y="573215"/>
                    <a:pt x="452499" y="573215"/>
                  </a:cubicBezTo>
                  <a:cubicBezTo>
                    <a:pt x="452985" y="573215"/>
                    <a:pt x="453228" y="573701"/>
                    <a:pt x="453228" y="574672"/>
                  </a:cubicBezTo>
                  <a:cubicBezTo>
                    <a:pt x="458086" y="574672"/>
                    <a:pt x="464886" y="572243"/>
                    <a:pt x="473630" y="567386"/>
                  </a:cubicBezTo>
                  <a:cubicBezTo>
                    <a:pt x="481403" y="565443"/>
                    <a:pt x="504234" y="560099"/>
                    <a:pt x="542125" y="551355"/>
                  </a:cubicBezTo>
                  <a:cubicBezTo>
                    <a:pt x="548925" y="549412"/>
                    <a:pt x="556941" y="547469"/>
                    <a:pt x="566170" y="545526"/>
                  </a:cubicBezTo>
                  <a:cubicBezTo>
                    <a:pt x="575400" y="543583"/>
                    <a:pt x="584387" y="541640"/>
                    <a:pt x="593131" y="539697"/>
                  </a:cubicBezTo>
                  <a:cubicBezTo>
                    <a:pt x="591188" y="538725"/>
                    <a:pt x="589245" y="537510"/>
                    <a:pt x="587302" y="536053"/>
                  </a:cubicBezTo>
                  <a:cubicBezTo>
                    <a:pt x="585359" y="534596"/>
                    <a:pt x="583415" y="533867"/>
                    <a:pt x="581472" y="533867"/>
                  </a:cubicBezTo>
                  <a:cubicBezTo>
                    <a:pt x="574672" y="531924"/>
                    <a:pt x="570785" y="531438"/>
                    <a:pt x="569814" y="532410"/>
                  </a:cubicBezTo>
                  <a:cubicBezTo>
                    <a:pt x="567871" y="533381"/>
                    <a:pt x="564470" y="535325"/>
                    <a:pt x="559612" y="538239"/>
                  </a:cubicBezTo>
                  <a:cubicBezTo>
                    <a:pt x="559612" y="538239"/>
                    <a:pt x="557184" y="539697"/>
                    <a:pt x="552326" y="542611"/>
                  </a:cubicBezTo>
                  <a:lnTo>
                    <a:pt x="561070" y="533867"/>
                  </a:lnTo>
                  <a:cubicBezTo>
                    <a:pt x="560098" y="533867"/>
                    <a:pt x="558641" y="533867"/>
                    <a:pt x="556698" y="533867"/>
                  </a:cubicBezTo>
                  <a:cubicBezTo>
                    <a:pt x="554755" y="533867"/>
                    <a:pt x="554269" y="532896"/>
                    <a:pt x="555241" y="530953"/>
                  </a:cubicBezTo>
                  <a:lnTo>
                    <a:pt x="549411" y="532410"/>
                  </a:lnTo>
                  <a:lnTo>
                    <a:pt x="550504" y="531681"/>
                  </a:lnTo>
                  <a:cubicBezTo>
                    <a:pt x="551233" y="531195"/>
                    <a:pt x="552326" y="530467"/>
                    <a:pt x="553783" y="529495"/>
                  </a:cubicBezTo>
                  <a:lnTo>
                    <a:pt x="545039" y="529495"/>
                  </a:lnTo>
                  <a:cubicBezTo>
                    <a:pt x="544068" y="525609"/>
                    <a:pt x="541153" y="523180"/>
                    <a:pt x="536295" y="522209"/>
                  </a:cubicBezTo>
                  <a:lnTo>
                    <a:pt x="537753" y="522209"/>
                  </a:lnTo>
                  <a:cubicBezTo>
                    <a:pt x="538724" y="521237"/>
                    <a:pt x="538724" y="520751"/>
                    <a:pt x="537753" y="520751"/>
                  </a:cubicBezTo>
                  <a:cubicBezTo>
                    <a:pt x="537753" y="520751"/>
                    <a:pt x="536295" y="520751"/>
                    <a:pt x="533381" y="520751"/>
                  </a:cubicBezTo>
                  <a:lnTo>
                    <a:pt x="533381" y="519294"/>
                  </a:lnTo>
                  <a:cubicBezTo>
                    <a:pt x="531438" y="519294"/>
                    <a:pt x="529980" y="518808"/>
                    <a:pt x="529009" y="517837"/>
                  </a:cubicBezTo>
                  <a:cubicBezTo>
                    <a:pt x="528037" y="516865"/>
                    <a:pt x="527551" y="515408"/>
                    <a:pt x="527551" y="513465"/>
                  </a:cubicBezTo>
                  <a:lnTo>
                    <a:pt x="524637" y="509093"/>
                  </a:lnTo>
                  <a:cubicBezTo>
                    <a:pt x="521722" y="507150"/>
                    <a:pt x="520265" y="505206"/>
                    <a:pt x="520265" y="503263"/>
                  </a:cubicBezTo>
                  <a:cubicBezTo>
                    <a:pt x="520265" y="498406"/>
                    <a:pt x="518322" y="494034"/>
                    <a:pt x="514435" y="490147"/>
                  </a:cubicBezTo>
                  <a:lnTo>
                    <a:pt x="511521" y="482861"/>
                  </a:lnTo>
                  <a:lnTo>
                    <a:pt x="505691" y="478489"/>
                  </a:lnTo>
                  <a:cubicBezTo>
                    <a:pt x="505691" y="478489"/>
                    <a:pt x="504234" y="478489"/>
                    <a:pt x="501320" y="478489"/>
                  </a:cubicBezTo>
                  <a:lnTo>
                    <a:pt x="499862" y="475574"/>
                  </a:lnTo>
                  <a:cubicBezTo>
                    <a:pt x="496948" y="475574"/>
                    <a:pt x="495490" y="474117"/>
                    <a:pt x="495490" y="471202"/>
                  </a:cubicBezTo>
                  <a:cubicBezTo>
                    <a:pt x="494519" y="472174"/>
                    <a:pt x="492818" y="472174"/>
                    <a:pt x="490390" y="471202"/>
                  </a:cubicBezTo>
                  <a:cubicBezTo>
                    <a:pt x="487961" y="470231"/>
                    <a:pt x="486260" y="470231"/>
                    <a:pt x="485289" y="471202"/>
                  </a:cubicBezTo>
                  <a:lnTo>
                    <a:pt x="476545" y="469745"/>
                  </a:lnTo>
                  <a:cubicBezTo>
                    <a:pt x="474602" y="470716"/>
                    <a:pt x="473387" y="470959"/>
                    <a:pt x="472902" y="470474"/>
                  </a:cubicBezTo>
                  <a:cubicBezTo>
                    <a:pt x="472416" y="469988"/>
                    <a:pt x="471687" y="469745"/>
                    <a:pt x="470716" y="469745"/>
                  </a:cubicBezTo>
                  <a:cubicBezTo>
                    <a:pt x="473630" y="466830"/>
                    <a:pt x="475573" y="466344"/>
                    <a:pt x="476545" y="468288"/>
                  </a:cubicBezTo>
                  <a:lnTo>
                    <a:pt x="476545" y="463916"/>
                  </a:lnTo>
                  <a:lnTo>
                    <a:pt x="479460" y="465373"/>
                  </a:lnTo>
                  <a:cubicBezTo>
                    <a:pt x="477517" y="466344"/>
                    <a:pt x="478002" y="467316"/>
                    <a:pt x="480917" y="468288"/>
                  </a:cubicBezTo>
                  <a:cubicBezTo>
                    <a:pt x="483832" y="470231"/>
                    <a:pt x="486260" y="469745"/>
                    <a:pt x="488204" y="466830"/>
                  </a:cubicBezTo>
                  <a:cubicBezTo>
                    <a:pt x="487232" y="466830"/>
                    <a:pt x="486503" y="466344"/>
                    <a:pt x="486018" y="465373"/>
                  </a:cubicBezTo>
                  <a:cubicBezTo>
                    <a:pt x="485532" y="464401"/>
                    <a:pt x="485289" y="464401"/>
                    <a:pt x="485289" y="465373"/>
                  </a:cubicBezTo>
                  <a:lnTo>
                    <a:pt x="475088" y="446428"/>
                  </a:lnTo>
                  <a:cubicBezTo>
                    <a:pt x="474116" y="446428"/>
                    <a:pt x="473630" y="445942"/>
                    <a:pt x="473630" y="444970"/>
                  </a:cubicBezTo>
                  <a:cubicBezTo>
                    <a:pt x="473630" y="443999"/>
                    <a:pt x="473630" y="443027"/>
                    <a:pt x="473630" y="442056"/>
                  </a:cubicBezTo>
                  <a:cubicBezTo>
                    <a:pt x="473630" y="441084"/>
                    <a:pt x="473630" y="439870"/>
                    <a:pt x="473630" y="438412"/>
                  </a:cubicBezTo>
                  <a:lnTo>
                    <a:pt x="472173" y="434769"/>
                  </a:lnTo>
                  <a:lnTo>
                    <a:pt x="473630" y="436226"/>
                  </a:lnTo>
                  <a:cubicBezTo>
                    <a:pt x="474602" y="437198"/>
                    <a:pt x="475088" y="438655"/>
                    <a:pt x="475088" y="440598"/>
                  </a:cubicBezTo>
                  <a:cubicBezTo>
                    <a:pt x="478974" y="440598"/>
                    <a:pt x="479945" y="439627"/>
                    <a:pt x="478002" y="437684"/>
                  </a:cubicBezTo>
                  <a:lnTo>
                    <a:pt x="478002" y="434769"/>
                  </a:lnTo>
                  <a:cubicBezTo>
                    <a:pt x="476059" y="434769"/>
                    <a:pt x="475088" y="433798"/>
                    <a:pt x="475088" y="431854"/>
                  </a:cubicBezTo>
                  <a:lnTo>
                    <a:pt x="475088" y="424568"/>
                  </a:lnTo>
                  <a:cubicBezTo>
                    <a:pt x="477031" y="424568"/>
                    <a:pt x="478002" y="424082"/>
                    <a:pt x="478002" y="423111"/>
                  </a:cubicBezTo>
                  <a:lnTo>
                    <a:pt x="479460" y="420196"/>
                  </a:lnTo>
                  <a:lnTo>
                    <a:pt x="480917" y="415824"/>
                  </a:lnTo>
                  <a:cubicBezTo>
                    <a:pt x="481889" y="412909"/>
                    <a:pt x="480431" y="409995"/>
                    <a:pt x="476545" y="407080"/>
                  </a:cubicBezTo>
                  <a:cubicBezTo>
                    <a:pt x="477517" y="406108"/>
                    <a:pt x="478974" y="405380"/>
                    <a:pt x="480917" y="404894"/>
                  </a:cubicBezTo>
                  <a:cubicBezTo>
                    <a:pt x="482860" y="404408"/>
                    <a:pt x="483832" y="403194"/>
                    <a:pt x="483832" y="401251"/>
                  </a:cubicBezTo>
                  <a:cubicBezTo>
                    <a:pt x="484803" y="400279"/>
                    <a:pt x="485289" y="399308"/>
                    <a:pt x="485289" y="398336"/>
                  </a:cubicBezTo>
                  <a:cubicBezTo>
                    <a:pt x="485289" y="397364"/>
                    <a:pt x="485289" y="396879"/>
                    <a:pt x="485289" y="396879"/>
                  </a:cubicBezTo>
                  <a:cubicBezTo>
                    <a:pt x="484317" y="397850"/>
                    <a:pt x="483832" y="397850"/>
                    <a:pt x="483832" y="396879"/>
                  </a:cubicBezTo>
                  <a:cubicBezTo>
                    <a:pt x="483832" y="395907"/>
                    <a:pt x="483346" y="394936"/>
                    <a:pt x="482374" y="393964"/>
                  </a:cubicBezTo>
                  <a:lnTo>
                    <a:pt x="483832" y="388135"/>
                  </a:lnTo>
                  <a:cubicBezTo>
                    <a:pt x="483832" y="385220"/>
                    <a:pt x="484803" y="383277"/>
                    <a:pt x="486746" y="382305"/>
                  </a:cubicBezTo>
                  <a:cubicBezTo>
                    <a:pt x="489661" y="381334"/>
                    <a:pt x="491604" y="379391"/>
                    <a:pt x="492576" y="376476"/>
                  </a:cubicBezTo>
                  <a:cubicBezTo>
                    <a:pt x="493547" y="373561"/>
                    <a:pt x="494519" y="371618"/>
                    <a:pt x="495490" y="370647"/>
                  </a:cubicBezTo>
                  <a:cubicBezTo>
                    <a:pt x="495490" y="368704"/>
                    <a:pt x="494519" y="365789"/>
                    <a:pt x="492576" y="361903"/>
                  </a:cubicBezTo>
                  <a:cubicBezTo>
                    <a:pt x="492576" y="360931"/>
                    <a:pt x="491118" y="360446"/>
                    <a:pt x="488204" y="360446"/>
                  </a:cubicBezTo>
                  <a:cubicBezTo>
                    <a:pt x="489175" y="360446"/>
                    <a:pt x="490632" y="358017"/>
                    <a:pt x="492576" y="353159"/>
                  </a:cubicBezTo>
                  <a:cubicBezTo>
                    <a:pt x="491604" y="351216"/>
                    <a:pt x="490390" y="349273"/>
                    <a:pt x="488932" y="347330"/>
                  </a:cubicBezTo>
                  <a:cubicBezTo>
                    <a:pt x="487475" y="345387"/>
                    <a:pt x="487232" y="343443"/>
                    <a:pt x="488204" y="341500"/>
                  </a:cubicBezTo>
                  <a:cubicBezTo>
                    <a:pt x="488204" y="341500"/>
                    <a:pt x="487961" y="341257"/>
                    <a:pt x="487475" y="340772"/>
                  </a:cubicBezTo>
                  <a:cubicBezTo>
                    <a:pt x="486989" y="340286"/>
                    <a:pt x="486260" y="340043"/>
                    <a:pt x="485289" y="340043"/>
                  </a:cubicBezTo>
                  <a:cubicBezTo>
                    <a:pt x="486260" y="340043"/>
                    <a:pt x="487718" y="338586"/>
                    <a:pt x="489661" y="335671"/>
                  </a:cubicBezTo>
                  <a:lnTo>
                    <a:pt x="485289" y="324012"/>
                  </a:lnTo>
                  <a:cubicBezTo>
                    <a:pt x="484317" y="320126"/>
                    <a:pt x="485775" y="318183"/>
                    <a:pt x="489661" y="318183"/>
                  </a:cubicBezTo>
                  <a:cubicBezTo>
                    <a:pt x="493547" y="318183"/>
                    <a:pt x="496948" y="318669"/>
                    <a:pt x="499862" y="319640"/>
                  </a:cubicBezTo>
                  <a:lnTo>
                    <a:pt x="505691" y="319640"/>
                  </a:lnTo>
                  <a:cubicBezTo>
                    <a:pt x="505691" y="319640"/>
                    <a:pt x="502291" y="316240"/>
                    <a:pt x="495490" y="309439"/>
                  </a:cubicBezTo>
                  <a:cubicBezTo>
                    <a:pt x="498405" y="309439"/>
                    <a:pt x="499862" y="308953"/>
                    <a:pt x="499862" y="307982"/>
                  </a:cubicBezTo>
                  <a:lnTo>
                    <a:pt x="496948" y="306525"/>
                  </a:lnTo>
                  <a:lnTo>
                    <a:pt x="498405" y="306525"/>
                  </a:lnTo>
                  <a:cubicBezTo>
                    <a:pt x="499376" y="306525"/>
                    <a:pt x="500591" y="306767"/>
                    <a:pt x="502048" y="307253"/>
                  </a:cubicBezTo>
                  <a:cubicBezTo>
                    <a:pt x="503506" y="307739"/>
                    <a:pt x="504720" y="307496"/>
                    <a:pt x="505691" y="306525"/>
                  </a:cubicBezTo>
                  <a:cubicBezTo>
                    <a:pt x="506663" y="307496"/>
                    <a:pt x="508363" y="307739"/>
                    <a:pt x="510792" y="307253"/>
                  </a:cubicBezTo>
                  <a:cubicBezTo>
                    <a:pt x="513221" y="306767"/>
                    <a:pt x="514435" y="306525"/>
                    <a:pt x="514435" y="306525"/>
                  </a:cubicBezTo>
                  <a:cubicBezTo>
                    <a:pt x="516379" y="303610"/>
                    <a:pt x="518322" y="302638"/>
                    <a:pt x="520265" y="303610"/>
                  </a:cubicBezTo>
                  <a:cubicBezTo>
                    <a:pt x="522208" y="304581"/>
                    <a:pt x="524151" y="305067"/>
                    <a:pt x="526094" y="305067"/>
                  </a:cubicBezTo>
                  <a:lnTo>
                    <a:pt x="527551" y="305067"/>
                  </a:lnTo>
                  <a:cubicBezTo>
                    <a:pt x="527551" y="303124"/>
                    <a:pt x="527551" y="301910"/>
                    <a:pt x="527551" y="301424"/>
                  </a:cubicBezTo>
                  <a:cubicBezTo>
                    <a:pt x="527551" y="300938"/>
                    <a:pt x="526580" y="300695"/>
                    <a:pt x="524637" y="300695"/>
                  </a:cubicBezTo>
                  <a:lnTo>
                    <a:pt x="527551" y="299238"/>
                  </a:lnTo>
                  <a:cubicBezTo>
                    <a:pt x="530466" y="299238"/>
                    <a:pt x="532895" y="299724"/>
                    <a:pt x="534838" y="300695"/>
                  </a:cubicBezTo>
                  <a:cubicBezTo>
                    <a:pt x="536781" y="303610"/>
                    <a:pt x="538238" y="305067"/>
                    <a:pt x="539210" y="305067"/>
                  </a:cubicBezTo>
                  <a:cubicBezTo>
                    <a:pt x="541153" y="306039"/>
                    <a:pt x="543339" y="306525"/>
                    <a:pt x="545768" y="306525"/>
                  </a:cubicBezTo>
                  <a:cubicBezTo>
                    <a:pt x="548197" y="306525"/>
                    <a:pt x="550383" y="307010"/>
                    <a:pt x="552326" y="307982"/>
                  </a:cubicBezTo>
                  <a:cubicBezTo>
                    <a:pt x="552326" y="310896"/>
                    <a:pt x="554755" y="312354"/>
                    <a:pt x="559612" y="312354"/>
                  </a:cubicBezTo>
                  <a:lnTo>
                    <a:pt x="566899" y="321098"/>
                  </a:lnTo>
                  <a:cubicBezTo>
                    <a:pt x="567871" y="323041"/>
                    <a:pt x="569814" y="324498"/>
                    <a:pt x="572728" y="325470"/>
                  </a:cubicBezTo>
                  <a:lnTo>
                    <a:pt x="575643" y="322555"/>
                  </a:lnTo>
                  <a:cubicBezTo>
                    <a:pt x="575643" y="326441"/>
                    <a:pt x="576129" y="329356"/>
                    <a:pt x="577100" y="331299"/>
                  </a:cubicBezTo>
                  <a:lnTo>
                    <a:pt x="582930" y="341500"/>
                  </a:lnTo>
                  <a:lnTo>
                    <a:pt x="590216" y="341500"/>
                  </a:lnTo>
                  <a:cubicBezTo>
                    <a:pt x="598960" y="339557"/>
                    <a:pt x="606247" y="335185"/>
                    <a:pt x="612076" y="328384"/>
                  </a:cubicBezTo>
                  <a:cubicBezTo>
                    <a:pt x="618877" y="324498"/>
                    <a:pt x="625192" y="319398"/>
                    <a:pt x="631021" y="313082"/>
                  </a:cubicBezTo>
                  <a:cubicBezTo>
                    <a:pt x="636851" y="306767"/>
                    <a:pt x="641708" y="302153"/>
                    <a:pt x="645595" y="299238"/>
                  </a:cubicBezTo>
                  <a:cubicBezTo>
                    <a:pt x="647538" y="296323"/>
                    <a:pt x="651424" y="292194"/>
                    <a:pt x="657253" y="286851"/>
                  </a:cubicBezTo>
                  <a:cubicBezTo>
                    <a:pt x="663082" y="281507"/>
                    <a:pt x="667940" y="276892"/>
                    <a:pt x="671826" y="273006"/>
                  </a:cubicBezTo>
                  <a:cubicBezTo>
                    <a:pt x="674741" y="270091"/>
                    <a:pt x="678141" y="267177"/>
                    <a:pt x="682028" y="264262"/>
                  </a:cubicBezTo>
                  <a:lnTo>
                    <a:pt x="695143" y="254061"/>
                  </a:lnTo>
                  <a:lnTo>
                    <a:pt x="698058" y="252604"/>
                  </a:lnTo>
                  <a:cubicBezTo>
                    <a:pt x="684456" y="263291"/>
                    <a:pt x="676198" y="272034"/>
                    <a:pt x="673284" y="278835"/>
                  </a:cubicBezTo>
                  <a:cubicBezTo>
                    <a:pt x="675227" y="276892"/>
                    <a:pt x="677413" y="275192"/>
                    <a:pt x="679842" y="273735"/>
                  </a:cubicBezTo>
                  <a:cubicBezTo>
                    <a:pt x="682270" y="272277"/>
                    <a:pt x="684456" y="270577"/>
                    <a:pt x="686400" y="268634"/>
                  </a:cubicBezTo>
                  <a:cubicBezTo>
                    <a:pt x="686400" y="268634"/>
                    <a:pt x="686157" y="268877"/>
                    <a:pt x="685671" y="269363"/>
                  </a:cubicBezTo>
                  <a:cubicBezTo>
                    <a:pt x="685185" y="269848"/>
                    <a:pt x="684942" y="270091"/>
                    <a:pt x="684942" y="270091"/>
                  </a:cubicBezTo>
                  <a:lnTo>
                    <a:pt x="687857" y="270091"/>
                  </a:lnTo>
                  <a:cubicBezTo>
                    <a:pt x="683971" y="273978"/>
                    <a:pt x="682028" y="275921"/>
                    <a:pt x="682028" y="275921"/>
                  </a:cubicBezTo>
                  <a:lnTo>
                    <a:pt x="673284" y="281750"/>
                  </a:lnTo>
                  <a:lnTo>
                    <a:pt x="652881" y="306525"/>
                  </a:lnTo>
                  <a:lnTo>
                    <a:pt x="648509" y="312354"/>
                  </a:lnTo>
                  <a:cubicBezTo>
                    <a:pt x="646566" y="314297"/>
                    <a:pt x="645595" y="315754"/>
                    <a:pt x="645595" y="316726"/>
                  </a:cubicBezTo>
                  <a:cubicBezTo>
                    <a:pt x="644623" y="317697"/>
                    <a:pt x="644623" y="318669"/>
                    <a:pt x="645595" y="319640"/>
                  </a:cubicBezTo>
                  <a:cubicBezTo>
                    <a:pt x="642680" y="319640"/>
                    <a:pt x="641708" y="320612"/>
                    <a:pt x="642680" y="322555"/>
                  </a:cubicBezTo>
                  <a:cubicBezTo>
                    <a:pt x="642680" y="322555"/>
                    <a:pt x="642437" y="322798"/>
                    <a:pt x="641951" y="323284"/>
                  </a:cubicBezTo>
                  <a:cubicBezTo>
                    <a:pt x="641466" y="323770"/>
                    <a:pt x="641223" y="324012"/>
                    <a:pt x="641223" y="324012"/>
                  </a:cubicBezTo>
                  <a:lnTo>
                    <a:pt x="638308" y="328384"/>
                  </a:lnTo>
                  <a:lnTo>
                    <a:pt x="642680" y="328384"/>
                  </a:lnTo>
                  <a:cubicBezTo>
                    <a:pt x="643652" y="328384"/>
                    <a:pt x="645595" y="327413"/>
                    <a:pt x="648509" y="325470"/>
                  </a:cubicBezTo>
                  <a:cubicBezTo>
                    <a:pt x="648509" y="324498"/>
                    <a:pt x="649481" y="324012"/>
                    <a:pt x="651424" y="324012"/>
                  </a:cubicBezTo>
                  <a:lnTo>
                    <a:pt x="655796" y="318183"/>
                  </a:lnTo>
                  <a:lnTo>
                    <a:pt x="655796" y="316726"/>
                  </a:lnTo>
                  <a:cubicBezTo>
                    <a:pt x="655796" y="315754"/>
                    <a:pt x="655796" y="315026"/>
                    <a:pt x="655796" y="314540"/>
                  </a:cubicBezTo>
                  <a:cubicBezTo>
                    <a:pt x="655796" y="314054"/>
                    <a:pt x="655796" y="313325"/>
                    <a:pt x="655796" y="312354"/>
                  </a:cubicBezTo>
                  <a:cubicBezTo>
                    <a:pt x="664540" y="308468"/>
                    <a:pt x="669397" y="306039"/>
                    <a:pt x="670369" y="305067"/>
                  </a:cubicBezTo>
                  <a:cubicBezTo>
                    <a:pt x="675227" y="298266"/>
                    <a:pt x="678141" y="291951"/>
                    <a:pt x="679113" y="286122"/>
                  </a:cubicBezTo>
                  <a:cubicBezTo>
                    <a:pt x="681056" y="285150"/>
                    <a:pt x="683485" y="284665"/>
                    <a:pt x="686400" y="284665"/>
                  </a:cubicBezTo>
                  <a:lnTo>
                    <a:pt x="693686" y="283207"/>
                  </a:lnTo>
                  <a:lnTo>
                    <a:pt x="698058" y="280293"/>
                  </a:lnTo>
                  <a:lnTo>
                    <a:pt x="702430" y="280293"/>
                  </a:lnTo>
                  <a:cubicBezTo>
                    <a:pt x="706316" y="280293"/>
                    <a:pt x="709231" y="281750"/>
                    <a:pt x="711174" y="284665"/>
                  </a:cubicBezTo>
                  <a:cubicBezTo>
                    <a:pt x="711174" y="283693"/>
                    <a:pt x="710688" y="282236"/>
                    <a:pt x="709717" y="280293"/>
                  </a:cubicBezTo>
                  <a:cubicBezTo>
                    <a:pt x="706802" y="280293"/>
                    <a:pt x="704373" y="279807"/>
                    <a:pt x="702430" y="278835"/>
                  </a:cubicBezTo>
                  <a:cubicBezTo>
                    <a:pt x="703402" y="277864"/>
                    <a:pt x="705345" y="277378"/>
                    <a:pt x="708259" y="277378"/>
                  </a:cubicBezTo>
                  <a:lnTo>
                    <a:pt x="698058" y="271549"/>
                  </a:lnTo>
                  <a:cubicBezTo>
                    <a:pt x="698058" y="270577"/>
                    <a:pt x="696115" y="270091"/>
                    <a:pt x="692229" y="270091"/>
                  </a:cubicBezTo>
                  <a:lnTo>
                    <a:pt x="689314" y="274463"/>
                  </a:lnTo>
                  <a:lnTo>
                    <a:pt x="689314" y="270091"/>
                  </a:lnTo>
                  <a:cubicBezTo>
                    <a:pt x="689314" y="270091"/>
                    <a:pt x="690529" y="269848"/>
                    <a:pt x="692958" y="269363"/>
                  </a:cubicBezTo>
                  <a:cubicBezTo>
                    <a:pt x="695386" y="268877"/>
                    <a:pt x="697087" y="269120"/>
                    <a:pt x="698058" y="270091"/>
                  </a:cubicBezTo>
                  <a:cubicBezTo>
                    <a:pt x="699030" y="269120"/>
                    <a:pt x="699515" y="268148"/>
                    <a:pt x="699515" y="267177"/>
                  </a:cubicBezTo>
                  <a:cubicBezTo>
                    <a:pt x="699515" y="264262"/>
                    <a:pt x="700487" y="262805"/>
                    <a:pt x="702430" y="262805"/>
                  </a:cubicBezTo>
                  <a:cubicBezTo>
                    <a:pt x="706316" y="262805"/>
                    <a:pt x="708259" y="261833"/>
                    <a:pt x="708259" y="259890"/>
                  </a:cubicBezTo>
                  <a:cubicBezTo>
                    <a:pt x="705345" y="258919"/>
                    <a:pt x="700973" y="258433"/>
                    <a:pt x="695143" y="258433"/>
                  </a:cubicBezTo>
                  <a:lnTo>
                    <a:pt x="699515" y="258433"/>
                  </a:lnTo>
                  <a:lnTo>
                    <a:pt x="702430" y="256975"/>
                  </a:lnTo>
                  <a:cubicBezTo>
                    <a:pt x="705345" y="256004"/>
                    <a:pt x="710203" y="255032"/>
                    <a:pt x="717003" y="254061"/>
                  </a:cubicBezTo>
                  <a:lnTo>
                    <a:pt x="717003" y="251146"/>
                  </a:lnTo>
                  <a:cubicBezTo>
                    <a:pt x="717975" y="252118"/>
                    <a:pt x="719432" y="252604"/>
                    <a:pt x="721375" y="252604"/>
                  </a:cubicBezTo>
                  <a:cubicBezTo>
                    <a:pt x="720404" y="249689"/>
                    <a:pt x="716518" y="248232"/>
                    <a:pt x="709717" y="248232"/>
                  </a:cubicBezTo>
                  <a:lnTo>
                    <a:pt x="717003" y="245317"/>
                  </a:lnTo>
                  <a:lnTo>
                    <a:pt x="719918" y="243860"/>
                  </a:lnTo>
                  <a:lnTo>
                    <a:pt x="712631" y="243860"/>
                  </a:lnTo>
                  <a:cubicBezTo>
                    <a:pt x="706802" y="243860"/>
                    <a:pt x="702430" y="243374"/>
                    <a:pt x="699515" y="242402"/>
                  </a:cubicBezTo>
                  <a:lnTo>
                    <a:pt x="687857" y="243860"/>
                  </a:lnTo>
                  <a:lnTo>
                    <a:pt x="682028" y="238030"/>
                  </a:lnTo>
                  <a:lnTo>
                    <a:pt x="677656" y="239488"/>
                  </a:lnTo>
                  <a:lnTo>
                    <a:pt x="677656" y="240945"/>
                  </a:lnTo>
                  <a:cubicBezTo>
                    <a:pt x="675713" y="240945"/>
                    <a:pt x="674012" y="240216"/>
                    <a:pt x="672555" y="238759"/>
                  </a:cubicBezTo>
                  <a:cubicBezTo>
                    <a:pt x="671098" y="237302"/>
                    <a:pt x="670369" y="235601"/>
                    <a:pt x="670369" y="233658"/>
                  </a:cubicBezTo>
                  <a:cubicBezTo>
                    <a:pt x="670369" y="233658"/>
                    <a:pt x="670369" y="233173"/>
                    <a:pt x="670369" y="232201"/>
                  </a:cubicBezTo>
                  <a:cubicBezTo>
                    <a:pt x="669397" y="232201"/>
                    <a:pt x="667940" y="231958"/>
                    <a:pt x="665997" y="231472"/>
                  </a:cubicBezTo>
                  <a:close/>
                  <a:moveTo>
                    <a:pt x="798614" y="175365"/>
                  </a:moveTo>
                  <a:cubicBezTo>
                    <a:pt x="798614" y="175365"/>
                    <a:pt x="798614" y="175608"/>
                    <a:pt x="798614" y="176094"/>
                  </a:cubicBezTo>
                  <a:cubicBezTo>
                    <a:pt x="798614" y="176580"/>
                    <a:pt x="798614" y="176823"/>
                    <a:pt x="798614" y="176823"/>
                  </a:cubicBezTo>
                  <a:cubicBezTo>
                    <a:pt x="799585" y="176823"/>
                    <a:pt x="800557" y="177066"/>
                    <a:pt x="801528" y="177551"/>
                  </a:cubicBezTo>
                  <a:cubicBezTo>
                    <a:pt x="802500" y="178037"/>
                    <a:pt x="803471" y="177794"/>
                    <a:pt x="804443" y="176823"/>
                  </a:cubicBezTo>
                  <a:close/>
                  <a:moveTo>
                    <a:pt x="754347" y="122"/>
                  </a:moveTo>
                  <a:cubicBezTo>
                    <a:pt x="755683" y="365"/>
                    <a:pt x="756837" y="972"/>
                    <a:pt x="757809" y="1944"/>
                  </a:cubicBezTo>
                  <a:cubicBezTo>
                    <a:pt x="758780" y="2915"/>
                    <a:pt x="763152" y="4372"/>
                    <a:pt x="770924" y="6316"/>
                  </a:cubicBezTo>
                  <a:cubicBezTo>
                    <a:pt x="771896" y="6316"/>
                    <a:pt x="774811" y="7044"/>
                    <a:pt x="779668" y="8501"/>
                  </a:cubicBezTo>
                  <a:cubicBezTo>
                    <a:pt x="784526" y="9959"/>
                    <a:pt x="788412" y="13602"/>
                    <a:pt x="791327" y="19431"/>
                  </a:cubicBezTo>
                  <a:cubicBezTo>
                    <a:pt x="792299" y="19431"/>
                    <a:pt x="793270" y="20160"/>
                    <a:pt x="794242" y="21617"/>
                  </a:cubicBezTo>
                  <a:cubicBezTo>
                    <a:pt x="795213" y="23075"/>
                    <a:pt x="796185" y="24775"/>
                    <a:pt x="797156" y="26718"/>
                  </a:cubicBezTo>
                  <a:lnTo>
                    <a:pt x="797156" y="28175"/>
                  </a:lnTo>
                  <a:cubicBezTo>
                    <a:pt x="797156" y="30118"/>
                    <a:pt x="799585" y="33519"/>
                    <a:pt x="804443" y="38377"/>
                  </a:cubicBezTo>
                  <a:cubicBezTo>
                    <a:pt x="805415" y="39348"/>
                    <a:pt x="805900" y="40806"/>
                    <a:pt x="805900" y="42749"/>
                  </a:cubicBezTo>
                  <a:cubicBezTo>
                    <a:pt x="805900" y="44692"/>
                    <a:pt x="806386" y="46149"/>
                    <a:pt x="807357" y="47121"/>
                  </a:cubicBezTo>
                  <a:cubicBezTo>
                    <a:pt x="807357" y="50035"/>
                    <a:pt x="808815" y="52950"/>
                    <a:pt x="811729" y="55865"/>
                  </a:cubicBezTo>
                  <a:cubicBezTo>
                    <a:pt x="812701" y="57808"/>
                    <a:pt x="813915" y="59508"/>
                    <a:pt x="815373" y="60965"/>
                  </a:cubicBezTo>
                  <a:cubicBezTo>
                    <a:pt x="816830" y="62423"/>
                    <a:pt x="818045" y="63637"/>
                    <a:pt x="819016" y="64609"/>
                  </a:cubicBezTo>
                  <a:cubicBezTo>
                    <a:pt x="819988" y="65580"/>
                    <a:pt x="821202" y="67037"/>
                    <a:pt x="822659" y="68981"/>
                  </a:cubicBezTo>
                  <a:cubicBezTo>
                    <a:pt x="824117" y="70924"/>
                    <a:pt x="825331" y="71895"/>
                    <a:pt x="826303" y="71895"/>
                  </a:cubicBezTo>
                  <a:cubicBezTo>
                    <a:pt x="832132" y="75781"/>
                    <a:pt x="836018" y="81611"/>
                    <a:pt x="837961" y="89383"/>
                  </a:cubicBezTo>
                  <a:cubicBezTo>
                    <a:pt x="837961" y="97155"/>
                    <a:pt x="840876" y="103956"/>
                    <a:pt x="846705" y="109786"/>
                  </a:cubicBezTo>
                  <a:cubicBezTo>
                    <a:pt x="854478" y="123387"/>
                    <a:pt x="860307" y="134803"/>
                    <a:pt x="864193" y="144033"/>
                  </a:cubicBezTo>
                  <a:cubicBezTo>
                    <a:pt x="868079" y="153262"/>
                    <a:pt x="870023" y="163221"/>
                    <a:pt x="870023" y="173908"/>
                  </a:cubicBezTo>
                  <a:cubicBezTo>
                    <a:pt x="870023" y="191396"/>
                    <a:pt x="865165" y="206455"/>
                    <a:pt x="855449" y="219085"/>
                  </a:cubicBezTo>
                  <a:cubicBezTo>
                    <a:pt x="848648" y="233658"/>
                    <a:pt x="837476" y="244345"/>
                    <a:pt x="821931" y="251146"/>
                  </a:cubicBezTo>
                  <a:cubicBezTo>
                    <a:pt x="818045" y="254061"/>
                    <a:pt x="809787" y="255518"/>
                    <a:pt x="797156" y="255518"/>
                  </a:cubicBezTo>
                  <a:lnTo>
                    <a:pt x="779668" y="255518"/>
                  </a:lnTo>
                  <a:cubicBezTo>
                    <a:pt x="784526" y="261347"/>
                    <a:pt x="789870" y="265719"/>
                    <a:pt x="795699" y="268634"/>
                  </a:cubicBezTo>
                  <a:lnTo>
                    <a:pt x="801528" y="270091"/>
                  </a:lnTo>
                  <a:cubicBezTo>
                    <a:pt x="804443" y="273006"/>
                    <a:pt x="807357" y="274463"/>
                    <a:pt x="810272" y="274463"/>
                  </a:cubicBezTo>
                  <a:cubicBezTo>
                    <a:pt x="823874" y="275435"/>
                    <a:pt x="836504" y="279321"/>
                    <a:pt x="848163" y="286122"/>
                  </a:cubicBezTo>
                  <a:lnTo>
                    <a:pt x="853992" y="294866"/>
                  </a:lnTo>
                  <a:cubicBezTo>
                    <a:pt x="855935" y="295838"/>
                    <a:pt x="858121" y="296809"/>
                    <a:pt x="860550" y="297781"/>
                  </a:cubicBezTo>
                  <a:cubicBezTo>
                    <a:pt x="862979" y="298752"/>
                    <a:pt x="865165" y="299724"/>
                    <a:pt x="867108" y="300695"/>
                  </a:cubicBezTo>
                  <a:lnTo>
                    <a:pt x="870023" y="299238"/>
                  </a:lnTo>
                  <a:lnTo>
                    <a:pt x="874395" y="306525"/>
                  </a:lnTo>
                  <a:cubicBezTo>
                    <a:pt x="875366" y="307496"/>
                    <a:pt x="876823" y="309196"/>
                    <a:pt x="878767" y="311625"/>
                  </a:cubicBezTo>
                  <a:cubicBezTo>
                    <a:pt x="880709" y="314054"/>
                    <a:pt x="882167" y="316240"/>
                    <a:pt x="883139" y="318183"/>
                  </a:cubicBezTo>
                  <a:cubicBezTo>
                    <a:pt x="885081" y="319155"/>
                    <a:pt x="887025" y="319640"/>
                    <a:pt x="888968" y="319640"/>
                  </a:cubicBezTo>
                  <a:cubicBezTo>
                    <a:pt x="890911" y="319640"/>
                    <a:pt x="891882" y="320126"/>
                    <a:pt x="891882" y="321098"/>
                  </a:cubicBezTo>
                  <a:cubicBezTo>
                    <a:pt x="890911" y="322069"/>
                    <a:pt x="890668" y="322798"/>
                    <a:pt x="891154" y="323284"/>
                  </a:cubicBezTo>
                  <a:cubicBezTo>
                    <a:pt x="891639" y="323770"/>
                    <a:pt x="891397" y="324012"/>
                    <a:pt x="890425" y="324012"/>
                  </a:cubicBezTo>
                  <a:cubicBezTo>
                    <a:pt x="890425" y="325956"/>
                    <a:pt x="891397" y="327413"/>
                    <a:pt x="893340" y="328384"/>
                  </a:cubicBezTo>
                  <a:lnTo>
                    <a:pt x="891882" y="331299"/>
                  </a:lnTo>
                  <a:lnTo>
                    <a:pt x="893340" y="340043"/>
                  </a:lnTo>
                  <a:lnTo>
                    <a:pt x="903541" y="351702"/>
                  </a:lnTo>
                  <a:lnTo>
                    <a:pt x="903541" y="360446"/>
                  </a:lnTo>
                  <a:cubicBezTo>
                    <a:pt x="902569" y="362389"/>
                    <a:pt x="902569" y="364818"/>
                    <a:pt x="903541" y="367732"/>
                  </a:cubicBezTo>
                  <a:cubicBezTo>
                    <a:pt x="904513" y="370647"/>
                    <a:pt x="904998" y="372590"/>
                    <a:pt x="904998" y="373561"/>
                  </a:cubicBezTo>
                  <a:lnTo>
                    <a:pt x="904998" y="379391"/>
                  </a:lnTo>
                  <a:cubicBezTo>
                    <a:pt x="904998" y="380362"/>
                    <a:pt x="904513" y="381091"/>
                    <a:pt x="903541" y="381577"/>
                  </a:cubicBezTo>
                  <a:cubicBezTo>
                    <a:pt x="902569" y="382062"/>
                    <a:pt x="900626" y="382305"/>
                    <a:pt x="897712" y="382305"/>
                  </a:cubicBezTo>
                  <a:cubicBezTo>
                    <a:pt x="896740" y="383277"/>
                    <a:pt x="896254" y="386192"/>
                    <a:pt x="896254" y="391049"/>
                  </a:cubicBezTo>
                  <a:lnTo>
                    <a:pt x="894797" y="398336"/>
                  </a:lnTo>
                  <a:cubicBezTo>
                    <a:pt x="893825" y="401251"/>
                    <a:pt x="892125" y="404651"/>
                    <a:pt x="889696" y="408537"/>
                  </a:cubicBezTo>
                  <a:cubicBezTo>
                    <a:pt x="887267" y="412423"/>
                    <a:pt x="885567" y="414852"/>
                    <a:pt x="884596" y="415824"/>
                  </a:cubicBezTo>
                  <a:lnTo>
                    <a:pt x="881681" y="418739"/>
                  </a:lnTo>
                  <a:lnTo>
                    <a:pt x="875852" y="423111"/>
                  </a:lnTo>
                  <a:cubicBezTo>
                    <a:pt x="874880" y="424082"/>
                    <a:pt x="873423" y="425539"/>
                    <a:pt x="871480" y="427483"/>
                  </a:cubicBezTo>
                  <a:cubicBezTo>
                    <a:pt x="871480" y="429426"/>
                    <a:pt x="870023" y="432826"/>
                    <a:pt x="867108" y="437684"/>
                  </a:cubicBezTo>
                  <a:lnTo>
                    <a:pt x="865651" y="437684"/>
                  </a:lnTo>
                  <a:lnTo>
                    <a:pt x="851077" y="449342"/>
                  </a:lnTo>
                  <a:cubicBezTo>
                    <a:pt x="840390" y="461001"/>
                    <a:pt x="832132" y="468773"/>
                    <a:pt x="826303" y="472660"/>
                  </a:cubicBezTo>
                  <a:lnTo>
                    <a:pt x="823368" y="475061"/>
                  </a:lnTo>
                  <a:lnTo>
                    <a:pt x="835775" y="472660"/>
                  </a:lnTo>
                  <a:cubicBezTo>
                    <a:pt x="844033" y="470716"/>
                    <a:pt x="851563" y="469745"/>
                    <a:pt x="858364" y="469745"/>
                  </a:cubicBezTo>
                  <a:lnTo>
                    <a:pt x="867108" y="469745"/>
                  </a:lnTo>
                  <a:lnTo>
                    <a:pt x="880224" y="468288"/>
                  </a:lnTo>
                  <a:lnTo>
                    <a:pt x="871480" y="469745"/>
                  </a:lnTo>
                  <a:lnTo>
                    <a:pt x="890425" y="469745"/>
                  </a:lnTo>
                  <a:lnTo>
                    <a:pt x="891882" y="469745"/>
                  </a:lnTo>
                  <a:cubicBezTo>
                    <a:pt x="892854" y="469745"/>
                    <a:pt x="893583" y="469745"/>
                    <a:pt x="894068" y="469745"/>
                  </a:cubicBezTo>
                  <a:cubicBezTo>
                    <a:pt x="894554" y="469745"/>
                    <a:pt x="894797" y="469745"/>
                    <a:pt x="894797" y="469745"/>
                  </a:cubicBezTo>
                  <a:lnTo>
                    <a:pt x="893340" y="468288"/>
                  </a:lnTo>
                  <a:lnTo>
                    <a:pt x="890425" y="469745"/>
                  </a:lnTo>
                  <a:lnTo>
                    <a:pt x="890425" y="468288"/>
                  </a:lnTo>
                  <a:lnTo>
                    <a:pt x="890425" y="466830"/>
                  </a:lnTo>
                  <a:lnTo>
                    <a:pt x="891882" y="465373"/>
                  </a:lnTo>
                  <a:lnTo>
                    <a:pt x="896254" y="463916"/>
                  </a:lnTo>
                  <a:cubicBezTo>
                    <a:pt x="900141" y="463916"/>
                    <a:pt x="905727" y="462944"/>
                    <a:pt x="913014" y="461001"/>
                  </a:cubicBezTo>
                  <a:cubicBezTo>
                    <a:pt x="920300" y="459058"/>
                    <a:pt x="925401" y="458572"/>
                    <a:pt x="928315" y="459544"/>
                  </a:cubicBezTo>
                  <a:cubicBezTo>
                    <a:pt x="923458" y="460515"/>
                    <a:pt x="915685" y="462944"/>
                    <a:pt x="904998" y="466830"/>
                  </a:cubicBezTo>
                  <a:lnTo>
                    <a:pt x="935602" y="459544"/>
                  </a:lnTo>
                  <a:lnTo>
                    <a:pt x="945803" y="461001"/>
                  </a:lnTo>
                  <a:lnTo>
                    <a:pt x="948718" y="461001"/>
                  </a:lnTo>
                  <a:lnTo>
                    <a:pt x="951633" y="455172"/>
                  </a:lnTo>
                  <a:lnTo>
                    <a:pt x="979322" y="455172"/>
                  </a:lnTo>
                  <a:lnTo>
                    <a:pt x="990981" y="466830"/>
                  </a:lnTo>
                  <a:lnTo>
                    <a:pt x="1009926" y="468288"/>
                  </a:lnTo>
                  <a:lnTo>
                    <a:pt x="1018670" y="468288"/>
                  </a:lnTo>
                  <a:cubicBezTo>
                    <a:pt x="1020613" y="468288"/>
                    <a:pt x="1024499" y="469988"/>
                    <a:pt x="1030328" y="473388"/>
                  </a:cubicBezTo>
                  <a:cubicBezTo>
                    <a:pt x="1036158" y="476789"/>
                    <a:pt x="1039558" y="479946"/>
                    <a:pt x="1040530" y="482861"/>
                  </a:cubicBezTo>
                  <a:lnTo>
                    <a:pt x="1041987" y="482861"/>
                  </a:lnTo>
                  <a:cubicBezTo>
                    <a:pt x="1046845" y="482861"/>
                    <a:pt x="1050731" y="484318"/>
                    <a:pt x="1053645" y="487233"/>
                  </a:cubicBezTo>
                  <a:lnTo>
                    <a:pt x="1062389" y="490147"/>
                  </a:lnTo>
                  <a:lnTo>
                    <a:pt x="1063847" y="488690"/>
                  </a:lnTo>
                  <a:cubicBezTo>
                    <a:pt x="1068705" y="492576"/>
                    <a:pt x="1071133" y="496462"/>
                    <a:pt x="1071133" y="500349"/>
                  </a:cubicBezTo>
                  <a:cubicBezTo>
                    <a:pt x="1070162" y="500349"/>
                    <a:pt x="1067733" y="498891"/>
                    <a:pt x="1063847" y="495977"/>
                  </a:cubicBezTo>
                  <a:cubicBezTo>
                    <a:pt x="1062875" y="495977"/>
                    <a:pt x="1062147" y="496462"/>
                    <a:pt x="1061661" y="497434"/>
                  </a:cubicBezTo>
                  <a:cubicBezTo>
                    <a:pt x="1061175" y="498406"/>
                    <a:pt x="1061418" y="499377"/>
                    <a:pt x="1062389" y="500349"/>
                  </a:cubicBezTo>
                  <a:cubicBezTo>
                    <a:pt x="1063361" y="502292"/>
                    <a:pt x="1063361" y="504721"/>
                    <a:pt x="1062389" y="507635"/>
                  </a:cubicBezTo>
                  <a:lnTo>
                    <a:pt x="1063847" y="507635"/>
                  </a:lnTo>
                  <a:cubicBezTo>
                    <a:pt x="1066761" y="508607"/>
                    <a:pt x="1068947" y="509821"/>
                    <a:pt x="1070405" y="511279"/>
                  </a:cubicBezTo>
                  <a:cubicBezTo>
                    <a:pt x="1071862" y="512736"/>
                    <a:pt x="1072591" y="515408"/>
                    <a:pt x="1072591" y="519294"/>
                  </a:cubicBezTo>
                  <a:cubicBezTo>
                    <a:pt x="1073562" y="520265"/>
                    <a:pt x="1080363" y="523909"/>
                    <a:pt x="1092993" y="530224"/>
                  </a:cubicBezTo>
                  <a:cubicBezTo>
                    <a:pt x="1105623" y="536539"/>
                    <a:pt x="1112910" y="540182"/>
                    <a:pt x="1114853" y="541154"/>
                  </a:cubicBezTo>
                  <a:cubicBezTo>
                    <a:pt x="1114853" y="542125"/>
                    <a:pt x="1114853" y="543097"/>
                    <a:pt x="1114853" y="544068"/>
                  </a:cubicBezTo>
                  <a:cubicBezTo>
                    <a:pt x="1117768" y="545040"/>
                    <a:pt x="1119468" y="546983"/>
                    <a:pt x="1119954" y="549898"/>
                  </a:cubicBezTo>
                  <a:cubicBezTo>
                    <a:pt x="1120440" y="552812"/>
                    <a:pt x="1120683" y="554756"/>
                    <a:pt x="1120683" y="555727"/>
                  </a:cubicBezTo>
                  <a:cubicBezTo>
                    <a:pt x="1128455" y="560585"/>
                    <a:pt x="1133798" y="564957"/>
                    <a:pt x="1136713" y="568843"/>
                  </a:cubicBezTo>
                  <a:lnTo>
                    <a:pt x="1135256" y="571758"/>
                  </a:lnTo>
                  <a:cubicBezTo>
                    <a:pt x="1134284" y="573701"/>
                    <a:pt x="1133798" y="575644"/>
                    <a:pt x="1133798" y="577587"/>
                  </a:cubicBezTo>
                  <a:lnTo>
                    <a:pt x="1133798" y="584874"/>
                  </a:lnTo>
                  <a:cubicBezTo>
                    <a:pt x="1133798" y="589731"/>
                    <a:pt x="1131855" y="593618"/>
                    <a:pt x="1127969" y="596532"/>
                  </a:cubicBezTo>
                  <a:lnTo>
                    <a:pt x="1126512" y="602361"/>
                  </a:lnTo>
                  <a:cubicBezTo>
                    <a:pt x="1126512" y="603333"/>
                    <a:pt x="1124326" y="604305"/>
                    <a:pt x="1119954" y="605276"/>
                  </a:cubicBezTo>
                  <a:cubicBezTo>
                    <a:pt x="1115582" y="606248"/>
                    <a:pt x="1112910" y="607705"/>
                    <a:pt x="1111939" y="609648"/>
                  </a:cubicBezTo>
                  <a:cubicBezTo>
                    <a:pt x="1107081" y="614506"/>
                    <a:pt x="1103195" y="616935"/>
                    <a:pt x="1100280" y="616935"/>
                  </a:cubicBezTo>
                  <a:cubicBezTo>
                    <a:pt x="1100280" y="619849"/>
                    <a:pt x="1097851" y="620821"/>
                    <a:pt x="1092993" y="619849"/>
                  </a:cubicBezTo>
                  <a:cubicBezTo>
                    <a:pt x="1089107" y="622764"/>
                    <a:pt x="1084249" y="624707"/>
                    <a:pt x="1078420" y="625679"/>
                  </a:cubicBezTo>
                  <a:cubicBezTo>
                    <a:pt x="1075505" y="626650"/>
                    <a:pt x="1073077" y="627865"/>
                    <a:pt x="1071133" y="629322"/>
                  </a:cubicBezTo>
                  <a:cubicBezTo>
                    <a:pt x="1069190" y="630779"/>
                    <a:pt x="1067733" y="631994"/>
                    <a:pt x="1066761" y="632965"/>
                  </a:cubicBezTo>
                  <a:cubicBezTo>
                    <a:pt x="1063847" y="632965"/>
                    <a:pt x="1062389" y="633451"/>
                    <a:pt x="1062389" y="634423"/>
                  </a:cubicBezTo>
                  <a:cubicBezTo>
                    <a:pt x="1061418" y="633451"/>
                    <a:pt x="1061175" y="632237"/>
                    <a:pt x="1061661" y="630779"/>
                  </a:cubicBezTo>
                  <a:cubicBezTo>
                    <a:pt x="1062147" y="629322"/>
                    <a:pt x="1061904" y="628108"/>
                    <a:pt x="1060932" y="627136"/>
                  </a:cubicBezTo>
                  <a:cubicBezTo>
                    <a:pt x="1058989" y="626164"/>
                    <a:pt x="1056560" y="625679"/>
                    <a:pt x="1053645" y="625679"/>
                  </a:cubicBezTo>
                  <a:cubicBezTo>
                    <a:pt x="1048788" y="625679"/>
                    <a:pt x="1044416" y="628593"/>
                    <a:pt x="1040530" y="634423"/>
                  </a:cubicBezTo>
                  <a:cubicBezTo>
                    <a:pt x="1029843" y="640252"/>
                    <a:pt x="1024013" y="648996"/>
                    <a:pt x="1023042" y="660654"/>
                  </a:cubicBezTo>
                  <a:cubicBezTo>
                    <a:pt x="1020127" y="662598"/>
                    <a:pt x="1017698" y="665998"/>
                    <a:pt x="1015755" y="670856"/>
                  </a:cubicBezTo>
                  <a:lnTo>
                    <a:pt x="1008468" y="672313"/>
                  </a:lnTo>
                  <a:lnTo>
                    <a:pt x="998267" y="673770"/>
                  </a:lnTo>
                  <a:cubicBezTo>
                    <a:pt x="995353" y="673770"/>
                    <a:pt x="994381" y="672799"/>
                    <a:pt x="995353" y="670856"/>
                  </a:cubicBezTo>
                  <a:cubicBezTo>
                    <a:pt x="997295" y="670856"/>
                    <a:pt x="998753" y="667455"/>
                    <a:pt x="999724" y="660654"/>
                  </a:cubicBezTo>
                  <a:cubicBezTo>
                    <a:pt x="994867" y="662598"/>
                    <a:pt x="990252" y="665512"/>
                    <a:pt x="985880" y="669398"/>
                  </a:cubicBezTo>
                  <a:cubicBezTo>
                    <a:pt x="981508" y="673285"/>
                    <a:pt x="978350" y="675713"/>
                    <a:pt x="976407" y="676685"/>
                  </a:cubicBezTo>
                  <a:lnTo>
                    <a:pt x="973493" y="673770"/>
                  </a:lnTo>
                  <a:lnTo>
                    <a:pt x="970578" y="673770"/>
                  </a:lnTo>
                  <a:lnTo>
                    <a:pt x="932687" y="689801"/>
                  </a:lnTo>
                  <a:cubicBezTo>
                    <a:pt x="931716" y="689801"/>
                    <a:pt x="930501" y="689801"/>
                    <a:pt x="929044" y="689801"/>
                  </a:cubicBezTo>
                  <a:cubicBezTo>
                    <a:pt x="927587" y="689801"/>
                    <a:pt x="926858" y="688829"/>
                    <a:pt x="926858" y="686886"/>
                  </a:cubicBezTo>
                  <a:cubicBezTo>
                    <a:pt x="925887" y="685915"/>
                    <a:pt x="924915" y="686158"/>
                    <a:pt x="923944" y="687615"/>
                  </a:cubicBezTo>
                  <a:cubicBezTo>
                    <a:pt x="922972" y="689072"/>
                    <a:pt x="922486" y="690287"/>
                    <a:pt x="922486" y="691258"/>
                  </a:cubicBezTo>
                  <a:cubicBezTo>
                    <a:pt x="917629" y="690287"/>
                    <a:pt x="913985" y="690044"/>
                    <a:pt x="911556" y="690530"/>
                  </a:cubicBezTo>
                  <a:cubicBezTo>
                    <a:pt x="909127" y="691015"/>
                    <a:pt x="907427" y="691258"/>
                    <a:pt x="906456" y="691258"/>
                  </a:cubicBezTo>
                  <a:cubicBezTo>
                    <a:pt x="904513" y="692230"/>
                    <a:pt x="902084" y="692716"/>
                    <a:pt x="899169" y="692716"/>
                  </a:cubicBezTo>
                  <a:cubicBezTo>
                    <a:pt x="892368" y="692716"/>
                    <a:pt x="881195" y="689801"/>
                    <a:pt x="865651" y="683972"/>
                  </a:cubicBezTo>
                  <a:lnTo>
                    <a:pt x="864193" y="688343"/>
                  </a:lnTo>
                  <a:cubicBezTo>
                    <a:pt x="863222" y="690287"/>
                    <a:pt x="860793" y="691015"/>
                    <a:pt x="856907" y="690530"/>
                  </a:cubicBezTo>
                  <a:cubicBezTo>
                    <a:pt x="853020" y="690044"/>
                    <a:pt x="850591" y="689801"/>
                    <a:pt x="849620" y="689801"/>
                  </a:cubicBezTo>
                  <a:cubicBezTo>
                    <a:pt x="842819" y="683972"/>
                    <a:pt x="836018" y="681057"/>
                    <a:pt x="829217" y="681057"/>
                  </a:cubicBezTo>
                  <a:cubicBezTo>
                    <a:pt x="825331" y="681057"/>
                    <a:pt x="819988" y="682514"/>
                    <a:pt x="813187" y="685429"/>
                  </a:cubicBezTo>
                  <a:lnTo>
                    <a:pt x="808815" y="686886"/>
                  </a:lnTo>
                  <a:lnTo>
                    <a:pt x="807357" y="692716"/>
                  </a:lnTo>
                  <a:lnTo>
                    <a:pt x="808815" y="692716"/>
                  </a:lnTo>
                  <a:cubicBezTo>
                    <a:pt x="809787" y="692716"/>
                    <a:pt x="811001" y="692959"/>
                    <a:pt x="812458" y="693444"/>
                  </a:cubicBezTo>
                  <a:cubicBezTo>
                    <a:pt x="813915" y="693930"/>
                    <a:pt x="815130" y="694659"/>
                    <a:pt x="816101" y="695630"/>
                  </a:cubicBezTo>
                  <a:cubicBezTo>
                    <a:pt x="819016" y="698545"/>
                    <a:pt x="823874" y="700974"/>
                    <a:pt x="830675" y="702917"/>
                  </a:cubicBezTo>
                  <a:cubicBezTo>
                    <a:pt x="831646" y="702917"/>
                    <a:pt x="832132" y="703646"/>
                    <a:pt x="832132" y="705103"/>
                  </a:cubicBezTo>
                  <a:cubicBezTo>
                    <a:pt x="832132" y="706560"/>
                    <a:pt x="832132" y="708260"/>
                    <a:pt x="832132" y="710203"/>
                  </a:cubicBezTo>
                  <a:lnTo>
                    <a:pt x="832132" y="711661"/>
                  </a:lnTo>
                  <a:lnTo>
                    <a:pt x="845248" y="713118"/>
                  </a:lnTo>
                  <a:cubicBezTo>
                    <a:pt x="845248" y="713118"/>
                    <a:pt x="841848" y="711175"/>
                    <a:pt x="835047" y="707289"/>
                  </a:cubicBezTo>
                  <a:lnTo>
                    <a:pt x="840876" y="708746"/>
                  </a:lnTo>
                  <a:cubicBezTo>
                    <a:pt x="845734" y="709718"/>
                    <a:pt x="849134" y="712147"/>
                    <a:pt x="851077" y="716033"/>
                  </a:cubicBezTo>
                  <a:cubicBezTo>
                    <a:pt x="859821" y="717004"/>
                    <a:pt x="866136" y="719919"/>
                    <a:pt x="870023" y="724777"/>
                  </a:cubicBezTo>
                  <a:cubicBezTo>
                    <a:pt x="870994" y="728663"/>
                    <a:pt x="871480" y="732063"/>
                    <a:pt x="871480" y="734978"/>
                  </a:cubicBezTo>
                  <a:cubicBezTo>
                    <a:pt x="871480" y="737893"/>
                    <a:pt x="869537" y="740807"/>
                    <a:pt x="865651" y="743722"/>
                  </a:cubicBezTo>
                  <a:cubicBezTo>
                    <a:pt x="865651" y="743722"/>
                    <a:pt x="864679" y="743236"/>
                    <a:pt x="862736" y="742265"/>
                  </a:cubicBezTo>
                  <a:cubicBezTo>
                    <a:pt x="860793" y="741293"/>
                    <a:pt x="859335" y="742265"/>
                    <a:pt x="858364" y="745179"/>
                  </a:cubicBezTo>
                  <a:cubicBezTo>
                    <a:pt x="862250" y="746151"/>
                    <a:pt x="866136" y="746151"/>
                    <a:pt x="870023" y="745179"/>
                  </a:cubicBezTo>
                  <a:cubicBezTo>
                    <a:pt x="876823" y="745179"/>
                    <a:pt x="881681" y="745665"/>
                    <a:pt x="884596" y="746637"/>
                  </a:cubicBezTo>
                  <a:lnTo>
                    <a:pt x="870023" y="748094"/>
                  </a:lnTo>
                  <a:cubicBezTo>
                    <a:pt x="870994" y="749065"/>
                    <a:pt x="873909" y="749551"/>
                    <a:pt x="878767" y="749551"/>
                  </a:cubicBezTo>
                  <a:cubicBezTo>
                    <a:pt x="883624" y="749551"/>
                    <a:pt x="887025" y="750037"/>
                    <a:pt x="888968" y="751009"/>
                  </a:cubicBezTo>
                  <a:cubicBezTo>
                    <a:pt x="889939" y="751009"/>
                    <a:pt x="890425" y="751980"/>
                    <a:pt x="890425" y="753923"/>
                  </a:cubicBezTo>
                  <a:cubicBezTo>
                    <a:pt x="890425" y="755866"/>
                    <a:pt x="888968" y="756838"/>
                    <a:pt x="886053" y="756838"/>
                  </a:cubicBezTo>
                  <a:lnTo>
                    <a:pt x="884596" y="756838"/>
                  </a:lnTo>
                  <a:cubicBezTo>
                    <a:pt x="885567" y="756838"/>
                    <a:pt x="887510" y="757324"/>
                    <a:pt x="890425" y="758295"/>
                  </a:cubicBezTo>
                  <a:cubicBezTo>
                    <a:pt x="893340" y="759267"/>
                    <a:pt x="894311" y="761696"/>
                    <a:pt x="893340" y="765582"/>
                  </a:cubicBezTo>
                  <a:lnTo>
                    <a:pt x="887510" y="765582"/>
                  </a:lnTo>
                  <a:cubicBezTo>
                    <a:pt x="888482" y="767525"/>
                    <a:pt x="889696" y="768982"/>
                    <a:pt x="891154" y="769954"/>
                  </a:cubicBezTo>
                  <a:cubicBezTo>
                    <a:pt x="892611" y="770925"/>
                    <a:pt x="893340" y="771411"/>
                    <a:pt x="893340" y="771411"/>
                  </a:cubicBezTo>
                  <a:lnTo>
                    <a:pt x="887510" y="771411"/>
                  </a:lnTo>
                  <a:cubicBezTo>
                    <a:pt x="888482" y="771411"/>
                    <a:pt x="890668" y="771654"/>
                    <a:pt x="894068" y="772140"/>
                  </a:cubicBezTo>
                  <a:cubicBezTo>
                    <a:pt x="897469" y="772626"/>
                    <a:pt x="900141" y="774326"/>
                    <a:pt x="902084" y="777240"/>
                  </a:cubicBezTo>
                  <a:lnTo>
                    <a:pt x="887510" y="774326"/>
                  </a:lnTo>
                  <a:lnTo>
                    <a:pt x="870023" y="774326"/>
                  </a:lnTo>
                  <a:cubicBezTo>
                    <a:pt x="863222" y="772383"/>
                    <a:pt x="858364" y="771411"/>
                    <a:pt x="855449" y="771411"/>
                  </a:cubicBezTo>
                  <a:lnTo>
                    <a:pt x="843791" y="771411"/>
                  </a:lnTo>
                  <a:cubicBezTo>
                    <a:pt x="846705" y="774326"/>
                    <a:pt x="850591" y="775783"/>
                    <a:pt x="855449" y="775783"/>
                  </a:cubicBezTo>
                  <a:lnTo>
                    <a:pt x="859821" y="775783"/>
                  </a:lnTo>
                  <a:cubicBezTo>
                    <a:pt x="861764" y="775783"/>
                    <a:pt x="865165" y="776269"/>
                    <a:pt x="870023" y="777240"/>
                  </a:cubicBezTo>
                  <a:lnTo>
                    <a:pt x="888968" y="781612"/>
                  </a:lnTo>
                  <a:lnTo>
                    <a:pt x="886053" y="784527"/>
                  </a:lnTo>
                  <a:lnTo>
                    <a:pt x="881681" y="784527"/>
                  </a:lnTo>
                  <a:cubicBezTo>
                    <a:pt x="878767" y="784527"/>
                    <a:pt x="875366" y="785499"/>
                    <a:pt x="871480" y="787442"/>
                  </a:cubicBezTo>
                  <a:cubicBezTo>
                    <a:pt x="874395" y="789385"/>
                    <a:pt x="877309" y="789385"/>
                    <a:pt x="880224" y="787442"/>
                  </a:cubicBezTo>
                  <a:cubicBezTo>
                    <a:pt x="882167" y="791328"/>
                    <a:pt x="882167" y="794728"/>
                    <a:pt x="880224" y="797643"/>
                  </a:cubicBezTo>
                  <a:lnTo>
                    <a:pt x="874395" y="799100"/>
                  </a:lnTo>
                  <a:cubicBezTo>
                    <a:pt x="869537" y="797157"/>
                    <a:pt x="862736" y="796186"/>
                    <a:pt x="853992" y="796186"/>
                  </a:cubicBezTo>
                  <a:cubicBezTo>
                    <a:pt x="853992" y="797157"/>
                    <a:pt x="853020" y="797643"/>
                    <a:pt x="851077" y="797643"/>
                  </a:cubicBezTo>
                  <a:cubicBezTo>
                    <a:pt x="854963" y="798615"/>
                    <a:pt x="861764" y="799100"/>
                    <a:pt x="871480" y="799100"/>
                  </a:cubicBezTo>
                  <a:lnTo>
                    <a:pt x="874395" y="799100"/>
                  </a:lnTo>
                  <a:cubicBezTo>
                    <a:pt x="876337" y="799100"/>
                    <a:pt x="877552" y="799586"/>
                    <a:pt x="878038" y="800557"/>
                  </a:cubicBezTo>
                  <a:cubicBezTo>
                    <a:pt x="878523" y="801529"/>
                    <a:pt x="878281" y="803472"/>
                    <a:pt x="877309" y="806387"/>
                  </a:cubicBezTo>
                  <a:cubicBezTo>
                    <a:pt x="876337" y="806387"/>
                    <a:pt x="875123" y="806630"/>
                    <a:pt x="873666" y="807116"/>
                  </a:cubicBezTo>
                  <a:cubicBezTo>
                    <a:pt x="872209" y="807601"/>
                    <a:pt x="870508" y="807844"/>
                    <a:pt x="868565" y="807844"/>
                  </a:cubicBezTo>
                  <a:cubicBezTo>
                    <a:pt x="869537" y="808816"/>
                    <a:pt x="870265" y="809302"/>
                    <a:pt x="870751" y="809302"/>
                  </a:cubicBezTo>
                  <a:cubicBezTo>
                    <a:pt x="871237" y="809302"/>
                    <a:pt x="871966" y="809787"/>
                    <a:pt x="872937" y="810759"/>
                  </a:cubicBezTo>
                  <a:cubicBezTo>
                    <a:pt x="859335" y="806873"/>
                    <a:pt x="851077" y="804444"/>
                    <a:pt x="848163" y="803472"/>
                  </a:cubicBezTo>
                  <a:lnTo>
                    <a:pt x="851077" y="812216"/>
                  </a:lnTo>
                  <a:lnTo>
                    <a:pt x="856907" y="809302"/>
                  </a:lnTo>
                  <a:cubicBezTo>
                    <a:pt x="858850" y="809302"/>
                    <a:pt x="861036" y="809787"/>
                    <a:pt x="863465" y="810759"/>
                  </a:cubicBezTo>
                  <a:cubicBezTo>
                    <a:pt x="865893" y="811730"/>
                    <a:pt x="868565" y="812702"/>
                    <a:pt x="871480" y="813674"/>
                  </a:cubicBezTo>
                  <a:cubicBezTo>
                    <a:pt x="874395" y="816588"/>
                    <a:pt x="877309" y="818045"/>
                    <a:pt x="880224" y="818045"/>
                  </a:cubicBezTo>
                  <a:cubicBezTo>
                    <a:pt x="883139" y="817074"/>
                    <a:pt x="884596" y="817560"/>
                    <a:pt x="884596" y="819503"/>
                  </a:cubicBezTo>
                  <a:cubicBezTo>
                    <a:pt x="884596" y="820474"/>
                    <a:pt x="883381" y="821932"/>
                    <a:pt x="880953" y="823875"/>
                  </a:cubicBezTo>
                  <a:cubicBezTo>
                    <a:pt x="878523" y="825818"/>
                    <a:pt x="875366" y="826790"/>
                    <a:pt x="871480" y="826790"/>
                  </a:cubicBezTo>
                  <a:cubicBezTo>
                    <a:pt x="869537" y="826790"/>
                    <a:pt x="863222" y="825818"/>
                    <a:pt x="852535" y="823875"/>
                  </a:cubicBezTo>
                  <a:lnTo>
                    <a:pt x="839419" y="822418"/>
                  </a:lnTo>
                  <a:lnTo>
                    <a:pt x="835047" y="822418"/>
                  </a:lnTo>
                  <a:cubicBezTo>
                    <a:pt x="829217" y="822418"/>
                    <a:pt x="822902" y="823875"/>
                    <a:pt x="816101" y="826790"/>
                  </a:cubicBezTo>
                  <a:lnTo>
                    <a:pt x="772382" y="826790"/>
                  </a:lnTo>
                  <a:lnTo>
                    <a:pt x="768010" y="828247"/>
                  </a:lnTo>
                  <a:lnTo>
                    <a:pt x="778211" y="832619"/>
                  </a:lnTo>
                  <a:cubicBezTo>
                    <a:pt x="780154" y="833590"/>
                    <a:pt x="782826" y="835290"/>
                    <a:pt x="786226" y="837719"/>
                  </a:cubicBezTo>
                  <a:cubicBezTo>
                    <a:pt x="789627" y="840148"/>
                    <a:pt x="793270" y="841363"/>
                    <a:pt x="797156" y="841363"/>
                  </a:cubicBezTo>
                  <a:cubicBezTo>
                    <a:pt x="801043" y="841363"/>
                    <a:pt x="803957" y="842334"/>
                    <a:pt x="805900" y="844277"/>
                  </a:cubicBezTo>
                  <a:cubicBezTo>
                    <a:pt x="812701" y="850107"/>
                    <a:pt x="819502" y="853507"/>
                    <a:pt x="826303" y="854479"/>
                  </a:cubicBezTo>
                  <a:cubicBezTo>
                    <a:pt x="828246" y="854479"/>
                    <a:pt x="829703" y="855450"/>
                    <a:pt x="830675" y="857393"/>
                  </a:cubicBezTo>
                  <a:lnTo>
                    <a:pt x="832132" y="853021"/>
                  </a:lnTo>
                  <a:lnTo>
                    <a:pt x="832132" y="851564"/>
                  </a:lnTo>
                  <a:cubicBezTo>
                    <a:pt x="832132" y="849621"/>
                    <a:pt x="831403" y="847678"/>
                    <a:pt x="829946" y="845735"/>
                  </a:cubicBezTo>
                  <a:cubicBezTo>
                    <a:pt x="828489" y="843792"/>
                    <a:pt x="827274" y="842334"/>
                    <a:pt x="826303" y="841363"/>
                  </a:cubicBezTo>
                  <a:cubicBezTo>
                    <a:pt x="827274" y="841363"/>
                    <a:pt x="829460" y="842334"/>
                    <a:pt x="832861" y="844277"/>
                  </a:cubicBezTo>
                  <a:cubicBezTo>
                    <a:pt x="836261" y="846220"/>
                    <a:pt x="837476" y="849135"/>
                    <a:pt x="836504" y="853021"/>
                  </a:cubicBezTo>
                  <a:cubicBezTo>
                    <a:pt x="836504" y="853021"/>
                    <a:pt x="837961" y="854236"/>
                    <a:pt x="840876" y="856665"/>
                  </a:cubicBezTo>
                  <a:cubicBezTo>
                    <a:pt x="843791" y="859093"/>
                    <a:pt x="845734" y="860794"/>
                    <a:pt x="846705" y="861765"/>
                  </a:cubicBezTo>
                  <a:cubicBezTo>
                    <a:pt x="850591" y="862737"/>
                    <a:pt x="853020" y="866623"/>
                    <a:pt x="853992" y="873424"/>
                  </a:cubicBezTo>
                  <a:cubicBezTo>
                    <a:pt x="853992" y="874395"/>
                    <a:pt x="854478" y="874881"/>
                    <a:pt x="855449" y="874881"/>
                  </a:cubicBezTo>
                  <a:cubicBezTo>
                    <a:pt x="859335" y="875853"/>
                    <a:pt x="862493" y="877796"/>
                    <a:pt x="864922" y="880710"/>
                  </a:cubicBezTo>
                  <a:cubicBezTo>
                    <a:pt x="867351" y="883625"/>
                    <a:pt x="869051" y="886054"/>
                    <a:pt x="870023" y="887997"/>
                  </a:cubicBezTo>
                  <a:cubicBezTo>
                    <a:pt x="871966" y="888969"/>
                    <a:pt x="872937" y="891398"/>
                    <a:pt x="872937" y="895284"/>
                  </a:cubicBezTo>
                  <a:cubicBezTo>
                    <a:pt x="872937" y="896255"/>
                    <a:pt x="873909" y="897227"/>
                    <a:pt x="875852" y="898198"/>
                  </a:cubicBezTo>
                  <a:cubicBezTo>
                    <a:pt x="877795" y="899170"/>
                    <a:pt x="879252" y="899656"/>
                    <a:pt x="880224" y="899656"/>
                  </a:cubicBezTo>
                  <a:lnTo>
                    <a:pt x="880224" y="906942"/>
                  </a:lnTo>
                  <a:lnTo>
                    <a:pt x="880224" y="912772"/>
                  </a:lnTo>
                  <a:cubicBezTo>
                    <a:pt x="881195" y="914715"/>
                    <a:pt x="882895" y="917629"/>
                    <a:pt x="885324" y="921516"/>
                  </a:cubicBezTo>
                  <a:cubicBezTo>
                    <a:pt x="887753" y="925402"/>
                    <a:pt x="889453" y="928802"/>
                    <a:pt x="890425" y="931717"/>
                  </a:cubicBezTo>
                  <a:lnTo>
                    <a:pt x="893340" y="931717"/>
                  </a:lnTo>
                  <a:cubicBezTo>
                    <a:pt x="900141" y="941432"/>
                    <a:pt x="901598" y="950176"/>
                    <a:pt x="897712" y="957949"/>
                  </a:cubicBezTo>
                  <a:lnTo>
                    <a:pt x="899169" y="966693"/>
                  </a:lnTo>
                  <a:cubicBezTo>
                    <a:pt x="899169" y="969607"/>
                    <a:pt x="900141" y="972522"/>
                    <a:pt x="902084" y="975437"/>
                  </a:cubicBezTo>
                  <a:cubicBezTo>
                    <a:pt x="903055" y="977380"/>
                    <a:pt x="903541" y="978351"/>
                    <a:pt x="903541" y="978351"/>
                  </a:cubicBezTo>
                  <a:cubicBezTo>
                    <a:pt x="903541" y="979323"/>
                    <a:pt x="901598" y="982723"/>
                    <a:pt x="897712" y="988552"/>
                  </a:cubicBezTo>
                  <a:lnTo>
                    <a:pt x="888968" y="991467"/>
                  </a:lnTo>
                  <a:cubicBezTo>
                    <a:pt x="883139" y="991467"/>
                    <a:pt x="880224" y="991953"/>
                    <a:pt x="880224" y="992925"/>
                  </a:cubicBezTo>
                  <a:cubicBezTo>
                    <a:pt x="877309" y="995839"/>
                    <a:pt x="875852" y="997297"/>
                    <a:pt x="875852" y="997297"/>
                  </a:cubicBezTo>
                  <a:cubicBezTo>
                    <a:pt x="876823" y="1000211"/>
                    <a:pt x="877066" y="1002154"/>
                    <a:pt x="876581" y="1003126"/>
                  </a:cubicBezTo>
                  <a:cubicBezTo>
                    <a:pt x="876095" y="1004097"/>
                    <a:pt x="875852" y="1004583"/>
                    <a:pt x="875852" y="1004583"/>
                  </a:cubicBezTo>
                  <a:cubicBezTo>
                    <a:pt x="870994" y="1006526"/>
                    <a:pt x="864436" y="1009198"/>
                    <a:pt x="856178" y="1012598"/>
                  </a:cubicBezTo>
                  <a:cubicBezTo>
                    <a:pt x="847920" y="1015999"/>
                    <a:pt x="839419" y="1018185"/>
                    <a:pt x="830675" y="1019156"/>
                  </a:cubicBezTo>
                  <a:cubicBezTo>
                    <a:pt x="831646" y="1018185"/>
                    <a:pt x="832861" y="1017213"/>
                    <a:pt x="834318" y="1016242"/>
                  </a:cubicBezTo>
                  <a:cubicBezTo>
                    <a:pt x="835775" y="1015270"/>
                    <a:pt x="836504" y="1014299"/>
                    <a:pt x="836504" y="1013327"/>
                  </a:cubicBezTo>
                  <a:lnTo>
                    <a:pt x="832132" y="1013327"/>
                  </a:lnTo>
                  <a:cubicBezTo>
                    <a:pt x="828246" y="1014299"/>
                    <a:pt x="824117" y="1015270"/>
                    <a:pt x="819745" y="1016242"/>
                  </a:cubicBezTo>
                  <a:cubicBezTo>
                    <a:pt x="815373" y="1017213"/>
                    <a:pt x="811729" y="1018671"/>
                    <a:pt x="808815" y="1020614"/>
                  </a:cubicBezTo>
                  <a:cubicBezTo>
                    <a:pt x="804929" y="1023528"/>
                    <a:pt x="800557" y="1024986"/>
                    <a:pt x="795699" y="1024986"/>
                  </a:cubicBezTo>
                  <a:lnTo>
                    <a:pt x="792784" y="1024986"/>
                  </a:lnTo>
                  <a:cubicBezTo>
                    <a:pt x="791813" y="1026929"/>
                    <a:pt x="790113" y="1028872"/>
                    <a:pt x="787684" y="1030815"/>
                  </a:cubicBezTo>
                  <a:cubicBezTo>
                    <a:pt x="785255" y="1032758"/>
                    <a:pt x="783555" y="1034215"/>
                    <a:pt x="782583" y="1035187"/>
                  </a:cubicBezTo>
                  <a:lnTo>
                    <a:pt x="766553" y="1042474"/>
                  </a:lnTo>
                  <a:cubicBezTo>
                    <a:pt x="765581" y="1044417"/>
                    <a:pt x="762666" y="1046360"/>
                    <a:pt x="757809" y="1048303"/>
                  </a:cubicBezTo>
                  <a:lnTo>
                    <a:pt x="743235" y="1062876"/>
                  </a:lnTo>
                  <a:lnTo>
                    <a:pt x="740321" y="1065791"/>
                  </a:lnTo>
                  <a:cubicBezTo>
                    <a:pt x="734491" y="1068705"/>
                    <a:pt x="730605" y="1072592"/>
                    <a:pt x="728662" y="1077449"/>
                  </a:cubicBezTo>
                  <a:lnTo>
                    <a:pt x="722833" y="1078907"/>
                  </a:lnTo>
                  <a:lnTo>
                    <a:pt x="728662" y="1074535"/>
                  </a:lnTo>
                  <a:cubicBezTo>
                    <a:pt x="725747" y="1075506"/>
                    <a:pt x="722347" y="1075992"/>
                    <a:pt x="718461" y="1075992"/>
                  </a:cubicBezTo>
                  <a:cubicBezTo>
                    <a:pt x="716518" y="1075992"/>
                    <a:pt x="715546" y="1076964"/>
                    <a:pt x="715546" y="1078907"/>
                  </a:cubicBezTo>
                  <a:cubicBezTo>
                    <a:pt x="710688" y="1082793"/>
                    <a:pt x="705345" y="1086679"/>
                    <a:pt x="699515" y="1090565"/>
                  </a:cubicBezTo>
                  <a:cubicBezTo>
                    <a:pt x="693686" y="1094451"/>
                    <a:pt x="688829" y="1098338"/>
                    <a:pt x="684942" y="1102224"/>
                  </a:cubicBezTo>
                  <a:lnTo>
                    <a:pt x="665997" y="1113882"/>
                  </a:lnTo>
                  <a:cubicBezTo>
                    <a:pt x="661139" y="1116797"/>
                    <a:pt x="658710" y="1118740"/>
                    <a:pt x="658710" y="1119712"/>
                  </a:cubicBezTo>
                  <a:cubicBezTo>
                    <a:pt x="658710" y="1123598"/>
                    <a:pt x="665025" y="1127484"/>
                    <a:pt x="677656" y="1131370"/>
                  </a:cubicBezTo>
                  <a:cubicBezTo>
                    <a:pt x="681542" y="1132342"/>
                    <a:pt x="684942" y="1134042"/>
                    <a:pt x="687857" y="1136471"/>
                  </a:cubicBezTo>
                  <a:cubicBezTo>
                    <a:pt x="690772" y="1138900"/>
                    <a:pt x="693201" y="1140600"/>
                    <a:pt x="695143" y="1141572"/>
                  </a:cubicBezTo>
                  <a:lnTo>
                    <a:pt x="709717" y="1145944"/>
                  </a:lnTo>
                  <a:cubicBezTo>
                    <a:pt x="712631" y="1146915"/>
                    <a:pt x="714817" y="1148130"/>
                    <a:pt x="716275" y="1149587"/>
                  </a:cubicBezTo>
                  <a:cubicBezTo>
                    <a:pt x="717732" y="1151044"/>
                    <a:pt x="718461" y="1151773"/>
                    <a:pt x="718461" y="1151773"/>
                  </a:cubicBezTo>
                  <a:lnTo>
                    <a:pt x="730119" y="1160517"/>
                  </a:lnTo>
                  <a:lnTo>
                    <a:pt x="731577" y="1156145"/>
                  </a:lnTo>
                  <a:cubicBezTo>
                    <a:pt x="738377" y="1161003"/>
                    <a:pt x="747607" y="1165375"/>
                    <a:pt x="759266" y="1169261"/>
                  </a:cubicBezTo>
                  <a:cubicBezTo>
                    <a:pt x="770924" y="1173147"/>
                    <a:pt x="777725" y="1177519"/>
                    <a:pt x="779668" y="1182377"/>
                  </a:cubicBezTo>
                  <a:lnTo>
                    <a:pt x="782583" y="1182377"/>
                  </a:lnTo>
                  <a:cubicBezTo>
                    <a:pt x="785498" y="1180434"/>
                    <a:pt x="787927" y="1180434"/>
                    <a:pt x="789870" y="1182377"/>
                  </a:cubicBezTo>
                  <a:lnTo>
                    <a:pt x="788412" y="1188206"/>
                  </a:lnTo>
                  <a:lnTo>
                    <a:pt x="791327" y="1189663"/>
                  </a:lnTo>
                  <a:cubicBezTo>
                    <a:pt x="816587" y="1192578"/>
                    <a:pt x="832132" y="1198407"/>
                    <a:pt x="837961" y="1207151"/>
                  </a:cubicBezTo>
                  <a:cubicBezTo>
                    <a:pt x="848648" y="1208123"/>
                    <a:pt x="861036" y="1210066"/>
                    <a:pt x="875123" y="1212981"/>
                  </a:cubicBezTo>
                  <a:cubicBezTo>
                    <a:pt x="889211" y="1215895"/>
                    <a:pt x="900141" y="1218324"/>
                    <a:pt x="907913" y="1220267"/>
                  </a:cubicBezTo>
                  <a:lnTo>
                    <a:pt x="932687" y="1227554"/>
                  </a:lnTo>
                  <a:cubicBezTo>
                    <a:pt x="958919" y="1234355"/>
                    <a:pt x="976893" y="1238727"/>
                    <a:pt x="986609" y="1240670"/>
                  </a:cubicBezTo>
                  <a:cubicBezTo>
                    <a:pt x="1015755" y="1243584"/>
                    <a:pt x="1031786" y="1245527"/>
                    <a:pt x="1034700" y="1246499"/>
                  </a:cubicBezTo>
                  <a:cubicBezTo>
                    <a:pt x="1038587" y="1247471"/>
                    <a:pt x="1044173" y="1248442"/>
                    <a:pt x="1051459" y="1249414"/>
                  </a:cubicBezTo>
                  <a:cubicBezTo>
                    <a:pt x="1058746" y="1250385"/>
                    <a:pt x="1063361" y="1253786"/>
                    <a:pt x="1065304" y="1259615"/>
                  </a:cubicBezTo>
                  <a:lnTo>
                    <a:pt x="1071133" y="1258158"/>
                  </a:lnTo>
                  <a:cubicBezTo>
                    <a:pt x="1071133" y="1258158"/>
                    <a:pt x="1071133" y="1258401"/>
                    <a:pt x="1071133" y="1258886"/>
                  </a:cubicBezTo>
                  <a:cubicBezTo>
                    <a:pt x="1071133" y="1259372"/>
                    <a:pt x="1072105" y="1259129"/>
                    <a:pt x="1074048" y="1258158"/>
                  </a:cubicBezTo>
                  <a:cubicBezTo>
                    <a:pt x="1078906" y="1253300"/>
                    <a:pt x="1081820" y="1252085"/>
                    <a:pt x="1082792" y="1254514"/>
                  </a:cubicBezTo>
                  <a:cubicBezTo>
                    <a:pt x="1083764" y="1256943"/>
                    <a:pt x="1084249" y="1258158"/>
                    <a:pt x="1084249" y="1258158"/>
                  </a:cubicBezTo>
                  <a:lnTo>
                    <a:pt x="1088621" y="1261072"/>
                  </a:lnTo>
                  <a:cubicBezTo>
                    <a:pt x="1092508" y="1262044"/>
                    <a:pt x="1096151" y="1263258"/>
                    <a:pt x="1099551" y="1264716"/>
                  </a:cubicBezTo>
                  <a:cubicBezTo>
                    <a:pt x="1102952" y="1266173"/>
                    <a:pt x="1104166" y="1264959"/>
                    <a:pt x="1103195" y="1261072"/>
                  </a:cubicBezTo>
                  <a:lnTo>
                    <a:pt x="1113396" y="1258158"/>
                  </a:lnTo>
                  <a:lnTo>
                    <a:pt x="1141085" y="1262530"/>
                  </a:lnTo>
                  <a:lnTo>
                    <a:pt x="1120683" y="1266902"/>
                  </a:lnTo>
                  <a:cubicBezTo>
                    <a:pt x="1121654" y="1268845"/>
                    <a:pt x="1121654" y="1270302"/>
                    <a:pt x="1120683" y="1271274"/>
                  </a:cubicBezTo>
                  <a:lnTo>
                    <a:pt x="1141085" y="1269816"/>
                  </a:lnTo>
                  <a:cubicBezTo>
                    <a:pt x="1144000" y="1269816"/>
                    <a:pt x="1144000" y="1270302"/>
                    <a:pt x="1141085" y="1271274"/>
                  </a:cubicBezTo>
                  <a:cubicBezTo>
                    <a:pt x="1139142" y="1273217"/>
                    <a:pt x="1135256" y="1274188"/>
                    <a:pt x="1129426" y="1274188"/>
                  </a:cubicBezTo>
                  <a:cubicBezTo>
                    <a:pt x="1127483" y="1274188"/>
                    <a:pt x="1123354" y="1273703"/>
                    <a:pt x="1117039" y="1272731"/>
                  </a:cubicBezTo>
                  <a:cubicBezTo>
                    <a:pt x="1110724" y="1271759"/>
                    <a:pt x="1107081" y="1270788"/>
                    <a:pt x="1106109" y="1269816"/>
                  </a:cubicBezTo>
                  <a:cubicBezTo>
                    <a:pt x="1102223" y="1268845"/>
                    <a:pt x="1097608" y="1268116"/>
                    <a:pt x="1092265" y="1267630"/>
                  </a:cubicBezTo>
                  <a:cubicBezTo>
                    <a:pt x="1086921" y="1267144"/>
                    <a:pt x="1084249" y="1267873"/>
                    <a:pt x="1084249" y="1269816"/>
                  </a:cubicBezTo>
                  <a:cubicBezTo>
                    <a:pt x="1082306" y="1268845"/>
                    <a:pt x="1078906" y="1268359"/>
                    <a:pt x="1074048" y="1268359"/>
                  </a:cubicBezTo>
                  <a:cubicBezTo>
                    <a:pt x="1068219" y="1268359"/>
                    <a:pt x="1062389" y="1269816"/>
                    <a:pt x="1056560" y="1272731"/>
                  </a:cubicBezTo>
                  <a:cubicBezTo>
                    <a:pt x="1047816" y="1267873"/>
                    <a:pt x="1034700" y="1266416"/>
                    <a:pt x="1017213" y="1268359"/>
                  </a:cubicBezTo>
                  <a:lnTo>
                    <a:pt x="1014298" y="1269816"/>
                  </a:lnTo>
                  <a:cubicBezTo>
                    <a:pt x="1014298" y="1265930"/>
                    <a:pt x="1015755" y="1263987"/>
                    <a:pt x="1018670" y="1263987"/>
                  </a:cubicBezTo>
                  <a:lnTo>
                    <a:pt x="1014298" y="1262530"/>
                  </a:lnTo>
                  <a:lnTo>
                    <a:pt x="1009926" y="1262530"/>
                  </a:lnTo>
                  <a:lnTo>
                    <a:pt x="1014298" y="1269816"/>
                  </a:lnTo>
                  <a:lnTo>
                    <a:pt x="1008468" y="1271274"/>
                  </a:lnTo>
                  <a:lnTo>
                    <a:pt x="1008468" y="1261072"/>
                  </a:lnTo>
                  <a:lnTo>
                    <a:pt x="993895" y="1262530"/>
                  </a:lnTo>
                  <a:lnTo>
                    <a:pt x="989523" y="1262530"/>
                  </a:lnTo>
                  <a:cubicBezTo>
                    <a:pt x="992438" y="1262530"/>
                    <a:pt x="992438" y="1261558"/>
                    <a:pt x="989523" y="1259615"/>
                  </a:cubicBezTo>
                  <a:lnTo>
                    <a:pt x="989523" y="1256700"/>
                  </a:lnTo>
                  <a:lnTo>
                    <a:pt x="983694" y="1253786"/>
                  </a:lnTo>
                  <a:lnTo>
                    <a:pt x="976407" y="1261072"/>
                  </a:lnTo>
                  <a:lnTo>
                    <a:pt x="974950" y="1262530"/>
                  </a:lnTo>
                  <a:lnTo>
                    <a:pt x="971307" y="1259615"/>
                  </a:lnTo>
                  <a:cubicBezTo>
                    <a:pt x="969849" y="1258644"/>
                    <a:pt x="968149" y="1257672"/>
                    <a:pt x="966206" y="1256700"/>
                  </a:cubicBezTo>
                  <a:lnTo>
                    <a:pt x="966206" y="1259615"/>
                  </a:lnTo>
                  <a:lnTo>
                    <a:pt x="974950" y="1262530"/>
                  </a:lnTo>
                  <a:lnTo>
                    <a:pt x="971307" y="1266173"/>
                  </a:lnTo>
                  <a:cubicBezTo>
                    <a:pt x="968878" y="1267630"/>
                    <a:pt x="967663" y="1266902"/>
                    <a:pt x="967663" y="1263987"/>
                  </a:cubicBezTo>
                  <a:cubicBezTo>
                    <a:pt x="963777" y="1262044"/>
                    <a:pt x="960620" y="1261558"/>
                    <a:pt x="958191" y="1262530"/>
                  </a:cubicBezTo>
                  <a:cubicBezTo>
                    <a:pt x="955762" y="1263501"/>
                    <a:pt x="953576" y="1263987"/>
                    <a:pt x="951633" y="1263987"/>
                  </a:cubicBezTo>
                  <a:lnTo>
                    <a:pt x="954547" y="1263987"/>
                  </a:lnTo>
                  <a:lnTo>
                    <a:pt x="974950" y="1268359"/>
                  </a:lnTo>
                  <a:lnTo>
                    <a:pt x="980779" y="1266902"/>
                  </a:lnTo>
                  <a:lnTo>
                    <a:pt x="976407" y="1268359"/>
                  </a:lnTo>
                  <a:lnTo>
                    <a:pt x="989523" y="1269816"/>
                  </a:lnTo>
                  <a:cubicBezTo>
                    <a:pt x="997295" y="1271759"/>
                    <a:pt x="1004582" y="1273217"/>
                    <a:pt x="1011383" y="1274188"/>
                  </a:cubicBezTo>
                  <a:cubicBezTo>
                    <a:pt x="1018184" y="1275160"/>
                    <a:pt x="1023527" y="1276131"/>
                    <a:pt x="1027414" y="1277103"/>
                  </a:cubicBezTo>
                  <a:cubicBezTo>
                    <a:pt x="1036158" y="1278074"/>
                    <a:pt x="1045873" y="1278560"/>
                    <a:pt x="1056560" y="1278560"/>
                  </a:cubicBezTo>
                  <a:cubicBezTo>
                    <a:pt x="1060447" y="1279532"/>
                    <a:pt x="1064333" y="1280017"/>
                    <a:pt x="1068219" y="1280017"/>
                  </a:cubicBezTo>
                  <a:cubicBezTo>
                    <a:pt x="1080849" y="1280017"/>
                    <a:pt x="1089836" y="1280503"/>
                    <a:pt x="1095179" y="1281475"/>
                  </a:cubicBezTo>
                  <a:cubicBezTo>
                    <a:pt x="1100523" y="1282446"/>
                    <a:pt x="1104652" y="1282932"/>
                    <a:pt x="1107567" y="1282932"/>
                  </a:cubicBezTo>
                  <a:lnTo>
                    <a:pt x="1113396" y="1282932"/>
                  </a:lnTo>
                  <a:cubicBezTo>
                    <a:pt x="1118253" y="1284875"/>
                    <a:pt x="1128941" y="1286818"/>
                    <a:pt x="1145457" y="1288761"/>
                  </a:cubicBezTo>
                  <a:cubicBezTo>
                    <a:pt x="1161002" y="1288761"/>
                    <a:pt x="1177032" y="1290219"/>
                    <a:pt x="1193549" y="1293133"/>
                  </a:cubicBezTo>
                  <a:lnTo>
                    <a:pt x="1211037" y="1291676"/>
                  </a:lnTo>
                  <a:lnTo>
                    <a:pt x="1254756" y="1298963"/>
                  </a:lnTo>
                  <a:cubicBezTo>
                    <a:pt x="1254756" y="1297020"/>
                    <a:pt x="1254271" y="1295562"/>
                    <a:pt x="1253299" y="1294591"/>
                  </a:cubicBezTo>
                  <a:cubicBezTo>
                    <a:pt x="1252327" y="1293619"/>
                    <a:pt x="1250384" y="1292891"/>
                    <a:pt x="1247470" y="1292405"/>
                  </a:cubicBezTo>
                  <a:cubicBezTo>
                    <a:pt x="1244555" y="1291919"/>
                    <a:pt x="1240669" y="1291190"/>
                    <a:pt x="1235811" y="1290219"/>
                  </a:cubicBezTo>
                  <a:lnTo>
                    <a:pt x="1232897" y="1290219"/>
                  </a:lnTo>
                  <a:cubicBezTo>
                    <a:pt x="1228039" y="1290219"/>
                    <a:pt x="1223667" y="1289490"/>
                    <a:pt x="1219781" y="1288033"/>
                  </a:cubicBezTo>
                  <a:cubicBezTo>
                    <a:pt x="1215894" y="1286575"/>
                    <a:pt x="1212980" y="1285847"/>
                    <a:pt x="1211037" y="1285847"/>
                  </a:cubicBezTo>
                  <a:lnTo>
                    <a:pt x="1219781" y="1285847"/>
                  </a:lnTo>
                  <a:lnTo>
                    <a:pt x="1232897" y="1287304"/>
                  </a:lnTo>
                  <a:cubicBezTo>
                    <a:pt x="1232897" y="1287304"/>
                    <a:pt x="1232654" y="1286818"/>
                    <a:pt x="1232168" y="1285847"/>
                  </a:cubicBezTo>
                  <a:cubicBezTo>
                    <a:pt x="1231682" y="1284875"/>
                    <a:pt x="1228525" y="1284389"/>
                    <a:pt x="1222695" y="1284389"/>
                  </a:cubicBezTo>
                  <a:cubicBezTo>
                    <a:pt x="1218809" y="1282446"/>
                    <a:pt x="1213223" y="1280261"/>
                    <a:pt x="1205936" y="1277832"/>
                  </a:cubicBezTo>
                  <a:cubicBezTo>
                    <a:pt x="1198649" y="1275403"/>
                    <a:pt x="1191606" y="1273703"/>
                    <a:pt x="1184805" y="1272731"/>
                  </a:cubicBezTo>
                  <a:lnTo>
                    <a:pt x="1174118" y="1269816"/>
                  </a:lnTo>
                  <a:lnTo>
                    <a:pt x="1187719" y="1269816"/>
                  </a:lnTo>
                  <a:lnTo>
                    <a:pt x="1232897" y="1272731"/>
                  </a:lnTo>
                  <a:cubicBezTo>
                    <a:pt x="1243583" y="1274674"/>
                    <a:pt x="1249899" y="1274674"/>
                    <a:pt x="1251842" y="1272731"/>
                  </a:cubicBezTo>
                  <a:lnTo>
                    <a:pt x="1286817" y="1282932"/>
                  </a:lnTo>
                  <a:lnTo>
                    <a:pt x="1291189" y="1284389"/>
                  </a:lnTo>
                  <a:cubicBezTo>
                    <a:pt x="1288275" y="1283418"/>
                    <a:pt x="1286817" y="1283418"/>
                    <a:pt x="1286817" y="1284389"/>
                  </a:cubicBezTo>
                  <a:cubicBezTo>
                    <a:pt x="1286817" y="1285361"/>
                    <a:pt x="1286817" y="1285847"/>
                    <a:pt x="1286817" y="1285847"/>
                  </a:cubicBezTo>
                  <a:lnTo>
                    <a:pt x="1307220" y="1293133"/>
                  </a:lnTo>
                  <a:lnTo>
                    <a:pt x="1318879" y="1304792"/>
                  </a:lnTo>
                  <a:lnTo>
                    <a:pt x="1321793" y="1312079"/>
                  </a:lnTo>
                  <a:lnTo>
                    <a:pt x="1321793" y="1313536"/>
                  </a:lnTo>
                  <a:cubicBezTo>
                    <a:pt x="1321793" y="1314508"/>
                    <a:pt x="1323008" y="1315965"/>
                    <a:pt x="1325437" y="1317908"/>
                  </a:cubicBezTo>
                  <a:cubicBezTo>
                    <a:pt x="1327865" y="1319851"/>
                    <a:pt x="1328594" y="1321308"/>
                    <a:pt x="1327623" y="1322280"/>
                  </a:cubicBezTo>
                  <a:lnTo>
                    <a:pt x="1333452" y="1332481"/>
                  </a:lnTo>
                  <a:cubicBezTo>
                    <a:pt x="1324708" y="1339282"/>
                    <a:pt x="1319365" y="1339768"/>
                    <a:pt x="1317421" y="1333939"/>
                  </a:cubicBezTo>
                  <a:cubicBezTo>
                    <a:pt x="1310621" y="1332967"/>
                    <a:pt x="1306734" y="1331024"/>
                    <a:pt x="1305763" y="1328109"/>
                  </a:cubicBezTo>
                  <a:lnTo>
                    <a:pt x="1301391" y="1328109"/>
                  </a:lnTo>
                  <a:cubicBezTo>
                    <a:pt x="1302362" y="1329081"/>
                    <a:pt x="1302848" y="1330295"/>
                    <a:pt x="1302848" y="1331753"/>
                  </a:cubicBezTo>
                  <a:cubicBezTo>
                    <a:pt x="1302848" y="1333210"/>
                    <a:pt x="1303820" y="1335396"/>
                    <a:pt x="1305763" y="1338311"/>
                  </a:cubicBezTo>
                  <a:cubicBezTo>
                    <a:pt x="1304791" y="1338311"/>
                    <a:pt x="1303820" y="1339282"/>
                    <a:pt x="1302848" y="1341225"/>
                  </a:cubicBezTo>
                  <a:cubicBezTo>
                    <a:pt x="1301877" y="1343168"/>
                    <a:pt x="1299933" y="1344140"/>
                    <a:pt x="1297019" y="1344140"/>
                  </a:cubicBezTo>
                  <a:cubicBezTo>
                    <a:pt x="1303820" y="1348026"/>
                    <a:pt x="1307220" y="1351426"/>
                    <a:pt x="1307220" y="1354341"/>
                  </a:cubicBezTo>
                  <a:cubicBezTo>
                    <a:pt x="1307220" y="1354341"/>
                    <a:pt x="1307463" y="1355556"/>
                    <a:pt x="1307949" y="1357984"/>
                  </a:cubicBezTo>
                  <a:cubicBezTo>
                    <a:pt x="1308435" y="1360413"/>
                    <a:pt x="1310135" y="1363085"/>
                    <a:pt x="1313049" y="1366000"/>
                  </a:cubicBezTo>
                  <a:cubicBezTo>
                    <a:pt x="1317907" y="1366000"/>
                    <a:pt x="1321793" y="1366000"/>
                    <a:pt x="1324708" y="1366000"/>
                  </a:cubicBezTo>
                  <a:cubicBezTo>
                    <a:pt x="1327623" y="1366000"/>
                    <a:pt x="1327623" y="1366485"/>
                    <a:pt x="1324708" y="1367457"/>
                  </a:cubicBezTo>
                  <a:cubicBezTo>
                    <a:pt x="1327623" y="1366485"/>
                    <a:pt x="1329809" y="1366485"/>
                    <a:pt x="1331266" y="1367457"/>
                  </a:cubicBezTo>
                  <a:cubicBezTo>
                    <a:pt x="1332723" y="1368429"/>
                    <a:pt x="1335395" y="1368429"/>
                    <a:pt x="1339281" y="1367457"/>
                  </a:cubicBezTo>
                  <a:cubicBezTo>
                    <a:pt x="1339281" y="1366485"/>
                    <a:pt x="1341224" y="1367457"/>
                    <a:pt x="1345111" y="1370372"/>
                  </a:cubicBezTo>
                  <a:cubicBezTo>
                    <a:pt x="1348997" y="1373286"/>
                    <a:pt x="1351426" y="1375229"/>
                    <a:pt x="1352397" y="1376201"/>
                  </a:cubicBezTo>
                  <a:cubicBezTo>
                    <a:pt x="1364056" y="1378144"/>
                    <a:pt x="1369885" y="1382030"/>
                    <a:pt x="1369885" y="1387860"/>
                  </a:cubicBezTo>
                  <a:cubicBezTo>
                    <a:pt x="1347539" y="1379116"/>
                    <a:pt x="1322765" y="1371829"/>
                    <a:pt x="1295561" y="1366000"/>
                  </a:cubicBezTo>
                  <a:lnTo>
                    <a:pt x="1295561" y="1368914"/>
                  </a:lnTo>
                  <a:cubicBezTo>
                    <a:pt x="1300419" y="1376687"/>
                    <a:pt x="1306734" y="1381545"/>
                    <a:pt x="1314507" y="1383488"/>
                  </a:cubicBezTo>
                  <a:lnTo>
                    <a:pt x="1291189" y="1382030"/>
                  </a:lnTo>
                  <a:cubicBezTo>
                    <a:pt x="1290218" y="1382030"/>
                    <a:pt x="1289732" y="1382759"/>
                    <a:pt x="1289732" y="1384216"/>
                  </a:cubicBezTo>
                  <a:cubicBezTo>
                    <a:pt x="1289732" y="1385674"/>
                    <a:pt x="1290704" y="1387374"/>
                    <a:pt x="1292647" y="1389317"/>
                  </a:cubicBezTo>
                  <a:lnTo>
                    <a:pt x="1330537" y="1393689"/>
                  </a:lnTo>
                  <a:lnTo>
                    <a:pt x="1330537" y="1396604"/>
                  </a:lnTo>
                  <a:lnTo>
                    <a:pt x="1301391" y="1393689"/>
                  </a:lnTo>
                  <a:cubicBezTo>
                    <a:pt x="1302362" y="1393689"/>
                    <a:pt x="1302605" y="1394418"/>
                    <a:pt x="1302119" y="1395875"/>
                  </a:cubicBezTo>
                  <a:cubicBezTo>
                    <a:pt x="1301634" y="1397332"/>
                    <a:pt x="1302362" y="1398061"/>
                    <a:pt x="1304305" y="1398061"/>
                  </a:cubicBezTo>
                  <a:cubicBezTo>
                    <a:pt x="1307220" y="1399032"/>
                    <a:pt x="1309406" y="1400733"/>
                    <a:pt x="1310863" y="1403161"/>
                  </a:cubicBezTo>
                  <a:cubicBezTo>
                    <a:pt x="1312321" y="1405590"/>
                    <a:pt x="1311592" y="1406805"/>
                    <a:pt x="1308677" y="1406805"/>
                  </a:cubicBezTo>
                  <a:cubicBezTo>
                    <a:pt x="1304791" y="1404862"/>
                    <a:pt x="1300176" y="1402918"/>
                    <a:pt x="1294833" y="1400976"/>
                  </a:cubicBezTo>
                  <a:cubicBezTo>
                    <a:pt x="1289489" y="1399032"/>
                    <a:pt x="1285846" y="1398061"/>
                    <a:pt x="1283903" y="1398061"/>
                  </a:cubicBezTo>
                  <a:lnTo>
                    <a:pt x="1278074" y="1398061"/>
                  </a:lnTo>
                  <a:cubicBezTo>
                    <a:pt x="1285846" y="1405833"/>
                    <a:pt x="1292404" y="1412877"/>
                    <a:pt x="1297747" y="1419192"/>
                  </a:cubicBezTo>
                  <a:cubicBezTo>
                    <a:pt x="1303091" y="1425507"/>
                    <a:pt x="1303820" y="1429636"/>
                    <a:pt x="1299933" y="1431579"/>
                  </a:cubicBezTo>
                  <a:cubicBezTo>
                    <a:pt x="1297990" y="1430608"/>
                    <a:pt x="1282445" y="1430122"/>
                    <a:pt x="1253299" y="1430122"/>
                  </a:cubicBezTo>
                  <a:cubicBezTo>
                    <a:pt x="1246498" y="1429151"/>
                    <a:pt x="1239697" y="1428665"/>
                    <a:pt x="1232897" y="1428665"/>
                  </a:cubicBezTo>
                  <a:cubicBezTo>
                    <a:pt x="1226096" y="1428665"/>
                    <a:pt x="1221238" y="1428179"/>
                    <a:pt x="1218323" y="1427207"/>
                  </a:cubicBezTo>
                  <a:lnTo>
                    <a:pt x="1221238" y="1424293"/>
                  </a:lnTo>
                  <a:lnTo>
                    <a:pt x="1228525" y="1419921"/>
                  </a:lnTo>
                  <a:cubicBezTo>
                    <a:pt x="1226581" y="1419921"/>
                    <a:pt x="1224153" y="1419678"/>
                    <a:pt x="1221238" y="1419192"/>
                  </a:cubicBezTo>
                  <a:cubicBezTo>
                    <a:pt x="1218323" y="1418706"/>
                    <a:pt x="1216866" y="1417492"/>
                    <a:pt x="1216866" y="1415549"/>
                  </a:cubicBezTo>
                  <a:lnTo>
                    <a:pt x="1219781" y="1412634"/>
                  </a:lnTo>
                  <a:lnTo>
                    <a:pt x="1202293" y="1412634"/>
                  </a:lnTo>
                  <a:lnTo>
                    <a:pt x="1200835" y="1408262"/>
                  </a:lnTo>
                  <a:lnTo>
                    <a:pt x="1190634" y="1408262"/>
                  </a:lnTo>
                  <a:lnTo>
                    <a:pt x="1200835" y="1400976"/>
                  </a:lnTo>
                  <a:cubicBezTo>
                    <a:pt x="1201807" y="1400004"/>
                    <a:pt x="1200350" y="1398789"/>
                    <a:pt x="1196463" y="1397332"/>
                  </a:cubicBezTo>
                  <a:cubicBezTo>
                    <a:pt x="1192577" y="1395875"/>
                    <a:pt x="1188205" y="1394661"/>
                    <a:pt x="1183347" y="1393689"/>
                  </a:cubicBezTo>
                  <a:lnTo>
                    <a:pt x="1190634" y="1393689"/>
                  </a:lnTo>
                  <a:lnTo>
                    <a:pt x="1167317" y="1389317"/>
                  </a:lnTo>
                  <a:cubicBezTo>
                    <a:pt x="1168288" y="1392232"/>
                    <a:pt x="1172175" y="1393689"/>
                    <a:pt x="1178975" y="1393689"/>
                  </a:cubicBezTo>
                  <a:lnTo>
                    <a:pt x="1176061" y="1396604"/>
                  </a:lnTo>
                  <a:cubicBezTo>
                    <a:pt x="1172175" y="1395632"/>
                    <a:pt x="1167074" y="1395146"/>
                    <a:pt x="1160759" y="1395146"/>
                  </a:cubicBezTo>
                  <a:cubicBezTo>
                    <a:pt x="1154444" y="1395146"/>
                    <a:pt x="1149829" y="1394661"/>
                    <a:pt x="1146914" y="1393689"/>
                  </a:cubicBezTo>
                  <a:cubicBezTo>
                    <a:pt x="1154687" y="1393689"/>
                    <a:pt x="1160030" y="1391746"/>
                    <a:pt x="1162945" y="1387860"/>
                  </a:cubicBezTo>
                  <a:lnTo>
                    <a:pt x="1133798" y="1386402"/>
                  </a:lnTo>
                  <a:cubicBezTo>
                    <a:pt x="1131855" y="1385431"/>
                    <a:pt x="1131855" y="1384945"/>
                    <a:pt x="1133798" y="1384945"/>
                  </a:cubicBezTo>
                  <a:lnTo>
                    <a:pt x="1123597" y="1383488"/>
                  </a:lnTo>
                  <a:lnTo>
                    <a:pt x="1130884" y="1384945"/>
                  </a:lnTo>
                  <a:cubicBezTo>
                    <a:pt x="1128941" y="1385916"/>
                    <a:pt x="1126997" y="1386402"/>
                    <a:pt x="1125054" y="1386402"/>
                  </a:cubicBezTo>
                  <a:cubicBezTo>
                    <a:pt x="1121168" y="1386402"/>
                    <a:pt x="1117768" y="1385916"/>
                    <a:pt x="1114853" y="1384945"/>
                  </a:cubicBezTo>
                  <a:cubicBezTo>
                    <a:pt x="1111939" y="1383973"/>
                    <a:pt x="1108538" y="1383002"/>
                    <a:pt x="1104652" y="1382030"/>
                  </a:cubicBezTo>
                  <a:lnTo>
                    <a:pt x="1075505" y="1376201"/>
                  </a:lnTo>
                  <a:cubicBezTo>
                    <a:pt x="1076477" y="1381059"/>
                    <a:pt x="1081820" y="1383488"/>
                    <a:pt x="1091536" y="1383488"/>
                  </a:cubicBezTo>
                  <a:cubicBezTo>
                    <a:pt x="1097365" y="1383488"/>
                    <a:pt x="1101737" y="1383002"/>
                    <a:pt x="1104652" y="1382030"/>
                  </a:cubicBezTo>
                  <a:lnTo>
                    <a:pt x="1116311" y="1386402"/>
                  </a:lnTo>
                  <a:cubicBezTo>
                    <a:pt x="1117282" y="1387374"/>
                    <a:pt x="1120683" y="1388345"/>
                    <a:pt x="1126512" y="1389317"/>
                  </a:cubicBezTo>
                  <a:cubicBezTo>
                    <a:pt x="1131369" y="1389317"/>
                    <a:pt x="1135499" y="1389803"/>
                    <a:pt x="1138899" y="1390774"/>
                  </a:cubicBezTo>
                  <a:cubicBezTo>
                    <a:pt x="1142299" y="1391746"/>
                    <a:pt x="1144000" y="1392717"/>
                    <a:pt x="1144000" y="1393689"/>
                  </a:cubicBezTo>
                  <a:lnTo>
                    <a:pt x="1122140" y="1393689"/>
                  </a:lnTo>
                  <a:cubicBezTo>
                    <a:pt x="1110481" y="1389803"/>
                    <a:pt x="1099066" y="1387374"/>
                    <a:pt x="1087893" y="1386402"/>
                  </a:cubicBezTo>
                  <a:cubicBezTo>
                    <a:pt x="1076720" y="1385431"/>
                    <a:pt x="1069676" y="1384945"/>
                    <a:pt x="1066761" y="1384945"/>
                  </a:cubicBezTo>
                  <a:lnTo>
                    <a:pt x="1040530" y="1382030"/>
                  </a:lnTo>
                  <a:lnTo>
                    <a:pt x="1053645" y="1379116"/>
                  </a:lnTo>
                  <a:cubicBezTo>
                    <a:pt x="1055589" y="1379116"/>
                    <a:pt x="1058503" y="1379601"/>
                    <a:pt x="1062389" y="1380573"/>
                  </a:cubicBezTo>
                  <a:cubicBezTo>
                    <a:pt x="1066276" y="1381545"/>
                    <a:pt x="1068705" y="1382516"/>
                    <a:pt x="1069676" y="1383488"/>
                  </a:cubicBezTo>
                  <a:cubicBezTo>
                    <a:pt x="1069676" y="1383488"/>
                    <a:pt x="1069190" y="1382273"/>
                    <a:pt x="1068219" y="1379844"/>
                  </a:cubicBezTo>
                  <a:cubicBezTo>
                    <a:pt x="1067247" y="1377416"/>
                    <a:pt x="1062389" y="1376201"/>
                    <a:pt x="1053645" y="1376201"/>
                  </a:cubicBezTo>
                  <a:cubicBezTo>
                    <a:pt x="1052674" y="1377172"/>
                    <a:pt x="1051703" y="1375715"/>
                    <a:pt x="1050731" y="1371829"/>
                  </a:cubicBezTo>
                  <a:lnTo>
                    <a:pt x="1053645" y="1371829"/>
                  </a:lnTo>
                  <a:lnTo>
                    <a:pt x="1043444" y="1366000"/>
                  </a:lnTo>
                  <a:cubicBezTo>
                    <a:pt x="1050245" y="1367943"/>
                    <a:pt x="1059961" y="1368914"/>
                    <a:pt x="1072591" y="1368914"/>
                  </a:cubicBezTo>
                  <a:cubicBezTo>
                    <a:pt x="1074534" y="1368914"/>
                    <a:pt x="1079392" y="1369400"/>
                    <a:pt x="1087164" y="1370372"/>
                  </a:cubicBezTo>
                  <a:cubicBezTo>
                    <a:pt x="1094936" y="1371343"/>
                    <a:pt x="1101737" y="1373286"/>
                    <a:pt x="1107567" y="1376201"/>
                  </a:cubicBezTo>
                  <a:cubicBezTo>
                    <a:pt x="1108538" y="1376201"/>
                    <a:pt x="1109510" y="1376930"/>
                    <a:pt x="1110481" y="1378387"/>
                  </a:cubicBezTo>
                  <a:cubicBezTo>
                    <a:pt x="1111453" y="1379844"/>
                    <a:pt x="1112424" y="1380816"/>
                    <a:pt x="1113396" y="1381302"/>
                  </a:cubicBezTo>
                  <a:cubicBezTo>
                    <a:pt x="1114367" y="1381787"/>
                    <a:pt x="1115825" y="1382030"/>
                    <a:pt x="1117768" y="1382030"/>
                  </a:cubicBezTo>
                  <a:cubicBezTo>
                    <a:pt x="1116796" y="1378144"/>
                    <a:pt x="1115825" y="1376201"/>
                    <a:pt x="1114853" y="1376201"/>
                  </a:cubicBezTo>
                  <a:cubicBezTo>
                    <a:pt x="1122625" y="1379116"/>
                    <a:pt x="1129912" y="1380573"/>
                    <a:pt x="1136713" y="1380573"/>
                  </a:cubicBezTo>
                  <a:cubicBezTo>
                    <a:pt x="1143514" y="1380573"/>
                    <a:pt x="1149343" y="1379601"/>
                    <a:pt x="1154201" y="1377658"/>
                  </a:cubicBezTo>
                  <a:cubicBezTo>
                    <a:pt x="1156144" y="1376687"/>
                    <a:pt x="1158087" y="1376201"/>
                    <a:pt x="1160030" y="1376201"/>
                  </a:cubicBezTo>
                  <a:cubicBezTo>
                    <a:pt x="1161973" y="1376201"/>
                    <a:pt x="1165374" y="1377658"/>
                    <a:pt x="1170232" y="1380573"/>
                  </a:cubicBezTo>
                  <a:lnTo>
                    <a:pt x="1196463" y="1383488"/>
                  </a:lnTo>
                  <a:cubicBezTo>
                    <a:pt x="1195492" y="1379601"/>
                    <a:pt x="1191606" y="1377416"/>
                    <a:pt x="1184805" y="1376930"/>
                  </a:cubicBezTo>
                  <a:cubicBezTo>
                    <a:pt x="1178004" y="1376444"/>
                    <a:pt x="1173146" y="1376201"/>
                    <a:pt x="1170232" y="1376201"/>
                  </a:cubicBezTo>
                  <a:cubicBezTo>
                    <a:pt x="1126512" y="1368429"/>
                    <a:pt x="1092508" y="1364057"/>
                    <a:pt x="1068219" y="1363085"/>
                  </a:cubicBezTo>
                  <a:cubicBezTo>
                    <a:pt x="1049759" y="1359199"/>
                    <a:pt x="1023527" y="1355799"/>
                    <a:pt x="989523" y="1352884"/>
                  </a:cubicBezTo>
                  <a:lnTo>
                    <a:pt x="894797" y="1344140"/>
                  </a:lnTo>
                  <a:lnTo>
                    <a:pt x="890425" y="1342683"/>
                  </a:lnTo>
                  <a:lnTo>
                    <a:pt x="890425" y="1345597"/>
                  </a:lnTo>
                  <a:cubicBezTo>
                    <a:pt x="892368" y="1345597"/>
                    <a:pt x="896254" y="1347055"/>
                    <a:pt x="902084" y="1349969"/>
                  </a:cubicBezTo>
                  <a:lnTo>
                    <a:pt x="1008468" y="1358713"/>
                  </a:lnTo>
                  <a:lnTo>
                    <a:pt x="982237" y="1364542"/>
                  </a:lnTo>
                  <a:lnTo>
                    <a:pt x="958919" y="1364542"/>
                  </a:lnTo>
                  <a:lnTo>
                    <a:pt x="957462" y="1368914"/>
                  </a:lnTo>
                  <a:lnTo>
                    <a:pt x="1002639" y="1368914"/>
                  </a:lnTo>
                  <a:cubicBezTo>
                    <a:pt x="1005554" y="1371829"/>
                    <a:pt x="1009683" y="1373772"/>
                    <a:pt x="1015026" y="1374744"/>
                  </a:cubicBezTo>
                  <a:cubicBezTo>
                    <a:pt x="1020370" y="1375715"/>
                    <a:pt x="1022070" y="1376201"/>
                    <a:pt x="1020127" y="1376201"/>
                  </a:cubicBezTo>
                  <a:lnTo>
                    <a:pt x="1018670" y="1376201"/>
                  </a:lnTo>
                  <a:cubicBezTo>
                    <a:pt x="1015755" y="1376201"/>
                    <a:pt x="1009926" y="1376201"/>
                    <a:pt x="1001182" y="1376201"/>
                  </a:cubicBezTo>
                  <a:cubicBezTo>
                    <a:pt x="992438" y="1376201"/>
                    <a:pt x="984180" y="1376201"/>
                    <a:pt x="976407" y="1376201"/>
                  </a:cubicBezTo>
                  <a:cubicBezTo>
                    <a:pt x="972521" y="1372315"/>
                    <a:pt x="968635" y="1370615"/>
                    <a:pt x="964749" y="1371100"/>
                  </a:cubicBezTo>
                  <a:cubicBezTo>
                    <a:pt x="960862" y="1371586"/>
                    <a:pt x="958919" y="1371829"/>
                    <a:pt x="958919" y="1371829"/>
                  </a:cubicBezTo>
                  <a:lnTo>
                    <a:pt x="915200" y="1366000"/>
                  </a:lnTo>
                  <a:lnTo>
                    <a:pt x="907913" y="1366000"/>
                  </a:lnTo>
                  <a:cubicBezTo>
                    <a:pt x="920543" y="1372801"/>
                    <a:pt x="938031" y="1378144"/>
                    <a:pt x="960377" y="1382030"/>
                  </a:cubicBezTo>
                  <a:cubicBezTo>
                    <a:pt x="967178" y="1382030"/>
                    <a:pt x="978350" y="1383973"/>
                    <a:pt x="993895" y="1387860"/>
                  </a:cubicBezTo>
                  <a:lnTo>
                    <a:pt x="999724" y="1383488"/>
                  </a:lnTo>
                  <a:lnTo>
                    <a:pt x="1005554" y="1383488"/>
                  </a:lnTo>
                  <a:cubicBezTo>
                    <a:pt x="1007497" y="1383488"/>
                    <a:pt x="1010897" y="1383973"/>
                    <a:pt x="1015755" y="1384945"/>
                  </a:cubicBezTo>
                  <a:cubicBezTo>
                    <a:pt x="1020613" y="1385916"/>
                    <a:pt x="1023527" y="1386402"/>
                    <a:pt x="1024499" y="1386402"/>
                  </a:cubicBezTo>
                  <a:cubicBezTo>
                    <a:pt x="1030328" y="1388345"/>
                    <a:pt x="1044416" y="1389317"/>
                    <a:pt x="1066761" y="1389317"/>
                  </a:cubicBezTo>
                  <a:cubicBezTo>
                    <a:pt x="1072591" y="1392232"/>
                    <a:pt x="1085221" y="1393689"/>
                    <a:pt x="1104652" y="1393689"/>
                  </a:cubicBezTo>
                  <a:lnTo>
                    <a:pt x="1115980" y="1399353"/>
                  </a:lnTo>
                  <a:lnTo>
                    <a:pt x="1094451" y="1398061"/>
                  </a:lnTo>
                  <a:lnTo>
                    <a:pt x="1068219" y="1396604"/>
                  </a:lnTo>
                  <a:cubicBezTo>
                    <a:pt x="1059475" y="1395632"/>
                    <a:pt x="1051217" y="1394175"/>
                    <a:pt x="1043444" y="1392232"/>
                  </a:cubicBezTo>
                  <a:cubicBezTo>
                    <a:pt x="1035672" y="1390289"/>
                    <a:pt x="1029357" y="1389317"/>
                    <a:pt x="1024499" y="1389317"/>
                  </a:cubicBezTo>
                  <a:lnTo>
                    <a:pt x="1018670" y="1393689"/>
                  </a:lnTo>
                  <a:lnTo>
                    <a:pt x="1008468" y="1389317"/>
                  </a:lnTo>
                  <a:lnTo>
                    <a:pt x="998267" y="1389317"/>
                  </a:lnTo>
                  <a:cubicBezTo>
                    <a:pt x="984665" y="1389317"/>
                    <a:pt x="972035" y="1388345"/>
                    <a:pt x="960377" y="1386402"/>
                  </a:cubicBezTo>
                  <a:cubicBezTo>
                    <a:pt x="958434" y="1384459"/>
                    <a:pt x="947747" y="1383488"/>
                    <a:pt x="928315" y="1383488"/>
                  </a:cubicBezTo>
                  <a:cubicBezTo>
                    <a:pt x="925401" y="1380573"/>
                    <a:pt x="922001" y="1379116"/>
                    <a:pt x="918114" y="1379116"/>
                  </a:cubicBezTo>
                  <a:cubicBezTo>
                    <a:pt x="914228" y="1379116"/>
                    <a:pt x="911313" y="1378630"/>
                    <a:pt x="909370" y="1377658"/>
                  </a:cubicBezTo>
                  <a:lnTo>
                    <a:pt x="884596" y="1370372"/>
                  </a:lnTo>
                  <a:lnTo>
                    <a:pt x="884596" y="1377658"/>
                  </a:lnTo>
                  <a:cubicBezTo>
                    <a:pt x="886539" y="1377658"/>
                    <a:pt x="887996" y="1378144"/>
                    <a:pt x="888968" y="1379116"/>
                  </a:cubicBezTo>
                  <a:cubicBezTo>
                    <a:pt x="889939" y="1380087"/>
                    <a:pt x="890425" y="1381059"/>
                    <a:pt x="890425" y="1382030"/>
                  </a:cubicBezTo>
                  <a:lnTo>
                    <a:pt x="883139" y="1380573"/>
                  </a:lnTo>
                  <a:lnTo>
                    <a:pt x="907913" y="1386402"/>
                  </a:lnTo>
                  <a:cubicBezTo>
                    <a:pt x="907913" y="1387374"/>
                    <a:pt x="908642" y="1389317"/>
                    <a:pt x="910099" y="1392232"/>
                  </a:cubicBezTo>
                  <a:cubicBezTo>
                    <a:pt x="911556" y="1395146"/>
                    <a:pt x="912771" y="1397575"/>
                    <a:pt x="913742" y="1399518"/>
                  </a:cubicBezTo>
                  <a:cubicBezTo>
                    <a:pt x="913742" y="1399518"/>
                    <a:pt x="913499" y="1400490"/>
                    <a:pt x="913014" y="1402433"/>
                  </a:cubicBezTo>
                  <a:cubicBezTo>
                    <a:pt x="912528" y="1404376"/>
                    <a:pt x="913257" y="1407776"/>
                    <a:pt x="915200" y="1412634"/>
                  </a:cubicBezTo>
                  <a:cubicBezTo>
                    <a:pt x="916171" y="1413606"/>
                    <a:pt x="916900" y="1413606"/>
                    <a:pt x="917385" y="1412634"/>
                  </a:cubicBezTo>
                  <a:cubicBezTo>
                    <a:pt x="917871" y="1411663"/>
                    <a:pt x="918600" y="1411177"/>
                    <a:pt x="919571" y="1411177"/>
                  </a:cubicBezTo>
                  <a:cubicBezTo>
                    <a:pt x="921515" y="1411177"/>
                    <a:pt x="924915" y="1412148"/>
                    <a:pt x="929773" y="1414091"/>
                  </a:cubicBezTo>
                  <a:cubicBezTo>
                    <a:pt x="934631" y="1416035"/>
                    <a:pt x="938517" y="1417978"/>
                    <a:pt x="941431" y="1419921"/>
                  </a:cubicBezTo>
                  <a:cubicBezTo>
                    <a:pt x="941431" y="1419921"/>
                    <a:pt x="941189" y="1420163"/>
                    <a:pt x="940703" y="1420649"/>
                  </a:cubicBezTo>
                  <a:cubicBezTo>
                    <a:pt x="940217" y="1421135"/>
                    <a:pt x="939974" y="1421378"/>
                    <a:pt x="939974" y="1421378"/>
                  </a:cubicBezTo>
                  <a:cubicBezTo>
                    <a:pt x="939003" y="1421378"/>
                    <a:pt x="937302" y="1420892"/>
                    <a:pt x="934874" y="1419921"/>
                  </a:cubicBezTo>
                  <a:cubicBezTo>
                    <a:pt x="932445" y="1418949"/>
                    <a:pt x="928315" y="1418463"/>
                    <a:pt x="922486" y="1418463"/>
                  </a:cubicBezTo>
                  <a:lnTo>
                    <a:pt x="891882" y="1418463"/>
                  </a:lnTo>
                  <a:cubicBezTo>
                    <a:pt x="887996" y="1416520"/>
                    <a:pt x="883624" y="1415306"/>
                    <a:pt x="878767" y="1414820"/>
                  </a:cubicBezTo>
                  <a:cubicBezTo>
                    <a:pt x="873909" y="1414334"/>
                    <a:pt x="870508" y="1415063"/>
                    <a:pt x="868565" y="1417006"/>
                  </a:cubicBezTo>
                  <a:lnTo>
                    <a:pt x="878767" y="1421378"/>
                  </a:lnTo>
                  <a:cubicBezTo>
                    <a:pt x="878767" y="1422350"/>
                    <a:pt x="879009" y="1422593"/>
                    <a:pt x="879495" y="1422107"/>
                  </a:cubicBezTo>
                  <a:cubicBezTo>
                    <a:pt x="879981" y="1421621"/>
                    <a:pt x="880224" y="1420892"/>
                    <a:pt x="880224" y="1419921"/>
                  </a:cubicBezTo>
                  <a:cubicBezTo>
                    <a:pt x="881195" y="1422835"/>
                    <a:pt x="883139" y="1425264"/>
                    <a:pt x="886053" y="1427207"/>
                  </a:cubicBezTo>
                  <a:cubicBezTo>
                    <a:pt x="888968" y="1429151"/>
                    <a:pt x="891397" y="1430122"/>
                    <a:pt x="893340" y="1430122"/>
                  </a:cubicBezTo>
                  <a:lnTo>
                    <a:pt x="919571" y="1431579"/>
                  </a:lnTo>
                  <a:lnTo>
                    <a:pt x="935602" y="1437409"/>
                  </a:lnTo>
                  <a:cubicBezTo>
                    <a:pt x="936574" y="1437409"/>
                    <a:pt x="937545" y="1437166"/>
                    <a:pt x="938517" y="1436680"/>
                  </a:cubicBezTo>
                  <a:cubicBezTo>
                    <a:pt x="939488" y="1436194"/>
                    <a:pt x="939488" y="1437409"/>
                    <a:pt x="938517" y="1440323"/>
                  </a:cubicBezTo>
                  <a:cubicBezTo>
                    <a:pt x="937545" y="1439352"/>
                    <a:pt x="935359" y="1438623"/>
                    <a:pt x="931959" y="1438137"/>
                  </a:cubicBezTo>
                  <a:cubicBezTo>
                    <a:pt x="928558" y="1437652"/>
                    <a:pt x="925887" y="1437894"/>
                    <a:pt x="923944" y="1438866"/>
                  </a:cubicBezTo>
                  <a:lnTo>
                    <a:pt x="891882" y="1434494"/>
                  </a:lnTo>
                  <a:cubicBezTo>
                    <a:pt x="885081" y="1433522"/>
                    <a:pt x="875852" y="1431579"/>
                    <a:pt x="864193" y="1428665"/>
                  </a:cubicBezTo>
                  <a:cubicBezTo>
                    <a:pt x="848648" y="1422835"/>
                    <a:pt x="836990" y="1419921"/>
                    <a:pt x="829217" y="1419921"/>
                  </a:cubicBezTo>
                  <a:lnTo>
                    <a:pt x="826303" y="1418463"/>
                  </a:lnTo>
                  <a:cubicBezTo>
                    <a:pt x="822417" y="1418463"/>
                    <a:pt x="818530" y="1418221"/>
                    <a:pt x="814644" y="1417735"/>
                  </a:cubicBezTo>
                  <a:cubicBezTo>
                    <a:pt x="810758" y="1417249"/>
                    <a:pt x="807843" y="1416520"/>
                    <a:pt x="805900" y="1415549"/>
                  </a:cubicBezTo>
                  <a:cubicBezTo>
                    <a:pt x="801043" y="1415549"/>
                    <a:pt x="798128" y="1415063"/>
                    <a:pt x="797156" y="1414091"/>
                  </a:cubicBezTo>
                  <a:lnTo>
                    <a:pt x="797156" y="1417006"/>
                  </a:lnTo>
                  <a:cubicBezTo>
                    <a:pt x="790355" y="1413120"/>
                    <a:pt x="785983" y="1411177"/>
                    <a:pt x="784040" y="1411177"/>
                  </a:cubicBezTo>
                  <a:cubicBezTo>
                    <a:pt x="783069" y="1412148"/>
                    <a:pt x="781611" y="1412148"/>
                    <a:pt x="779668" y="1411177"/>
                  </a:cubicBezTo>
                  <a:cubicBezTo>
                    <a:pt x="777725" y="1410205"/>
                    <a:pt x="776754" y="1410205"/>
                    <a:pt x="776754" y="1411177"/>
                  </a:cubicBezTo>
                  <a:lnTo>
                    <a:pt x="775296" y="1415549"/>
                  </a:lnTo>
                  <a:lnTo>
                    <a:pt x="775296" y="1412634"/>
                  </a:lnTo>
                  <a:cubicBezTo>
                    <a:pt x="774325" y="1411663"/>
                    <a:pt x="772625" y="1410934"/>
                    <a:pt x="770196" y="1410448"/>
                  </a:cubicBezTo>
                  <a:cubicBezTo>
                    <a:pt x="767767" y="1409962"/>
                    <a:pt x="765095" y="1410205"/>
                    <a:pt x="762181" y="1411177"/>
                  </a:cubicBezTo>
                  <a:lnTo>
                    <a:pt x="754894" y="1409719"/>
                  </a:lnTo>
                  <a:cubicBezTo>
                    <a:pt x="753922" y="1409719"/>
                    <a:pt x="753194" y="1409234"/>
                    <a:pt x="752708" y="1408262"/>
                  </a:cubicBezTo>
                  <a:cubicBezTo>
                    <a:pt x="752222" y="1407291"/>
                    <a:pt x="751008" y="1406805"/>
                    <a:pt x="749065" y="1406805"/>
                  </a:cubicBezTo>
                  <a:cubicBezTo>
                    <a:pt x="748093" y="1407776"/>
                    <a:pt x="747364" y="1408019"/>
                    <a:pt x="746879" y="1407533"/>
                  </a:cubicBezTo>
                  <a:cubicBezTo>
                    <a:pt x="746393" y="1407048"/>
                    <a:pt x="746150" y="1407291"/>
                    <a:pt x="746150" y="1408262"/>
                  </a:cubicBezTo>
                  <a:cubicBezTo>
                    <a:pt x="744207" y="1407291"/>
                    <a:pt x="742749" y="1408262"/>
                    <a:pt x="741778" y="1411177"/>
                  </a:cubicBezTo>
                  <a:lnTo>
                    <a:pt x="741778" y="1408262"/>
                  </a:lnTo>
                  <a:cubicBezTo>
                    <a:pt x="742749" y="1407291"/>
                    <a:pt x="743235" y="1404862"/>
                    <a:pt x="743235" y="1400976"/>
                  </a:cubicBezTo>
                  <a:cubicBezTo>
                    <a:pt x="742264" y="1400004"/>
                    <a:pt x="740806" y="1398304"/>
                    <a:pt x="738863" y="1395875"/>
                  </a:cubicBezTo>
                  <a:cubicBezTo>
                    <a:pt x="736920" y="1393446"/>
                    <a:pt x="733520" y="1391260"/>
                    <a:pt x="728662" y="1389317"/>
                  </a:cubicBezTo>
                  <a:cubicBezTo>
                    <a:pt x="727690" y="1387374"/>
                    <a:pt x="725990" y="1386159"/>
                    <a:pt x="723561" y="1385674"/>
                  </a:cubicBezTo>
                  <a:cubicBezTo>
                    <a:pt x="721132" y="1385188"/>
                    <a:pt x="718946" y="1384945"/>
                    <a:pt x="717003" y="1384945"/>
                  </a:cubicBezTo>
                  <a:cubicBezTo>
                    <a:pt x="714089" y="1383002"/>
                    <a:pt x="710931" y="1380816"/>
                    <a:pt x="707531" y="1378387"/>
                  </a:cubicBezTo>
                  <a:cubicBezTo>
                    <a:pt x="704130" y="1375958"/>
                    <a:pt x="701944" y="1373286"/>
                    <a:pt x="700973" y="1370372"/>
                  </a:cubicBezTo>
                  <a:cubicBezTo>
                    <a:pt x="700973" y="1369400"/>
                    <a:pt x="700730" y="1368429"/>
                    <a:pt x="700244" y="1367457"/>
                  </a:cubicBezTo>
                  <a:cubicBezTo>
                    <a:pt x="699758" y="1366485"/>
                    <a:pt x="700001" y="1366000"/>
                    <a:pt x="700973" y="1366000"/>
                  </a:cubicBezTo>
                  <a:cubicBezTo>
                    <a:pt x="699030" y="1364057"/>
                    <a:pt x="698058" y="1359685"/>
                    <a:pt x="698058" y="1352884"/>
                  </a:cubicBezTo>
                  <a:cubicBezTo>
                    <a:pt x="695143" y="1350941"/>
                    <a:pt x="692229" y="1347783"/>
                    <a:pt x="689314" y="1343411"/>
                  </a:cubicBezTo>
                  <a:cubicBezTo>
                    <a:pt x="686400" y="1339039"/>
                    <a:pt x="683971" y="1335882"/>
                    <a:pt x="682028" y="1333939"/>
                  </a:cubicBezTo>
                  <a:lnTo>
                    <a:pt x="664540" y="1316451"/>
                  </a:lnTo>
                  <a:cubicBezTo>
                    <a:pt x="658710" y="1308678"/>
                    <a:pt x="653367" y="1302849"/>
                    <a:pt x="648509" y="1298963"/>
                  </a:cubicBezTo>
                  <a:cubicBezTo>
                    <a:pt x="646566" y="1295077"/>
                    <a:pt x="642437" y="1291190"/>
                    <a:pt x="636122" y="1287304"/>
                  </a:cubicBezTo>
                  <a:cubicBezTo>
                    <a:pt x="629807" y="1283418"/>
                    <a:pt x="625678" y="1280989"/>
                    <a:pt x="623735" y="1280017"/>
                  </a:cubicBezTo>
                  <a:cubicBezTo>
                    <a:pt x="621792" y="1278074"/>
                    <a:pt x="619363" y="1275888"/>
                    <a:pt x="616448" y="1273460"/>
                  </a:cubicBezTo>
                  <a:cubicBezTo>
                    <a:pt x="613534" y="1271031"/>
                    <a:pt x="610619" y="1269330"/>
                    <a:pt x="607704" y="1268359"/>
                  </a:cubicBezTo>
                  <a:lnTo>
                    <a:pt x="607704" y="1266902"/>
                  </a:lnTo>
                  <a:cubicBezTo>
                    <a:pt x="593131" y="1257186"/>
                    <a:pt x="582930" y="1250385"/>
                    <a:pt x="577100" y="1246499"/>
                  </a:cubicBezTo>
                  <a:cubicBezTo>
                    <a:pt x="571271" y="1244556"/>
                    <a:pt x="564956" y="1238727"/>
                    <a:pt x="558155" y="1229011"/>
                  </a:cubicBezTo>
                  <a:cubicBezTo>
                    <a:pt x="558155" y="1228040"/>
                    <a:pt x="556698" y="1228040"/>
                    <a:pt x="553783" y="1229011"/>
                  </a:cubicBezTo>
                  <a:cubicBezTo>
                    <a:pt x="550869" y="1230954"/>
                    <a:pt x="547468" y="1232897"/>
                    <a:pt x="543582" y="1234840"/>
                  </a:cubicBezTo>
                  <a:cubicBezTo>
                    <a:pt x="539696" y="1236784"/>
                    <a:pt x="537267" y="1239698"/>
                    <a:pt x="536295" y="1243584"/>
                  </a:cubicBezTo>
                  <a:cubicBezTo>
                    <a:pt x="535324" y="1244556"/>
                    <a:pt x="533624" y="1245042"/>
                    <a:pt x="531195" y="1245042"/>
                  </a:cubicBezTo>
                  <a:cubicBezTo>
                    <a:pt x="528766" y="1245042"/>
                    <a:pt x="527551" y="1245527"/>
                    <a:pt x="527551" y="1246499"/>
                  </a:cubicBezTo>
                  <a:cubicBezTo>
                    <a:pt x="527551" y="1247471"/>
                    <a:pt x="526823" y="1247956"/>
                    <a:pt x="525365" y="1247956"/>
                  </a:cubicBezTo>
                  <a:cubicBezTo>
                    <a:pt x="523908" y="1247956"/>
                    <a:pt x="522694" y="1247956"/>
                    <a:pt x="521722" y="1247956"/>
                  </a:cubicBezTo>
                  <a:cubicBezTo>
                    <a:pt x="518807" y="1252814"/>
                    <a:pt x="517350" y="1256214"/>
                    <a:pt x="517350" y="1258158"/>
                  </a:cubicBezTo>
                  <a:cubicBezTo>
                    <a:pt x="517350" y="1259129"/>
                    <a:pt x="517593" y="1260101"/>
                    <a:pt x="518079" y="1261072"/>
                  </a:cubicBezTo>
                  <a:cubicBezTo>
                    <a:pt x="518565" y="1262044"/>
                    <a:pt x="518807" y="1263016"/>
                    <a:pt x="518807" y="1263987"/>
                  </a:cubicBezTo>
                  <a:lnTo>
                    <a:pt x="517350" y="1262530"/>
                  </a:lnTo>
                  <a:cubicBezTo>
                    <a:pt x="511521" y="1270302"/>
                    <a:pt x="508120" y="1276617"/>
                    <a:pt x="507149" y="1281475"/>
                  </a:cubicBezTo>
                  <a:lnTo>
                    <a:pt x="498405" y="1300420"/>
                  </a:lnTo>
                  <a:lnTo>
                    <a:pt x="495490" y="1303335"/>
                  </a:lnTo>
                  <a:lnTo>
                    <a:pt x="485289" y="1304792"/>
                  </a:lnTo>
                  <a:lnTo>
                    <a:pt x="483832" y="1309164"/>
                  </a:lnTo>
                  <a:cubicBezTo>
                    <a:pt x="480917" y="1309164"/>
                    <a:pt x="478974" y="1309650"/>
                    <a:pt x="478002" y="1310621"/>
                  </a:cubicBezTo>
                  <a:cubicBezTo>
                    <a:pt x="477031" y="1313536"/>
                    <a:pt x="476788" y="1314750"/>
                    <a:pt x="477274" y="1314265"/>
                  </a:cubicBezTo>
                  <a:cubicBezTo>
                    <a:pt x="477759" y="1313779"/>
                    <a:pt x="478974" y="1313050"/>
                    <a:pt x="480917" y="1312079"/>
                  </a:cubicBezTo>
                  <a:cubicBezTo>
                    <a:pt x="481889" y="1314993"/>
                    <a:pt x="480917" y="1317422"/>
                    <a:pt x="478002" y="1319365"/>
                  </a:cubicBezTo>
                  <a:lnTo>
                    <a:pt x="478002" y="1320823"/>
                  </a:lnTo>
                  <a:cubicBezTo>
                    <a:pt x="478002" y="1323737"/>
                    <a:pt x="475573" y="1326166"/>
                    <a:pt x="470716" y="1328109"/>
                  </a:cubicBezTo>
                  <a:cubicBezTo>
                    <a:pt x="473630" y="1329081"/>
                    <a:pt x="475088" y="1330052"/>
                    <a:pt x="475088" y="1331024"/>
                  </a:cubicBezTo>
                  <a:cubicBezTo>
                    <a:pt x="474116" y="1334910"/>
                    <a:pt x="471687" y="1338796"/>
                    <a:pt x="467801" y="1342683"/>
                  </a:cubicBezTo>
                  <a:cubicBezTo>
                    <a:pt x="470716" y="1343654"/>
                    <a:pt x="473145" y="1345111"/>
                    <a:pt x="475088" y="1347055"/>
                  </a:cubicBezTo>
                  <a:cubicBezTo>
                    <a:pt x="475088" y="1348026"/>
                    <a:pt x="474602" y="1348269"/>
                    <a:pt x="473630" y="1347783"/>
                  </a:cubicBezTo>
                  <a:cubicBezTo>
                    <a:pt x="472659" y="1347297"/>
                    <a:pt x="471687" y="1347055"/>
                    <a:pt x="470716" y="1347055"/>
                  </a:cubicBezTo>
                  <a:cubicBezTo>
                    <a:pt x="468773" y="1348998"/>
                    <a:pt x="466344" y="1349483"/>
                    <a:pt x="463429" y="1348512"/>
                  </a:cubicBezTo>
                  <a:cubicBezTo>
                    <a:pt x="459543" y="1348512"/>
                    <a:pt x="456385" y="1349483"/>
                    <a:pt x="453956" y="1351426"/>
                  </a:cubicBezTo>
                  <a:cubicBezTo>
                    <a:pt x="451528" y="1353370"/>
                    <a:pt x="449827" y="1354827"/>
                    <a:pt x="448856" y="1355799"/>
                  </a:cubicBezTo>
                  <a:cubicBezTo>
                    <a:pt x="447884" y="1353855"/>
                    <a:pt x="446427" y="1352155"/>
                    <a:pt x="444484" y="1350698"/>
                  </a:cubicBezTo>
                  <a:cubicBezTo>
                    <a:pt x="442541" y="1349240"/>
                    <a:pt x="441569" y="1348026"/>
                    <a:pt x="441569" y="1347055"/>
                  </a:cubicBezTo>
                  <a:cubicBezTo>
                    <a:pt x="440598" y="1347055"/>
                    <a:pt x="439140" y="1346812"/>
                    <a:pt x="437197" y="1346326"/>
                  </a:cubicBezTo>
                  <a:cubicBezTo>
                    <a:pt x="435254" y="1345840"/>
                    <a:pt x="433797" y="1346569"/>
                    <a:pt x="432825" y="1348512"/>
                  </a:cubicBezTo>
                  <a:cubicBezTo>
                    <a:pt x="429911" y="1346569"/>
                    <a:pt x="426510" y="1345597"/>
                    <a:pt x="422624" y="1345597"/>
                  </a:cubicBezTo>
                  <a:cubicBezTo>
                    <a:pt x="421652" y="1345597"/>
                    <a:pt x="420438" y="1345840"/>
                    <a:pt x="418981" y="1346326"/>
                  </a:cubicBezTo>
                  <a:cubicBezTo>
                    <a:pt x="417523" y="1346812"/>
                    <a:pt x="414366" y="1347055"/>
                    <a:pt x="409508" y="1347055"/>
                  </a:cubicBezTo>
                  <a:cubicBezTo>
                    <a:pt x="408537" y="1344140"/>
                    <a:pt x="405622" y="1342925"/>
                    <a:pt x="400764" y="1343411"/>
                  </a:cubicBezTo>
                  <a:cubicBezTo>
                    <a:pt x="395906" y="1343897"/>
                    <a:pt x="392506" y="1344140"/>
                    <a:pt x="390563" y="1344140"/>
                  </a:cubicBezTo>
                  <a:cubicBezTo>
                    <a:pt x="389591" y="1343168"/>
                    <a:pt x="387891" y="1342925"/>
                    <a:pt x="385462" y="1343411"/>
                  </a:cubicBezTo>
                  <a:cubicBezTo>
                    <a:pt x="383033" y="1343897"/>
                    <a:pt x="380847" y="1344140"/>
                    <a:pt x="378904" y="1344140"/>
                  </a:cubicBezTo>
                  <a:cubicBezTo>
                    <a:pt x="380847" y="1342197"/>
                    <a:pt x="383762" y="1341225"/>
                    <a:pt x="387648" y="1341225"/>
                  </a:cubicBezTo>
                  <a:cubicBezTo>
                    <a:pt x="386677" y="1341225"/>
                    <a:pt x="385948" y="1340497"/>
                    <a:pt x="385462" y="1339039"/>
                  </a:cubicBezTo>
                  <a:cubicBezTo>
                    <a:pt x="384976" y="1337582"/>
                    <a:pt x="385219" y="1335882"/>
                    <a:pt x="386191" y="1333939"/>
                  </a:cubicBezTo>
                  <a:lnTo>
                    <a:pt x="384734" y="1333939"/>
                  </a:lnTo>
                  <a:lnTo>
                    <a:pt x="383276" y="1338311"/>
                  </a:lnTo>
                  <a:lnTo>
                    <a:pt x="367246" y="1338311"/>
                  </a:lnTo>
                  <a:cubicBezTo>
                    <a:pt x="370160" y="1342197"/>
                    <a:pt x="368703" y="1344140"/>
                    <a:pt x="362874" y="1344140"/>
                  </a:cubicBezTo>
                  <a:cubicBezTo>
                    <a:pt x="355101" y="1344140"/>
                    <a:pt x="347815" y="1346569"/>
                    <a:pt x="341014" y="1351426"/>
                  </a:cubicBezTo>
                  <a:lnTo>
                    <a:pt x="338099" y="1351426"/>
                  </a:lnTo>
                  <a:lnTo>
                    <a:pt x="335184" y="1348512"/>
                  </a:lnTo>
                  <a:lnTo>
                    <a:pt x="332270" y="1348512"/>
                  </a:lnTo>
                  <a:cubicBezTo>
                    <a:pt x="330327" y="1348512"/>
                    <a:pt x="327898" y="1349483"/>
                    <a:pt x="324983" y="1351426"/>
                  </a:cubicBezTo>
                  <a:cubicBezTo>
                    <a:pt x="322069" y="1353370"/>
                    <a:pt x="319640" y="1354341"/>
                    <a:pt x="317697" y="1354341"/>
                  </a:cubicBezTo>
                  <a:lnTo>
                    <a:pt x="311867" y="1354341"/>
                  </a:lnTo>
                  <a:lnTo>
                    <a:pt x="322069" y="1347055"/>
                  </a:lnTo>
                  <a:cubicBezTo>
                    <a:pt x="319154" y="1346083"/>
                    <a:pt x="316725" y="1344140"/>
                    <a:pt x="314782" y="1341225"/>
                  </a:cubicBezTo>
                  <a:cubicBezTo>
                    <a:pt x="304095" y="1349969"/>
                    <a:pt x="295351" y="1355313"/>
                    <a:pt x="288550" y="1357256"/>
                  </a:cubicBezTo>
                  <a:lnTo>
                    <a:pt x="275434" y="1360170"/>
                  </a:lnTo>
                  <a:cubicBezTo>
                    <a:pt x="273491" y="1360170"/>
                    <a:pt x="269119" y="1362113"/>
                    <a:pt x="262318" y="1366000"/>
                  </a:cubicBezTo>
                  <a:lnTo>
                    <a:pt x="260861" y="1360170"/>
                  </a:lnTo>
                  <a:cubicBezTo>
                    <a:pt x="265719" y="1357256"/>
                    <a:pt x="272034" y="1355799"/>
                    <a:pt x="279806" y="1355799"/>
                  </a:cubicBezTo>
                  <a:cubicBezTo>
                    <a:pt x="280778" y="1354827"/>
                    <a:pt x="283207" y="1353612"/>
                    <a:pt x="287093" y="1352155"/>
                  </a:cubicBezTo>
                  <a:cubicBezTo>
                    <a:pt x="290979" y="1350698"/>
                    <a:pt x="292922" y="1348026"/>
                    <a:pt x="292922" y="1344140"/>
                  </a:cubicBezTo>
                  <a:lnTo>
                    <a:pt x="279806" y="1351426"/>
                  </a:lnTo>
                  <a:cubicBezTo>
                    <a:pt x="279806" y="1351426"/>
                    <a:pt x="279563" y="1351184"/>
                    <a:pt x="279077" y="1350698"/>
                  </a:cubicBezTo>
                  <a:cubicBezTo>
                    <a:pt x="278592" y="1350212"/>
                    <a:pt x="278349" y="1349969"/>
                    <a:pt x="278349" y="1349969"/>
                  </a:cubicBezTo>
                  <a:cubicBezTo>
                    <a:pt x="280292" y="1346083"/>
                    <a:pt x="281263" y="1344140"/>
                    <a:pt x="281263" y="1344140"/>
                  </a:cubicBezTo>
                  <a:cubicBezTo>
                    <a:pt x="279320" y="1343168"/>
                    <a:pt x="277620" y="1343168"/>
                    <a:pt x="276163" y="1344140"/>
                  </a:cubicBezTo>
                  <a:cubicBezTo>
                    <a:pt x="274705" y="1345111"/>
                    <a:pt x="273491" y="1346083"/>
                    <a:pt x="272519" y="1347055"/>
                  </a:cubicBezTo>
                  <a:cubicBezTo>
                    <a:pt x="271548" y="1347055"/>
                    <a:pt x="270819" y="1348269"/>
                    <a:pt x="270333" y="1350698"/>
                  </a:cubicBezTo>
                  <a:cubicBezTo>
                    <a:pt x="269848" y="1353127"/>
                    <a:pt x="268633" y="1354341"/>
                    <a:pt x="266690" y="1354341"/>
                  </a:cubicBezTo>
                  <a:lnTo>
                    <a:pt x="266690" y="1348512"/>
                  </a:lnTo>
                  <a:cubicBezTo>
                    <a:pt x="265719" y="1348512"/>
                    <a:pt x="264504" y="1348269"/>
                    <a:pt x="263047" y="1347783"/>
                  </a:cubicBezTo>
                  <a:cubicBezTo>
                    <a:pt x="261590" y="1347297"/>
                    <a:pt x="260861" y="1347540"/>
                    <a:pt x="260861" y="1348512"/>
                  </a:cubicBezTo>
                  <a:cubicBezTo>
                    <a:pt x="255032" y="1348512"/>
                    <a:pt x="250660" y="1350455"/>
                    <a:pt x="247745" y="1354341"/>
                  </a:cubicBezTo>
                  <a:cubicBezTo>
                    <a:pt x="245802" y="1354341"/>
                    <a:pt x="242887" y="1354341"/>
                    <a:pt x="239001" y="1354341"/>
                  </a:cubicBezTo>
                  <a:cubicBezTo>
                    <a:pt x="239001" y="1355313"/>
                    <a:pt x="238029" y="1355799"/>
                    <a:pt x="236086" y="1355799"/>
                  </a:cubicBezTo>
                  <a:lnTo>
                    <a:pt x="227342" y="1355799"/>
                  </a:lnTo>
                  <a:lnTo>
                    <a:pt x="227342" y="1361628"/>
                  </a:lnTo>
                  <a:cubicBezTo>
                    <a:pt x="227342" y="1370372"/>
                    <a:pt x="224428" y="1373772"/>
                    <a:pt x="218598" y="1371829"/>
                  </a:cubicBezTo>
                  <a:lnTo>
                    <a:pt x="221513" y="1364542"/>
                  </a:lnTo>
                  <a:lnTo>
                    <a:pt x="220056" y="1361628"/>
                  </a:lnTo>
                  <a:lnTo>
                    <a:pt x="215684" y="1361628"/>
                  </a:lnTo>
                  <a:cubicBezTo>
                    <a:pt x="209855" y="1361628"/>
                    <a:pt x="203539" y="1360170"/>
                    <a:pt x="196739" y="1357256"/>
                  </a:cubicBezTo>
                  <a:lnTo>
                    <a:pt x="196739" y="1366000"/>
                  </a:lnTo>
                  <a:cubicBezTo>
                    <a:pt x="193824" y="1366000"/>
                    <a:pt x="191638" y="1365514"/>
                    <a:pt x="190181" y="1364542"/>
                  </a:cubicBezTo>
                  <a:cubicBezTo>
                    <a:pt x="188723" y="1363571"/>
                    <a:pt x="188480" y="1362113"/>
                    <a:pt x="189452" y="1360170"/>
                  </a:cubicBezTo>
                  <a:cubicBezTo>
                    <a:pt x="186537" y="1360170"/>
                    <a:pt x="184351" y="1359199"/>
                    <a:pt x="182894" y="1357256"/>
                  </a:cubicBezTo>
                  <a:cubicBezTo>
                    <a:pt x="181437" y="1355313"/>
                    <a:pt x="180222" y="1354341"/>
                    <a:pt x="179251" y="1354341"/>
                  </a:cubicBezTo>
                  <a:lnTo>
                    <a:pt x="169049" y="1352884"/>
                  </a:lnTo>
                  <a:lnTo>
                    <a:pt x="169049" y="1349969"/>
                  </a:lnTo>
                  <a:cubicBezTo>
                    <a:pt x="170021" y="1347055"/>
                    <a:pt x="169535" y="1345354"/>
                    <a:pt x="167592" y="1344868"/>
                  </a:cubicBezTo>
                  <a:cubicBezTo>
                    <a:pt x="165649" y="1344383"/>
                    <a:pt x="164192" y="1344140"/>
                    <a:pt x="163220" y="1344140"/>
                  </a:cubicBezTo>
                  <a:cubicBezTo>
                    <a:pt x="164192" y="1342197"/>
                    <a:pt x="164677" y="1341711"/>
                    <a:pt x="164677" y="1342683"/>
                  </a:cubicBezTo>
                  <a:cubicBezTo>
                    <a:pt x="171478" y="1346569"/>
                    <a:pt x="176336" y="1348512"/>
                    <a:pt x="179251" y="1348512"/>
                  </a:cubicBezTo>
                  <a:lnTo>
                    <a:pt x="196739" y="1354341"/>
                  </a:lnTo>
                  <a:cubicBezTo>
                    <a:pt x="189938" y="1348512"/>
                    <a:pt x="181194" y="1340254"/>
                    <a:pt x="170507" y="1329567"/>
                  </a:cubicBezTo>
                  <a:lnTo>
                    <a:pt x="173421" y="1331024"/>
                  </a:lnTo>
                  <a:cubicBezTo>
                    <a:pt x="176336" y="1332967"/>
                    <a:pt x="178765" y="1333939"/>
                    <a:pt x="180708" y="1333939"/>
                  </a:cubicBezTo>
                  <a:cubicBezTo>
                    <a:pt x="181680" y="1333939"/>
                    <a:pt x="183137" y="1334424"/>
                    <a:pt x="185080" y="1335396"/>
                  </a:cubicBezTo>
                  <a:cubicBezTo>
                    <a:pt x="189938" y="1339282"/>
                    <a:pt x="195281" y="1341225"/>
                    <a:pt x="201111" y="1341225"/>
                  </a:cubicBezTo>
                  <a:cubicBezTo>
                    <a:pt x="201111" y="1340254"/>
                    <a:pt x="200139" y="1339768"/>
                    <a:pt x="198196" y="1339768"/>
                  </a:cubicBezTo>
                  <a:cubicBezTo>
                    <a:pt x="196253" y="1339768"/>
                    <a:pt x="194796" y="1339282"/>
                    <a:pt x="193824" y="1338311"/>
                  </a:cubicBezTo>
                  <a:cubicBezTo>
                    <a:pt x="193824" y="1334424"/>
                    <a:pt x="192852" y="1331510"/>
                    <a:pt x="190909" y="1329567"/>
                  </a:cubicBezTo>
                  <a:lnTo>
                    <a:pt x="185080" y="1325195"/>
                  </a:lnTo>
                  <a:lnTo>
                    <a:pt x="180708" y="1319365"/>
                  </a:lnTo>
                  <a:lnTo>
                    <a:pt x="180708" y="1317908"/>
                  </a:lnTo>
                  <a:cubicBezTo>
                    <a:pt x="178765" y="1318880"/>
                    <a:pt x="176822" y="1318394"/>
                    <a:pt x="174879" y="1316451"/>
                  </a:cubicBezTo>
                  <a:lnTo>
                    <a:pt x="179251" y="1316451"/>
                  </a:lnTo>
                  <a:lnTo>
                    <a:pt x="177793" y="1313536"/>
                  </a:lnTo>
                  <a:cubicBezTo>
                    <a:pt x="177793" y="1312565"/>
                    <a:pt x="177551" y="1311350"/>
                    <a:pt x="177065" y="1309893"/>
                  </a:cubicBezTo>
                  <a:cubicBezTo>
                    <a:pt x="176579" y="1308435"/>
                    <a:pt x="175850" y="1307707"/>
                    <a:pt x="174879" y="1307707"/>
                  </a:cubicBezTo>
                  <a:cubicBezTo>
                    <a:pt x="168078" y="1307707"/>
                    <a:pt x="164192" y="1306249"/>
                    <a:pt x="163220" y="1303335"/>
                  </a:cubicBezTo>
                  <a:lnTo>
                    <a:pt x="164677" y="1300420"/>
                  </a:lnTo>
                  <a:lnTo>
                    <a:pt x="153019" y="1288761"/>
                  </a:lnTo>
                  <a:lnTo>
                    <a:pt x="153019" y="1287304"/>
                  </a:lnTo>
                  <a:lnTo>
                    <a:pt x="166135" y="1294591"/>
                  </a:lnTo>
                  <a:cubicBezTo>
                    <a:pt x="166135" y="1291676"/>
                    <a:pt x="165649" y="1289733"/>
                    <a:pt x="164677" y="1288761"/>
                  </a:cubicBezTo>
                  <a:cubicBezTo>
                    <a:pt x="157877" y="1283904"/>
                    <a:pt x="153019" y="1280989"/>
                    <a:pt x="150104" y="1280017"/>
                  </a:cubicBezTo>
                  <a:lnTo>
                    <a:pt x="145732" y="1281475"/>
                  </a:lnTo>
                  <a:cubicBezTo>
                    <a:pt x="140874" y="1281475"/>
                    <a:pt x="139903" y="1280017"/>
                    <a:pt x="142818" y="1277103"/>
                  </a:cubicBezTo>
                  <a:lnTo>
                    <a:pt x="150104" y="1274188"/>
                  </a:lnTo>
                  <a:cubicBezTo>
                    <a:pt x="150104" y="1270302"/>
                    <a:pt x="153019" y="1266902"/>
                    <a:pt x="158848" y="1263987"/>
                  </a:cubicBezTo>
                  <a:cubicBezTo>
                    <a:pt x="158848" y="1263987"/>
                    <a:pt x="160305" y="1263016"/>
                    <a:pt x="163220" y="1261072"/>
                  </a:cubicBezTo>
                  <a:lnTo>
                    <a:pt x="161763" y="1258158"/>
                  </a:lnTo>
                  <a:lnTo>
                    <a:pt x="166135" y="1258158"/>
                  </a:lnTo>
                  <a:cubicBezTo>
                    <a:pt x="167106" y="1258158"/>
                    <a:pt x="168564" y="1258158"/>
                    <a:pt x="170507" y="1258158"/>
                  </a:cubicBezTo>
                  <a:cubicBezTo>
                    <a:pt x="173421" y="1258158"/>
                    <a:pt x="175607" y="1257429"/>
                    <a:pt x="177065" y="1255972"/>
                  </a:cubicBezTo>
                  <a:cubicBezTo>
                    <a:pt x="178522" y="1254514"/>
                    <a:pt x="180708" y="1253300"/>
                    <a:pt x="183623" y="1252328"/>
                  </a:cubicBezTo>
                  <a:cubicBezTo>
                    <a:pt x="178765" y="1248442"/>
                    <a:pt x="175850" y="1245527"/>
                    <a:pt x="174879" y="1243584"/>
                  </a:cubicBezTo>
                  <a:cubicBezTo>
                    <a:pt x="175850" y="1244556"/>
                    <a:pt x="177308" y="1245527"/>
                    <a:pt x="179251" y="1246499"/>
                  </a:cubicBezTo>
                  <a:cubicBezTo>
                    <a:pt x="181194" y="1247471"/>
                    <a:pt x="183137" y="1248928"/>
                    <a:pt x="185080" y="1250871"/>
                  </a:cubicBezTo>
                  <a:lnTo>
                    <a:pt x="186537" y="1246499"/>
                  </a:lnTo>
                  <a:lnTo>
                    <a:pt x="193824" y="1246499"/>
                  </a:lnTo>
                  <a:lnTo>
                    <a:pt x="186537" y="1237755"/>
                  </a:lnTo>
                  <a:lnTo>
                    <a:pt x="187995" y="1237755"/>
                  </a:lnTo>
                  <a:lnTo>
                    <a:pt x="196739" y="1242127"/>
                  </a:lnTo>
                  <a:lnTo>
                    <a:pt x="202568" y="1240670"/>
                  </a:lnTo>
                  <a:lnTo>
                    <a:pt x="202568" y="1237755"/>
                  </a:lnTo>
                  <a:lnTo>
                    <a:pt x="206940" y="1239212"/>
                  </a:lnTo>
                  <a:cubicBezTo>
                    <a:pt x="204997" y="1235326"/>
                    <a:pt x="200625" y="1230711"/>
                    <a:pt x="193824" y="1225368"/>
                  </a:cubicBezTo>
                  <a:cubicBezTo>
                    <a:pt x="187023" y="1220024"/>
                    <a:pt x="182651" y="1215895"/>
                    <a:pt x="180708" y="1212981"/>
                  </a:cubicBezTo>
                  <a:cubicBezTo>
                    <a:pt x="183623" y="1214924"/>
                    <a:pt x="190909" y="1219539"/>
                    <a:pt x="202568" y="1226825"/>
                  </a:cubicBezTo>
                  <a:cubicBezTo>
                    <a:pt x="214226" y="1234112"/>
                    <a:pt x="226371" y="1239698"/>
                    <a:pt x="239001" y="1243584"/>
                  </a:cubicBezTo>
                  <a:cubicBezTo>
                    <a:pt x="238029" y="1240670"/>
                    <a:pt x="237058" y="1238727"/>
                    <a:pt x="236086" y="1237755"/>
                  </a:cubicBezTo>
                  <a:cubicBezTo>
                    <a:pt x="239973" y="1237755"/>
                    <a:pt x="242401" y="1238241"/>
                    <a:pt x="243373" y="1239212"/>
                  </a:cubicBezTo>
                  <a:lnTo>
                    <a:pt x="244830" y="1240670"/>
                  </a:lnTo>
                  <a:cubicBezTo>
                    <a:pt x="247745" y="1239698"/>
                    <a:pt x="249931" y="1239455"/>
                    <a:pt x="251388" y="1239941"/>
                  </a:cubicBezTo>
                  <a:cubicBezTo>
                    <a:pt x="252846" y="1240427"/>
                    <a:pt x="253574" y="1240670"/>
                    <a:pt x="253574" y="1240670"/>
                  </a:cubicBezTo>
                  <a:lnTo>
                    <a:pt x="250660" y="1240670"/>
                  </a:lnTo>
                  <a:lnTo>
                    <a:pt x="250660" y="1242127"/>
                  </a:lnTo>
                  <a:cubicBezTo>
                    <a:pt x="251631" y="1242127"/>
                    <a:pt x="254060" y="1241156"/>
                    <a:pt x="257946" y="1239212"/>
                  </a:cubicBezTo>
                  <a:lnTo>
                    <a:pt x="259404" y="1239212"/>
                  </a:lnTo>
                  <a:lnTo>
                    <a:pt x="249202" y="1233383"/>
                  </a:lnTo>
                  <a:cubicBezTo>
                    <a:pt x="253088" y="1234355"/>
                    <a:pt x="256003" y="1235326"/>
                    <a:pt x="257946" y="1236298"/>
                  </a:cubicBezTo>
                  <a:cubicBezTo>
                    <a:pt x="259889" y="1237269"/>
                    <a:pt x="260861" y="1237755"/>
                    <a:pt x="260861" y="1237755"/>
                  </a:cubicBezTo>
                  <a:cubicBezTo>
                    <a:pt x="262804" y="1236784"/>
                    <a:pt x="263290" y="1234840"/>
                    <a:pt x="262318" y="1231926"/>
                  </a:cubicBezTo>
                  <a:cubicBezTo>
                    <a:pt x="261347" y="1229011"/>
                    <a:pt x="260861" y="1227068"/>
                    <a:pt x="260861" y="1226097"/>
                  </a:cubicBezTo>
                  <a:lnTo>
                    <a:pt x="260861" y="1215895"/>
                  </a:lnTo>
                  <a:cubicBezTo>
                    <a:pt x="259889" y="1214924"/>
                    <a:pt x="258432" y="1213709"/>
                    <a:pt x="256489" y="1212252"/>
                  </a:cubicBezTo>
                  <a:cubicBezTo>
                    <a:pt x="254546" y="1210795"/>
                    <a:pt x="252603" y="1210066"/>
                    <a:pt x="250660" y="1210066"/>
                  </a:cubicBezTo>
                  <a:lnTo>
                    <a:pt x="249202" y="1210066"/>
                  </a:lnTo>
                  <a:cubicBezTo>
                    <a:pt x="249202" y="1209094"/>
                    <a:pt x="249445" y="1207637"/>
                    <a:pt x="249931" y="1205694"/>
                  </a:cubicBezTo>
                  <a:cubicBezTo>
                    <a:pt x="250417" y="1203751"/>
                    <a:pt x="253088" y="1201808"/>
                    <a:pt x="257946" y="1199865"/>
                  </a:cubicBezTo>
                  <a:cubicBezTo>
                    <a:pt x="256975" y="1198893"/>
                    <a:pt x="255760" y="1197679"/>
                    <a:pt x="254303" y="1196221"/>
                  </a:cubicBezTo>
                  <a:cubicBezTo>
                    <a:pt x="252846" y="1194764"/>
                    <a:pt x="251631" y="1194035"/>
                    <a:pt x="250660" y="1194035"/>
                  </a:cubicBezTo>
                  <a:cubicBezTo>
                    <a:pt x="249688" y="1194035"/>
                    <a:pt x="248717" y="1195007"/>
                    <a:pt x="247745" y="1196950"/>
                  </a:cubicBezTo>
                  <a:cubicBezTo>
                    <a:pt x="246773" y="1198893"/>
                    <a:pt x="245802" y="1199865"/>
                    <a:pt x="244830" y="1199865"/>
                  </a:cubicBezTo>
                  <a:cubicBezTo>
                    <a:pt x="240944" y="1199865"/>
                    <a:pt x="237058" y="1200350"/>
                    <a:pt x="233172" y="1201322"/>
                  </a:cubicBezTo>
                  <a:cubicBezTo>
                    <a:pt x="229286" y="1202294"/>
                    <a:pt x="224428" y="1202779"/>
                    <a:pt x="218598" y="1202779"/>
                  </a:cubicBezTo>
                  <a:lnTo>
                    <a:pt x="212769" y="1202779"/>
                  </a:lnTo>
                  <a:cubicBezTo>
                    <a:pt x="208883" y="1202779"/>
                    <a:pt x="204997" y="1200836"/>
                    <a:pt x="201111" y="1196950"/>
                  </a:cubicBezTo>
                  <a:cubicBezTo>
                    <a:pt x="200139" y="1195007"/>
                    <a:pt x="197710" y="1193307"/>
                    <a:pt x="193824" y="1191849"/>
                  </a:cubicBezTo>
                  <a:cubicBezTo>
                    <a:pt x="189938" y="1190392"/>
                    <a:pt x="187023" y="1189178"/>
                    <a:pt x="185080" y="1188206"/>
                  </a:cubicBezTo>
                  <a:cubicBezTo>
                    <a:pt x="185080" y="1188206"/>
                    <a:pt x="184594" y="1186749"/>
                    <a:pt x="183623" y="1183834"/>
                  </a:cubicBezTo>
                  <a:cubicBezTo>
                    <a:pt x="185566" y="1185777"/>
                    <a:pt x="190424" y="1186749"/>
                    <a:pt x="198196" y="1186749"/>
                  </a:cubicBezTo>
                  <a:cubicBezTo>
                    <a:pt x="203054" y="1186749"/>
                    <a:pt x="205483" y="1184806"/>
                    <a:pt x="205483" y="1180920"/>
                  </a:cubicBezTo>
                  <a:cubicBezTo>
                    <a:pt x="220056" y="1180920"/>
                    <a:pt x="226371" y="1180434"/>
                    <a:pt x="224428" y="1179462"/>
                  </a:cubicBezTo>
                  <a:lnTo>
                    <a:pt x="222970" y="1179462"/>
                  </a:lnTo>
                  <a:lnTo>
                    <a:pt x="193824" y="1180920"/>
                  </a:lnTo>
                  <a:cubicBezTo>
                    <a:pt x="183137" y="1180920"/>
                    <a:pt x="177793" y="1179948"/>
                    <a:pt x="177793" y="1178005"/>
                  </a:cubicBezTo>
                  <a:cubicBezTo>
                    <a:pt x="175850" y="1178976"/>
                    <a:pt x="174393" y="1179219"/>
                    <a:pt x="173421" y="1178733"/>
                  </a:cubicBezTo>
                  <a:cubicBezTo>
                    <a:pt x="172450" y="1178248"/>
                    <a:pt x="171964" y="1177033"/>
                    <a:pt x="171964" y="1175090"/>
                  </a:cubicBezTo>
                  <a:lnTo>
                    <a:pt x="171964" y="1167804"/>
                  </a:lnTo>
                  <a:lnTo>
                    <a:pt x="185080" y="1172176"/>
                  </a:lnTo>
                  <a:lnTo>
                    <a:pt x="171964" y="1160517"/>
                  </a:lnTo>
                  <a:cubicBezTo>
                    <a:pt x="171964" y="1158574"/>
                    <a:pt x="171235" y="1158088"/>
                    <a:pt x="169778" y="1159060"/>
                  </a:cubicBezTo>
                  <a:cubicBezTo>
                    <a:pt x="168321" y="1160031"/>
                    <a:pt x="166621" y="1159545"/>
                    <a:pt x="164677" y="1157602"/>
                  </a:cubicBezTo>
                  <a:cubicBezTo>
                    <a:pt x="164677" y="1155659"/>
                    <a:pt x="162249" y="1154202"/>
                    <a:pt x="157391" y="1153230"/>
                  </a:cubicBezTo>
                  <a:cubicBezTo>
                    <a:pt x="150590" y="1153230"/>
                    <a:pt x="146218" y="1152259"/>
                    <a:pt x="144275" y="1150316"/>
                  </a:cubicBezTo>
                  <a:cubicBezTo>
                    <a:pt x="141360" y="1149344"/>
                    <a:pt x="139903" y="1146429"/>
                    <a:pt x="139903" y="1141572"/>
                  </a:cubicBezTo>
                  <a:cubicBezTo>
                    <a:pt x="138931" y="1138657"/>
                    <a:pt x="136988" y="1135742"/>
                    <a:pt x="134074" y="1132828"/>
                  </a:cubicBezTo>
                  <a:cubicBezTo>
                    <a:pt x="131159" y="1129913"/>
                    <a:pt x="128730" y="1126998"/>
                    <a:pt x="126787" y="1124084"/>
                  </a:cubicBezTo>
                  <a:cubicBezTo>
                    <a:pt x="123872" y="1121169"/>
                    <a:pt x="123387" y="1118740"/>
                    <a:pt x="125330" y="1116797"/>
                  </a:cubicBezTo>
                  <a:lnTo>
                    <a:pt x="125330" y="1112425"/>
                  </a:lnTo>
                  <a:cubicBezTo>
                    <a:pt x="127273" y="1109510"/>
                    <a:pt x="125815" y="1106110"/>
                    <a:pt x="120958" y="1102224"/>
                  </a:cubicBezTo>
                  <a:lnTo>
                    <a:pt x="116586" y="1097852"/>
                  </a:lnTo>
                  <a:cubicBezTo>
                    <a:pt x="117557" y="1097852"/>
                    <a:pt x="119015" y="1098338"/>
                    <a:pt x="120958" y="1099309"/>
                  </a:cubicBezTo>
                  <a:cubicBezTo>
                    <a:pt x="122901" y="1100281"/>
                    <a:pt x="124358" y="1099795"/>
                    <a:pt x="125330" y="1097852"/>
                  </a:cubicBezTo>
                  <a:cubicBezTo>
                    <a:pt x="124358" y="1097852"/>
                    <a:pt x="123872" y="1097123"/>
                    <a:pt x="123872" y="1095666"/>
                  </a:cubicBezTo>
                  <a:cubicBezTo>
                    <a:pt x="123872" y="1094209"/>
                    <a:pt x="123387" y="1092994"/>
                    <a:pt x="122415" y="1092022"/>
                  </a:cubicBezTo>
                  <a:cubicBezTo>
                    <a:pt x="122415" y="1090080"/>
                    <a:pt x="122901" y="1087651"/>
                    <a:pt x="123872" y="1084736"/>
                  </a:cubicBezTo>
                  <a:cubicBezTo>
                    <a:pt x="124844" y="1081821"/>
                    <a:pt x="124844" y="1079393"/>
                    <a:pt x="123872" y="1077449"/>
                  </a:cubicBezTo>
                  <a:lnTo>
                    <a:pt x="119500" y="1065791"/>
                  </a:lnTo>
                  <a:lnTo>
                    <a:pt x="112214" y="1045388"/>
                  </a:lnTo>
                  <a:cubicBezTo>
                    <a:pt x="113185" y="1043445"/>
                    <a:pt x="116100" y="1042474"/>
                    <a:pt x="120958" y="1042474"/>
                  </a:cubicBezTo>
                  <a:lnTo>
                    <a:pt x="120958" y="1039559"/>
                  </a:lnTo>
                  <a:cubicBezTo>
                    <a:pt x="126787" y="1037616"/>
                    <a:pt x="128244" y="1033244"/>
                    <a:pt x="125330" y="1026443"/>
                  </a:cubicBezTo>
                  <a:cubicBezTo>
                    <a:pt x="127273" y="1024500"/>
                    <a:pt x="129702" y="1023528"/>
                    <a:pt x="132616" y="1023528"/>
                  </a:cubicBezTo>
                  <a:cubicBezTo>
                    <a:pt x="135531" y="1024500"/>
                    <a:pt x="138446" y="1026443"/>
                    <a:pt x="141360" y="1029358"/>
                  </a:cubicBezTo>
                  <a:cubicBezTo>
                    <a:pt x="140389" y="1027414"/>
                    <a:pt x="139903" y="1024986"/>
                    <a:pt x="139903" y="1022071"/>
                  </a:cubicBezTo>
                  <a:cubicBezTo>
                    <a:pt x="138931" y="1021099"/>
                    <a:pt x="137960" y="1019156"/>
                    <a:pt x="136988" y="1016242"/>
                  </a:cubicBezTo>
                  <a:cubicBezTo>
                    <a:pt x="136017" y="1013327"/>
                    <a:pt x="136017" y="1010412"/>
                    <a:pt x="136988" y="1007498"/>
                  </a:cubicBezTo>
                  <a:lnTo>
                    <a:pt x="138446" y="1004583"/>
                  </a:lnTo>
                  <a:cubicBezTo>
                    <a:pt x="138446" y="1001668"/>
                    <a:pt x="136502" y="997782"/>
                    <a:pt x="132616" y="992925"/>
                  </a:cubicBezTo>
                  <a:cubicBezTo>
                    <a:pt x="132616" y="991953"/>
                    <a:pt x="131645" y="990253"/>
                    <a:pt x="129702" y="987824"/>
                  </a:cubicBezTo>
                  <a:cubicBezTo>
                    <a:pt x="127759" y="985395"/>
                    <a:pt x="126301" y="983209"/>
                    <a:pt x="125330" y="981266"/>
                  </a:cubicBezTo>
                  <a:cubicBezTo>
                    <a:pt x="124358" y="977380"/>
                    <a:pt x="122901" y="972522"/>
                    <a:pt x="120958" y="966693"/>
                  </a:cubicBezTo>
                  <a:cubicBezTo>
                    <a:pt x="120958" y="963778"/>
                    <a:pt x="119258" y="961106"/>
                    <a:pt x="115857" y="958677"/>
                  </a:cubicBezTo>
                  <a:cubicBezTo>
                    <a:pt x="112457" y="956248"/>
                    <a:pt x="110756" y="954548"/>
                    <a:pt x="110756" y="953577"/>
                  </a:cubicBezTo>
                  <a:cubicBezTo>
                    <a:pt x="110756" y="952605"/>
                    <a:pt x="110999" y="951876"/>
                    <a:pt x="111485" y="951391"/>
                  </a:cubicBezTo>
                  <a:cubicBezTo>
                    <a:pt x="111971" y="950905"/>
                    <a:pt x="112700" y="950662"/>
                    <a:pt x="113671" y="950662"/>
                  </a:cubicBezTo>
                  <a:lnTo>
                    <a:pt x="113671" y="949205"/>
                  </a:lnTo>
                  <a:lnTo>
                    <a:pt x="118043" y="949205"/>
                  </a:lnTo>
                  <a:cubicBezTo>
                    <a:pt x="119986" y="951148"/>
                    <a:pt x="121686" y="954548"/>
                    <a:pt x="123144" y="959406"/>
                  </a:cubicBezTo>
                  <a:cubicBezTo>
                    <a:pt x="124601" y="964264"/>
                    <a:pt x="125815" y="967664"/>
                    <a:pt x="126787" y="969607"/>
                  </a:cubicBezTo>
                  <a:cubicBezTo>
                    <a:pt x="130673" y="971550"/>
                    <a:pt x="137960" y="979323"/>
                    <a:pt x="148647" y="992925"/>
                  </a:cubicBezTo>
                  <a:cubicBezTo>
                    <a:pt x="151562" y="990981"/>
                    <a:pt x="152533" y="989524"/>
                    <a:pt x="151562" y="988552"/>
                  </a:cubicBezTo>
                  <a:cubicBezTo>
                    <a:pt x="150590" y="987581"/>
                    <a:pt x="150104" y="987095"/>
                    <a:pt x="150104" y="987095"/>
                  </a:cubicBezTo>
                  <a:cubicBezTo>
                    <a:pt x="150104" y="983209"/>
                    <a:pt x="151562" y="979809"/>
                    <a:pt x="154476" y="976894"/>
                  </a:cubicBezTo>
                  <a:cubicBezTo>
                    <a:pt x="159334" y="986609"/>
                    <a:pt x="161763" y="991467"/>
                    <a:pt x="161763" y="991467"/>
                  </a:cubicBezTo>
                  <a:cubicBezTo>
                    <a:pt x="162734" y="998268"/>
                    <a:pt x="168078" y="1007984"/>
                    <a:pt x="177793" y="1020614"/>
                  </a:cubicBezTo>
                  <a:cubicBezTo>
                    <a:pt x="178765" y="1022557"/>
                    <a:pt x="185080" y="1024014"/>
                    <a:pt x="196739" y="1024986"/>
                  </a:cubicBezTo>
                  <a:lnTo>
                    <a:pt x="195281" y="1022071"/>
                  </a:lnTo>
                  <a:lnTo>
                    <a:pt x="196739" y="1022071"/>
                  </a:lnTo>
                  <a:lnTo>
                    <a:pt x="199653" y="1023528"/>
                  </a:lnTo>
                  <a:lnTo>
                    <a:pt x="204025" y="1022071"/>
                  </a:lnTo>
                  <a:cubicBezTo>
                    <a:pt x="217627" y="993896"/>
                    <a:pt x="231229" y="970093"/>
                    <a:pt x="244830" y="950662"/>
                  </a:cubicBezTo>
                  <a:cubicBezTo>
                    <a:pt x="248717" y="948719"/>
                    <a:pt x="250660" y="943375"/>
                    <a:pt x="250660" y="934631"/>
                  </a:cubicBezTo>
                  <a:cubicBezTo>
                    <a:pt x="251631" y="933660"/>
                    <a:pt x="251874" y="932688"/>
                    <a:pt x="251388" y="931717"/>
                  </a:cubicBezTo>
                  <a:cubicBezTo>
                    <a:pt x="250902" y="930745"/>
                    <a:pt x="250660" y="929774"/>
                    <a:pt x="250660" y="928802"/>
                  </a:cubicBezTo>
                  <a:cubicBezTo>
                    <a:pt x="236086" y="922973"/>
                    <a:pt x="228314" y="919572"/>
                    <a:pt x="227342" y="918601"/>
                  </a:cubicBezTo>
                  <a:cubicBezTo>
                    <a:pt x="227342" y="918601"/>
                    <a:pt x="225399" y="917143"/>
                    <a:pt x="221513" y="914229"/>
                  </a:cubicBezTo>
                  <a:cubicBezTo>
                    <a:pt x="220542" y="913257"/>
                    <a:pt x="219570" y="911557"/>
                    <a:pt x="218598" y="909128"/>
                  </a:cubicBezTo>
                  <a:cubicBezTo>
                    <a:pt x="217627" y="906699"/>
                    <a:pt x="216170" y="905485"/>
                    <a:pt x="214226" y="905485"/>
                  </a:cubicBezTo>
                  <a:cubicBezTo>
                    <a:pt x="213255" y="902570"/>
                    <a:pt x="211798" y="899656"/>
                    <a:pt x="209855" y="896741"/>
                  </a:cubicBezTo>
                  <a:cubicBezTo>
                    <a:pt x="207911" y="893826"/>
                    <a:pt x="206454" y="891883"/>
                    <a:pt x="205483" y="890912"/>
                  </a:cubicBezTo>
                  <a:lnTo>
                    <a:pt x="199653" y="885082"/>
                  </a:lnTo>
                  <a:cubicBezTo>
                    <a:pt x="189938" y="883139"/>
                    <a:pt x="181680" y="875367"/>
                    <a:pt x="174879" y="861765"/>
                  </a:cubicBezTo>
                  <a:cubicBezTo>
                    <a:pt x="173907" y="859822"/>
                    <a:pt x="171721" y="856422"/>
                    <a:pt x="168321" y="851564"/>
                  </a:cubicBezTo>
                  <a:lnTo>
                    <a:pt x="166584" y="848421"/>
                  </a:lnTo>
                  <a:lnTo>
                    <a:pt x="163220" y="863223"/>
                  </a:lnTo>
                  <a:lnTo>
                    <a:pt x="155933" y="873424"/>
                  </a:lnTo>
                  <a:cubicBezTo>
                    <a:pt x="152047" y="874395"/>
                    <a:pt x="147675" y="876096"/>
                    <a:pt x="142818" y="878525"/>
                  </a:cubicBezTo>
                  <a:cubicBezTo>
                    <a:pt x="137960" y="880953"/>
                    <a:pt x="134559" y="882168"/>
                    <a:pt x="132616" y="882168"/>
                  </a:cubicBezTo>
                  <a:cubicBezTo>
                    <a:pt x="131645" y="882168"/>
                    <a:pt x="130916" y="882168"/>
                    <a:pt x="130430" y="882168"/>
                  </a:cubicBezTo>
                  <a:cubicBezTo>
                    <a:pt x="129945" y="882168"/>
                    <a:pt x="129702" y="882653"/>
                    <a:pt x="129702" y="883625"/>
                  </a:cubicBezTo>
                  <a:cubicBezTo>
                    <a:pt x="126787" y="885568"/>
                    <a:pt x="123872" y="886054"/>
                    <a:pt x="120958" y="885082"/>
                  </a:cubicBezTo>
                  <a:cubicBezTo>
                    <a:pt x="117072" y="885082"/>
                    <a:pt x="110756" y="883139"/>
                    <a:pt x="102013" y="879253"/>
                  </a:cubicBezTo>
                  <a:cubicBezTo>
                    <a:pt x="101041" y="878282"/>
                    <a:pt x="100555" y="877067"/>
                    <a:pt x="100555" y="875610"/>
                  </a:cubicBezTo>
                  <a:cubicBezTo>
                    <a:pt x="100555" y="874153"/>
                    <a:pt x="99584" y="872938"/>
                    <a:pt x="97641" y="871966"/>
                  </a:cubicBezTo>
                  <a:cubicBezTo>
                    <a:pt x="86953" y="871966"/>
                    <a:pt x="79181" y="870995"/>
                    <a:pt x="74323" y="869052"/>
                  </a:cubicBezTo>
                  <a:cubicBezTo>
                    <a:pt x="70437" y="869052"/>
                    <a:pt x="68008" y="868080"/>
                    <a:pt x="67037" y="866137"/>
                  </a:cubicBezTo>
                  <a:cubicBezTo>
                    <a:pt x="65094" y="864194"/>
                    <a:pt x="62422" y="861765"/>
                    <a:pt x="59021" y="858851"/>
                  </a:cubicBezTo>
                  <a:cubicBezTo>
                    <a:pt x="55621" y="855936"/>
                    <a:pt x="53435" y="852535"/>
                    <a:pt x="52463" y="848649"/>
                  </a:cubicBezTo>
                  <a:lnTo>
                    <a:pt x="49549" y="842820"/>
                  </a:lnTo>
                  <a:lnTo>
                    <a:pt x="46634" y="848649"/>
                  </a:lnTo>
                  <a:cubicBezTo>
                    <a:pt x="45663" y="847678"/>
                    <a:pt x="40805" y="844277"/>
                    <a:pt x="32061" y="838448"/>
                  </a:cubicBezTo>
                  <a:lnTo>
                    <a:pt x="29146" y="818045"/>
                  </a:lnTo>
                  <a:cubicBezTo>
                    <a:pt x="29146" y="812216"/>
                    <a:pt x="28175" y="806873"/>
                    <a:pt x="26232" y="802015"/>
                  </a:cubicBezTo>
                  <a:cubicBezTo>
                    <a:pt x="15545" y="787442"/>
                    <a:pt x="8258" y="771897"/>
                    <a:pt x="4372" y="755381"/>
                  </a:cubicBezTo>
                  <a:cubicBezTo>
                    <a:pt x="4372" y="754409"/>
                    <a:pt x="4129" y="752952"/>
                    <a:pt x="3643" y="751009"/>
                  </a:cubicBezTo>
                  <a:cubicBezTo>
                    <a:pt x="3157" y="749065"/>
                    <a:pt x="2914" y="747122"/>
                    <a:pt x="2914" y="745179"/>
                  </a:cubicBezTo>
                  <a:cubicBezTo>
                    <a:pt x="971" y="742265"/>
                    <a:pt x="0" y="736921"/>
                    <a:pt x="0" y="729149"/>
                  </a:cubicBezTo>
                  <a:cubicBezTo>
                    <a:pt x="971" y="723319"/>
                    <a:pt x="2914" y="717490"/>
                    <a:pt x="5829" y="711661"/>
                  </a:cubicBezTo>
                  <a:lnTo>
                    <a:pt x="13116" y="713118"/>
                  </a:lnTo>
                  <a:cubicBezTo>
                    <a:pt x="14087" y="713118"/>
                    <a:pt x="14573" y="713118"/>
                    <a:pt x="14573" y="713118"/>
                  </a:cubicBezTo>
                  <a:lnTo>
                    <a:pt x="16030" y="702917"/>
                  </a:lnTo>
                  <a:lnTo>
                    <a:pt x="14573" y="695630"/>
                  </a:lnTo>
                  <a:cubicBezTo>
                    <a:pt x="14573" y="689801"/>
                    <a:pt x="16030" y="684457"/>
                    <a:pt x="18945" y="679600"/>
                  </a:cubicBezTo>
                  <a:cubicBezTo>
                    <a:pt x="18945" y="676685"/>
                    <a:pt x="19431" y="674742"/>
                    <a:pt x="20402" y="673770"/>
                  </a:cubicBezTo>
                  <a:cubicBezTo>
                    <a:pt x="23317" y="677657"/>
                    <a:pt x="23803" y="681057"/>
                    <a:pt x="21860" y="683972"/>
                  </a:cubicBezTo>
                  <a:cubicBezTo>
                    <a:pt x="23803" y="687858"/>
                    <a:pt x="24774" y="691015"/>
                    <a:pt x="24774" y="693444"/>
                  </a:cubicBezTo>
                  <a:cubicBezTo>
                    <a:pt x="24774" y="695873"/>
                    <a:pt x="24774" y="698059"/>
                    <a:pt x="24774" y="700002"/>
                  </a:cubicBezTo>
                  <a:cubicBezTo>
                    <a:pt x="24774" y="700974"/>
                    <a:pt x="28660" y="702431"/>
                    <a:pt x="36433" y="704374"/>
                  </a:cubicBezTo>
                  <a:cubicBezTo>
                    <a:pt x="39348" y="704374"/>
                    <a:pt x="42262" y="703403"/>
                    <a:pt x="45177" y="701459"/>
                  </a:cubicBezTo>
                  <a:cubicBezTo>
                    <a:pt x="50035" y="698545"/>
                    <a:pt x="53435" y="691744"/>
                    <a:pt x="55378" y="681057"/>
                  </a:cubicBezTo>
                  <a:cubicBezTo>
                    <a:pt x="52463" y="678142"/>
                    <a:pt x="52463" y="676685"/>
                    <a:pt x="55378" y="676685"/>
                  </a:cubicBezTo>
                  <a:cubicBezTo>
                    <a:pt x="59264" y="672799"/>
                    <a:pt x="62908" y="668184"/>
                    <a:pt x="66308" y="662840"/>
                  </a:cubicBezTo>
                  <a:cubicBezTo>
                    <a:pt x="69708" y="657497"/>
                    <a:pt x="71894" y="653854"/>
                    <a:pt x="72866" y="651910"/>
                  </a:cubicBezTo>
                  <a:cubicBezTo>
                    <a:pt x="76752" y="647053"/>
                    <a:pt x="80638" y="644624"/>
                    <a:pt x="84525" y="644624"/>
                  </a:cubicBezTo>
                  <a:cubicBezTo>
                    <a:pt x="87439" y="640738"/>
                    <a:pt x="88897" y="638309"/>
                    <a:pt x="88897" y="637337"/>
                  </a:cubicBezTo>
                  <a:cubicBezTo>
                    <a:pt x="91811" y="634423"/>
                    <a:pt x="93997" y="630293"/>
                    <a:pt x="95455" y="624950"/>
                  </a:cubicBezTo>
                  <a:cubicBezTo>
                    <a:pt x="96912" y="619606"/>
                    <a:pt x="98126" y="615477"/>
                    <a:pt x="99098" y="612563"/>
                  </a:cubicBezTo>
                  <a:lnTo>
                    <a:pt x="99098" y="599447"/>
                  </a:lnTo>
                  <a:cubicBezTo>
                    <a:pt x="99098" y="596532"/>
                    <a:pt x="98126" y="594103"/>
                    <a:pt x="96183" y="592160"/>
                  </a:cubicBezTo>
                  <a:lnTo>
                    <a:pt x="93269" y="592160"/>
                  </a:lnTo>
                  <a:cubicBezTo>
                    <a:pt x="89382" y="586331"/>
                    <a:pt x="87439" y="582445"/>
                    <a:pt x="87439" y="580502"/>
                  </a:cubicBezTo>
                  <a:cubicBezTo>
                    <a:pt x="87439" y="577587"/>
                    <a:pt x="88897" y="574672"/>
                    <a:pt x="91811" y="571758"/>
                  </a:cubicBezTo>
                  <a:cubicBezTo>
                    <a:pt x="95697" y="563014"/>
                    <a:pt x="100069" y="557184"/>
                    <a:pt x="104927" y="554270"/>
                  </a:cubicBezTo>
                  <a:lnTo>
                    <a:pt x="120958" y="526581"/>
                  </a:lnTo>
                  <a:lnTo>
                    <a:pt x="125330" y="517837"/>
                  </a:lnTo>
                  <a:lnTo>
                    <a:pt x="123872" y="503263"/>
                  </a:lnTo>
                  <a:lnTo>
                    <a:pt x="120958" y="498891"/>
                  </a:lnTo>
                  <a:cubicBezTo>
                    <a:pt x="118043" y="495005"/>
                    <a:pt x="117557" y="491605"/>
                    <a:pt x="119500" y="488690"/>
                  </a:cubicBezTo>
                  <a:lnTo>
                    <a:pt x="131159" y="481404"/>
                  </a:lnTo>
                  <a:cubicBezTo>
                    <a:pt x="131159" y="479460"/>
                    <a:pt x="131645" y="478489"/>
                    <a:pt x="132616" y="478489"/>
                  </a:cubicBezTo>
                  <a:cubicBezTo>
                    <a:pt x="138446" y="478489"/>
                    <a:pt x="141846" y="477517"/>
                    <a:pt x="142818" y="475574"/>
                  </a:cubicBezTo>
                  <a:cubicBezTo>
                    <a:pt x="148647" y="477517"/>
                    <a:pt x="155448" y="478003"/>
                    <a:pt x="163220" y="477031"/>
                  </a:cubicBezTo>
                  <a:lnTo>
                    <a:pt x="169049" y="475574"/>
                  </a:lnTo>
                  <a:cubicBezTo>
                    <a:pt x="170993" y="475574"/>
                    <a:pt x="174150" y="477760"/>
                    <a:pt x="178522" y="482132"/>
                  </a:cubicBezTo>
                  <a:cubicBezTo>
                    <a:pt x="182894" y="486504"/>
                    <a:pt x="186052" y="489176"/>
                    <a:pt x="187995" y="490147"/>
                  </a:cubicBezTo>
                  <a:cubicBezTo>
                    <a:pt x="197710" y="495005"/>
                    <a:pt x="202568" y="501320"/>
                    <a:pt x="202568" y="509093"/>
                  </a:cubicBezTo>
                  <a:lnTo>
                    <a:pt x="202568" y="513465"/>
                  </a:lnTo>
                  <a:cubicBezTo>
                    <a:pt x="202568" y="520265"/>
                    <a:pt x="204997" y="525609"/>
                    <a:pt x="209855" y="529495"/>
                  </a:cubicBezTo>
                  <a:cubicBezTo>
                    <a:pt x="211798" y="531438"/>
                    <a:pt x="213984" y="533624"/>
                    <a:pt x="216413" y="536053"/>
                  </a:cubicBezTo>
                  <a:cubicBezTo>
                    <a:pt x="218841" y="538482"/>
                    <a:pt x="221027" y="541154"/>
                    <a:pt x="222970" y="544068"/>
                  </a:cubicBezTo>
                  <a:cubicBezTo>
                    <a:pt x="224914" y="548926"/>
                    <a:pt x="228071" y="553541"/>
                    <a:pt x="232443" y="557913"/>
                  </a:cubicBezTo>
                  <a:cubicBezTo>
                    <a:pt x="236815" y="562285"/>
                    <a:pt x="239487" y="564471"/>
                    <a:pt x="240458" y="564471"/>
                  </a:cubicBezTo>
                  <a:cubicBezTo>
                    <a:pt x="241430" y="567386"/>
                    <a:pt x="243130" y="570543"/>
                    <a:pt x="245559" y="573944"/>
                  </a:cubicBezTo>
                  <a:cubicBezTo>
                    <a:pt x="247988" y="577344"/>
                    <a:pt x="249688" y="580016"/>
                    <a:pt x="250660" y="581959"/>
                  </a:cubicBezTo>
                  <a:lnTo>
                    <a:pt x="260861" y="596532"/>
                  </a:lnTo>
                  <a:lnTo>
                    <a:pt x="272519" y="611105"/>
                  </a:lnTo>
                  <a:lnTo>
                    <a:pt x="282721" y="673770"/>
                  </a:lnTo>
                  <a:cubicBezTo>
                    <a:pt x="281749" y="678628"/>
                    <a:pt x="279563" y="682757"/>
                    <a:pt x="276163" y="686158"/>
                  </a:cubicBezTo>
                  <a:cubicBezTo>
                    <a:pt x="272762" y="689558"/>
                    <a:pt x="271062" y="691744"/>
                    <a:pt x="271062" y="692716"/>
                  </a:cubicBezTo>
                  <a:lnTo>
                    <a:pt x="260861" y="708746"/>
                  </a:lnTo>
                  <a:cubicBezTo>
                    <a:pt x="258918" y="712632"/>
                    <a:pt x="256003" y="715061"/>
                    <a:pt x="252117" y="716033"/>
                  </a:cubicBezTo>
                  <a:cubicBezTo>
                    <a:pt x="250174" y="717004"/>
                    <a:pt x="244345" y="721376"/>
                    <a:pt x="234629" y="729149"/>
                  </a:cubicBezTo>
                  <a:cubicBezTo>
                    <a:pt x="232686" y="733035"/>
                    <a:pt x="230014" y="737164"/>
                    <a:pt x="226614" y="741536"/>
                  </a:cubicBezTo>
                  <a:cubicBezTo>
                    <a:pt x="223213" y="745908"/>
                    <a:pt x="220056" y="751009"/>
                    <a:pt x="217141" y="756838"/>
                  </a:cubicBezTo>
                  <a:lnTo>
                    <a:pt x="195281" y="787442"/>
                  </a:lnTo>
                  <a:cubicBezTo>
                    <a:pt x="191881" y="793271"/>
                    <a:pt x="188723" y="798250"/>
                    <a:pt x="185809" y="802379"/>
                  </a:cubicBezTo>
                  <a:lnTo>
                    <a:pt x="184115" y="804457"/>
                  </a:lnTo>
                  <a:lnTo>
                    <a:pt x="185809" y="803837"/>
                  </a:lnTo>
                  <a:cubicBezTo>
                    <a:pt x="188723" y="802136"/>
                    <a:pt x="190909" y="800072"/>
                    <a:pt x="192367" y="797643"/>
                  </a:cubicBezTo>
                  <a:cubicBezTo>
                    <a:pt x="195281" y="792785"/>
                    <a:pt x="196739" y="789871"/>
                    <a:pt x="196739" y="788899"/>
                  </a:cubicBezTo>
                  <a:cubicBezTo>
                    <a:pt x="202568" y="788899"/>
                    <a:pt x="206454" y="787928"/>
                    <a:pt x="208397" y="785984"/>
                  </a:cubicBezTo>
                  <a:cubicBezTo>
                    <a:pt x="210340" y="783070"/>
                    <a:pt x="213255" y="781612"/>
                    <a:pt x="217141" y="781612"/>
                  </a:cubicBezTo>
                  <a:cubicBezTo>
                    <a:pt x="224914" y="781612"/>
                    <a:pt x="229286" y="782098"/>
                    <a:pt x="230257" y="783070"/>
                  </a:cubicBezTo>
                  <a:cubicBezTo>
                    <a:pt x="247745" y="785013"/>
                    <a:pt x="257460" y="785984"/>
                    <a:pt x="259404" y="785984"/>
                  </a:cubicBezTo>
                  <a:lnTo>
                    <a:pt x="262318" y="785984"/>
                  </a:lnTo>
                  <a:cubicBezTo>
                    <a:pt x="279806" y="785984"/>
                    <a:pt x="295837" y="784527"/>
                    <a:pt x="310410" y="781612"/>
                  </a:cubicBezTo>
                  <a:cubicBezTo>
                    <a:pt x="324983" y="778698"/>
                    <a:pt x="333241" y="776755"/>
                    <a:pt x="335184" y="775783"/>
                  </a:cubicBezTo>
                  <a:cubicBezTo>
                    <a:pt x="345872" y="771897"/>
                    <a:pt x="354130" y="769954"/>
                    <a:pt x="359959" y="769954"/>
                  </a:cubicBezTo>
                  <a:lnTo>
                    <a:pt x="364331" y="769954"/>
                  </a:lnTo>
                  <a:cubicBezTo>
                    <a:pt x="370160" y="769954"/>
                    <a:pt x="373561" y="768496"/>
                    <a:pt x="374532" y="765582"/>
                  </a:cubicBezTo>
                  <a:cubicBezTo>
                    <a:pt x="383276" y="753923"/>
                    <a:pt x="389106" y="741779"/>
                    <a:pt x="392020" y="729149"/>
                  </a:cubicBezTo>
                  <a:lnTo>
                    <a:pt x="387648" y="726234"/>
                  </a:lnTo>
                  <a:lnTo>
                    <a:pt x="386191" y="727691"/>
                  </a:lnTo>
                  <a:lnTo>
                    <a:pt x="384734" y="727691"/>
                  </a:lnTo>
                  <a:cubicBezTo>
                    <a:pt x="383762" y="727691"/>
                    <a:pt x="381576" y="727206"/>
                    <a:pt x="378176" y="726234"/>
                  </a:cubicBezTo>
                  <a:cubicBezTo>
                    <a:pt x="374775" y="725262"/>
                    <a:pt x="371132" y="725748"/>
                    <a:pt x="367246" y="727691"/>
                  </a:cubicBezTo>
                  <a:cubicBezTo>
                    <a:pt x="361416" y="727691"/>
                    <a:pt x="358016" y="726720"/>
                    <a:pt x="357044" y="724777"/>
                  </a:cubicBezTo>
                  <a:cubicBezTo>
                    <a:pt x="356073" y="723805"/>
                    <a:pt x="354616" y="722834"/>
                    <a:pt x="352672" y="721862"/>
                  </a:cubicBezTo>
                  <a:cubicBezTo>
                    <a:pt x="350729" y="720891"/>
                    <a:pt x="348786" y="720405"/>
                    <a:pt x="346843" y="720405"/>
                  </a:cubicBezTo>
                  <a:cubicBezTo>
                    <a:pt x="345872" y="717490"/>
                    <a:pt x="344414" y="716033"/>
                    <a:pt x="342471" y="716033"/>
                  </a:cubicBezTo>
                  <a:cubicBezTo>
                    <a:pt x="340528" y="714090"/>
                    <a:pt x="337856" y="712632"/>
                    <a:pt x="334456" y="711661"/>
                  </a:cubicBezTo>
                  <a:cubicBezTo>
                    <a:pt x="331055" y="710689"/>
                    <a:pt x="327412" y="708260"/>
                    <a:pt x="323526" y="704374"/>
                  </a:cubicBezTo>
                  <a:cubicBezTo>
                    <a:pt x="320611" y="703403"/>
                    <a:pt x="317454" y="701702"/>
                    <a:pt x="314053" y="699274"/>
                  </a:cubicBezTo>
                  <a:cubicBezTo>
                    <a:pt x="310653" y="696845"/>
                    <a:pt x="307981" y="694659"/>
                    <a:pt x="306038" y="692716"/>
                  </a:cubicBezTo>
                  <a:lnTo>
                    <a:pt x="292922" y="673770"/>
                  </a:lnTo>
                  <a:cubicBezTo>
                    <a:pt x="290979" y="671827"/>
                    <a:pt x="290007" y="667455"/>
                    <a:pt x="290007" y="660654"/>
                  </a:cubicBezTo>
                  <a:lnTo>
                    <a:pt x="290007" y="650453"/>
                  </a:lnTo>
                  <a:lnTo>
                    <a:pt x="291465" y="646081"/>
                  </a:lnTo>
                  <a:lnTo>
                    <a:pt x="279806" y="616935"/>
                  </a:lnTo>
                  <a:cubicBezTo>
                    <a:pt x="275920" y="625679"/>
                    <a:pt x="273977" y="624707"/>
                    <a:pt x="273977" y="614020"/>
                  </a:cubicBezTo>
                  <a:cubicBezTo>
                    <a:pt x="275920" y="609162"/>
                    <a:pt x="279806" y="604790"/>
                    <a:pt x="285635" y="600904"/>
                  </a:cubicBezTo>
                  <a:cubicBezTo>
                    <a:pt x="285635" y="600904"/>
                    <a:pt x="285878" y="600661"/>
                    <a:pt x="286364" y="600175"/>
                  </a:cubicBezTo>
                  <a:cubicBezTo>
                    <a:pt x="286850" y="599690"/>
                    <a:pt x="287093" y="599447"/>
                    <a:pt x="287093" y="599447"/>
                  </a:cubicBezTo>
                  <a:lnTo>
                    <a:pt x="285635" y="596532"/>
                  </a:lnTo>
                  <a:cubicBezTo>
                    <a:pt x="284664" y="592646"/>
                    <a:pt x="287579" y="590703"/>
                    <a:pt x="294379" y="590703"/>
                  </a:cubicBezTo>
                  <a:lnTo>
                    <a:pt x="292922" y="577587"/>
                  </a:lnTo>
                  <a:cubicBezTo>
                    <a:pt x="297780" y="575644"/>
                    <a:pt x="300694" y="575401"/>
                    <a:pt x="301666" y="576858"/>
                  </a:cubicBezTo>
                  <a:cubicBezTo>
                    <a:pt x="302638" y="578316"/>
                    <a:pt x="303123" y="579044"/>
                    <a:pt x="303123" y="579044"/>
                  </a:cubicBezTo>
                  <a:lnTo>
                    <a:pt x="313325" y="593618"/>
                  </a:lnTo>
                  <a:cubicBezTo>
                    <a:pt x="315268" y="596532"/>
                    <a:pt x="320125" y="597990"/>
                    <a:pt x="327898" y="597990"/>
                  </a:cubicBezTo>
                  <a:cubicBezTo>
                    <a:pt x="323040" y="593132"/>
                    <a:pt x="320125" y="589731"/>
                    <a:pt x="319154" y="587788"/>
                  </a:cubicBezTo>
                  <a:lnTo>
                    <a:pt x="327898" y="589246"/>
                  </a:lnTo>
                  <a:cubicBezTo>
                    <a:pt x="329841" y="586331"/>
                    <a:pt x="330084" y="583659"/>
                    <a:pt x="328627" y="581230"/>
                  </a:cubicBezTo>
                  <a:cubicBezTo>
                    <a:pt x="327169" y="578801"/>
                    <a:pt x="326926" y="576615"/>
                    <a:pt x="327898" y="574672"/>
                  </a:cubicBezTo>
                  <a:lnTo>
                    <a:pt x="330812" y="574672"/>
                  </a:lnTo>
                  <a:lnTo>
                    <a:pt x="326441" y="571758"/>
                  </a:lnTo>
                  <a:cubicBezTo>
                    <a:pt x="325469" y="570786"/>
                    <a:pt x="321583" y="567386"/>
                    <a:pt x="314782" y="561556"/>
                  </a:cubicBezTo>
                  <a:lnTo>
                    <a:pt x="313325" y="554270"/>
                  </a:lnTo>
                  <a:cubicBezTo>
                    <a:pt x="311381" y="553298"/>
                    <a:pt x="308953" y="552812"/>
                    <a:pt x="306038" y="552812"/>
                  </a:cubicBezTo>
                  <a:cubicBezTo>
                    <a:pt x="303123" y="552812"/>
                    <a:pt x="300694" y="552812"/>
                    <a:pt x="298751" y="552812"/>
                  </a:cubicBezTo>
                  <a:cubicBezTo>
                    <a:pt x="298751" y="550869"/>
                    <a:pt x="297780" y="549412"/>
                    <a:pt x="295837" y="548440"/>
                  </a:cubicBezTo>
                  <a:cubicBezTo>
                    <a:pt x="292922" y="546497"/>
                    <a:pt x="291951" y="544068"/>
                    <a:pt x="292922" y="541154"/>
                  </a:cubicBezTo>
                  <a:cubicBezTo>
                    <a:pt x="292922" y="540182"/>
                    <a:pt x="290493" y="539697"/>
                    <a:pt x="285635" y="539697"/>
                  </a:cubicBezTo>
                  <a:lnTo>
                    <a:pt x="282721" y="539697"/>
                  </a:lnTo>
                  <a:cubicBezTo>
                    <a:pt x="282721" y="537753"/>
                    <a:pt x="281749" y="535810"/>
                    <a:pt x="279806" y="533867"/>
                  </a:cubicBezTo>
                  <a:cubicBezTo>
                    <a:pt x="277863" y="531924"/>
                    <a:pt x="276892" y="529981"/>
                    <a:pt x="276892" y="528038"/>
                  </a:cubicBezTo>
                  <a:cubicBezTo>
                    <a:pt x="276892" y="525123"/>
                    <a:pt x="275920" y="522209"/>
                    <a:pt x="273977" y="519294"/>
                  </a:cubicBezTo>
                  <a:cubicBezTo>
                    <a:pt x="273005" y="519294"/>
                    <a:pt x="272034" y="516379"/>
                    <a:pt x="271062" y="510550"/>
                  </a:cubicBezTo>
                  <a:cubicBezTo>
                    <a:pt x="271062" y="508607"/>
                    <a:pt x="270576" y="507150"/>
                    <a:pt x="269605" y="506178"/>
                  </a:cubicBezTo>
                  <a:cubicBezTo>
                    <a:pt x="267662" y="503263"/>
                    <a:pt x="267176" y="501320"/>
                    <a:pt x="268148" y="500349"/>
                  </a:cubicBezTo>
                  <a:lnTo>
                    <a:pt x="265233" y="500349"/>
                  </a:lnTo>
                  <a:cubicBezTo>
                    <a:pt x="262318" y="500349"/>
                    <a:pt x="260375" y="498406"/>
                    <a:pt x="259404" y="494519"/>
                  </a:cubicBezTo>
                  <a:cubicBezTo>
                    <a:pt x="259404" y="487719"/>
                    <a:pt x="259889" y="482375"/>
                    <a:pt x="260861" y="478489"/>
                  </a:cubicBezTo>
                  <a:cubicBezTo>
                    <a:pt x="260861" y="474603"/>
                    <a:pt x="261832" y="471202"/>
                    <a:pt x="263776" y="468288"/>
                  </a:cubicBezTo>
                  <a:cubicBezTo>
                    <a:pt x="265719" y="462458"/>
                    <a:pt x="266690" y="458572"/>
                    <a:pt x="266690" y="456629"/>
                  </a:cubicBezTo>
                  <a:cubicBezTo>
                    <a:pt x="266690" y="454686"/>
                    <a:pt x="266204" y="452743"/>
                    <a:pt x="265233" y="450800"/>
                  </a:cubicBezTo>
                  <a:cubicBezTo>
                    <a:pt x="264261" y="448857"/>
                    <a:pt x="263290" y="447399"/>
                    <a:pt x="262318" y="446428"/>
                  </a:cubicBezTo>
                  <a:cubicBezTo>
                    <a:pt x="262318" y="445456"/>
                    <a:pt x="262075" y="444727"/>
                    <a:pt x="261590" y="444242"/>
                  </a:cubicBezTo>
                  <a:cubicBezTo>
                    <a:pt x="261104" y="443756"/>
                    <a:pt x="260861" y="443027"/>
                    <a:pt x="260861" y="442056"/>
                  </a:cubicBezTo>
                  <a:cubicBezTo>
                    <a:pt x="261832" y="440113"/>
                    <a:pt x="261590" y="438655"/>
                    <a:pt x="260132" y="437684"/>
                  </a:cubicBezTo>
                  <a:cubicBezTo>
                    <a:pt x="258675" y="436712"/>
                    <a:pt x="257460" y="435741"/>
                    <a:pt x="256489" y="434769"/>
                  </a:cubicBezTo>
                  <a:lnTo>
                    <a:pt x="255032" y="433312"/>
                  </a:lnTo>
                  <a:lnTo>
                    <a:pt x="260861" y="434769"/>
                  </a:lnTo>
                  <a:cubicBezTo>
                    <a:pt x="260861" y="432826"/>
                    <a:pt x="260618" y="430640"/>
                    <a:pt x="260132" y="428211"/>
                  </a:cubicBezTo>
                  <a:cubicBezTo>
                    <a:pt x="259646" y="425782"/>
                    <a:pt x="259889" y="424568"/>
                    <a:pt x="260861" y="424568"/>
                  </a:cubicBezTo>
                  <a:cubicBezTo>
                    <a:pt x="260861" y="423596"/>
                    <a:pt x="260132" y="422868"/>
                    <a:pt x="258675" y="422382"/>
                  </a:cubicBezTo>
                  <a:cubicBezTo>
                    <a:pt x="257218" y="421896"/>
                    <a:pt x="256489" y="421167"/>
                    <a:pt x="256489" y="420196"/>
                  </a:cubicBezTo>
                  <a:lnTo>
                    <a:pt x="260861" y="420196"/>
                  </a:lnTo>
                  <a:lnTo>
                    <a:pt x="256489" y="411452"/>
                  </a:lnTo>
                  <a:lnTo>
                    <a:pt x="260861" y="409995"/>
                  </a:lnTo>
                  <a:lnTo>
                    <a:pt x="259404" y="409995"/>
                  </a:lnTo>
                  <a:cubicBezTo>
                    <a:pt x="252603" y="412909"/>
                    <a:pt x="247259" y="414367"/>
                    <a:pt x="243373" y="414367"/>
                  </a:cubicBezTo>
                  <a:cubicBezTo>
                    <a:pt x="230743" y="416310"/>
                    <a:pt x="211798" y="417281"/>
                    <a:pt x="186537" y="417281"/>
                  </a:cubicBezTo>
                  <a:lnTo>
                    <a:pt x="185080" y="417281"/>
                  </a:lnTo>
                  <a:cubicBezTo>
                    <a:pt x="181194" y="417281"/>
                    <a:pt x="178522" y="417038"/>
                    <a:pt x="177065" y="416553"/>
                  </a:cubicBezTo>
                  <a:cubicBezTo>
                    <a:pt x="175607" y="416067"/>
                    <a:pt x="173907" y="415338"/>
                    <a:pt x="171964" y="414367"/>
                  </a:cubicBezTo>
                  <a:lnTo>
                    <a:pt x="183623" y="409995"/>
                  </a:lnTo>
                  <a:cubicBezTo>
                    <a:pt x="178765" y="400279"/>
                    <a:pt x="170507" y="394450"/>
                    <a:pt x="158848" y="392507"/>
                  </a:cubicBezTo>
                  <a:lnTo>
                    <a:pt x="158848" y="389592"/>
                  </a:lnTo>
                  <a:cubicBezTo>
                    <a:pt x="149133" y="387649"/>
                    <a:pt x="144275" y="385220"/>
                    <a:pt x="144275" y="382305"/>
                  </a:cubicBezTo>
                  <a:cubicBezTo>
                    <a:pt x="144275" y="381334"/>
                    <a:pt x="143789" y="380605"/>
                    <a:pt x="142818" y="380119"/>
                  </a:cubicBezTo>
                  <a:cubicBezTo>
                    <a:pt x="141846" y="379634"/>
                    <a:pt x="141360" y="378905"/>
                    <a:pt x="141360" y="377933"/>
                  </a:cubicBezTo>
                  <a:lnTo>
                    <a:pt x="132616" y="379391"/>
                  </a:lnTo>
                  <a:cubicBezTo>
                    <a:pt x="136502" y="379391"/>
                    <a:pt x="139417" y="380362"/>
                    <a:pt x="141360" y="382305"/>
                  </a:cubicBezTo>
                  <a:cubicBezTo>
                    <a:pt x="135531" y="384248"/>
                    <a:pt x="131645" y="383763"/>
                    <a:pt x="129702" y="380848"/>
                  </a:cubicBezTo>
                  <a:cubicBezTo>
                    <a:pt x="121929" y="378905"/>
                    <a:pt x="115614" y="375990"/>
                    <a:pt x="110756" y="372104"/>
                  </a:cubicBezTo>
                  <a:lnTo>
                    <a:pt x="109299" y="376476"/>
                  </a:lnTo>
                  <a:lnTo>
                    <a:pt x="107842" y="376476"/>
                  </a:lnTo>
                  <a:cubicBezTo>
                    <a:pt x="103956" y="376476"/>
                    <a:pt x="100555" y="375505"/>
                    <a:pt x="97641" y="373561"/>
                  </a:cubicBezTo>
                  <a:cubicBezTo>
                    <a:pt x="96669" y="372590"/>
                    <a:pt x="94969" y="372347"/>
                    <a:pt x="92540" y="372833"/>
                  </a:cubicBezTo>
                  <a:cubicBezTo>
                    <a:pt x="90111" y="373319"/>
                    <a:pt x="88411" y="373561"/>
                    <a:pt x="87439" y="373561"/>
                  </a:cubicBezTo>
                  <a:cubicBezTo>
                    <a:pt x="81610" y="370647"/>
                    <a:pt x="77724" y="368704"/>
                    <a:pt x="75781" y="367732"/>
                  </a:cubicBezTo>
                  <a:cubicBezTo>
                    <a:pt x="73838" y="367732"/>
                    <a:pt x="72137" y="367975"/>
                    <a:pt x="70680" y="368461"/>
                  </a:cubicBezTo>
                  <a:cubicBezTo>
                    <a:pt x="69223" y="368947"/>
                    <a:pt x="67522" y="369675"/>
                    <a:pt x="65579" y="370647"/>
                  </a:cubicBezTo>
                  <a:cubicBezTo>
                    <a:pt x="64608" y="369675"/>
                    <a:pt x="62908" y="368704"/>
                    <a:pt x="60479" y="367732"/>
                  </a:cubicBezTo>
                  <a:cubicBezTo>
                    <a:pt x="58050" y="366761"/>
                    <a:pt x="56835" y="365303"/>
                    <a:pt x="56835" y="363360"/>
                  </a:cubicBezTo>
                  <a:lnTo>
                    <a:pt x="49549" y="363360"/>
                  </a:lnTo>
                  <a:cubicBezTo>
                    <a:pt x="47606" y="361417"/>
                    <a:pt x="45906" y="360203"/>
                    <a:pt x="44448" y="359717"/>
                  </a:cubicBezTo>
                  <a:cubicBezTo>
                    <a:pt x="42991" y="359231"/>
                    <a:pt x="40319" y="359474"/>
                    <a:pt x="36433" y="360446"/>
                  </a:cubicBezTo>
                  <a:lnTo>
                    <a:pt x="18945" y="360446"/>
                  </a:lnTo>
                  <a:cubicBezTo>
                    <a:pt x="17002" y="359474"/>
                    <a:pt x="18945" y="357531"/>
                    <a:pt x="24774" y="354616"/>
                  </a:cubicBezTo>
                  <a:cubicBezTo>
                    <a:pt x="32547" y="350730"/>
                    <a:pt x="38376" y="343929"/>
                    <a:pt x="42262" y="334214"/>
                  </a:cubicBezTo>
                  <a:lnTo>
                    <a:pt x="39348" y="328384"/>
                  </a:lnTo>
                  <a:lnTo>
                    <a:pt x="46634" y="328384"/>
                  </a:lnTo>
                  <a:cubicBezTo>
                    <a:pt x="53435" y="328384"/>
                    <a:pt x="56835" y="327413"/>
                    <a:pt x="56835" y="325470"/>
                  </a:cubicBezTo>
                  <a:cubicBezTo>
                    <a:pt x="60722" y="324498"/>
                    <a:pt x="62665" y="321584"/>
                    <a:pt x="62665" y="316726"/>
                  </a:cubicBezTo>
                  <a:lnTo>
                    <a:pt x="65579" y="316726"/>
                  </a:lnTo>
                  <a:cubicBezTo>
                    <a:pt x="67522" y="316726"/>
                    <a:pt x="69223" y="317697"/>
                    <a:pt x="70680" y="319640"/>
                  </a:cubicBezTo>
                  <a:cubicBezTo>
                    <a:pt x="72137" y="321584"/>
                    <a:pt x="73838" y="323041"/>
                    <a:pt x="75781" y="324012"/>
                  </a:cubicBezTo>
                  <a:cubicBezTo>
                    <a:pt x="78695" y="324012"/>
                    <a:pt x="81124" y="323527"/>
                    <a:pt x="83067" y="322555"/>
                  </a:cubicBezTo>
                  <a:cubicBezTo>
                    <a:pt x="83067" y="321584"/>
                    <a:pt x="83310" y="320612"/>
                    <a:pt x="83796" y="319640"/>
                  </a:cubicBezTo>
                  <a:cubicBezTo>
                    <a:pt x="84282" y="318669"/>
                    <a:pt x="84039" y="318183"/>
                    <a:pt x="83067" y="318183"/>
                  </a:cubicBezTo>
                  <a:cubicBezTo>
                    <a:pt x="82096" y="313325"/>
                    <a:pt x="79667" y="307496"/>
                    <a:pt x="75781" y="300695"/>
                  </a:cubicBezTo>
                  <a:cubicBezTo>
                    <a:pt x="71894" y="293894"/>
                    <a:pt x="69951" y="289037"/>
                    <a:pt x="69951" y="286122"/>
                  </a:cubicBezTo>
                  <a:cubicBezTo>
                    <a:pt x="69951" y="286122"/>
                    <a:pt x="68980" y="284665"/>
                    <a:pt x="67037" y="281750"/>
                  </a:cubicBezTo>
                  <a:cubicBezTo>
                    <a:pt x="69951" y="283693"/>
                    <a:pt x="73352" y="286122"/>
                    <a:pt x="77238" y="289037"/>
                  </a:cubicBezTo>
                  <a:lnTo>
                    <a:pt x="88897" y="307982"/>
                  </a:lnTo>
                  <a:cubicBezTo>
                    <a:pt x="89868" y="310896"/>
                    <a:pt x="91325" y="312840"/>
                    <a:pt x="93269" y="313811"/>
                  </a:cubicBezTo>
                  <a:cubicBezTo>
                    <a:pt x="95212" y="314783"/>
                    <a:pt x="98126" y="316240"/>
                    <a:pt x="102013" y="318183"/>
                  </a:cubicBezTo>
                  <a:lnTo>
                    <a:pt x="110756" y="315268"/>
                  </a:lnTo>
                  <a:cubicBezTo>
                    <a:pt x="110756" y="311382"/>
                    <a:pt x="108328" y="307496"/>
                    <a:pt x="103470" y="303610"/>
                  </a:cubicBezTo>
                  <a:cubicBezTo>
                    <a:pt x="98612" y="299724"/>
                    <a:pt x="95212" y="296809"/>
                    <a:pt x="93269" y="294866"/>
                  </a:cubicBezTo>
                  <a:cubicBezTo>
                    <a:pt x="97155" y="295838"/>
                    <a:pt x="103956" y="299724"/>
                    <a:pt x="113671" y="306525"/>
                  </a:cubicBezTo>
                  <a:lnTo>
                    <a:pt x="116586" y="306525"/>
                  </a:lnTo>
                  <a:cubicBezTo>
                    <a:pt x="113671" y="300695"/>
                    <a:pt x="112214" y="295838"/>
                    <a:pt x="112214" y="291951"/>
                  </a:cubicBezTo>
                  <a:cubicBezTo>
                    <a:pt x="114157" y="290008"/>
                    <a:pt x="115128" y="288551"/>
                    <a:pt x="115128" y="287579"/>
                  </a:cubicBezTo>
                  <a:cubicBezTo>
                    <a:pt x="115128" y="286608"/>
                    <a:pt x="114400" y="285393"/>
                    <a:pt x="112942" y="283936"/>
                  </a:cubicBezTo>
                  <a:cubicBezTo>
                    <a:pt x="111485" y="282479"/>
                    <a:pt x="111242" y="280293"/>
                    <a:pt x="112214" y="277378"/>
                  </a:cubicBezTo>
                  <a:cubicBezTo>
                    <a:pt x="118043" y="284179"/>
                    <a:pt x="128244" y="294866"/>
                    <a:pt x="142818" y="309439"/>
                  </a:cubicBezTo>
                  <a:cubicBezTo>
                    <a:pt x="149618" y="307496"/>
                    <a:pt x="154962" y="306525"/>
                    <a:pt x="158848" y="306525"/>
                  </a:cubicBezTo>
                  <a:cubicBezTo>
                    <a:pt x="170507" y="299724"/>
                    <a:pt x="181437" y="294623"/>
                    <a:pt x="191638" y="291223"/>
                  </a:cubicBezTo>
                  <a:cubicBezTo>
                    <a:pt x="201839" y="287822"/>
                    <a:pt x="210340" y="284665"/>
                    <a:pt x="217141" y="281750"/>
                  </a:cubicBezTo>
                  <a:cubicBezTo>
                    <a:pt x="259889" y="266205"/>
                    <a:pt x="292436" y="252604"/>
                    <a:pt x="314782" y="240945"/>
                  </a:cubicBezTo>
                  <a:cubicBezTo>
                    <a:pt x="328384" y="234144"/>
                    <a:pt x="338585" y="227829"/>
                    <a:pt x="345386" y="222000"/>
                  </a:cubicBezTo>
                  <a:lnTo>
                    <a:pt x="421167" y="172451"/>
                  </a:lnTo>
                  <a:cubicBezTo>
                    <a:pt x="434768" y="162735"/>
                    <a:pt x="452256" y="150591"/>
                    <a:pt x="473630" y="136017"/>
                  </a:cubicBezTo>
                  <a:cubicBezTo>
                    <a:pt x="479460" y="132131"/>
                    <a:pt x="486503" y="127759"/>
                    <a:pt x="494762" y="122902"/>
                  </a:cubicBezTo>
                  <a:cubicBezTo>
                    <a:pt x="503020" y="118044"/>
                    <a:pt x="510063" y="113672"/>
                    <a:pt x="515893" y="109786"/>
                  </a:cubicBezTo>
                  <a:cubicBezTo>
                    <a:pt x="517836" y="106871"/>
                    <a:pt x="521479" y="103471"/>
                    <a:pt x="526823" y="99584"/>
                  </a:cubicBezTo>
                  <a:cubicBezTo>
                    <a:pt x="532166" y="95698"/>
                    <a:pt x="536295" y="91326"/>
                    <a:pt x="539210" y="86468"/>
                  </a:cubicBezTo>
                  <a:lnTo>
                    <a:pt x="549411" y="71895"/>
                  </a:lnTo>
                  <a:cubicBezTo>
                    <a:pt x="553297" y="68009"/>
                    <a:pt x="556212" y="66066"/>
                    <a:pt x="558155" y="66066"/>
                  </a:cubicBezTo>
                  <a:lnTo>
                    <a:pt x="559612" y="64609"/>
                  </a:lnTo>
                  <a:cubicBezTo>
                    <a:pt x="561556" y="62665"/>
                    <a:pt x="563499" y="61694"/>
                    <a:pt x="565442" y="61694"/>
                  </a:cubicBezTo>
                  <a:cubicBezTo>
                    <a:pt x="568356" y="61694"/>
                    <a:pt x="570300" y="60722"/>
                    <a:pt x="571271" y="58779"/>
                  </a:cubicBezTo>
                  <a:lnTo>
                    <a:pt x="572728" y="54407"/>
                  </a:lnTo>
                  <a:cubicBezTo>
                    <a:pt x="576615" y="46635"/>
                    <a:pt x="580501" y="44206"/>
                    <a:pt x="584387" y="47121"/>
                  </a:cubicBezTo>
                  <a:cubicBezTo>
                    <a:pt x="586330" y="43234"/>
                    <a:pt x="587302" y="38377"/>
                    <a:pt x="587302" y="32547"/>
                  </a:cubicBezTo>
                  <a:cubicBezTo>
                    <a:pt x="590216" y="33519"/>
                    <a:pt x="592888" y="33762"/>
                    <a:pt x="595317" y="33276"/>
                  </a:cubicBezTo>
                  <a:cubicBezTo>
                    <a:pt x="597746" y="32790"/>
                    <a:pt x="599932" y="32547"/>
                    <a:pt x="601875" y="32547"/>
                  </a:cubicBezTo>
                  <a:cubicBezTo>
                    <a:pt x="601875" y="30604"/>
                    <a:pt x="602361" y="28661"/>
                    <a:pt x="603332" y="26718"/>
                  </a:cubicBezTo>
                  <a:cubicBezTo>
                    <a:pt x="604304" y="24775"/>
                    <a:pt x="604790" y="22832"/>
                    <a:pt x="604790" y="20889"/>
                  </a:cubicBezTo>
                  <a:cubicBezTo>
                    <a:pt x="609647" y="19917"/>
                    <a:pt x="613048" y="20403"/>
                    <a:pt x="614991" y="22346"/>
                  </a:cubicBezTo>
                  <a:lnTo>
                    <a:pt x="623735" y="31090"/>
                  </a:lnTo>
                  <a:lnTo>
                    <a:pt x="623735" y="29633"/>
                  </a:lnTo>
                  <a:cubicBezTo>
                    <a:pt x="625678" y="25746"/>
                    <a:pt x="627621" y="23560"/>
                    <a:pt x="629564" y="23075"/>
                  </a:cubicBezTo>
                  <a:cubicBezTo>
                    <a:pt x="631507" y="22589"/>
                    <a:pt x="634422" y="23318"/>
                    <a:pt x="638308" y="25261"/>
                  </a:cubicBezTo>
                  <a:cubicBezTo>
                    <a:pt x="641223" y="24289"/>
                    <a:pt x="643166" y="22346"/>
                    <a:pt x="644137" y="19431"/>
                  </a:cubicBezTo>
                  <a:cubicBezTo>
                    <a:pt x="645109" y="16517"/>
                    <a:pt x="645595" y="14574"/>
                    <a:pt x="645595" y="13602"/>
                  </a:cubicBezTo>
                  <a:cubicBezTo>
                    <a:pt x="646566" y="11659"/>
                    <a:pt x="647052" y="10687"/>
                    <a:pt x="647052" y="10687"/>
                  </a:cubicBezTo>
                  <a:cubicBezTo>
                    <a:pt x="648995" y="10687"/>
                    <a:pt x="649966" y="11659"/>
                    <a:pt x="649966" y="13602"/>
                  </a:cubicBezTo>
                  <a:cubicBezTo>
                    <a:pt x="650938" y="15545"/>
                    <a:pt x="651909" y="17488"/>
                    <a:pt x="652881" y="19431"/>
                  </a:cubicBezTo>
                  <a:cubicBezTo>
                    <a:pt x="653853" y="21374"/>
                    <a:pt x="654824" y="23318"/>
                    <a:pt x="655796" y="25261"/>
                  </a:cubicBezTo>
                  <a:cubicBezTo>
                    <a:pt x="656767" y="23318"/>
                    <a:pt x="658225" y="21617"/>
                    <a:pt x="660168" y="20160"/>
                  </a:cubicBezTo>
                  <a:cubicBezTo>
                    <a:pt x="662111" y="18703"/>
                    <a:pt x="664054" y="16031"/>
                    <a:pt x="665997" y="12145"/>
                  </a:cubicBezTo>
                  <a:cubicBezTo>
                    <a:pt x="669883" y="13116"/>
                    <a:pt x="671826" y="17488"/>
                    <a:pt x="671826" y="25261"/>
                  </a:cubicBezTo>
                  <a:lnTo>
                    <a:pt x="674741" y="25261"/>
                  </a:lnTo>
                  <a:cubicBezTo>
                    <a:pt x="679599" y="18460"/>
                    <a:pt x="687371" y="14574"/>
                    <a:pt x="698058" y="13602"/>
                  </a:cubicBezTo>
                  <a:cubicBezTo>
                    <a:pt x="698058" y="13602"/>
                    <a:pt x="698544" y="13602"/>
                    <a:pt x="699515" y="13602"/>
                  </a:cubicBezTo>
                  <a:lnTo>
                    <a:pt x="718461" y="6316"/>
                  </a:lnTo>
                  <a:cubicBezTo>
                    <a:pt x="719432" y="5344"/>
                    <a:pt x="721861" y="4858"/>
                    <a:pt x="725747" y="4858"/>
                  </a:cubicBezTo>
                  <a:cubicBezTo>
                    <a:pt x="729634" y="4858"/>
                    <a:pt x="733034" y="4372"/>
                    <a:pt x="735949" y="3401"/>
                  </a:cubicBezTo>
                  <a:lnTo>
                    <a:pt x="741778" y="1944"/>
                  </a:lnTo>
                  <a:cubicBezTo>
                    <a:pt x="743721" y="1944"/>
                    <a:pt x="746393" y="1458"/>
                    <a:pt x="749793" y="486"/>
                  </a:cubicBezTo>
                  <a:cubicBezTo>
                    <a:pt x="751493" y="0"/>
                    <a:pt x="753011" y="-121"/>
                    <a:pt x="754347" y="1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F6C5E5-F57C-50E0-216B-946E6BF74927}"/>
              </a:ext>
            </a:extLst>
          </p:cNvPr>
          <p:cNvGrpSpPr/>
          <p:nvPr/>
        </p:nvGrpSpPr>
        <p:grpSpPr>
          <a:xfrm>
            <a:off x="7801122" y="5553844"/>
            <a:ext cx="3490307" cy="265600"/>
            <a:chOff x="4289813" y="5868701"/>
            <a:chExt cx="1884178" cy="26560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A5FEB8-441E-5C85-9AAC-F459792B72D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FB36F42-AECE-66C5-4D5B-DCDB831EF1FC}"/>
                </a:ext>
              </a:extLst>
            </p:cNvPr>
            <p:cNvSpPr txBox="1"/>
            <p:nvPr/>
          </p:nvSpPr>
          <p:spPr>
            <a:xfrm>
              <a:off x="5154169" y="5872691"/>
              <a:ext cx="1019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199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42BC8F1-C3A5-C2FC-C2F9-59467584DA57}"/>
              </a:ext>
            </a:extLst>
          </p:cNvPr>
          <p:cNvSpPr txBox="1"/>
          <p:nvPr/>
        </p:nvSpPr>
        <p:spPr>
          <a:xfrm>
            <a:off x="10927498" y="2640184"/>
            <a:ext cx="675765" cy="922073"/>
          </a:xfrm>
          <a:custGeom>
            <a:avLst/>
            <a:gdLst/>
            <a:ahLst/>
            <a:cxnLst/>
            <a:rect l="l" t="t" r="r" b="b"/>
            <a:pathLst>
              <a:path w="391363" h="534009">
                <a:moveTo>
                  <a:pt x="323697" y="526694"/>
                </a:moveTo>
                <a:cubicBezTo>
                  <a:pt x="323697" y="527507"/>
                  <a:pt x="324104" y="527913"/>
                  <a:pt x="324917" y="527913"/>
                </a:cubicBezTo>
                <a:cubicBezTo>
                  <a:pt x="324917" y="528726"/>
                  <a:pt x="325323" y="529133"/>
                  <a:pt x="326136" y="529133"/>
                </a:cubicBezTo>
                <a:lnTo>
                  <a:pt x="326136" y="530352"/>
                </a:lnTo>
                <a:cubicBezTo>
                  <a:pt x="326136" y="531165"/>
                  <a:pt x="325729" y="531165"/>
                  <a:pt x="324917" y="530352"/>
                </a:cubicBezTo>
                <a:lnTo>
                  <a:pt x="323697" y="530352"/>
                </a:lnTo>
                <a:cubicBezTo>
                  <a:pt x="322885" y="530352"/>
                  <a:pt x="322478" y="529945"/>
                  <a:pt x="322478" y="529133"/>
                </a:cubicBezTo>
                <a:cubicBezTo>
                  <a:pt x="323291" y="529133"/>
                  <a:pt x="323697" y="528726"/>
                  <a:pt x="323697" y="527913"/>
                </a:cubicBezTo>
                <a:cubicBezTo>
                  <a:pt x="322885" y="527101"/>
                  <a:pt x="322885" y="526694"/>
                  <a:pt x="323697" y="526694"/>
                </a:cubicBezTo>
                <a:close/>
                <a:moveTo>
                  <a:pt x="327355" y="524256"/>
                </a:moveTo>
                <a:cubicBezTo>
                  <a:pt x="326542" y="523443"/>
                  <a:pt x="326949" y="523443"/>
                  <a:pt x="328574" y="524256"/>
                </a:cubicBezTo>
                <a:lnTo>
                  <a:pt x="331013" y="525475"/>
                </a:lnTo>
                <a:lnTo>
                  <a:pt x="332232" y="525475"/>
                </a:lnTo>
                <a:cubicBezTo>
                  <a:pt x="333451" y="527101"/>
                  <a:pt x="333451" y="527913"/>
                  <a:pt x="332232" y="527913"/>
                </a:cubicBezTo>
                <a:lnTo>
                  <a:pt x="331013" y="527913"/>
                </a:lnTo>
                <a:cubicBezTo>
                  <a:pt x="331013" y="527507"/>
                  <a:pt x="330911" y="527101"/>
                  <a:pt x="330708" y="526694"/>
                </a:cubicBezTo>
                <a:cubicBezTo>
                  <a:pt x="330505" y="526288"/>
                  <a:pt x="330403" y="525881"/>
                  <a:pt x="330403" y="525475"/>
                </a:cubicBezTo>
                <a:cubicBezTo>
                  <a:pt x="329184" y="525475"/>
                  <a:pt x="328168" y="525069"/>
                  <a:pt x="327355" y="524256"/>
                </a:cubicBezTo>
                <a:close/>
                <a:moveTo>
                  <a:pt x="284683" y="514502"/>
                </a:moveTo>
                <a:cubicBezTo>
                  <a:pt x="284683" y="513689"/>
                  <a:pt x="285089" y="513689"/>
                  <a:pt x="285902" y="514502"/>
                </a:cubicBezTo>
                <a:lnTo>
                  <a:pt x="286512" y="514502"/>
                </a:lnTo>
                <a:lnTo>
                  <a:pt x="286512" y="515721"/>
                </a:lnTo>
                <a:cubicBezTo>
                  <a:pt x="286105" y="515721"/>
                  <a:pt x="285496" y="515315"/>
                  <a:pt x="284683" y="514502"/>
                </a:cubicBezTo>
                <a:close/>
                <a:moveTo>
                  <a:pt x="309067" y="506577"/>
                </a:moveTo>
                <a:lnTo>
                  <a:pt x="309067" y="508406"/>
                </a:lnTo>
                <a:cubicBezTo>
                  <a:pt x="310693" y="508406"/>
                  <a:pt x="311099" y="507797"/>
                  <a:pt x="310286" y="506577"/>
                </a:cubicBezTo>
                <a:close/>
                <a:moveTo>
                  <a:pt x="352958" y="504749"/>
                </a:moveTo>
                <a:lnTo>
                  <a:pt x="352958" y="505358"/>
                </a:lnTo>
                <a:cubicBezTo>
                  <a:pt x="352958" y="506577"/>
                  <a:pt x="355600" y="510032"/>
                  <a:pt x="360883" y="515721"/>
                </a:cubicBezTo>
                <a:cubicBezTo>
                  <a:pt x="361696" y="516534"/>
                  <a:pt x="361696" y="516128"/>
                  <a:pt x="360883" y="514502"/>
                </a:cubicBezTo>
                <a:cubicBezTo>
                  <a:pt x="360883" y="513689"/>
                  <a:pt x="360477" y="512877"/>
                  <a:pt x="359664" y="512064"/>
                </a:cubicBezTo>
                <a:lnTo>
                  <a:pt x="359664" y="510235"/>
                </a:lnTo>
                <a:cubicBezTo>
                  <a:pt x="358851" y="510235"/>
                  <a:pt x="358343" y="510032"/>
                  <a:pt x="358140" y="509625"/>
                </a:cubicBezTo>
                <a:cubicBezTo>
                  <a:pt x="357937" y="509219"/>
                  <a:pt x="357632" y="508813"/>
                  <a:pt x="357225" y="508406"/>
                </a:cubicBezTo>
                <a:cubicBezTo>
                  <a:pt x="356413" y="508406"/>
                  <a:pt x="355803" y="508101"/>
                  <a:pt x="355397" y="507492"/>
                </a:cubicBezTo>
                <a:cubicBezTo>
                  <a:pt x="354990" y="506882"/>
                  <a:pt x="354787" y="506171"/>
                  <a:pt x="354787" y="505358"/>
                </a:cubicBezTo>
                <a:close/>
                <a:moveTo>
                  <a:pt x="365760" y="498043"/>
                </a:moveTo>
                <a:cubicBezTo>
                  <a:pt x="365760" y="497230"/>
                  <a:pt x="366166" y="497230"/>
                  <a:pt x="366979" y="498043"/>
                </a:cubicBezTo>
                <a:cubicBezTo>
                  <a:pt x="366979" y="499262"/>
                  <a:pt x="367385" y="499872"/>
                  <a:pt x="368198" y="499872"/>
                </a:cubicBezTo>
                <a:cubicBezTo>
                  <a:pt x="368605" y="500278"/>
                  <a:pt x="368909" y="500685"/>
                  <a:pt x="369113" y="501091"/>
                </a:cubicBezTo>
                <a:cubicBezTo>
                  <a:pt x="369316" y="501497"/>
                  <a:pt x="369011" y="501701"/>
                  <a:pt x="368198" y="501701"/>
                </a:cubicBezTo>
                <a:close/>
                <a:moveTo>
                  <a:pt x="380390" y="494385"/>
                </a:moveTo>
                <a:cubicBezTo>
                  <a:pt x="380797" y="494385"/>
                  <a:pt x="381305" y="494792"/>
                  <a:pt x="381914" y="495605"/>
                </a:cubicBezTo>
                <a:cubicBezTo>
                  <a:pt x="382524" y="496417"/>
                  <a:pt x="382829" y="497230"/>
                  <a:pt x="382829" y="498043"/>
                </a:cubicBezTo>
                <a:lnTo>
                  <a:pt x="382829" y="499872"/>
                </a:lnTo>
                <a:cubicBezTo>
                  <a:pt x="384048" y="499872"/>
                  <a:pt x="384657" y="500278"/>
                  <a:pt x="384657" y="501091"/>
                </a:cubicBezTo>
                <a:cubicBezTo>
                  <a:pt x="383438" y="501091"/>
                  <a:pt x="382422" y="500685"/>
                  <a:pt x="381609" y="499872"/>
                </a:cubicBezTo>
                <a:lnTo>
                  <a:pt x="381609" y="496824"/>
                </a:lnTo>
                <a:cubicBezTo>
                  <a:pt x="380797" y="496417"/>
                  <a:pt x="380390" y="495605"/>
                  <a:pt x="380390" y="494385"/>
                </a:cubicBezTo>
                <a:close/>
                <a:moveTo>
                  <a:pt x="376733" y="494385"/>
                </a:moveTo>
                <a:cubicBezTo>
                  <a:pt x="376733" y="494385"/>
                  <a:pt x="377139" y="494385"/>
                  <a:pt x="377952" y="494385"/>
                </a:cubicBezTo>
                <a:lnTo>
                  <a:pt x="377952" y="496214"/>
                </a:lnTo>
                <a:cubicBezTo>
                  <a:pt x="377952" y="496621"/>
                  <a:pt x="377545" y="496011"/>
                  <a:pt x="376733" y="494385"/>
                </a:cubicBezTo>
                <a:close/>
                <a:moveTo>
                  <a:pt x="276149" y="494385"/>
                </a:moveTo>
                <a:lnTo>
                  <a:pt x="276149" y="496214"/>
                </a:lnTo>
                <a:cubicBezTo>
                  <a:pt x="276961" y="496621"/>
                  <a:pt x="277673" y="496925"/>
                  <a:pt x="278282" y="497129"/>
                </a:cubicBezTo>
                <a:cubicBezTo>
                  <a:pt x="278892" y="497332"/>
                  <a:pt x="279197" y="497230"/>
                  <a:pt x="279197" y="496824"/>
                </a:cubicBezTo>
                <a:lnTo>
                  <a:pt x="279197" y="496214"/>
                </a:lnTo>
                <a:cubicBezTo>
                  <a:pt x="278384" y="494995"/>
                  <a:pt x="277774" y="494385"/>
                  <a:pt x="277368" y="494385"/>
                </a:cubicBezTo>
                <a:close/>
                <a:moveTo>
                  <a:pt x="268224" y="494385"/>
                </a:moveTo>
                <a:lnTo>
                  <a:pt x="268224" y="496214"/>
                </a:lnTo>
                <a:lnTo>
                  <a:pt x="267005" y="496824"/>
                </a:lnTo>
                <a:cubicBezTo>
                  <a:pt x="267005" y="497637"/>
                  <a:pt x="267411" y="498043"/>
                  <a:pt x="268224" y="498043"/>
                </a:cubicBezTo>
                <a:lnTo>
                  <a:pt x="268224" y="496824"/>
                </a:lnTo>
                <a:lnTo>
                  <a:pt x="269443" y="496214"/>
                </a:lnTo>
                <a:cubicBezTo>
                  <a:pt x="269443" y="496621"/>
                  <a:pt x="269849" y="496824"/>
                  <a:pt x="270662" y="496824"/>
                </a:cubicBezTo>
                <a:cubicBezTo>
                  <a:pt x="271881" y="496824"/>
                  <a:pt x="272694" y="496621"/>
                  <a:pt x="273101" y="496214"/>
                </a:cubicBezTo>
                <a:cubicBezTo>
                  <a:pt x="271475" y="496214"/>
                  <a:pt x="270662" y="495605"/>
                  <a:pt x="270662" y="494385"/>
                </a:cubicBezTo>
                <a:lnTo>
                  <a:pt x="269443" y="494385"/>
                </a:lnTo>
                <a:lnTo>
                  <a:pt x="269443" y="496214"/>
                </a:lnTo>
                <a:cubicBezTo>
                  <a:pt x="269443" y="494995"/>
                  <a:pt x="269036" y="494385"/>
                  <a:pt x="268224" y="494385"/>
                </a:cubicBezTo>
                <a:close/>
                <a:moveTo>
                  <a:pt x="71323" y="483006"/>
                </a:moveTo>
                <a:lnTo>
                  <a:pt x="71933" y="485851"/>
                </a:lnTo>
                <a:lnTo>
                  <a:pt x="71323" y="485851"/>
                </a:lnTo>
                <a:close/>
                <a:moveTo>
                  <a:pt x="71229" y="482569"/>
                </a:moveTo>
                <a:lnTo>
                  <a:pt x="71323" y="482803"/>
                </a:lnTo>
                <a:lnTo>
                  <a:pt x="71323" y="483006"/>
                </a:lnTo>
                <a:close/>
                <a:moveTo>
                  <a:pt x="71933" y="480974"/>
                </a:moveTo>
                <a:lnTo>
                  <a:pt x="73761" y="480974"/>
                </a:lnTo>
                <a:cubicBezTo>
                  <a:pt x="74574" y="482193"/>
                  <a:pt x="73965" y="482803"/>
                  <a:pt x="71933" y="482803"/>
                </a:cubicBezTo>
                <a:close/>
                <a:moveTo>
                  <a:pt x="93597" y="477129"/>
                </a:moveTo>
                <a:lnTo>
                  <a:pt x="93878" y="477317"/>
                </a:lnTo>
                <a:lnTo>
                  <a:pt x="93878" y="479755"/>
                </a:lnTo>
                <a:cubicBezTo>
                  <a:pt x="94081" y="479755"/>
                  <a:pt x="94031" y="479044"/>
                  <a:pt x="93726" y="477621"/>
                </a:cubicBezTo>
                <a:close/>
                <a:moveTo>
                  <a:pt x="388925" y="476097"/>
                </a:moveTo>
                <a:cubicBezTo>
                  <a:pt x="389737" y="476097"/>
                  <a:pt x="390144" y="477723"/>
                  <a:pt x="390144" y="480974"/>
                </a:cubicBezTo>
                <a:lnTo>
                  <a:pt x="388925" y="480974"/>
                </a:lnTo>
                <a:lnTo>
                  <a:pt x="388925" y="479755"/>
                </a:lnTo>
                <a:cubicBezTo>
                  <a:pt x="387299" y="478942"/>
                  <a:pt x="387096" y="478536"/>
                  <a:pt x="388315" y="478536"/>
                </a:cubicBezTo>
                <a:cubicBezTo>
                  <a:pt x="388721" y="478536"/>
                  <a:pt x="388925" y="478129"/>
                  <a:pt x="388925" y="477317"/>
                </a:cubicBezTo>
                <a:close/>
                <a:moveTo>
                  <a:pt x="265785" y="476097"/>
                </a:moveTo>
                <a:cubicBezTo>
                  <a:pt x="264566" y="476910"/>
                  <a:pt x="264160" y="477317"/>
                  <a:pt x="264566" y="477317"/>
                </a:cubicBezTo>
                <a:cubicBezTo>
                  <a:pt x="264566" y="478129"/>
                  <a:pt x="264973" y="478536"/>
                  <a:pt x="265785" y="478536"/>
                </a:cubicBezTo>
                <a:lnTo>
                  <a:pt x="265785" y="477317"/>
                </a:lnTo>
                <a:cubicBezTo>
                  <a:pt x="266598" y="477317"/>
                  <a:pt x="267005" y="476910"/>
                  <a:pt x="267005" y="476097"/>
                </a:cubicBezTo>
                <a:close/>
                <a:moveTo>
                  <a:pt x="66446" y="474878"/>
                </a:moveTo>
                <a:cubicBezTo>
                  <a:pt x="66446" y="475691"/>
                  <a:pt x="66649" y="476097"/>
                  <a:pt x="67056" y="476097"/>
                </a:cubicBezTo>
                <a:lnTo>
                  <a:pt x="67970" y="476097"/>
                </a:lnTo>
                <a:lnTo>
                  <a:pt x="67056" y="474878"/>
                </a:lnTo>
                <a:close/>
                <a:moveTo>
                  <a:pt x="248717" y="470001"/>
                </a:moveTo>
                <a:lnTo>
                  <a:pt x="251155" y="470001"/>
                </a:lnTo>
                <a:cubicBezTo>
                  <a:pt x="251155" y="470814"/>
                  <a:pt x="251561" y="471221"/>
                  <a:pt x="252374" y="471221"/>
                </a:cubicBezTo>
                <a:lnTo>
                  <a:pt x="251155" y="471221"/>
                </a:lnTo>
                <a:cubicBezTo>
                  <a:pt x="249529" y="471221"/>
                  <a:pt x="248717" y="470814"/>
                  <a:pt x="248717" y="470001"/>
                </a:cubicBezTo>
                <a:close/>
                <a:moveTo>
                  <a:pt x="249936" y="467563"/>
                </a:moveTo>
                <a:cubicBezTo>
                  <a:pt x="249936" y="466750"/>
                  <a:pt x="250342" y="466750"/>
                  <a:pt x="251155" y="467563"/>
                </a:cubicBezTo>
                <a:lnTo>
                  <a:pt x="251155" y="468782"/>
                </a:lnTo>
                <a:close/>
                <a:moveTo>
                  <a:pt x="53645" y="467563"/>
                </a:moveTo>
                <a:cubicBezTo>
                  <a:pt x="54457" y="469189"/>
                  <a:pt x="55473" y="470408"/>
                  <a:pt x="56693" y="471221"/>
                </a:cubicBezTo>
                <a:cubicBezTo>
                  <a:pt x="56693" y="472033"/>
                  <a:pt x="56591" y="472541"/>
                  <a:pt x="56388" y="472745"/>
                </a:cubicBezTo>
                <a:cubicBezTo>
                  <a:pt x="56185" y="472948"/>
                  <a:pt x="55677" y="472846"/>
                  <a:pt x="54864" y="472440"/>
                </a:cubicBezTo>
                <a:cubicBezTo>
                  <a:pt x="54864" y="471627"/>
                  <a:pt x="54457" y="470814"/>
                  <a:pt x="53645" y="470001"/>
                </a:cubicBezTo>
                <a:close/>
                <a:moveTo>
                  <a:pt x="256032" y="466953"/>
                </a:moveTo>
                <a:cubicBezTo>
                  <a:pt x="256845" y="466953"/>
                  <a:pt x="257251" y="467157"/>
                  <a:pt x="257251" y="467563"/>
                </a:cubicBezTo>
                <a:lnTo>
                  <a:pt x="258470" y="468782"/>
                </a:lnTo>
                <a:lnTo>
                  <a:pt x="254813" y="467563"/>
                </a:lnTo>
                <a:cubicBezTo>
                  <a:pt x="254813" y="467157"/>
                  <a:pt x="255219" y="466953"/>
                  <a:pt x="256032" y="466953"/>
                </a:cubicBezTo>
                <a:close/>
                <a:moveTo>
                  <a:pt x="257251" y="465125"/>
                </a:moveTo>
                <a:lnTo>
                  <a:pt x="259689" y="466344"/>
                </a:lnTo>
                <a:lnTo>
                  <a:pt x="258470" y="466344"/>
                </a:lnTo>
                <a:close/>
                <a:moveTo>
                  <a:pt x="249936" y="465125"/>
                </a:moveTo>
                <a:lnTo>
                  <a:pt x="251155" y="465125"/>
                </a:lnTo>
                <a:cubicBezTo>
                  <a:pt x="251968" y="465125"/>
                  <a:pt x="252374" y="465531"/>
                  <a:pt x="252374" y="466344"/>
                </a:cubicBezTo>
                <a:lnTo>
                  <a:pt x="251155" y="466344"/>
                </a:lnTo>
                <a:cubicBezTo>
                  <a:pt x="250749" y="466344"/>
                  <a:pt x="250444" y="466242"/>
                  <a:pt x="250241" y="466039"/>
                </a:cubicBezTo>
                <a:cubicBezTo>
                  <a:pt x="250037" y="465836"/>
                  <a:pt x="249936" y="465531"/>
                  <a:pt x="249936" y="465125"/>
                </a:cubicBezTo>
                <a:close/>
                <a:moveTo>
                  <a:pt x="247802" y="461772"/>
                </a:moveTo>
                <a:cubicBezTo>
                  <a:pt x="248005" y="461772"/>
                  <a:pt x="248310" y="462077"/>
                  <a:pt x="248717" y="462686"/>
                </a:cubicBezTo>
                <a:lnTo>
                  <a:pt x="247497" y="462686"/>
                </a:lnTo>
                <a:cubicBezTo>
                  <a:pt x="247497" y="462077"/>
                  <a:pt x="247599" y="461772"/>
                  <a:pt x="247802" y="461772"/>
                </a:cubicBezTo>
                <a:close/>
                <a:moveTo>
                  <a:pt x="248717" y="460857"/>
                </a:moveTo>
                <a:lnTo>
                  <a:pt x="249936" y="460857"/>
                </a:lnTo>
                <a:cubicBezTo>
                  <a:pt x="250342" y="460857"/>
                  <a:pt x="250850" y="461162"/>
                  <a:pt x="251460" y="461772"/>
                </a:cubicBezTo>
                <a:cubicBezTo>
                  <a:pt x="252069" y="462381"/>
                  <a:pt x="252374" y="463093"/>
                  <a:pt x="252374" y="463905"/>
                </a:cubicBezTo>
                <a:lnTo>
                  <a:pt x="252374" y="465125"/>
                </a:lnTo>
                <a:close/>
                <a:moveTo>
                  <a:pt x="243840" y="460248"/>
                </a:moveTo>
                <a:lnTo>
                  <a:pt x="245059" y="460248"/>
                </a:lnTo>
                <a:cubicBezTo>
                  <a:pt x="245465" y="460248"/>
                  <a:pt x="245567" y="460349"/>
                  <a:pt x="245364" y="460553"/>
                </a:cubicBezTo>
                <a:cubicBezTo>
                  <a:pt x="245161" y="460756"/>
                  <a:pt x="244653" y="460857"/>
                  <a:pt x="243840" y="460857"/>
                </a:cubicBezTo>
                <a:close/>
                <a:moveTo>
                  <a:pt x="36576" y="452323"/>
                </a:moveTo>
                <a:cubicBezTo>
                  <a:pt x="36576" y="451917"/>
                  <a:pt x="36982" y="451917"/>
                  <a:pt x="37795" y="452323"/>
                </a:cubicBezTo>
                <a:cubicBezTo>
                  <a:pt x="38608" y="453542"/>
                  <a:pt x="39421" y="454152"/>
                  <a:pt x="40233" y="454152"/>
                </a:cubicBezTo>
                <a:lnTo>
                  <a:pt x="41453" y="455371"/>
                </a:lnTo>
                <a:cubicBezTo>
                  <a:pt x="42265" y="456184"/>
                  <a:pt x="41859" y="456590"/>
                  <a:pt x="40233" y="456590"/>
                </a:cubicBezTo>
                <a:cubicBezTo>
                  <a:pt x="39827" y="456590"/>
                  <a:pt x="39421" y="456285"/>
                  <a:pt x="39014" y="455676"/>
                </a:cubicBezTo>
                <a:cubicBezTo>
                  <a:pt x="38608" y="455066"/>
                  <a:pt x="38201" y="454558"/>
                  <a:pt x="37795" y="454152"/>
                </a:cubicBezTo>
                <a:close/>
                <a:moveTo>
                  <a:pt x="40233" y="448665"/>
                </a:moveTo>
                <a:lnTo>
                  <a:pt x="41453" y="450494"/>
                </a:lnTo>
                <a:cubicBezTo>
                  <a:pt x="41453" y="450901"/>
                  <a:pt x="41249" y="451104"/>
                  <a:pt x="40843" y="451104"/>
                </a:cubicBezTo>
                <a:cubicBezTo>
                  <a:pt x="40437" y="451104"/>
                  <a:pt x="40233" y="450901"/>
                  <a:pt x="40233" y="450494"/>
                </a:cubicBezTo>
                <a:cubicBezTo>
                  <a:pt x="39421" y="449275"/>
                  <a:pt x="39421" y="448665"/>
                  <a:pt x="40233" y="448665"/>
                </a:cubicBezTo>
                <a:close/>
                <a:moveTo>
                  <a:pt x="249936" y="443789"/>
                </a:moveTo>
                <a:lnTo>
                  <a:pt x="251155" y="443789"/>
                </a:lnTo>
                <a:lnTo>
                  <a:pt x="251155" y="445617"/>
                </a:lnTo>
                <a:cubicBezTo>
                  <a:pt x="250749" y="445617"/>
                  <a:pt x="250444" y="445516"/>
                  <a:pt x="250241" y="445313"/>
                </a:cubicBezTo>
                <a:cubicBezTo>
                  <a:pt x="250037" y="445109"/>
                  <a:pt x="249936" y="444601"/>
                  <a:pt x="249936" y="443789"/>
                </a:cubicBezTo>
                <a:close/>
                <a:moveTo>
                  <a:pt x="245669" y="443789"/>
                </a:moveTo>
                <a:lnTo>
                  <a:pt x="247497" y="443789"/>
                </a:lnTo>
                <a:cubicBezTo>
                  <a:pt x="248310" y="443789"/>
                  <a:pt x="248717" y="444398"/>
                  <a:pt x="248717" y="445617"/>
                </a:cubicBezTo>
                <a:cubicBezTo>
                  <a:pt x="247904" y="445617"/>
                  <a:pt x="246888" y="445008"/>
                  <a:pt x="245669" y="443789"/>
                </a:cubicBezTo>
                <a:close/>
                <a:moveTo>
                  <a:pt x="216408" y="443179"/>
                </a:moveTo>
                <a:cubicBezTo>
                  <a:pt x="217627" y="443179"/>
                  <a:pt x="218440" y="443382"/>
                  <a:pt x="218846" y="443789"/>
                </a:cubicBezTo>
                <a:lnTo>
                  <a:pt x="218237" y="443789"/>
                </a:lnTo>
                <a:close/>
                <a:moveTo>
                  <a:pt x="368198" y="438912"/>
                </a:moveTo>
                <a:cubicBezTo>
                  <a:pt x="367385" y="438505"/>
                  <a:pt x="366877" y="438607"/>
                  <a:pt x="366674" y="439217"/>
                </a:cubicBezTo>
                <a:cubicBezTo>
                  <a:pt x="366471" y="439826"/>
                  <a:pt x="366573" y="440741"/>
                  <a:pt x="366979" y="441960"/>
                </a:cubicBezTo>
                <a:cubicBezTo>
                  <a:pt x="366979" y="442773"/>
                  <a:pt x="367385" y="443382"/>
                  <a:pt x="368198" y="443789"/>
                </a:cubicBezTo>
                <a:close/>
                <a:moveTo>
                  <a:pt x="215189" y="438302"/>
                </a:moveTo>
                <a:lnTo>
                  <a:pt x="216408" y="438912"/>
                </a:lnTo>
                <a:lnTo>
                  <a:pt x="215189" y="438912"/>
                </a:lnTo>
                <a:cubicBezTo>
                  <a:pt x="214782" y="438505"/>
                  <a:pt x="214782" y="438302"/>
                  <a:pt x="215189" y="438302"/>
                </a:cubicBezTo>
                <a:close/>
                <a:moveTo>
                  <a:pt x="154838" y="435254"/>
                </a:moveTo>
                <a:lnTo>
                  <a:pt x="157277" y="435254"/>
                </a:lnTo>
                <a:cubicBezTo>
                  <a:pt x="157277" y="436473"/>
                  <a:pt x="156057" y="437083"/>
                  <a:pt x="153619" y="437083"/>
                </a:cubicBezTo>
                <a:cubicBezTo>
                  <a:pt x="153619" y="435864"/>
                  <a:pt x="154025" y="435254"/>
                  <a:pt x="154838" y="435254"/>
                </a:cubicBezTo>
                <a:close/>
                <a:moveTo>
                  <a:pt x="158496" y="434035"/>
                </a:moveTo>
                <a:cubicBezTo>
                  <a:pt x="159715" y="434035"/>
                  <a:pt x="160426" y="434137"/>
                  <a:pt x="160629" y="434340"/>
                </a:cubicBezTo>
                <a:cubicBezTo>
                  <a:pt x="160833" y="434543"/>
                  <a:pt x="160731" y="434848"/>
                  <a:pt x="160325" y="435254"/>
                </a:cubicBezTo>
                <a:lnTo>
                  <a:pt x="158496" y="435254"/>
                </a:lnTo>
                <a:cubicBezTo>
                  <a:pt x="158496" y="435254"/>
                  <a:pt x="158496" y="434848"/>
                  <a:pt x="158496" y="434035"/>
                </a:cubicBezTo>
                <a:close/>
                <a:moveTo>
                  <a:pt x="205435" y="433425"/>
                </a:moveTo>
                <a:cubicBezTo>
                  <a:pt x="206248" y="433425"/>
                  <a:pt x="206654" y="433629"/>
                  <a:pt x="206654" y="434035"/>
                </a:cubicBezTo>
                <a:lnTo>
                  <a:pt x="207873" y="434035"/>
                </a:lnTo>
                <a:cubicBezTo>
                  <a:pt x="207873" y="434441"/>
                  <a:pt x="208077" y="434848"/>
                  <a:pt x="208483" y="435254"/>
                </a:cubicBezTo>
                <a:cubicBezTo>
                  <a:pt x="208889" y="435661"/>
                  <a:pt x="209093" y="436270"/>
                  <a:pt x="209093" y="437083"/>
                </a:cubicBezTo>
                <a:cubicBezTo>
                  <a:pt x="208280" y="437083"/>
                  <a:pt x="207467" y="436473"/>
                  <a:pt x="206654" y="435254"/>
                </a:cubicBezTo>
                <a:cubicBezTo>
                  <a:pt x="205841" y="434441"/>
                  <a:pt x="205435" y="433832"/>
                  <a:pt x="205435" y="433425"/>
                </a:cubicBezTo>
                <a:close/>
                <a:moveTo>
                  <a:pt x="165201" y="433425"/>
                </a:moveTo>
                <a:lnTo>
                  <a:pt x="167030" y="433425"/>
                </a:lnTo>
                <a:lnTo>
                  <a:pt x="165811" y="434035"/>
                </a:lnTo>
                <a:lnTo>
                  <a:pt x="165201" y="434035"/>
                </a:lnTo>
                <a:close/>
                <a:moveTo>
                  <a:pt x="242011" y="431597"/>
                </a:moveTo>
                <a:lnTo>
                  <a:pt x="242011" y="433425"/>
                </a:lnTo>
                <a:lnTo>
                  <a:pt x="243840" y="434035"/>
                </a:lnTo>
                <a:lnTo>
                  <a:pt x="245669" y="434035"/>
                </a:lnTo>
                <a:cubicBezTo>
                  <a:pt x="245669" y="434848"/>
                  <a:pt x="246278" y="435254"/>
                  <a:pt x="247497" y="435254"/>
                </a:cubicBezTo>
                <a:cubicBezTo>
                  <a:pt x="247904" y="434848"/>
                  <a:pt x="247396" y="434238"/>
                  <a:pt x="245973" y="433425"/>
                </a:cubicBezTo>
                <a:cubicBezTo>
                  <a:pt x="244551" y="432613"/>
                  <a:pt x="243840" y="432613"/>
                  <a:pt x="243840" y="433425"/>
                </a:cubicBezTo>
                <a:close/>
                <a:moveTo>
                  <a:pt x="201777" y="430377"/>
                </a:moveTo>
                <a:lnTo>
                  <a:pt x="202997" y="431597"/>
                </a:lnTo>
                <a:lnTo>
                  <a:pt x="201777" y="431597"/>
                </a:lnTo>
                <a:cubicBezTo>
                  <a:pt x="200965" y="430784"/>
                  <a:pt x="200965" y="430377"/>
                  <a:pt x="201777" y="430377"/>
                </a:cubicBezTo>
                <a:close/>
                <a:moveTo>
                  <a:pt x="229514" y="430073"/>
                </a:moveTo>
                <a:cubicBezTo>
                  <a:pt x="228905" y="429869"/>
                  <a:pt x="228600" y="430377"/>
                  <a:pt x="228600" y="431597"/>
                </a:cubicBezTo>
                <a:cubicBezTo>
                  <a:pt x="229819" y="432816"/>
                  <a:pt x="230429" y="433629"/>
                  <a:pt x="230429" y="434035"/>
                </a:cubicBezTo>
                <a:cubicBezTo>
                  <a:pt x="230835" y="434035"/>
                  <a:pt x="231241" y="434238"/>
                  <a:pt x="231648" y="434645"/>
                </a:cubicBezTo>
                <a:cubicBezTo>
                  <a:pt x="232054" y="435051"/>
                  <a:pt x="232257" y="435254"/>
                  <a:pt x="232257" y="435254"/>
                </a:cubicBezTo>
                <a:lnTo>
                  <a:pt x="233477" y="435254"/>
                </a:lnTo>
                <a:lnTo>
                  <a:pt x="233477" y="437083"/>
                </a:lnTo>
                <a:cubicBezTo>
                  <a:pt x="233477" y="438302"/>
                  <a:pt x="234696" y="438912"/>
                  <a:pt x="237134" y="438912"/>
                </a:cubicBezTo>
                <a:cubicBezTo>
                  <a:pt x="238353" y="439318"/>
                  <a:pt x="239166" y="439725"/>
                  <a:pt x="239573" y="440131"/>
                </a:cubicBezTo>
                <a:cubicBezTo>
                  <a:pt x="239979" y="440537"/>
                  <a:pt x="240182" y="441147"/>
                  <a:pt x="240182" y="441960"/>
                </a:cubicBezTo>
                <a:cubicBezTo>
                  <a:pt x="241401" y="443179"/>
                  <a:pt x="242621" y="443789"/>
                  <a:pt x="243840" y="443789"/>
                </a:cubicBezTo>
                <a:cubicBezTo>
                  <a:pt x="244653" y="443789"/>
                  <a:pt x="245059" y="443585"/>
                  <a:pt x="245059" y="443179"/>
                </a:cubicBezTo>
                <a:cubicBezTo>
                  <a:pt x="245059" y="443585"/>
                  <a:pt x="245262" y="443789"/>
                  <a:pt x="245669" y="443789"/>
                </a:cubicBezTo>
                <a:lnTo>
                  <a:pt x="245669" y="446837"/>
                </a:lnTo>
                <a:lnTo>
                  <a:pt x="247497" y="446837"/>
                </a:lnTo>
                <a:cubicBezTo>
                  <a:pt x="248310" y="446837"/>
                  <a:pt x="248717" y="447040"/>
                  <a:pt x="248717" y="447446"/>
                </a:cubicBezTo>
                <a:cubicBezTo>
                  <a:pt x="249123" y="447446"/>
                  <a:pt x="249529" y="447649"/>
                  <a:pt x="249936" y="448056"/>
                </a:cubicBezTo>
                <a:cubicBezTo>
                  <a:pt x="250342" y="448462"/>
                  <a:pt x="250749" y="448665"/>
                  <a:pt x="251155" y="448665"/>
                </a:cubicBezTo>
                <a:cubicBezTo>
                  <a:pt x="251968" y="448665"/>
                  <a:pt x="253187" y="449275"/>
                  <a:pt x="254813" y="450494"/>
                </a:cubicBezTo>
                <a:lnTo>
                  <a:pt x="258470" y="452323"/>
                </a:lnTo>
                <a:cubicBezTo>
                  <a:pt x="258470" y="453542"/>
                  <a:pt x="258877" y="454152"/>
                  <a:pt x="259689" y="454152"/>
                </a:cubicBezTo>
                <a:cubicBezTo>
                  <a:pt x="261315" y="455777"/>
                  <a:pt x="262737" y="456590"/>
                  <a:pt x="263957" y="456590"/>
                </a:cubicBezTo>
                <a:cubicBezTo>
                  <a:pt x="264363" y="457403"/>
                  <a:pt x="264973" y="457809"/>
                  <a:pt x="265785" y="457809"/>
                </a:cubicBezTo>
                <a:cubicBezTo>
                  <a:pt x="265785" y="458622"/>
                  <a:pt x="266192" y="459029"/>
                  <a:pt x="267005" y="459029"/>
                </a:cubicBezTo>
                <a:cubicBezTo>
                  <a:pt x="267411" y="459029"/>
                  <a:pt x="267614" y="458825"/>
                  <a:pt x="267614" y="458419"/>
                </a:cubicBezTo>
                <a:cubicBezTo>
                  <a:pt x="267208" y="458013"/>
                  <a:pt x="266497" y="457403"/>
                  <a:pt x="265481" y="456590"/>
                </a:cubicBezTo>
                <a:cubicBezTo>
                  <a:pt x="264465" y="455777"/>
                  <a:pt x="263347" y="454965"/>
                  <a:pt x="262128" y="454152"/>
                </a:cubicBezTo>
                <a:cubicBezTo>
                  <a:pt x="258877" y="452526"/>
                  <a:pt x="256235" y="451002"/>
                  <a:pt x="254203" y="449580"/>
                </a:cubicBezTo>
                <a:cubicBezTo>
                  <a:pt x="252171" y="448157"/>
                  <a:pt x="251155" y="447243"/>
                  <a:pt x="251155" y="446837"/>
                </a:cubicBezTo>
                <a:cubicBezTo>
                  <a:pt x="251155" y="446430"/>
                  <a:pt x="251358" y="446227"/>
                  <a:pt x="251765" y="446227"/>
                </a:cubicBezTo>
                <a:cubicBezTo>
                  <a:pt x="252577" y="446227"/>
                  <a:pt x="255219" y="447649"/>
                  <a:pt x="259689" y="450494"/>
                </a:cubicBezTo>
                <a:cubicBezTo>
                  <a:pt x="260909" y="451307"/>
                  <a:pt x="262229" y="452221"/>
                  <a:pt x="263652" y="453237"/>
                </a:cubicBezTo>
                <a:cubicBezTo>
                  <a:pt x="265074" y="454253"/>
                  <a:pt x="265785" y="454965"/>
                  <a:pt x="265785" y="455371"/>
                </a:cubicBezTo>
                <a:lnTo>
                  <a:pt x="268224" y="455371"/>
                </a:lnTo>
                <a:lnTo>
                  <a:pt x="268224" y="454152"/>
                </a:lnTo>
                <a:lnTo>
                  <a:pt x="267005" y="454152"/>
                </a:lnTo>
                <a:cubicBezTo>
                  <a:pt x="267005" y="452933"/>
                  <a:pt x="266598" y="452323"/>
                  <a:pt x="265785" y="452323"/>
                </a:cubicBezTo>
                <a:cubicBezTo>
                  <a:pt x="264973" y="451917"/>
                  <a:pt x="264566" y="451307"/>
                  <a:pt x="264566" y="450494"/>
                </a:cubicBezTo>
                <a:lnTo>
                  <a:pt x="263957" y="450494"/>
                </a:lnTo>
                <a:lnTo>
                  <a:pt x="262128" y="448665"/>
                </a:lnTo>
                <a:cubicBezTo>
                  <a:pt x="259689" y="446633"/>
                  <a:pt x="258064" y="445617"/>
                  <a:pt x="257251" y="445617"/>
                </a:cubicBezTo>
                <a:cubicBezTo>
                  <a:pt x="255625" y="444805"/>
                  <a:pt x="253289" y="443179"/>
                  <a:pt x="250241" y="440741"/>
                </a:cubicBezTo>
                <a:cubicBezTo>
                  <a:pt x="247193" y="438302"/>
                  <a:pt x="245059" y="436473"/>
                  <a:pt x="243840" y="435254"/>
                </a:cubicBezTo>
                <a:cubicBezTo>
                  <a:pt x="242214" y="434441"/>
                  <a:pt x="240589" y="433222"/>
                  <a:pt x="238963" y="431597"/>
                </a:cubicBezTo>
                <a:cubicBezTo>
                  <a:pt x="236931" y="430784"/>
                  <a:pt x="235509" y="430276"/>
                  <a:pt x="234696" y="430073"/>
                </a:cubicBezTo>
                <a:cubicBezTo>
                  <a:pt x="233883" y="429869"/>
                  <a:pt x="233477" y="429971"/>
                  <a:pt x="233477" y="430377"/>
                </a:cubicBezTo>
                <a:lnTo>
                  <a:pt x="232257" y="430377"/>
                </a:lnTo>
                <a:lnTo>
                  <a:pt x="233477" y="431597"/>
                </a:lnTo>
                <a:cubicBezTo>
                  <a:pt x="233477" y="432816"/>
                  <a:pt x="234493" y="433629"/>
                  <a:pt x="236525" y="434035"/>
                </a:cubicBezTo>
                <a:cubicBezTo>
                  <a:pt x="236931" y="434848"/>
                  <a:pt x="237744" y="435254"/>
                  <a:pt x="238963" y="435254"/>
                </a:cubicBezTo>
                <a:cubicBezTo>
                  <a:pt x="240589" y="435254"/>
                  <a:pt x="241401" y="435864"/>
                  <a:pt x="241401" y="437083"/>
                </a:cubicBezTo>
                <a:cubicBezTo>
                  <a:pt x="241401" y="437896"/>
                  <a:pt x="241605" y="438302"/>
                  <a:pt x="242011" y="438302"/>
                </a:cubicBezTo>
                <a:lnTo>
                  <a:pt x="243840" y="438912"/>
                </a:lnTo>
                <a:lnTo>
                  <a:pt x="245059" y="438912"/>
                </a:lnTo>
                <a:cubicBezTo>
                  <a:pt x="244246" y="438912"/>
                  <a:pt x="244246" y="439318"/>
                  <a:pt x="245059" y="440131"/>
                </a:cubicBezTo>
                <a:cubicBezTo>
                  <a:pt x="245465" y="440944"/>
                  <a:pt x="245364" y="441249"/>
                  <a:pt x="244754" y="441045"/>
                </a:cubicBezTo>
                <a:cubicBezTo>
                  <a:pt x="244145" y="440842"/>
                  <a:pt x="243230" y="440131"/>
                  <a:pt x="242011" y="438912"/>
                </a:cubicBezTo>
                <a:cubicBezTo>
                  <a:pt x="240792" y="438912"/>
                  <a:pt x="239776" y="438709"/>
                  <a:pt x="238963" y="438302"/>
                </a:cubicBezTo>
                <a:cubicBezTo>
                  <a:pt x="237744" y="438302"/>
                  <a:pt x="237134" y="437896"/>
                  <a:pt x="237134" y="437083"/>
                </a:cubicBezTo>
                <a:lnTo>
                  <a:pt x="235305" y="434035"/>
                </a:lnTo>
                <a:cubicBezTo>
                  <a:pt x="234086" y="433629"/>
                  <a:pt x="233070" y="432816"/>
                  <a:pt x="232257" y="431597"/>
                </a:cubicBezTo>
                <a:cubicBezTo>
                  <a:pt x="231038" y="430784"/>
                  <a:pt x="230124" y="430276"/>
                  <a:pt x="229514" y="430073"/>
                </a:cubicBezTo>
                <a:close/>
                <a:moveTo>
                  <a:pt x="187757" y="429768"/>
                </a:moveTo>
                <a:cubicBezTo>
                  <a:pt x="188976" y="430174"/>
                  <a:pt x="188976" y="430377"/>
                  <a:pt x="187757" y="430377"/>
                </a:cubicBezTo>
                <a:lnTo>
                  <a:pt x="187147" y="430377"/>
                </a:lnTo>
                <a:cubicBezTo>
                  <a:pt x="187147" y="429971"/>
                  <a:pt x="187350" y="429768"/>
                  <a:pt x="187757" y="429768"/>
                </a:cubicBezTo>
                <a:close/>
                <a:moveTo>
                  <a:pt x="238049" y="428549"/>
                </a:moveTo>
                <a:cubicBezTo>
                  <a:pt x="237033" y="428549"/>
                  <a:pt x="236525" y="428955"/>
                  <a:pt x="236525" y="429768"/>
                </a:cubicBezTo>
                <a:lnTo>
                  <a:pt x="241401" y="431597"/>
                </a:lnTo>
                <a:cubicBezTo>
                  <a:pt x="241401" y="430784"/>
                  <a:pt x="240995" y="430174"/>
                  <a:pt x="240182" y="429768"/>
                </a:cubicBezTo>
                <a:cubicBezTo>
                  <a:pt x="239776" y="428955"/>
                  <a:pt x="239065" y="428549"/>
                  <a:pt x="238049" y="428549"/>
                </a:cubicBezTo>
                <a:close/>
                <a:moveTo>
                  <a:pt x="228600" y="426720"/>
                </a:moveTo>
                <a:cubicBezTo>
                  <a:pt x="228193" y="426720"/>
                  <a:pt x="227990" y="426923"/>
                  <a:pt x="227990" y="427329"/>
                </a:cubicBezTo>
                <a:cubicBezTo>
                  <a:pt x="227990" y="427736"/>
                  <a:pt x="228193" y="427939"/>
                  <a:pt x="228600" y="427939"/>
                </a:cubicBezTo>
                <a:cubicBezTo>
                  <a:pt x="229819" y="429158"/>
                  <a:pt x="230429" y="429158"/>
                  <a:pt x="230429" y="427939"/>
                </a:cubicBezTo>
                <a:cubicBezTo>
                  <a:pt x="230429" y="427126"/>
                  <a:pt x="229819" y="426720"/>
                  <a:pt x="228600" y="426720"/>
                </a:cubicBezTo>
                <a:close/>
                <a:moveTo>
                  <a:pt x="200558" y="426720"/>
                </a:moveTo>
                <a:lnTo>
                  <a:pt x="201777" y="426720"/>
                </a:lnTo>
                <a:cubicBezTo>
                  <a:pt x="201777" y="427533"/>
                  <a:pt x="201371" y="427939"/>
                  <a:pt x="200558" y="427939"/>
                </a:cubicBezTo>
                <a:close/>
                <a:moveTo>
                  <a:pt x="214579" y="425501"/>
                </a:moveTo>
                <a:cubicBezTo>
                  <a:pt x="215798" y="426313"/>
                  <a:pt x="217017" y="426720"/>
                  <a:pt x="218237" y="426720"/>
                </a:cubicBezTo>
                <a:cubicBezTo>
                  <a:pt x="218643" y="427533"/>
                  <a:pt x="219253" y="427939"/>
                  <a:pt x="220065" y="427939"/>
                </a:cubicBezTo>
                <a:cubicBezTo>
                  <a:pt x="220878" y="429158"/>
                  <a:pt x="221894" y="429768"/>
                  <a:pt x="223113" y="429768"/>
                </a:cubicBezTo>
                <a:cubicBezTo>
                  <a:pt x="223520" y="429768"/>
                  <a:pt x="223723" y="429971"/>
                  <a:pt x="223723" y="430377"/>
                </a:cubicBezTo>
                <a:cubicBezTo>
                  <a:pt x="223723" y="431190"/>
                  <a:pt x="224129" y="431597"/>
                  <a:pt x="224942" y="431597"/>
                </a:cubicBezTo>
                <a:lnTo>
                  <a:pt x="224942" y="433425"/>
                </a:lnTo>
                <a:cubicBezTo>
                  <a:pt x="226161" y="433425"/>
                  <a:pt x="226974" y="433222"/>
                  <a:pt x="227381" y="432816"/>
                </a:cubicBezTo>
                <a:cubicBezTo>
                  <a:pt x="227787" y="432409"/>
                  <a:pt x="227990" y="431597"/>
                  <a:pt x="227990" y="430377"/>
                </a:cubicBezTo>
                <a:cubicBezTo>
                  <a:pt x="227990" y="429971"/>
                  <a:pt x="227787" y="429361"/>
                  <a:pt x="227381" y="428549"/>
                </a:cubicBezTo>
                <a:cubicBezTo>
                  <a:pt x="226974" y="427736"/>
                  <a:pt x="226365" y="427126"/>
                  <a:pt x="225552" y="426720"/>
                </a:cubicBezTo>
                <a:cubicBezTo>
                  <a:pt x="224739" y="426313"/>
                  <a:pt x="223926" y="425907"/>
                  <a:pt x="223113" y="425501"/>
                </a:cubicBezTo>
                <a:lnTo>
                  <a:pt x="215189" y="425501"/>
                </a:lnTo>
                <a:cubicBezTo>
                  <a:pt x="214782" y="425094"/>
                  <a:pt x="214579" y="425094"/>
                  <a:pt x="214579" y="425501"/>
                </a:cubicBezTo>
                <a:close/>
                <a:moveTo>
                  <a:pt x="213055" y="421843"/>
                </a:moveTo>
                <a:cubicBezTo>
                  <a:pt x="212039" y="421843"/>
                  <a:pt x="211531" y="422249"/>
                  <a:pt x="211531" y="423062"/>
                </a:cubicBezTo>
                <a:cubicBezTo>
                  <a:pt x="210718" y="423062"/>
                  <a:pt x="211125" y="423672"/>
                  <a:pt x="212750" y="424891"/>
                </a:cubicBezTo>
                <a:cubicBezTo>
                  <a:pt x="213969" y="424891"/>
                  <a:pt x="214884" y="424586"/>
                  <a:pt x="215493" y="423977"/>
                </a:cubicBezTo>
                <a:cubicBezTo>
                  <a:pt x="216103" y="423367"/>
                  <a:pt x="216001" y="423062"/>
                  <a:pt x="215189" y="423062"/>
                </a:cubicBezTo>
                <a:cubicBezTo>
                  <a:pt x="214782" y="422249"/>
                  <a:pt x="214071" y="421843"/>
                  <a:pt x="213055" y="421843"/>
                </a:cubicBezTo>
                <a:close/>
                <a:moveTo>
                  <a:pt x="370332" y="421538"/>
                </a:moveTo>
                <a:cubicBezTo>
                  <a:pt x="370129" y="421335"/>
                  <a:pt x="369824" y="421437"/>
                  <a:pt x="369417" y="421843"/>
                </a:cubicBezTo>
                <a:cubicBezTo>
                  <a:pt x="368198" y="423062"/>
                  <a:pt x="367690" y="423977"/>
                  <a:pt x="367893" y="424586"/>
                </a:cubicBezTo>
                <a:cubicBezTo>
                  <a:pt x="368097" y="425196"/>
                  <a:pt x="368605" y="425297"/>
                  <a:pt x="369417" y="424891"/>
                </a:cubicBezTo>
                <a:lnTo>
                  <a:pt x="370637" y="424891"/>
                </a:lnTo>
                <a:lnTo>
                  <a:pt x="370637" y="423062"/>
                </a:lnTo>
                <a:cubicBezTo>
                  <a:pt x="370637" y="422249"/>
                  <a:pt x="370535" y="421741"/>
                  <a:pt x="370332" y="421538"/>
                </a:cubicBezTo>
                <a:close/>
                <a:moveTo>
                  <a:pt x="196901" y="416966"/>
                </a:moveTo>
                <a:lnTo>
                  <a:pt x="198120" y="418185"/>
                </a:lnTo>
                <a:cubicBezTo>
                  <a:pt x="198933" y="418185"/>
                  <a:pt x="199339" y="417779"/>
                  <a:pt x="199339" y="416966"/>
                </a:cubicBezTo>
                <a:close/>
                <a:moveTo>
                  <a:pt x="363931" y="415442"/>
                </a:moveTo>
                <a:cubicBezTo>
                  <a:pt x="363525" y="414833"/>
                  <a:pt x="363321" y="414934"/>
                  <a:pt x="363321" y="415747"/>
                </a:cubicBezTo>
                <a:lnTo>
                  <a:pt x="364541" y="419405"/>
                </a:lnTo>
                <a:lnTo>
                  <a:pt x="364541" y="416966"/>
                </a:lnTo>
                <a:cubicBezTo>
                  <a:pt x="364541" y="416560"/>
                  <a:pt x="364337" y="416052"/>
                  <a:pt x="363931" y="415442"/>
                </a:cubicBezTo>
                <a:close/>
                <a:moveTo>
                  <a:pt x="370027" y="414528"/>
                </a:moveTo>
                <a:lnTo>
                  <a:pt x="370637" y="414528"/>
                </a:lnTo>
                <a:lnTo>
                  <a:pt x="370449" y="414809"/>
                </a:lnTo>
                <a:close/>
                <a:moveTo>
                  <a:pt x="357835" y="408432"/>
                </a:moveTo>
                <a:cubicBezTo>
                  <a:pt x="357835" y="409245"/>
                  <a:pt x="358445" y="410057"/>
                  <a:pt x="359664" y="410870"/>
                </a:cubicBezTo>
                <a:cubicBezTo>
                  <a:pt x="359664" y="411683"/>
                  <a:pt x="359054" y="411683"/>
                  <a:pt x="357835" y="410870"/>
                </a:cubicBezTo>
                <a:close/>
                <a:moveTo>
                  <a:pt x="360883" y="407213"/>
                </a:moveTo>
                <a:lnTo>
                  <a:pt x="360883" y="409651"/>
                </a:lnTo>
                <a:cubicBezTo>
                  <a:pt x="360883" y="412089"/>
                  <a:pt x="361289" y="413715"/>
                  <a:pt x="362102" y="414528"/>
                </a:cubicBezTo>
                <a:lnTo>
                  <a:pt x="362102" y="410870"/>
                </a:lnTo>
                <a:cubicBezTo>
                  <a:pt x="362102" y="410464"/>
                  <a:pt x="361899" y="409854"/>
                  <a:pt x="361493" y="409041"/>
                </a:cubicBezTo>
                <a:cubicBezTo>
                  <a:pt x="361086" y="408229"/>
                  <a:pt x="360883" y="407619"/>
                  <a:pt x="360883" y="407213"/>
                </a:cubicBezTo>
                <a:close/>
                <a:moveTo>
                  <a:pt x="369417" y="402945"/>
                </a:moveTo>
                <a:cubicBezTo>
                  <a:pt x="369824" y="404165"/>
                  <a:pt x="370230" y="405181"/>
                  <a:pt x="370637" y="405993"/>
                </a:cubicBezTo>
                <a:cubicBezTo>
                  <a:pt x="371043" y="406806"/>
                  <a:pt x="371043" y="407213"/>
                  <a:pt x="370637" y="407213"/>
                </a:cubicBezTo>
                <a:cubicBezTo>
                  <a:pt x="370637" y="407213"/>
                  <a:pt x="370230" y="406806"/>
                  <a:pt x="369417" y="405993"/>
                </a:cubicBezTo>
                <a:close/>
                <a:moveTo>
                  <a:pt x="368808" y="401117"/>
                </a:moveTo>
                <a:cubicBezTo>
                  <a:pt x="369214" y="401523"/>
                  <a:pt x="369417" y="402133"/>
                  <a:pt x="369417" y="402945"/>
                </a:cubicBezTo>
                <a:cubicBezTo>
                  <a:pt x="368605" y="402539"/>
                  <a:pt x="368198" y="402539"/>
                  <a:pt x="368198" y="402945"/>
                </a:cubicBezTo>
                <a:lnTo>
                  <a:pt x="368198" y="402336"/>
                </a:lnTo>
                <a:cubicBezTo>
                  <a:pt x="368198" y="401117"/>
                  <a:pt x="368401" y="400710"/>
                  <a:pt x="368808" y="401117"/>
                </a:cubicBezTo>
                <a:close/>
                <a:moveTo>
                  <a:pt x="28041" y="400812"/>
                </a:moveTo>
                <a:cubicBezTo>
                  <a:pt x="27635" y="401015"/>
                  <a:pt x="27229" y="401523"/>
                  <a:pt x="26822" y="402336"/>
                </a:cubicBezTo>
                <a:cubicBezTo>
                  <a:pt x="26822" y="403149"/>
                  <a:pt x="26924" y="403453"/>
                  <a:pt x="27127" y="403250"/>
                </a:cubicBezTo>
                <a:cubicBezTo>
                  <a:pt x="27330" y="403047"/>
                  <a:pt x="27635" y="402742"/>
                  <a:pt x="28041" y="402336"/>
                </a:cubicBezTo>
                <a:lnTo>
                  <a:pt x="29261" y="401117"/>
                </a:lnTo>
                <a:cubicBezTo>
                  <a:pt x="28854" y="400710"/>
                  <a:pt x="28448" y="400609"/>
                  <a:pt x="28041" y="400812"/>
                </a:cubicBezTo>
                <a:close/>
                <a:moveTo>
                  <a:pt x="609" y="399897"/>
                </a:moveTo>
                <a:lnTo>
                  <a:pt x="609" y="402336"/>
                </a:lnTo>
                <a:lnTo>
                  <a:pt x="0" y="401117"/>
                </a:lnTo>
                <a:cubicBezTo>
                  <a:pt x="0" y="400304"/>
                  <a:pt x="203" y="399897"/>
                  <a:pt x="609" y="399897"/>
                </a:cubicBezTo>
                <a:close/>
                <a:moveTo>
                  <a:pt x="315163" y="396240"/>
                </a:moveTo>
                <a:lnTo>
                  <a:pt x="315163" y="397459"/>
                </a:lnTo>
                <a:cubicBezTo>
                  <a:pt x="315163" y="398678"/>
                  <a:pt x="315366" y="399288"/>
                  <a:pt x="315773" y="399288"/>
                </a:cubicBezTo>
                <a:cubicBezTo>
                  <a:pt x="316179" y="399288"/>
                  <a:pt x="316382" y="398678"/>
                  <a:pt x="316382" y="397459"/>
                </a:cubicBezTo>
                <a:cubicBezTo>
                  <a:pt x="316382" y="396646"/>
                  <a:pt x="315976" y="396240"/>
                  <a:pt x="315163" y="396240"/>
                </a:cubicBezTo>
                <a:close/>
                <a:moveTo>
                  <a:pt x="366369" y="386181"/>
                </a:moveTo>
                <a:cubicBezTo>
                  <a:pt x="366776" y="386385"/>
                  <a:pt x="366979" y="387299"/>
                  <a:pt x="366979" y="388925"/>
                </a:cubicBezTo>
                <a:cubicBezTo>
                  <a:pt x="366166" y="389331"/>
                  <a:pt x="365760" y="389331"/>
                  <a:pt x="365760" y="388925"/>
                </a:cubicBezTo>
                <a:lnTo>
                  <a:pt x="365760" y="387705"/>
                </a:lnTo>
                <a:cubicBezTo>
                  <a:pt x="365760" y="386486"/>
                  <a:pt x="365963" y="385978"/>
                  <a:pt x="366369" y="386181"/>
                </a:cubicBezTo>
                <a:close/>
                <a:moveTo>
                  <a:pt x="156667" y="382219"/>
                </a:moveTo>
                <a:lnTo>
                  <a:pt x="157277" y="384048"/>
                </a:lnTo>
                <a:lnTo>
                  <a:pt x="157277" y="384657"/>
                </a:lnTo>
                <a:cubicBezTo>
                  <a:pt x="157277" y="384251"/>
                  <a:pt x="157073" y="384048"/>
                  <a:pt x="156667" y="384048"/>
                </a:cubicBezTo>
                <a:close/>
                <a:moveTo>
                  <a:pt x="205841" y="381000"/>
                </a:moveTo>
                <a:lnTo>
                  <a:pt x="206045" y="381305"/>
                </a:lnTo>
                <a:cubicBezTo>
                  <a:pt x="206451" y="381508"/>
                  <a:pt x="206654" y="381406"/>
                  <a:pt x="206654" y="381000"/>
                </a:cubicBezTo>
                <a:close/>
                <a:moveTo>
                  <a:pt x="187757" y="381000"/>
                </a:moveTo>
                <a:lnTo>
                  <a:pt x="187757" y="382219"/>
                </a:lnTo>
                <a:cubicBezTo>
                  <a:pt x="187757" y="382219"/>
                  <a:pt x="187757" y="382422"/>
                  <a:pt x="187757" y="382829"/>
                </a:cubicBezTo>
                <a:cubicBezTo>
                  <a:pt x="187757" y="383235"/>
                  <a:pt x="188366" y="383845"/>
                  <a:pt x="189585" y="384657"/>
                </a:cubicBezTo>
                <a:cubicBezTo>
                  <a:pt x="189992" y="385877"/>
                  <a:pt x="190500" y="386588"/>
                  <a:pt x="191109" y="386791"/>
                </a:cubicBezTo>
                <a:cubicBezTo>
                  <a:pt x="191719" y="386994"/>
                  <a:pt x="192024" y="386689"/>
                  <a:pt x="192024" y="385877"/>
                </a:cubicBezTo>
                <a:cubicBezTo>
                  <a:pt x="192024" y="385064"/>
                  <a:pt x="191617" y="384657"/>
                  <a:pt x="190805" y="384657"/>
                </a:cubicBezTo>
                <a:cubicBezTo>
                  <a:pt x="189992" y="384251"/>
                  <a:pt x="189585" y="383438"/>
                  <a:pt x="189585" y="382219"/>
                </a:cubicBezTo>
                <a:close/>
                <a:moveTo>
                  <a:pt x="137835" y="380423"/>
                </a:moveTo>
                <a:lnTo>
                  <a:pt x="138989" y="381000"/>
                </a:lnTo>
                <a:lnTo>
                  <a:pt x="137769" y="382219"/>
                </a:lnTo>
                <a:lnTo>
                  <a:pt x="137769" y="380490"/>
                </a:lnTo>
                <a:close/>
                <a:moveTo>
                  <a:pt x="209093" y="377342"/>
                </a:moveTo>
                <a:lnTo>
                  <a:pt x="209093" y="379171"/>
                </a:lnTo>
                <a:cubicBezTo>
                  <a:pt x="209905" y="379171"/>
                  <a:pt x="210312" y="379577"/>
                  <a:pt x="210312" y="380390"/>
                </a:cubicBezTo>
                <a:lnTo>
                  <a:pt x="210312" y="379171"/>
                </a:lnTo>
                <a:cubicBezTo>
                  <a:pt x="210312" y="377952"/>
                  <a:pt x="209905" y="377342"/>
                  <a:pt x="209093" y="377342"/>
                </a:cubicBezTo>
                <a:close/>
                <a:moveTo>
                  <a:pt x="187757" y="377342"/>
                </a:moveTo>
                <a:lnTo>
                  <a:pt x="189585" y="377342"/>
                </a:lnTo>
                <a:cubicBezTo>
                  <a:pt x="189585" y="378155"/>
                  <a:pt x="189687" y="378663"/>
                  <a:pt x="189890" y="378866"/>
                </a:cubicBezTo>
                <a:cubicBezTo>
                  <a:pt x="190093" y="379069"/>
                  <a:pt x="189992" y="379171"/>
                  <a:pt x="189585" y="379171"/>
                </a:cubicBezTo>
                <a:close/>
                <a:moveTo>
                  <a:pt x="259689" y="372465"/>
                </a:moveTo>
                <a:cubicBezTo>
                  <a:pt x="259689" y="371653"/>
                  <a:pt x="259893" y="371653"/>
                  <a:pt x="260299" y="372465"/>
                </a:cubicBezTo>
                <a:cubicBezTo>
                  <a:pt x="260705" y="373278"/>
                  <a:pt x="260909" y="374294"/>
                  <a:pt x="260909" y="375513"/>
                </a:cubicBezTo>
                <a:cubicBezTo>
                  <a:pt x="260096" y="375513"/>
                  <a:pt x="259689" y="374497"/>
                  <a:pt x="259689" y="372465"/>
                </a:cubicBezTo>
                <a:close/>
                <a:moveTo>
                  <a:pt x="192024" y="372465"/>
                </a:moveTo>
                <a:lnTo>
                  <a:pt x="193243" y="373685"/>
                </a:lnTo>
                <a:cubicBezTo>
                  <a:pt x="193243" y="374091"/>
                  <a:pt x="193141" y="374193"/>
                  <a:pt x="192938" y="373989"/>
                </a:cubicBezTo>
                <a:cubicBezTo>
                  <a:pt x="192735" y="373786"/>
                  <a:pt x="192430" y="373685"/>
                  <a:pt x="192024" y="373685"/>
                </a:cubicBezTo>
                <a:close/>
                <a:moveTo>
                  <a:pt x="98755" y="371856"/>
                </a:moveTo>
                <a:cubicBezTo>
                  <a:pt x="98349" y="371856"/>
                  <a:pt x="98145" y="372059"/>
                  <a:pt x="98145" y="372465"/>
                </a:cubicBezTo>
                <a:lnTo>
                  <a:pt x="98145" y="373685"/>
                </a:lnTo>
                <a:lnTo>
                  <a:pt x="99365" y="373685"/>
                </a:lnTo>
                <a:cubicBezTo>
                  <a:pt x="100177" y="373685"/>
                  <a:pt x="100177" y="373278"/>
                  <a:pt x="99365" y="372465"/>
                </a:cubicBezTo>
                <a:cubicBezTo>
                  <a:pt x="99365" y="372059"/>
                  <a:pt x="99161" y="371856"/>
                  <a:pt x="98755" y="371856"/>
                </a:cubicBezTo>
                <a:close/>
                <a:moveTo>
                  <a:pt x="259689" y="368808"/>
                </a:moveTo>
                <a:cubicBezTo>
                  <a:pt x="259689" y="367995"/>
                  <a:pt x="260096" y="367995"/>
                  <a:pt x="260909" y="368808"/>
                </a:cubicBezTo>
                <a:lnTo>
                  <a:pt x="260909" y="370027"/>
                </a:lnTo>
                <a:cubicBezTo>
                  <a:pt x="261721" y="370840"/>
                  <a:pt x="261721" y="371246"/>
                  <a:pt x="260909" y="371246"/>
                </a:cubicBezTo>
                <a:cubicBezTo>
                  <a:pt x="260096" y="371246"/>
                  <a:pt x="259689" y="370840"/>
                  <a:pt x="259689" y="370027"/>
                </a:cubicBezTo>
                <a:close/>
                <a:moveTo>
                  <a:pt x="228600" y="368808"/>
                </a:moveTo>
                <a:lnTo>
                  <a:pt x="228600" y="372465"/>
                </a:lnTo>
                <a:cubicBezTo>
                  <a:pt x="228193" y="372465"/>
                  <a:pt x="227990" y="371653"/>
                  <a:pt x="227990" y="370027"/>
                </a:cubicBezTo>
                <a:cubicBezTo>
                  <a:pt x="228397" y="370027"/>
                  <a:pt x="228600" y="369621"/>
                  <a:pt x="228600" y="368808"/>
                </a:cubicBezTo>
                <a:close/>
                <a:moveTo>
                  <a:pt x="198120" y="368808"/>
                </a:moveTo>
                <a:cubicBezTo>
                  <a:pt x="198933" y="369621"/>
                  <a:pt x="199339" y="370433"/>
                  <a:pt x="199339" y="371246"/>
                </a:cubicBezTo>
                <a:cubicBezTo>
                  <a:pt x="198526" y="371246"/>
                  <a:pt x="198120" y="370840"/>
                  <a:pt x="198120" y="370027"/>
                </a:cubicBezTo>
                <a:cubicBezTo>
                  <a:pt x="197307" y="369214"/>
                  <a:pt x="197307" y="368808"/>
                  <a:pt x="198120" y="368808"/>
                </a:cubicBezTo>
                <a:close/>
                <a:moveTo>
                  <a:pt x="185928" y="368808"/>
                </a:moveTo>
                <a:lnTo>
                  <a:pt x="187147" y="370027"/>
                </a:lnTo>
                <a:cubicBezTo>
                  <a:pt x="187553" y="370840"/>
                  <a:pt x="187757" y="371653"/>
                  <a:pt x="187757" y="372465"/>
                </a:cubicBezTo>
                <a:lnTo>
                  <a:pt x="189585" y="372465"/>
                </a:lnTo>
                <a:lnTo>
                  <a:pt x="189585" y="375513"/>
                </a:lnTo>
                <a:cubicBezTo>
                  <a:pt x="188366" y="375513"/>
                  <a:pt x="187757" y="374904"/>
                  <a:pt x="187757" y="373685"/>
                </a:cubicBezTo>
                <a:cubicBezTo>
                  <a:pt x="187350" y="373685"/>
                  <a:pt x="187147" y="373278"/>
                  <a:pt x="187147" y="372465"/>
                </a:cubicBezTo>
                <a:cubicBezTo>
                  <a:pt x="187147" y="371653"/>
                  <a:pt x="186741" y="370840"/>
                  <a:pt x="185928" y="370027"/>
                </a:cubicBezTo>
                <a:close/>
                <a:moveTo>
                  <a:pt x="228600" y="367589"/>
                </a:moveTo>
                <a:lnTo>
                  <a:pt x="230429" y="367589"/>
                </a:lnTo>
                <a:cubicBezTo>
                  <a:pt x="231241" y="368401"/>
                  <a:pt x="231241" y="368808"/>
                  <a:pt x="230429" y="368808"/>
                </a:cubicBezTo>
                <a:close/>
                <a:moveTo>
                  <a:pt x="187757" y="367589"/>
                </a:moveTo>
                <a:cubicBezTo>
                  <a:pt x="188569" y="367589"/>
                  <a:pt x="189281" y="368198"/>
                  <a:pt x="189890" y="369417"/>
                </a:cubicBezTo>
                <a:cubicBezTo>
                  <a:pt x="190500" y="370637"/>
                  <a:pt x="190805" y="371653"/>
                  <a:pt x="190805" y="372465"/>
                </a:cubicBezTo>
                <a:lnTo>
                  <a:pt x="190805" y="373685"/>
                </a:lnTo>
                <a:lnTo>
                  <a:pt x="189585" y="372465"/>
                </a:lnTo>
                <a:cubicBezTo>
                  <a:pt x="189585" y="372059"/>
                  <a:pt x="189382" y="371551"/>
                  <a:pt x="188976" y="370941"/>
                </a:cubicBezTo>
                <a:cubicBezTo>
                  <a:pt x="188569" y="370332"/>
                  <a:pt x="188773" y="370027"/>
                  <a:pt x="189585" y="370027"/>
                </a:cubicBezTo>
                <a:cubicBezTo>
                  <a:pt x="189585" y="369214"/>
                  <a:pt x="188976" y="368401"/>
                  <a:pt x="187757" y="367589"/>
                </a:cubicBezTo>
                <a:close/>
                <a:moveTo>
                  <a:pt x="360883" y="366979"/>
                </a:moveTo>
                <a:lnTo>
                  <a:pt x="360883" y="370027"/>
                </a:lnTo>
                <a:lnTo>
                  <a:pt x="359664" y="368808"/>
                </a:lnTo>
                <a:cubicBezTo>
                  <a:pt x="359664" y="367995"/>
                  <a:pt x="360070" y="367385"/>
                  <a:pt x="360883" y="366979"/>
                </a:cubicBezTo>
                <a:close/>
                <a:moveTo>
                  <a:pt x="238963" y="366979"/>
                </a:moveTo>
                <a:lnTo>
                  <a:pt x="240182" y="366979"/>
                </a:lnTo>
                <a:cubicBezTo>
                  <a:pt x="240182" y="367385"/>
                  <a:pt x="240589" y="367589"/>
                  <a:pt x="241401" y="367589"/>
                </a:cubicBezTo>
                <a:cubicBezTo>
                  <a:pt x="241401" y="368401"/>
                  <a:pt x="240589" y="368198"/>
                  <a:pt x="238963" y="366979"/>
                </a:cubicBezTo>
                <a:close/>
                <a:moveTo>
                  <a:pt x="227990" y="365150"/>
                </a:moveTo>
                <a:lnTo>
                  <a:pt x="230429" y="365150"/>
                </a:lnTo>
                <a:cubicBezTo>
                  <a:pt x="231241" y="365150"/>
                  <a:pt x="231648" y="365760"/>
                  <a:pt x="231648" y="366979"/>
                </a:cubicBezTo>
                <a:cubicBezTo>
                  <a:pt x="231648" y="367385"/>
                  <a:pt x="231241" y="367589"/>
                  <a:pt x="230429" y="367589"/>
                </a:cubicBezTo>
                <a:lnTo>
                  <a:pt x="230429" y="366979"/>
                </a:lnTo>
                <a:cubicBezTo>
                  <a:pt x="229209" y="366979"/>
                  <a:pt x="228397" y="366369"/>
                  <a:pt x="227990" y="365150"/>
                </a:cubicBezTo>
                <a:close/>
                <a:moveTo>
                  <a:pt x="219822" y="365150"/>
                </a:moveTo>
                <a:lnTo>
                  <a:pt x="220065" y="365150"/>
                </a:lnTo>
                <a:cubicBezTo>
                  <a:pt x="220065" y="366369"/>
                  <a:pt x="220472" y="366979"/>
                  <a:pt x="221285" y="366979"/>
                </a:cubicBezTo>
                <a:close/>
                <a:moveTo>
                  <a:pt x="182270" y="365150"/>
                </a:moveTo>
                <a:lnTo>
                  <a:pt x="183489" y="366979"/>
                </a:lnTo>
                <a:lnTo>
                  <a:pt x="184709" y="367589"/>
                </a:lnTo>
                <a:cubicBezTo>
                  <a:pt x="184709" y="368401"/>
                  <a:pt x="184302" y="368401"/>
                  <a:pt x="183489" y="367589"/>
                </a:cubicBezTo>
                <a:cubicBezTo>
                  <a:pt x="182677" y="366776"/>
                  <a:pt x="182270" y="365963"/>
                  <a:pt x="182270" y="365150"/>
                </a:cubicBezTo>
                <a:close/>
                <a:moveTo>
                  <a:pt x="178125" y="364419"/>
                </a:moveTo>
                <a:lnTo>
                  <a:pt x="178003" y="364541"/>
                </a:lnTo>
                <a:lnTo>
                  <a:pt x="178308" y="364845"/>
                </a:lnTo>
                <a:close/>
                <a:moveTo>
                  <a:pt x="199339" y="363931"/>
                </a:moveTo>
                <a:cubicBezTo>
                  <a:pt x="199745" y="365150"/>
                  <a:pt x="200558" y="366471"/>
                  <a:pt x="201777" y="367893"/>
                </a:cubicBezTo>
                <a:cubicBezTo>
                  <a:pt x="202997" y="369316"/>
                  <a:pt x="203809" y="370027"/>
                  <a:pt x="204216" y="370027"/>
                </a:cubicBezTo>
                <a:lnTo>
                  <a:pt x="202997" y="368808"/>
                </a:lnTo>
                <a:cubicBezTo>
                  <a:pt x="202184" y="367995"/>
                  <a:pt x="201777" y="367385"/>
                  <a:pt x="201777" y="366979"/>
                </a:cubicBezTo>
                <a:cubicBezTo>
                  <a:pt x="201777" y="366166"/>
                  <a:pt x="201371" y="365252"/>
                  <a:pt x="200558" y="364236"/>
                </a:cubicBezTo>
                <a:cubicBezTo>
                  <a:pt x="199745" y="363220"/>
                  <a:pt x="199339" y="363118"/>
                  <a:pt x="199339" y="363931"/>
                </a:cubicBezTo>
                <a:close/>
                <a:moveTo>
                  <a:pt x="192024" y="363931"/>
                </a:moveTo>
                <a:cubicBezTo>
                  <a:pt x="192837" y="363931"/>
                  <a:pt x="193649" y="364337"/>
                  <a:pt x="194462" y="365150"/>
                </a:cubicBezTo>
                <a:cubicBezTo>
                  <a:pt x="195275" y="366369"/>
                  <a:pt x="195681" y="367182"/>
                  <a:pt x="195681" y="367589"/>
                </a:cubicBezTo>
                <a:lnTo>
                  <a:pt x="194462" y="366979"/>
                </a:lnTo>
                <a:cubicBezTo>
                  <a:pt x="193649" y="365760"/>
                  <a:pt x="192837" y="364744"/>
                  <a:pt x="192024" y="363931"/>
                </a:cubicBezTo>
                <a:close/>
                <a:moveTo>
                  <a:pt x="21945" y="363931"/>
                </a:moveTo>
                <a:cubicBezTo>
                  <a:pt x="22352" y="364337"/>
                  <a:pt x="22657" y="364439"/>
                  <a:pt x="22860" y="364236"/>
                </a:cubicBezTo>
                <a:lnTo>
                  <a:pt x="22921" y="363931"/>
                </a:lnTo>
                <a:close/>
                <a:moveTo>
                  <a:pt x="364541" y="362712"/>
                </a:moveTo>
                <a:cubicBezTo>
                  <a:pt x="365353" y="364337"/>
                  <a:pt x="365760" y="365760"/>
                  <a:pt x="365760" y="366979"/>
                </a:cubicBezTo>
                <a:cubicBezTo>
                  <a:pt x="366166" y="367792"/>
                  <a:pt x="366369" y="368909"/>
                  <a:pt x="366369" y="370332"/>
                </a:cubicBezTo>
                <a:cubicBezTo>
                  <a:pt x="366369" y="371754"/>
                  <a:pt x="366166" y="372465"/>
                  <a:pt x="365760" y="372465"/>
                </a:cubicBezTo>
                <a:cubicBezTo>
                  <a:pt x="364947" y="370840"/>
                  <a:pt x="364541" y="368401"/>
                  <a:pt x="364541" y="365150"/>
                </a:cubicBezTo>
                <a:close/>
                <a:moveTo>
                  <a:pt x="202997" y="361493"/>
                </a:moveTo>
                <a:lnTo>
                  <a:pt x="205436" y="363931"/>
                </a:lnTo>
                <a:lnTo>
                  <a:pt x="205435" y="363931"/>
                </a:lnTo>
                <a:close/>
                <a:moveTo>
                  <a:pt x="175565" y="361493"/>
                </a:moveTo>
                <a:lnTo>
                  <a:pt x="177393" y="363931"/>
                </a:lnTo>
                <a:lnTo>
                  <a:pt x="177916" y="363931"/>
                </a:lnTo>
                <a:lnTo>
                  <a:pt x="177393" y="362712"/>
                </a:lnTo>
                <a:cubicBezTo>
                  <a:pt x="177393" y="362305"/>
                  <a:pt x="177292" y="362001"/>
                  <a:pt x="177089" y="361797"/>
                </a:cubicBezTo>
                <a:cubicBezTo>
                  <a:pt x="176885" y="361594"/>
                  <a:pt x="176377" y="361493"/>
                  <a:pt x="175565" y="361493"/>
                </a:cubicBezTo>
                <a:close/>
                <a:moveTo>
                  <a:pt x="215189" y="360578"/>
                </a:moveTo>
                <a:cubicBezTo>
                  <a:pt x="215595" y="360781"/>
                  <a:pt x="216001" y="361086"/>
                  <a:pt x="216408" y="361493"/>
                </a:cubicBezTo>
                <a:lnTo>
                  <a:pt x="218846" y="363931"/>
                </a:lnTo>
                <a:lnTo>
                  <a:pt x="219822" y="365150"/>
                </a:lnTo>
                <a:lnTo>
                  <a:pt x="218846" y="365150"/>
                </a:lnTo>
                <a:lnTo>
                  <a:pt x="216408" y="362712"/>
                </a:lnTo>
                <a:cubicBezTo>
                  <a:pt x="215595" y="361899"/>
                  <a:pt x="214985" y="361493"/>
                  <a:pt x="214579" y="361493"/>
                </a:cubicBezTo>
                <a:cubicBezTo>
                  <a:pt x="214579" y="360680"/>
                  <a:pt x="214782" y="360375"/>
                  <a:pt x="215189" y="360578"/>
                </a:cubicBezTo>
                <a:close/>
                <a:moveTo>
                  <a:pt x="207873" y="360273"/>
                </a:moveTo>
                <a:lnTo>
                  <a:pt x="207873" y="360274"/>
                </a:lnTo>
                <a:lnTo>
                  <a:pt x="207873" y="360273"/>
                </a:lnTo>
                <a:close/>
                <a:moveTo>
                  <a:pt x="218846" y="359054"/>
                </a:moveTo>
                <a:lnTo>
                  <a:pt x="223113" y="360273"/>
                </a:lnTo>
                <a:cubicBezTo>
                  <a:pt x="223926" y="360680"/>
                  <a:pt x="224434" y="361188"/>
                  <a:pt x="224637" y="361797"/>
                </a:cubicBezTo>
                <a:cubicBezTo>
                  <a:pt x="224841" y="362407"/>
                  <a:pt x="224536" y="362305"/>
                  <a:pt x="223723" y="361493"/>
                </a:cubicBezTo>
                <a:lnTo>
                  <a:pt x="221285" y="361493"/>
                </a:lnTo>
                <a:cubicBezTo>
                  <a:pt x="220472" y="360680"/>
                  <a:pt x="220065" y="360680"/>
                  <a:pt x="220065" y="361493"/>
                </a:cubicBezTo>
                <a:cubicBezTo>
                  <a:pt x="219253" y="361493"/>
                  <a:pt x="218643" y="361086"/>
                  <a:pt x="218237" y="360273"/>
                </a:cubicBezTo>
                <a:cubicBezTo>
                  <a:pt x="219456" y="360273"/>
                  <a:pt x="219659" y="359867"/>
                  <a:pt x="218846" y="359054"/>
                </a:cubicBezTo>
                <a:close/>
                <a:moveTo>
                  <a:pt x="129235" y="359054"/>
                </a:moveTo>
                <a:lnTo>
                  <a:pt x="124358" y="360273"/>
                </a:lnTo>
                <a:cubicBezTo>
                  <a:pt x="123139" y="360680"/>
                  <a:pt x="122733" y="360883"/>
                  <a:pt x="123139" y="360883"/>
                </a:cubicBezTo>
                <a:cubicBezTo>
                  <a:pt x="123545" y="360883"/>
                  <a:pt x="124155" y="360680"/>
                  <a:pt x="124968" y="360273"/>
                </a:cubicBezTo>
                <a:cubicBezTo>
                  <a:pt x="126593" y="359867"/>
                  <a:pt x="127711" y="359562"/>
                  <a:pt x="128321" y="359359"/>
                </a:cubicBezTo>
                <a:cubicBezTo>
                  <a:pt x="128930" y="359156"/>
                  <a:pt x="129235" y="359461"/>
                  <a:pt x="129235" y="360273"/>
                </a:cubicBezTo>
                <a:cubicBezTo>
                  <a:pt x="128422" y="360273"/>
                  <a:pt x="128016" y="360680"/>
                  <a:pt x="128016" y="361493"/>
                </a:cubicBezTo>
                <a:cubicBezTo>
                  <a:pt x="126390" y="361493"/>
                  <a:pt x="124155" y="362305"/>
                  <a:pt x="121310" y="363931"/>
                </a:cubicBezTo>
                <a:lnTo>
                  <a:pt x="119481" y="363931"/>
                </a:lnTo>
                <a:lnTo>
                  <a:pt x="119481" y="365150"/>
                </a:lnTo>
                <a:cubicBezTo>
                  <a:pt x="118669" y="365150"/>
                  <a:pt x="118161" y="365252"/>
                  <a:pt x="117957" y="365455"/>
                </a:cubicBezTo>
                <a:cubicBezTo>
                  <a:pt x="117754" y="365658"/>
                  <a:pt x="117653" y="366166"/>
                  <a:pt x="117653" y="366979"/>
                </a:cubicBezTo>
                <a:lnTo>
                  <a:pt x="116433" y="365150"/>
                </a:lnTo>
                <a:cubicBezTo>
                  <a:pt x="116433" y="370027"/>
                  <a:pt x="116840" y="372872"/>
                  <a:pt x="117653" y="373685"/>
                </a:cubicBezTo>
                <a:cubicBezTo>
                  <a:pt x="118872" y="372872"/>
                  <a:pt x="119481" y="372059"/>
                  <a:pt x="119481" y="371246"/>
                </a:cubicBezTo>
                <a:cubicBezTo>
                  <a:pt x="119481" y="370840"/>
                  <a:pt x="119685" y="370637"/>
                  <a:pt x="120091" y="370637"/>
                </a:cubicBezTo>
                <a:cubicBezTo>
                  <a:pt x="120497" y="370637"/>
                  <a:pt x="120701" y="370840"/>
                  <a:pt x="120701" y="371246"/>
                </a:cubicBezTo>
                <a:lnTo>
                  <a:pt x="121310" y="370027"/>
                </a:lnTo>
                <a:cubicBezTo>
                  <a:pt x="122123" y="370027"/>
                  <a:pt x="122733" y="369722"/>
                  <a:pt x="123139" y="369113"/>
                </a:cubicBezTo>
                <a:cubicBezTo>
                  <a:pt x="123545" y="368503"/>
                  <a:pt x="123952" y="367995"/>
                  <a:pt x="124358" y="367589"/>
                </a:cubicBezTo>
                <a:cubicBezTo>
                  <a:pt x="124358" y="367182"/>
                  <a:pt x="124561" y="366979"/>
                  <a:pt x="124968" y="366979"/>
                </a:cubicBezTo>
                <a:lnTo>
                  <a:pt x="124968" y="365150"/>
                </a:lnTo>
                <a:cubicBezTo>
                  <a:pt x="126187" y="365150"/>
                  <a:pt x="126797" y="364744"/>
                  <a:pt x="126797" y="363931"/>
                </a:cubicBezTo>
                <a:cubicBezTo>
                  <a:pt x="127609" y="363931"/>
                  <a:pt x="128016" y="363525"/>
                  <a:pt x="128016" y="362712"/>
                </a:cubicBezTo>
                <a:lnTo>
                  <a:pt x="129235" y="361493"/>
                </a:lnTo>
                <a:lnTo>
                  <a:pt x="129235" y="360273"/>
                </a:lnTo>
                <a:close/>
                <a:moveTo>
                  <a:pt x="311505" y="357835"/>
                </a:moveTo>
                <a:cubicBezTo>
                  <a:pt x="311505" y="357835"/>
                  <a:pt x="311404" y="358445"/>
                  <a:pt x="311201" y="359664"/>
                </a:cubicBezTo>
                <a:cubicBezTo>
                  <a:pt x="310997" y="360883"/>
                  <a:pt x="311099" y="361899"/>
                  <a:pt x="311505" y="362712"/>
                </a:cubicBezTo>
                <a:lnTo>
                  <a:pt x="311505" y="375513"/>
                </a:lnTo>
                <a:cubicBezTo>
                  <a:pt x="311912" y="375513"/>
                  <a:pt x="312115" y="375615"/>
                  <a:pt x="312115" y="375818"/>
                </a:cubicBezTo>
                <a:cubicBezTo>
                  <a:pt x="312115" y="376021"/>
                  <a:pt x="311912" y="376123"/>
                  <a:pt x="311505" y="376123"/>
                </a:cubicBezTo>
                <a:cubicBezTo>
                  <a:pt x="311505" y="376936"/>
                  <a:pt x="311912" y="377342"/>
                  <a:pt x="312725" y="377342"/>
                </a:cubicBezTo>
                <a:lnTo>
                  <a:pt x="312725" y="379171"/>
                </a:lnTo>
                <a:lnTo>
                  <a:pt x="313944" y="380390"/>
                </a:lnTo>
                <a:lnTo>
                  <a:pt x="313944" y="379171"/>
                </a:lnTo>
                <a:cubicBezTo>
                  <a:pt x="313944" y="377952"/>
                  <a:pt x="313537" y="377342"/>
                  <a:pt x="312725" y="377342"/>
                </a:cubicBezTo>
                <a:cubicBezTo>
                  <a:pt x="313537" y="376529"/>
                  <a:pt x="313944" y="375920"/>
                  <a:pt x="313944" y="375513"/>
                </a:cubicBezTo>
                <a:lnTo>
                  <a:pt x="313944" y="373685"/>
                </a:lnTo>
                <a:cubicBezTo>
                  <a:pt x="313131" y="373685"/>
                  <a:pt x="312725" y="373278"/>
                  <a:pt x="312725" y="372465"/>
                </a:cubicBezTo>
                <a:cubicBezTo>
                  <a:pt x="313537" y="372465"/>
                  <a:pt x="313944" y="372059"/>
                  <a:pt x="313944" y="371246"/>
                </a:cubicBezTo>
                <a:cubicBezTo>
                  <a:pt x="313131" y="371246"/>
                  <a:pt x="312725" y="370433"/>
                  <a:pt x="312725" y="368808"/>
                </a:cubicBezTo>
                <a:cubicBezTo>
                  <a:pt x="313537" y="368808"/>
                  <a:pt x="313944" y="368401"/>
                  <a:pt x="313944" y="367589"/>
                </a:cubicBezTo>
                <a:lnTo>
                  <a:pt x="312725" y="366979"/>
                </a:lnTo>
                <a:lnTo>
                  <a:pt x="312725" y="363931"/>
                </a:lnTo>
                <a:cubicBezTo>
                  <a:pt x="311912" y="363931"/>
                  <a:pt x="311505" y="363525"/>
                  <a:pt x="311505" y="362712"/>
                </a:cubicBezTo>
                <a:lnTo>
                  <a:pt x="312725" y="362712"/>
                </a:lnTo>
                <a:lnTo>
                  <a:pt x="312725" y="360273"/>
                </a:lnTo>
                <a:cubicBezTo>
                  <a:pt x="312725" y="359054"/>
                  <a:pt x="312623" y="358241"/>
                  <a:pt x="312420" y="357835"/>
                </a:cubicBezTo>
                <a:cubicBezTo>
                  <a:pt x="312217" y="357429"/>
                  <a:pt x="311912" y="357429"/>
                  <a:pt x="311505" y="357835"/>
                </a:cubicBezTo>
                <a:close/>
                <a:moveTo>
                  <a:pt x="183489" y="357835"/>
                </a:moveTo>
                <a:cubicBezTo>
                  <a:pt x="183896" y="357835"/>
                  <a:pt x="184099" y="358038"/>
                  <a:pt x="184099" y="358445"/>
                </a:cubicBezTo>
                <a:cubicBezTo>
                  <a:pt x="184099" y="358851"/>
                  <a:pt x="183896" y="359054"/>
                  <a:pt x="183489" y="359054"/>
                </a:cubicBezTo>
                <a:close/>
                <a:moveTo>
                  <a:pt x="209336" y="356982"/>
                </a:moveTo>
                <a:lnTo>
                  <a:pt x="210312" y="357225"/>
                </a:lnTo>
                <a:cubicBezTo>
                  <a:pt x="211125" y="357632"/>
                  <a:pt x="211531" y="358241"/>
                  <a:pt x="211531" y="359054"/>
                </a:cubicBezTo>
                <a:lnTo>
                  <a:pt x="210312" y="359054"/>
                </a:lnTo>
                <a:cubicBezTo>
                  <a:pt x="210312" y="358241"/>
                  <a:pt x="210109" y="357733"/>
                  <a:pt x="209702" y="357530"/>
                </a:cubicBezTo>
                <a:close/>
                <a:moveTo>
                  <a:pt x="207873" y="356616"/>
                </a:moveTo>
                <a:lnTo>
                  <a:pt x="209093" y="356616"/>
                </a:lnTo>
                <a:lnTo>
                  <a:pt x="209336" y="356982"/>
                </a:lnTo>
                <a:close/>
                <a:moveTo>
                  <a:pt x="167945" y="355397"/>
                </a:moveTo>
                <a:cubicBezTo>
                  <a:pt x="167335" y="355397"/>
                  <a:pt x="167030" y="355803"/>
                  <a:pt x="167030" y="356616"/>
                </a:cubicBezTo>
                <a:cubicBezTo>
                  <a:pt x="166217" y="357429"/>
                  <a:pt x="166217" y="357835"/>
                  <a:pt x="167030" y="357835"/>
                </a:cubicBezTo>
                <a:lnTo>
                  <a:pt x="167030" y="360273"/>
                </a:lnTo>
                <a:cubicBezTo>
                  <a:pt x="166217" y="360273"/>
                  <a:pt x="165811" y="359867"/>
                  <a:pt x="165811" y="359054"/>
                </a:cubicBezTo>
                <a:lnTo>
                  <a:pt x="165811" y="357835"/>
                </a:lnTo>
                <a:cubicBezTo>
                  <a:pt x="165405" y="357835"/>
                  <a:pt x="164592" y="358241"/>
                  <a:pt x="163373" y="359054"/>
                </a:cubicBezTo>
                <a:lnTo>
                  <a:pt x="160934" y="361493"/>
                </a:lnTo>
                <a:cubicBezTo>
                  <a:pt x="160934" y="362305"/>
                  <a:pt x="161442" y="362509"/>
                  <a:pt x="162458" y="362102"/>
                </a:cubicBezTo>
                <a:cubicBezTo>
                  <a:pt x="163474" y="361696"/>
                  <a:pt x="164389" y="361493"/>
                  <a:pt x="165201" y="361493"/>
                </a:cubicBezTo>
                <a:lnTo>
                  <a:pt x="165201" y="362712"/>
                </a:lnTo>
                <a:lnTo>
                  <a:pt x="163373" y="362712"/>
                </a:lnTo>
                <a:cubicBezTo>
                  <a:pt x="162560" y="362712"/>
                  <a:pt x="162153" y="363118"/>
                  <a:pt x="162153" y="363931"/>
                </a:cubicBezTo>
                <a:lnTo>
                  <a:pt x="160934" y="363931"/>
                </a:lnTo>
                <a:cubicBezTo>
                  <a:pt x="160934" y="364744"/>
                  <a:pt x="160731" y="365150"/>
                  <a:pt x="160325" y="365150"/>
                </a:cubicBezTo>
                <a:cubicBezTo>
                  <a:pt x="160325" y="365963"/>
                  <a:pt x="159817" y="366573"/>
                  <a:pt x="158801" y="366979"/>
                </a:cubicBezTo>
                <a:cubicBezTo>
                  <a:pt x="157785" y="367385"/>
                  <a:pt x="157073" y="367385"/>
                  <a:pt x="156667" y="366979"/>
                </a:cubicBezTo>
                <a:lnTo>
                  <a:pt x="154838" y="368808"/>
                </a:lnTo>
                <a:lnTo>
                  <a:pt x="154838" y="370027"/>
                </a:lnTo>
                <a:lnTo>
                  <a:pt x="152400" y="370027"/>
                </a:lnTo>
                <a:cubicBezTo>
                  <a:pt x="152400" y="370840"/>
                  <a:pt x="151993" y="371246"/>
                  <a:pt x="151181" y="371246"/>
                </a:cubicBezTo>
                <a:cubicBezTo>
                  <a:pt x="151181" y="372872"/>
                  <a:pt x="150368" y="373685"/>
                  <a:pt x="148742" y="373685"/>
                </a:cubicBezTo>
                <a:cubicBezTo>
                  <a:pt x="147929" y="373685"/>
                  <a:pt x="147523" y="374294"/>
                  <a:pt x="147523" y="375513"/>
                </a:cubicBezTo>
                <a:cubicBezTo>
                  <a:pt x="145897" y="377952"/>
                  <a:pt x="144678" y="379171"/>
                  <a:pt x="143865" y="379171"/>
                </a:cubicBezTo>
                <a:cubicBezTo>
                  <a:pt x="143865" y="379984"/>
                  <a:pt x="143459" y="380390"/>
                  <a:pt x="142646" y="380390"/>
                </a:cubicBezTo>
                <a:cubicBezTo>
                  <a:pt x="141833" y="381609"/>
                  <a:pt x="140614" y="382829"/>
                  <a:pt x="138989" y="384048"/>
                </a:cubicBezTo>
                <a:cubicBezTo>
                  <a:pt x="136550" y="387299"/>
                  <a:pt x="135331" y="389128"/>
                  <a:pt x="135331" y="389534"/>
                </a:cubicBezTo>
                <a:cubicBezTo>
                  <a:pt x="133705" y="391566"/>
                  <a:pt x="132893" y="391363"/>
                  <a:pt x="132893" y="388925"/>
                </a:cubicBezTo>
                <a:cubicBezTo>
                  <a:pt x="132893" y="388112"/>
                  <a:pt x="133299" y="387705"/>
                  <a:pt x="134112" y="387705"/>
                </a:cubicBezTo>
                <a:lnTo>
                  <a:pt x="135331" y="385877"/>
                </a:lnTo>
                <a:cubicBezTo>
                  <a:pt x="135331" y="385064"/>
                  <a:pt x="135737" y="384657"/>
                  <a:pt x="136550" y="384657"/>
                </a:cubicBezTo>
                <a:lnTo>
                  <a:pt x="137769" y="384048"/>
                </a:lnTo>
                <a:cubicBezTo>
                  <a:pt x="137769" y="382829"/>
                  <a:pt x="138176" y="382219"/>
                  <a:pt x="138989" y="382219"/>
                </a:cubicBezTo>
                <a:lnTo>
                  <a:pt x="143865" y="377342"/>
                </a:lnTo>
                <a:cubicBezTo>
                  <a:pt x="146304" y="374091"/>
                  <a:pt x="147929" y="372465"/>
                  <a:pt x="148742" y="372465"/>
                </a:cubicBezTo>
                <a:lnTo>
                  <a:pt x="149961" y="371246"/>
                </a:lnTo>
                <a:cubicBezTo>
                  <a:pt x="151587" y="369621"/>
                  <a:pt x="152400" y="368401"/>
                  <a:pt x="152400" y="367589"/>
                </a:cubicBezTo>
                <a:cubicBezTo>
                  <a:pt x="152400" y="367182"/>
                  <a:pt x="151993" y="367182"/>
                  <a:pt x="151181" y="367589"/>
                </a:cubicBezTo>
                <a:cubicBezTo>
                  <a:pt x="150368" y="367995"/>
                  <a:pt x="149961" y="368808"/>
                  <a:pt x="149961" y="370027"/>
                </a:cubicBezTo>
                <a:cubicBezTo>
                  <a:pt x="149555" y="370027"/>
                  <a:pt x="149149" y="370230"/>
                  <a:pt x="148742" y="370637"/>
                </a:cubicBezTo>
                <a:cubicBezTo>
                  <a:pt x="148336" y="371043"/>
                  <a:pt x="147929" y="371246"/>
                  <a:pt x="147523" y="371246"/>
                </a:cubicBezTo>
                <a:cubicBezTo>
                  <a:pt x="146710" y="372059"/>
                  <a:pt x="145897" y="372465"/>
                  <a:pt x="145085" y="372465"/>
                </a:cubicBezTo>
                <a:cubicBezTo>
                  <a:pt x="145085" y="373278"/>
                  <a:pt x="144678" y="373685"/>
                  <a:pt x="143865" y="373685"/>
                </a:cubicBezTo>
                <a:cubicBezTo>
                  <a:pt x="143053" y="373685"/>
                  <a:pt x="142646" y="374294"/>
                  <a:pt x="142646" y="375513"/>
                </a:cubicBezTo>
                <a:lnTo>
                  <a:pt x="137835" y="380423"/>
                </a:lnTo>
                <a:lnTo>
                  <a:pt x="137769" y="380390"/>
                </a:lnTo>
                <a:lnTo>
                  <a:pt x="137769" y="380490"/>
                </a:lnTo>
                <a:lnTo>
                  <a:pt x="135179" y="383133"/>
                </a:lnTo>
                <a:cubicBezTo>
                  <a:pt x="133045" y="385369"/>
                  <a:pt x="131267" y="387299"/>
                  <a:pt x="129845" y="388925"/>
                </a:cubicBezTo>
                <a:cubicBezTo>
                  <a:pt x="128625" y="390550"/>
                  <a:pt x="127914" y="391769"/>
                  <a:pt x="127711" y="392582"/>
                </a:cubicBezTo>
                <a:cubicBezTo>
                  <a:pt x="127508" y="393395"/>
                  <a:pt x="128016" y="394005"/>
                  <a:pt x="129235" y="394411"/>
                </a:cubicBezTo>
                <a:cubicBezTo>
                  <a:pt x="129641" y="394411"/>
                  <a:pt x="129641" y="395021"/>
                  <a:pt x="129235" y="396240"/>
                </a:cubicBezTo>
                <a:cubicBezTo>
                  <a:pt x="129235" y="396646"/>
                  <a:pt x="129337" y="396951"/>
                  <a:pt x="129540" y="397154"/>
                </a:cubicBezTo>
                <a:cubicBezTo>
                  <a:pt x="129743" y="397357"/>
                  <a:pt x="130454" y="397459"/>
                  <a:pt x="131673" y="397459"/>
                </a:cubicBezTo>
                <a:cubicBezTo>
                  <a:pt x="132486" y="396646"/>
                  <a:pt x="133299" y="396240"/>
                  <a:pt x="134112" y="396240"/>
                </a:cubicBezTo>
                <a:cubicBezTo>
                  <a:pt x="134518" y="396646"/>
                  <a:pt x="136144" y="396748"/>
                  <a:pt x="138989" y="396545"/>
                </a:cubicBezTo>
                <a:cubicBezTo>
                  <a:pt x="141833" y="396341"/>
                  <a:pt x="143865" y="396240"/>
                  <a:pt x="145085" y="396240"/>
                </a:cubicBezTo>
                <a:cubicBezTo>
                  <a:pt x="145897" y="395021"/>
                  <a:pt x="147117" y="394411"/>
                  <a:pt x="148742" y="394411"/>
                </a:cubicBezTo>
                <a:cubicBezTo>
                  <a:pt x="149555" y="394411"/>
                  <a:pt x="150571" y="394309"/>
                  <a:pt x="151790" y="394106"/>
                </a:cubicBezTo>
                <a:cubicBezTo>
                  <a:pt x="153009" y="393903"/>
                  <a:pt x="154635" y="393801"/>
                  <a:pt x="156667" y="393801"/>
                </a:cubicBezTo>
                <a:cubicBezTo>
                  <a:pt x="159105" y="392989"/>
                  <a:pt x="160325" y="392582"/>
                  <a:pt x="160325" y="392582"/>
                </a:cubicBezTo>
                <a:lnTo>
                  <a:pt x="160325" y="393801"/>
                </a:lnTo>
                <a:cubicBezTo>
                  <a:pt x="160731" y="393801"/>
                  <a:pt x="160934" y="393395"/>
                  <a:pt x="160934" y="392582"/>
                </a:cubicBezTo>
                <a:lnTo>
                  <a:pt x="160934" y="389534"/>
                </a:lnTo>
                <a:cubicBezTo>
                  <a:pt x="161747" y="390753"/>
                  <a:pt x="162153" y="391769"/>
                  <a:pt x="162153" y="392582"/>
                </a:cubicBezTo>
                <a:lnTo>
                  <a:pt x="167030" y="392582"/>
                </a:lnTo>
                <a:cubicBezTo>
                  <a:pt x="167843" y="392582"/>
                  <a:pt x="168554" y="392379"/>
                  <a:pt x="169164" y="391973"/>
                </a:cubicBezTo>
                <a:cubicBezTo>
                  <a:pt x="169773" y="391566"/>
                  <a:pt x="170281" y="391363"/>
                  <a:pt x="170688" y="391363"/>
                </a:cubicBezTo>
                <a:cubicBezTo>
                  <a:pt x="175158" y="390144"/>
                  <a:pt x="178613" y="389534"/>
                  <a:pt x="181051" y="389534"/>
                </a:cubicBezTo>
                <a:cubicBezTo>
                  <a:pt x="181864" y="389128"/>
                  <a:pt x="182677" y="388925"/>
                  <a:pt x="183489" y="388925"/>
                </a:cubicBezTo>
                <a:lnTo>
                  <a:pt x="185928" y="388925"/>
                </a:lnTo>
                <a:cubicBezTo>
                  <a:pt x="186741" y="388925"/>
                  <a:pt x="187147" y="388721"/>
                  <a:pt x="187147" y="388315"/>
                </a:cubicBezTo>
                <a:cubicBezTo>
                  <a:pt x="187147" y="387909"/>
                  <a:pt x="184505" y="383845"/>
                  <a:pt x="179222" y="376123"/>
                </a:cubicBezTo>
                <a:cubicBezTo>
                  <a:pt x="179222" y="376123"/>
                  <a:pt x="178003" y="374091"/>
                  <a:pt x="175565" y="370027"/>
                </a:cubicBezTo>
                <a:cubicBezTo>
                  <a:pt x="175158" y="369621"/>
                  <a:pt x="174853" y="369113"/>
                  <a:pt x="174650" y="368503"/>
                </a:cubicBezTo>
                <a:cubicBezTo>
                  <a:pt x="174447" y="367893"/>
                  <a:pt x="174142" y="367589"/>
                  <a:pt x="173736" y="367589"/>
                </a:cubicBezTo>
                <a:cubicBezTo>
                  <a:pt x="173736" y="367182"/>
                  <a:pt x="173329" y="366369"/>
                  <a:pt x="172517" y="365150"/>
                </a:cubicBezTo>
                <a:cubicBezTo>
                  <a:pt x="170891" y="361899"/>
                  <a:pt x="170078" y="359461"/>
                  <a:pt x="170078" y="357835"/>
                </a:cubicBezTo>
                <a:cubicBezTo>
                  <a:pt x="169265" y="357835"/>
                  <a:pt x="168859" y="357429"/>
                  <a:pt x="168859" y="356616"/>
                </a:cubicBezTo>
                <a:cubicBezTo>
                  <a:pt x="168859" y="355803"/>
                  <a:pt x="168554" y="355397"/>
                  <a:pt x="167945" y="355397"/>
                </a:cubicBezTo>
                <a:close/>
                <a:moveTo>
                  <a:pt x="210312" y="354177"/>
                </a:moveTo>
                <a:cubicBezTo>
                  <a:pt x="211125" y="353365"/>
                  <a:pt x="211531" y="353365"/>
                  <a:pt x="211531" y="354177"/>
                </a:cubicBezTo>
                <a:lnTo>
                  <a:pt x="214579" y="354177"/>
                </a:lnTo>
                <a:lnTo>
                  <a:pt x="214579" y="355397"/>
                </a:lnTo>
                <a:cubicBezTo>
                  <a:pt x="213360" y="355397"/>
                  <a:pt x="212750" y="355803"/>
                  <a:pt x="212750" y="356616"/>
                </a:cubicBezTo>
                <a:lnTo>
                  <a:pt x="211531" y="355397"/>
                </a:lnTo>
                <a:cubicBezTo>
                  <a:pt x="210718" y="355397"/>
                  <a:pt x="210312" y="354990"/>
                  <a:pt x="210312" y="354177"/>
                </a:cubicBezTo>
                <a:close/>
                <a:moveTo>
                  <a:pt x="170688" y="354177"/>
                </a:moveTo>
                <a:cubicBezTo>
                  <a:pt x="170281" y="354177"/>
                  <a:pt x="170078" y="354990"/>
                  <a:pt x="170078" y="356616"/>
                </a:cubicBezTo>
                <a:cubicBezTo>
                  <a:pt x="175768" y="367995"/>
                  <a:pt x="178816" y="373685"/>
                  <a:pt x="179222" y="373685"/>
                </a:cubicBezTo>
                <a:cubicBezTo>
                  <a:pt x="179222" y="374904"/>
                  <a:pt x="180645" y="376733"/>
                  <a:pt x="183489" y="379171"/>
                </a:cubicBezTo>
                <a:lnTo>
                  <a:pt x="184709" y="379171"/>
                </a:lnTo>
                <a:cubicBezTo>
                  <a:pt x="184709" y="379984"/>
                  <a:pt x="185521" y="380593"/>
                  <a:pt x="187147" y="381000"/>
                </a:cubicBezTo>
                <a:lnTo>
                  <a:pt x="187147" y="380390"/>
                </a:lnTo>
                <a:cubicBezTo>
                  <a:pt x="185521" y="378765"/>
                  <a:pt x="184709" y="377342"/>
                  <a:pt x="184709" y="376123"/>
                </a:cubicBezTo>
                <a:cubicBezTo>
                  <a:pt x="183896" y="376123"/>
                  <a:pt x="183489" y="375310"/>
                  <a:pt x="183489" y="373685"/>
                </a:cubicBezTo>
                <a:lnTo>
                  <a:pt x="182270" y="373685"/>
                </a:lnTo>
                <a:cubicBezTo>
                  <a:pt x="181457" y="372872"/>
                  <a:pt x="181051" y="372059"/>
                  <a:pt x="181051" y="371246"/>
                </a:cubicBezTo>
                <a:cubicBezTo>
                  <a:pt x="181051" y="370433"/>
                  <a:pt x="180441" y="369621"/>
                  <a:pt x="179222" y="368808"/>
                </a:cubicBezTo>
                <a:lnTo>
                  <a:pt x="179222" y="370027"/>
                </a:lnTo>
                <a:lnTo>
                  <a:pt x="178613" y="368808"/>
                </a:lnTo>
                <a:lnTo>
                  <a:pt x="178454" y="366740"/>
                </a:lnTo>
                <a:lnTo>
                  <a:pt x="177393" y="365150"/>
                </a:lnTo>
                <a:lnTo>
                  <a:pt x="175565" y="363931"/>
                </a:lnTo>
                <a:cubicBezTo>
                  <a:pt x="175565" y="362305"/>
                  <a:pt x="175158" y="361493"/>
                  <a:pt x="174345" y="361493"/>
                </a:cubicBezTo>
                <a:cubicBezTo>
                  <a:pt x="174345" y="360680"/>
                  <a:pt x="174345" y="360273"/>
                  <a:pt x="174345" y="360273"/>
                </a:cubicBezTo>
                <a:cubicBezTo>
                  <a:pt x="174752" y="359867"/>
                  <a:pt x="174853" y="359359"/>
                  <a:pt x="174650" y="358749"/>
                </a:cubicBezTo>
                <a:cubicBezTo>
                  <a:pt x="174447" y="358140"/>
                  <a:pt x="174142" y="357835"/>
                  <a:pt x="173736" y="357835"/>
                </a:cubicBezTo>
                <a:cubicBezTo>
                  <a:pt x="172923" y="357835"/>
                  <a:pt x="172517" y="357429"/>
                  <a:pt x="172517" y="356616"/>
                </a:cubicBezTo>
                <a:lnTo>
                  <a:pt x="172517" y="355397"/>
                </a:lnTo>
                <a:lnTo>
                  <a:pt x="170688" y="355397"/>
                </a:lnTo>
                <a:close/>
                <a:moveTo>
                  <a:pt x="136855" y="351129"/>
                </a:moveTo>
                <a:cubicBezTo>
                  <a:pt x="136245" y="351536"/>
                  <a:pt x="135331" y="352145"/>
                  <a:pt x="134112" y="352958"/>
                </a:cubicBezTo>
                <a:cubicBezTo>
                  <a:pt x="133299" y="353771"/>
                  <a:pt x="132486" y="354177"/>
                  <a:pt x="131673" y="354177"/>
                </a:cubicBezTo>
                <a:cubicBezTo>
                  <a:pt x="130048" y="354177"/>
                  <a:pt x="128829" y="354584"/>
                  <a:pt x="128016" y="355397"/>
                </a:cubicBezTo>
                <a:cubicBezTo>
                  <a:pt x="127203" y="356209"/>
                  <a:pt x="126797" y="356209"/>
                  <a:pt x="126797" y="355397"/>
                </a:cubicBezTo>
                <a:lnTo>
                  <a:pt x="124358" y="355397"/>
                </a:lnTo>
                <a:lnTo>
                  <a:pt x="121310" y="357835"/>
                </a:lnTo>
                <a:cubicBezTo>
                  <a:pt x="120904" y="358648"/>
                  <a:pt x="120294" y="359054"/>
                  <a:pt x="119481" y="359054"/>
                </a:cubicBezTo>
                <a:cubicBezTo>
                  <a:pt x="118262" y="359461"/>
                  <a:pt x="117449" y="359969"/>
                  <a:pt x="117043" y="360578"/>
                </a:cubicBezTo>
                <a:cubicBezTo>
                  <a:pt x="116637" y="361188"/>
                  <a:pt x="116840" y="361493"/>
                  <a:pt x="117653" y="361493"/>
                </a:cubicBezTo>
                <a:cubicBezTo>
                  <a:pt x="119685" y="361493"/>
                  <a:pt x="120701" y="361086"/>
                  <a:pt x="120701" y="360273"/>
                </a:cubicBezTo>
                <a:lnTo>
                  <a:pt x="121310" y="360273"/>
                </a:lnTo>
                <a:cubicBezTo>
                  <a:pt x="122123" y="360273"/>
                  <a:pt x="125577" y="359054"/>
                  <a:pt x="131673" y="356616"/>
                </a:cubicBezTo>
                <a:lnTo>
                  <a:pt x="132893" y="355397"/>
                </a:lnTo>
                <a:cubicBezTo>
                  <a:pt x="133705" y="355397"/>
                  <a:pt x="135331" y="354177"/>
                  <a:pt x="137769" y="351739"/>
                </a:cubicBezTo>
                <a:cubicBezTo>
                  <a:pt x="137769" y="350926"/>
                  <a:pt x="137465" y="350723"/>
                  <a:pt x="136855" y="351129"/>
                </a:cubicBezTo>
                <a:close/>
                <a:moveTo>
                  <a:pt x="198120" y="350520"/>
                </a:moveTo>
                <a:cubicBezTo>
                  <a:pt x="198120" y="349707"/>
                  <a:pt x="198526" y="349707"/>
                  <a:pt x="199339" y="350520"/>
                </a:cubicBezTo>
                <a:cubicBezTo>
                  <a:pt x="199745" y="350926"/>
                  <a:pt x="201066" y="352450"/>
                  <a:pt x="203301" y="355092"/>
                </a:cubicBezTo>
                <a:cubicBezTo>
                  <a:pt x="205537" y="357733"/>
                  <a:pt x="207061" y="359054"/>
                  <a:pt x="207873" y="359054"/>
                </a:cubicBezTo>
                <a:lnTo>
                  <a:pt x="207873" y="360273"/>
                </a:lnTo>
                <a:lnTo>
                  <a:pt x="205435" y="357835"/>
                </a:lnTo>
                <a:cubicBezTo>
                  <a:pt x="205029" y="357835"/>
                  <a:pt x="204724" y="357835"/>
                  <a:pt x="204521" y="357835"/>
                </a:cubicBezTo>
                <a:cubicBezTo>
                  <a:pt x="204317" y="357835"/>
                  <a:pt x="204216" y="358241"/>
                  <a:pt x="204216" y="359054"/>
                </a:cubicBezTo>
                <a:lnTo>
                  <a:pt x="202997" y="357835"/>
                </a:lnTo>
                <a:cubicBezTo>
                  <a:pt x="202184" y="357835"/>
                  <a:pt x="201371" y="357429"/>
                  <a:pt x="200558" y="356616"/>
                </a:cubicBezTo>
                <a:cubicBezTo>
                  <a:pt x="198933" y="354177"/>
                  <a:pt x="198933" y="353771"/>
                  <a:pt x="200558" y="355397"/>
                </a:cubicBezTo>
                <a:cubicBezTo>
                  <a:pt x="202590" y="357022"/>
                  <a:pt x="203809" y="357835"/>
                  <a:pt x="204216" y="357835"/>
                </a:cubicBezTo>
                <a:cubicBezTo>
                  <a:pt x="204216" y="357022"/>
                  <a:pt x="203403" y="356209"/>
                  <a:pt x="201777" y="355397"/>
                </a:cubicBezTo>
                <a:cubicBezTo>
                  <a:pt x="201371" y="354177"/>
                  <a:pt x="200660" y="353263"/>
                  <a:pt x="199644" y="352653"/>
                </a:cubicBezTo>
                <a:cubicBezTo>
                  <a:pt x="198628" y="352044"/>
                  <a:pt x="198120" y="351333"/>
                  <a:pt x="198120" y="350520"/>
                </a:cubicBezTo>
                <a:close/>
                <a:moveTo>
                  <a:pt x="184221" y="350520"/>
                </a:moveTo>
                <a:lnTo>
                  <a:pt x="185928" y="350520"/>
                </a:lnTo>
                <a:cubicBezTo>
                  <a:pt x="185115" y="351333"/>
                  <a:pt x="184505" y="351434"/>
                  <a:pt x="184099" y="350825"/>
                </a:cubicBezTo>
                <a:close/>
                <a:moveTo>
                  <a:pt x="363321" y="349301"/>
                </a:moveTo>
                <a:lnTo>
                  <a:pt x="364541" y="350520"/>
                </a:lnTo>
                <a:lnTo>
                  <a:pt x="364541" y="352958"/>
                </a:lnTo>
                <a:cubicBezTo>
                  <a:pt x="363728" y="352958"/>
                  <a:pt x="363321" y="352145"/>
                  <a:pt x="363321" y="350520"/>
                </a:cubicBezTo>
                <a:close/>
                <a:moveTo>
                  <a:pt x="199339" y="348081"/>
                </a:moveTo>
                <a:cubicBezTo>
                  <a:pt x="199339" y="347269"/>
                  <a:pt x="199745" y="347269"/>
                  <a:pt x="200558" y="348081"/>
                </a:cubicBezTo>
                <a:lnTo>
                  <a:pt x="207873" y="355397"/>
                </a:lnTo>
                <a:cubicBezTo>
                  <a:pt x="207061" y="355397"/>
                  <a:pt x="206248" y="354990"/>
                  <a:pt x="205435" y="354177"/>
                </a:cubicBezTo>
                <a:lnTo>
                  <a:pt x="204216" y="352958"/>
                </a:lnTo>
                <a:cubicBezTo>
                  <a:pt x="204216" y="353365"/>
                  <a:pt x="204013" y="353568"/>
                  <a:pt x="203606" y="353568"/>
                </a:cubicBezTo>
                <a:cubicBezTo>
                  <a:pt x="203200" y="353568"/>
                  <a:pt x="202997" y="353365"/>
                  <a:pt x="202997" y="352958"/>
                </a:cubicBezTo>
                <a:cubicBezTo>
                  <a:pt x="202997" y="352145"/>
                  <a:pt x="202590" y="351333"/>
                  <a:pt x="201777" y="350520"/>
                </a:cubicBezTo>
                <a:cubicBezTo>
                  <a:pt x="200965" y="349707"/>
                  <a:pt x="200558" y="349707"/>
                  <a:pt x="200558" y="350520"/>
                </a:cubicBezTo>
                <a:cubicBezTo>
                  <a:pt x="200558" y="350520"/>
                  <a:pt x="200152" y="350113"/>
                  <a:pt x="199339" y="349301"/>
                </a:cubicBezTo>
                <a:close/>
                <a:moveTo>
                  <a:pt x="357835" y="346862"/>
                </a:moveTo>
                <a:cubicBezTo>
                  <a:pt x="359054" y="346862"/>
                  <a:pt x="359664" y="347269"/>
                  <a:pt x="359664" y="348081"/>
                </a:cubicBezTo>
                <a:lnTo>
                  <a:pt x="359664" y="349301"/>
                </a:lnTo>
                <a:cubicBezTo>
                  <a:pt x="358445" y="349301"/>
                  <a:pt x="357835" y="348894"/>
                  <a:pt x="357835" y="348081"/>
                </a:cubicBezTo>
                <a:close/>
                <a:moveTo>
                  <a:pt x="258775" y="346557"/>
                </a:moveTo>
                <a:cubicBezTo>
                  <a:pt x="258978" y="346761"/>
                  <a:pt x="259283" y="346862"/>
                  <a:pt x="259689" y="346862"/>
                </a:cubicBezTo>
                <a:cubicBezTo>
                  <a:pt x="259689" y="348488"/>
                  <a:pt x="259283" y="349301"/>
                  <a:pt x="258470" y="349301"/>
                </a:cubicBezTo>
                <a:lnTo>
                  <a:pt x="258470" y="346862"/>
                </a:lnTo>
                <a:cubicBezTo>
                  <a:pt x="258470" y="346456"/>
                  <a:pt x="258572" y="346354"/>
                  <a:pt x="258775" y="346557"/>
                </a:cubicBezTo>
                <a:close/>
                <a:moveTo>
                  <a:pt x="363321" y="345643"/>
                </a:moveTo>
                <a:cubicBezTo>
                  <a:pt x="363321" y="346456"/>
                  <a:pt x="363728" y="346862"/>
                  <a:pt x="364541" y="346862"/>
                </a:cubicBezTo>
                <a:cubicBezTo>
                  <a:pt x="364541" y="347675"/>
                  <a:pt x="364134" y="348081"/>
                  <a:pt x="363321" y="348081"/>
                </a:cubicBezTo>
                <a:close/>
                <a:moveTo>
                  <a:pt x="182270" y="345643"/>
                </a:moveTo>
                <a:cubicBezTo>
                  <a:pt x="181864" y="346049"/>
                  <a:pt x="181762" y="346761"/>
                  <a:pt x="181965" y="347777"/>
                </a:cubicBezTo>
                <a:cubicBezTo>
                  <a:pt x="182169" y="348793"/>
                  <a:pt x="182677" y="349301"/>
                  <a:pt x="183489" y="349301"/>
                </a:cubicBezTo>
                <a:lnTo>
                  <a:pt x="184709" y="349301"/>
                </a:lnTo>
                <a:lnTo>
                  <a:pt x="184221" y="350520"/>
                </a:lnTo>
                <a:lnTo>
                  <a:pt x="183489" y="350520"/>
                </a:lnTo>
                <a:lnTo>
                  <a:pt x="181051" y="348081"/>
                </a:lnTo>
                <a:lnTo>
                  <a:pt x="181051" y="346862"/>
                </a:lnTo>
                <a:lnTo>
                  <a:pt x="179222" y="346862"/>
                </a:lnTo>
                <a:lnTo>
                  <a:pt x="179222" y="348081"/>
                </a:lnTo>
                <a:cubicBezTo>
                  <a:pt x="178003" y="348081"/>
                  <a:pt x="177800" y="348488"/>
                  <a:pt x="178613" y="349301"/>
                </a:cubicBezTo>
                <a:lnTo>
                  <a:pt x="178613" y="351739"/>
                </a:lnTo>
                <a:cubicBezTo>
                  <a:pt x="177800" y="351739"/>
                  <a:pt x="176784" y="352145"/>
                  <a:pt x="175565" y="352958"/>
                </a:cubicBezTo>
                <a:cubicBezTo>
                  <a:pt x="174752" y="353771"/>
                  <a:pt x="174345" y="354584"/>
                  <a:pt x="174345" y="355397"/>
                </a:cubicBezTo>
                <a:lnTo>
                  <a:pt x="175565" y="355397"/>
                </a:lnTo>
                <a:cubicBezTo>
                  <a:pt x="175565" y="357022"/>
                  <a:pt x="176174" y="357835"/>
                  <a:pt x="177393" y="357835"/>
                </a:cubicBezTo>
                <a:cubicBezTo>
                  <a:pt x="177393" y="358648"/>
                  <a:pt x="177800" y="359461"/>
                  <a:pt x="178613" y="360273"/>
                </a:cubicBezTo>
                <a:cubicBezTo>
                  <a:pt x="178613" y="361899"/>
                  <a:pt x="178816" y="363118"/>
                  <a:pt x="179222" y="363931"/>
                </a:cubicBezTo>
                <a:cubicBezTo>
                  <a:pt x="179222" y="364744"/>
                  <a:pt x="179832" y="365760"/>
                  <a:pt x="181051" y="366979"/>
                </a:cubicBezTo>
                <a:lnTo>
                  <a:pt x="183489" y="371246"/>
                </a:lnTo>
                <a:cubicBezTo>
                  <a:pt x="184302" y="371246"/>
                  <a:pt x="184709" y="371653"/>
                  <a:pt x="184709" y="372465"/>
                </a:cubicBezTo>
                <a:cubicBezTo>
                  <a:pt x="184709" y="373278"/>
                  <a:pt x="185115" y="374294"/>
                  <a:pt x="185928" y="375513"/>
                </a:cubicBezTo>
                <a:cubicBezTo>
                  <a:pt x="185928" y="375920"/>
                  <a:pt x="186537" y="377139"/>
                  <a:pt x="187757" y="379171"/>
                </a:cubicBezTo>
                <a:cubicBezTo>
                  <a:pt x="187757" y="379984"/>
                  <a:pt x="188265" y="380593"/>
                  <a:pt x="189281" y="381000"/>
                </a:cubicBezTo>
                <a:cubicBezTo>
                  <a:pt x="190297" y="381406"/>
                  <a:pt x="190805" y="381406"/>
                  <a:pt x="190805" y="381000"/>
                </a:cubicBezTo>
                <a:lnTo>
                  <a:pt x="190805" y="382219"/>
                </a:lnTo>
                <a:lnTo>
                  <a:pt x="192024" y="384048"/>
                </a:lnTo>
                <a:cubicBezTo>
                  <a:pt x="192024" y="384454"/>
                  <a:pt x="192227" y="384657"/>
                  <a:pt x="192633" y="384657"/>
                </a:cubicBezTo>
                <a:cubicBezTo>
                  <a:pt x="193040" y="384657"/>
                  <a:pt x="193243" y="384454"/>
                  <a:pt x="193243" y="384048"/>
                </a:cubicBezTo>
                <a:cubicBezTo>
                  <a:pt x="194056" y="384048"/>
                  <a:pt x="194869" y="384657"/>
                  <a:pt x="195681" y="385877"/>
                </a:cubicBezTo>
                <a:lnTo>
                  <a:pt x="196901" y="385877"/>
                </a:lnTo>
                <a:cubicBezTo>
                  <a:pt x="196901" y="385470"/>
                  <a:pt x="196697" y="385165"/>
                  <a:pt x="196291" y="384962"/>
                </a:cubicBezTo>
                <a:cubicBezTo>
                  <a:pt x="195885" y="384759"/>
                  <a:pt x="195681" y="384454"/>
                  <a:pt x="195681" y="384048"/>
                </a:cubicBezTo>
                <a:cubicBezTo>
                  <a:pt x="194869" y="381609"/>
                  <a:pt x="193649" y="379984"/>
                  <a:pt x="192024" y="379171"/>
                </a:cubicBezTo>
                <a:cubicBezTo>
                  <a:pt x="191211" y="377952"/>
                  <a:pt x="190703" y="376834"/>
                  <a:pt x="190500" y="375818"/>
                </a:cubicBezTo>
                <a:cubicBezTo>
                  <a:pt x="190297" y="374802"/>
                  <a:pt x="190398" y="374701"/>
                  <a:pt x="190805" y="375513"/>
                </a:cubicBezTo>
                <a:lnTo>
                  <a:pt x="192024" y="376123"/>
                </a:lnTo>
                <a:cubicBezTo>
                  <a:pt x="192024" y="376936"/>
                  <a:pt x="192430" y="377342"/>
                  <a:pt x="193243" y="377342"/>
                </a:cubicBezTo>
                <a:cubicBezTo>
                  <a:pt x="194056" y="377342"/>
                  <a:pt x="194056" y="377952"/>
                  <a:pt x="193243" y="379171"/>
                </a:cubicBezTo>
                <a:cubicBezTo>
                  <a:pt x="193243" y="379984"/>
                  <a:pt x="193649" y="379984"/>
                  <a:pt x="194462" y="379171"/>
                </a:cubicBezTo>
                <a:lnTo>
                  <a:pt x="194462" y="377342"/>
                </a:lnTo>
                <a:cubicBezTo>
                  <a:pt x="195275" y="377342"/>
                  <a:pt x="195681" y="376936"/>
                  <a:pt x="195681" y="376123"/>
                </a:cubicBezTo>
                <a:lnTo>
                  <a:pt x="195681" y="377342"/>
                </a:lnTo>
                <a:cubicBezTo>
                  <a:pt x="195681" y="378561"/>
                  <a:pt x="196088" y="379171"/>
                  <a:pt x="196901" y="379171"/>
                </a:cubicBezTo>
                <a:cubicBezTo>
                  <a:pt x="197713" y="379171"/>
                  <a:pt x="198120" y="379577"/>
                  <a:pt x="198120" y="380390"/>
                </a:cubicBezTo>
                <a:lnTo>
                  <a:pt x="199339" y="380390"/>
                </a:lnTo>
                <a:lnTo>
                  <a:pt x="199339" y="381000"/>
                </a:lnTo>
                <a:cubicBezTo>
                  <a:pt x="199339" y="381813"/>
                  <a:pt x="199745" y="382829"/>
                  <a:pt x="200558" y="384048"/>
                </a:cubicBezTo>
                <a:lnTo>
                  <a:pt x="201777" y="382219"/>
                </a:lnTo>
                <a:cubicBezTo>
                  <a:pt x="202590" y="382219"/>
                  <a:pt x="203403" y="382829"/>
                  <a:pt x="204216" y="384048"/>
                </a:cubicBezTo>
                <a:lnTo>
                  <a:pt x="205435" y="384048"/>
                </a:lnTo>
                <a:cubicBezTo>
                  <a:pt x="205435" y="382829"/>
                  <a:pt x="205029" y="381813"/>
                  <a:pt x="204216" y="381000"/>
                </a:cubicBezTo>
                <a:lnTo>
                  <a:pt x="204216" y="380390"/>
                </a:lnTo>
                <a:lnTo>
                  <a:pt x="205435" y="379171"/>
                </a:lnTo>
                <a:lnTo>
                  <a:pt x="205435" y="377342"/>
                </a:lnTo>
                <a:cubicBezTo>
                  <a:pt x="205029" y="377342"/>
                  <a:pt x="204622" y="377139"/>
                  <a:pt x="204216" y="376733"/>
                </a:cubicBezTo>
                <a:cubicBezTo>
                  <a:pt x="203809" y="376326"/>
                  <a:pt x="203403" y="376123"/>
                  <a:pt x="202997" y="376123"/>
                </a:cubicBezTo>
                <a:cubicBezTo>
                  <a:pt x="202997" y="376123"/>
                  <a:pt x="202793" y="375920"/>
                  <a:pt x="202387" y="375513"/>
                </a:cubicBezTo>
                <a:cubicBezTo>
                  <a:pt x="201981" y="375107"/>
                  <a:pt x="201777" y="374497"/>
                  <a:pt x="201777" y="373685"/>
                </a:cubicBezTo>
                <a:lnTo>
                  <a:pt x="200558" y="372465"/>
                </a:lnTo>
                <a:cubicBezTo>
                  <a:pt x="200965" y="372059"/>
                  <a:pt x="201168" y="371754"/>
                  <a:pt x="201168" y="371551"/>
                </a:cubicBezTo>
                <a:cubicBezTo>
                  <a:pt x="201168" y="371348"/>
                  <a:pt x="200965" y="370840"/>
                  <a:pt x="200558" y="370027"/>
                </a:cubicBezTo>
                <a:cubicBezTo>
                  <a:pt x="200152" y="368808"/>
                  <a:pt x="199644" y="368097"/>
                  <a:pt x="199034" y="367893"/>
                </a:cubicBezTo>
                <a:cubicBezTo>
                  <a:pt x="198425" y="367690"/>
                  <a:pt x="198120" y="367995"/>
                  <a:pt x="198120" y="368808"/>
                </a:cubicBezTo>
                <a:lnTo>
                  <a:pt x="196901" y="368808"/>
                </a:lnTo>
                <a:lnTo>
                  <a:pt x="196901" y="367589"/>
                </a:lnTo>
                <a:cubicBezTo>
                  <a:pt x="196088" y="367182"/>
                  <a:pt x="195681" y="366369"/>
                  <a:pt x="195681" y="365150"/>
                </a:cubicBezTo>
                <a:lnTo>
                  <a:pt x="193243" y="362712"/>
                </a:lnTo>
                <a:cubicBezTo>
                  <a:pt x="193243" y="361899"/>
                  <a:pt x="192837" y="361086"/>
                  <a:pt x="192024" y="360273"/>
                </a:cubicBezTo>
                <a:cubicBezTo>
                  <a:pt x="191211" y="360273"/>
                  <a:pt x="190805" y="359867"/>
                  <a:pt x="190805" y="359054"/>
                </a:cubicBezTo>
                <a:cubicBezTo>
                  <a:pt x="190805" y="358241"/>
                  <a:pt x="190398" y="357835"/>
                  <a:pt x="189585" y="357835"/>
                </a:cubicBezTo>
                <a:cubicBezTo>
                  <a:pt x="188366" y="357835"/>
                  <a:pt x="187757" y="357429"/>
                  <a:pt x="187757" y="356616"/>
                </a:cubicBezTo>
                <a:lnTo>
                  <a:pt x="187757" y="355397"/>
                </a:lnTo>
                <a:lnTo>
                  <a:pt x="187147" y="355397"/>
                </a:lnTo>
                <a:lnTo>
                  <a:pt x="187147" y="354177"/>
                </a:lnTo>
                <a:cubicBezTo>
                  <a:pt x="187553" y="353365"/>
                  <a:pt x="187757" y="352552"/>
                  <a:pt x="187757" y="351739"/>
                </a:cubicBezTo>
                <a:cubicBezTo>
                  <a:pt x="187350" y="352552"/>
                  <a:pt x="187147" y="352552"/>
                  <a:pt x="187147" y="351739"/>
                </a:cubicBezTo>
                <a:lnTo>
                  <a:pt x="187147" y="350520"/>
                </a:lnTo>
                <a:cubicBezTo>
                  <a:pt x="187147" y="349707"/>
                  <a:pt x="186334" y="349301"/>
                  <a:pt x="184709" y="349301"/>
                </a:cubicBezTo>
                <a:lnTo>
                  <a:pt x="184709" y="346862"/>
                </a:lnTo>
                <a:lnTo>
                  <a:pt x="182270" y="346862"/>
                </a:lnTo>
                <a:close/>
                <a:moveTo>
                  <a:pt x="352653" y="344424"/>
                </a:moveTo>
                <a:cubicBezTo>
                  <a:pt x="352857" y="344424"/>
                  <a:pt x="352958" y="344830"/>
                  <a:pt x="352958" y="345643"/>
                </a:cubicBezTo>
                <a:cubicBezTo>
                  <a:pt x="352958" y="346456"/>
                  <a:pt x="352755" y="346862"/>
                  <a:pt x="352349" y="346862"/>
                </a:cubicBezTo>
                <a:lnTo>
                  <a:pt x="352349" y="345643"/>
                </a:lnTo>
                <a:cubicBezTo>
                  <a:pt x="352349" y="344830"/>
                  <a:pt x="352450" y="344424"/>
                  <a:pt x="352653" y="344424"/>
                </a:cubicBezTo>
                <a:close/>
                <a:moveTo>
                  <a:pt x="200863" y="344424"/>
                </a:moveTo>
                <a:cubicBezTo>
                  <a:pt x="201066" y="344424"/>
                  <a:pt x="201371" y="344424"/>
                  <a:pt x="201777" y="344424"/>
                </a:cubicBezTo>
                <a:lnTo>
                  <a:pt x="206654" y="348081"/>
                </a:lnTo>
                <a:cubicBezTo>
                  <a:pt x="206654" y="348894"/>
                  <a:pt x="207061" y="349301"/>
                  <a:pt x="207873" y="349301"/>
                </a:cubicBezTo>
                <a:lnTo>
                  <a:pt x="210312" y="352958"/>
                </a:lnTo>
                <a:cubicBezTo>
                  <a:pt x="209905" y="352552"/>
                  <a:pt x="209499" y="352247"/>
                  <a:pt x="209093" y="352044"/>
                </a:cubicBezTo>
                <a:cubicBezTo>
                  <a:pt x="208686" y="351841"/>
                  <a:pt x="208686" y="352145"/>
                  <a:pt x="209093" y="352958"/>
                </a:cubicBezTo>
                <a:cubicBezTo>
                  <a:pt x="208280" y="353771"/>
                  <a:pt x="207873" y="353771"/>
                  <a:pt x="207873" y="352958"/>
                </a:cubicBezTo>
                <a:lnTo>
                  <a:pt x="206654" y="352958"/>
                </a:lnTo>
                <a:lnTo>
                  <a:pt x="204216" y="349301"/>
                </a:lnTo>
                <a:cubicBezTo>
                  <a:pt x="201777" y="347675"/>
                  <a:pt x="200558" y="346456"/>
                  <a:pt x="200558" y="345643"/>
                </a:cubicBezTo>
                <a:cubicBezTo>
                  <a:pt x="200558" y="344830"/>
                  <a:pt x="200660" y="344424"/>
                  <a:pt x="200863" y="344424"/>
                </a:cubicBezTo>
                <a:close/>
                <a:moveTo>
                  <a:pt x="185928" y="344424"/>
                </a:moveTo>
                <a:cubicBezTo>
                  <a:pt x="185115" y="345237"/>
                  <a:pt x="184709" y="345643"/>
                  <a:pt x="184709" y="345643"/>
                </a:cubicBezTo>
                <a:cubicBezTo>
                  <a:pt x="185521" y="345643"/>
                  <a:pt x="185928" y="346049"/>
                  <a:pt x="185928" y="346862"/>
                </a:cubicBezTo>
                <a:cubicBezTo>
                  <a:pt x="185928" y="348488"/>
                  <a:pt x="186537" y="349301"/>
                  <a:pt x="187757" y="349301"/>
                </a:cubicBezTo>
                <a:cubicBezTo>
                  <a:pt x="187757" y="348081"/>
                  <a:pt x="188773" y="349301"/>
                  <a:pt x="190805" y="352958"/>
                </a:cubicBezTo>
                <a:cubicBezTo>
                  <a:pt x="191617" y="353771"/>
                  <a:pt x="192024" y="354584"/>
                  <a:pt x="192024" y="355397"/>
                </a:cubicBezTo>
                <a:lnTo>
                  <a:pt x="192024" y="354177"/>
                </a:lnTo>
                <a:cubicBezTo>
                  <a:pt x="192024" y="352552"/>
                  <a:pt x="191617" y="351333"/>
                  <a:pt x="190805" y="350520"/>
                </a:cubicBezTo>
                <a:cubicBezTo>
                  <a:pt x="190805" y="349707"/>
                  <a:pt x="190601" y="348691"/>
                  <a:pt x="190195" y="347472"/>
                </a:cubicBezTo>
                <a:cubicBezTo>
                  <a:pt x="189789" y="346253"/>
                  <a:pt x="188976" y="345643"/>
                  <a:pt x="187757" y="345643"/>
                </a:cubicBezTo>
                <a:lnTo>
                  <a:pt x="187147" y="345643"/>
                </a:lnTo>
                <a:cubicBezTo>
                  <a:pt x="186334" y="345643"/>
                  <a:pt x="186334" y="345237"/>
                  <a:pt x="187147" y="344424"/>
                </a:cubicBezTo>
                <a:cubicBezTo>
                  <a:pt x="187147" y="343611"/>
                  <a:pt x="186741" y="343611"/>
                  <a:pt x="185928" y="344424"/>
                </a:cubicBezTo>
                <a:close/>
                <a:moveTo>
                  <a:pt x="184709" y="343205"/>
                </a:moveTo>
                <a:cubicBezTo>
                  <a:pt x="183896" y="344017"/>
                  <a:pt x="183896" y="344424"/>
                  <a:pt x="184709" y="344424"/>
                </a:cubicBezTo>
                <a:cubicBezTo>
                  <a:pt x="184709" y="343611"/>
                  <a:pt x="185115" y="343205"/>
                  <a:pt x="185928" y="343205"/>
                </a:cubicBezTo>
                <a:close/>
                <a:moveTo>
                  <a:pt x="363321" y="341985"/>
                </a:moveTo>
                <a:lnTo>
                  <a:pt x="363321" y="344424"/>
                </a:lnTo>
                <a:cubicBezTo>
                  <a:pt x="362509" y="344017"/>
                  <a:pt x="362102" y="343509"/>
                  <a:pt x="362102" y="342900"/>
                </a:cubicBezTo>
                <a:cubicBezTo>
                  <a:pt x="362102" y="342290"/>
                  <a:pt x="362509" y="341985"/>
                  <a:pt x="363321" y="341985"/>
                </a:cubicBezTo>
                <a:close/>
                <a:moveTo>
                  <a:pt x="23165" y="341985"/>
                </a:moveTo>
                <a:cubicBezTo>
                  <a:pt x="23165" y="342392"/>
                  <a:pt x="22860" y="342798"/>
                  <a:pt x="22250" y="343205"/>
                </a:cubicBezTo>
                <a:cubicBezTo>
                  <a:pt x="21641" y="343611"/>
                  <a:pt x="21133" y="344017"/>
                  <a:pt x="20726" y="344424"/>
                </a:cubicBezTo>
                <a:lnTo>
                  <a:pt x="17678" y="344424"/>
                </a:lnTo>
                <a:lnTo>
                  <a:pt x="17678" y="343205"/>
                </a:lnTo>
                <a:lnTo>
                  <a:pt x="20726" y="343205"/>
                </a:lnTo>
                <a:cubicBezTo>
                  <a:pt x="20726" y="342392"/>
                  <a:pt x="21539" y="341985"/>
                  <a:pt x="23165" y="341985"/>
                </a:cubicBezTo>
                <a:close/>
                <a:moveTo>
                  <a:pt x="335889" y="336499"/>
                </a:moveTo>
                <a:lnTo>
                  <a:pt x="335889" y="340157"/>
                </a:lnTo>
                <a:cubicBezTo>
                  <a:pt x="336702" y="340157"/>
                  <a:pt x="337109" y="339953"/>
                  <a:pt x="337109" y="339547"/>
                </a:cubicBezTo>
                <a:cubicBezTo>
                  <a:pt x="336296" y="338734"/>
                  <a:pt x="336296" y="338328"/>
                  <a:pt x="337109" y="338328"/>
                </a:cubicBezTo>
                <a:lnTo>
                  <a:pt x="337109" y="336499"/>
                </a:lnTo>
                <a:cubicBezTo>
                  <a:pt x="337109" y="336093"/>
                  <a:pt x="336702" y="336093"/>
                  <a:pt x="335889" y="336499"/>
                </a:cubicBezTo>
                <a:close/>
                <a:moveTo>
                  <a:pt x="207873" y="329793"/>
                </a:moveTo>
                <a:lnTo>
                  <a:pt x="207873" y="331013"/>
                </a:lnTo>
                <a:cubicBezTo>
                  <a:pt x="207061" y="331419"/>
                  <a:pt x="207061" y="331622"/>
                  <a:pt x="207873" y="331622"/>
                </a:cubicBezTo>
                <a:cubicBezTo>
                  <a:pt x="208686" y="331622"/>
                  <a:pt x="209093" y="331419"/>
                  <a:pt x="209093" y="331013"/>
                </a:cubicBezTo>
                <a:lnTo>
                  <a:pt x="209093" y="329793"/>
                </a:lnTo>
                <a:close/>
                <a:moveTo>
                  <a:pt x="342595" y="326136"/>
                </a:moveTo>
                <a:lnTo>
                  <a:pt x="342595" y="326745"/>
                </a:lnTo>
                <a:lnTo>
                  <a:pt x="343814" y="326745"/>
                </a:lnTo>
                <a:cubicBezTo>
                  <a:pt x="343814" y="326339"/>
                  <a:pt x="343408" y="326136"/>
                  <a:pt x="342595" y="326136"/>
                </a:cubicBezTo>
                <a:close/>
                <a:moveTo>
                  <a:pt x="258470" y="318211"/>
                </a:moveTo>
                <a:lnTo>
                  <a:pt x="253593" y="319430"/>
                </a:lnTo>
                <a:lnTo>
                  <a:pt x="249936" y="319430"/>
                </a:lnTo>
                <a:cubicBezTo>
                  <a:pt x="249936" y="318617"/>
                  <a:pt x="247294" y="318617"/>
                  <a:pt x="242011" y="319430"/>
                </a:cubicBezTo>
                <a:cubicBezTo>
                  <a:pt x="241605" y="320649"/>
                  <a:pt x="241401" y="320649"/>
                  <a:pt x="241401" y="319430"/>
                </a:cubicBezTo>
                <a:cubicBezTo>
                  <a:pt x="238557" y="319430"/>
                  <a:pt x="237134" y="320040"/>
                  <a:pt x="237134" y="321259"/>
                </a:cubicBezTo>
                <a:lnTo>
                  <a:pt x="235305" y="321259"/>
                </a:lnTo>
                <a:cubicBezTo>
                  <a:pt x="233680" y="321259"/>
                  <a:pt x="231241" y="321869"/>
                  <a:pt x="227990" y="323088"/>
                </a:cubicBezTo>
                <a:cubicBezTo>
                  <a:pt x="227177" y="323901"/>
                  <a:pt x="225552" y="324307"/>
                  <a:pt x="223113" y="324307"/>
                </a:cubicBezTo>
                <a:cubicBezTo>
                  <a:pt x="222301" y="324307"/>
                  <a:pt x="221285" y="324713"/>
                  <a:pt x="220065" y="325526"/>
                </a:cubicBezTo>
                <a:cubicBezTo>
                  <a:pt x="218846" y="326339"/>
                  <a:pt x="218237" y="327152"/>
                  <a:pt x="218237" y="327965"/>
                </a:cubicBezTo>
                <a:lnTo>
                  <a:pt x="215189" y="327965"/>
                </a:lnTo>
                <a:cubicBezTo>
                  <a:pt x="214782" y="329184"/>
                  <a:pt x="213969" y="329793"/>
                  <a:pt x="212750" y="329793"/>
                </a:cubicBezTo>
                <a:cubicBezTo>
                  <a:pt x="212750" y="330606"/>
                  <a:pt x="212344" y="331013"/>
                  <a:pt x="211531" y="331013"/>
                </a:cubicBezTo>
                <a:lnTo>
                  <a:pt x="210312" y="331013"/>
                </a:lnTo>
                <a:cubicBezTo>
                  <a:pt x="210312" y="331419"/>
                  <a:pt x="209905" y="331622"/>
                  <a:pt x="209093" y="331622"/>
                </a:cubicBezTo>
                <a:lnTo>
                  <a:pt x="207873" y="333451"/>
                </a:lnTo>
                <a:cubicBezTo>
                  <a:pt x="207873" y="332232"/>
                  <a:pt x="207467" y="331622"/>
                  <a:pt x="206654" y="331622"/>
                </a:cubicBezTo>
                <a:cubicBezTo>
                  <a:pt x="206654" y="332841"/>
                  <a:pt x="206248" y="333451"/>
                  <a:pt x="205435" y="333451"/>
                </a:cubicBezTo>
                <a:cubicBezTo>
                  <a:pt x="204622" y="333451"/>
                  <a:pt x="204216" y="333857"/>
                  <a:pt x="204216" y="334670"/>
                </a:cubicBezTo>
                <a:cubicBezTo>
                  <a:pt x="202590" y="334670"/>
                  <a:pt x="201371" y="335077"/>
                  <a:pt x="200558" y="335889"/>
                </a:cubicBezTo>
                <a:cubicBezTo>
                  <a:pt x="198933" y="337109"/>
                  <a:pt x="198120" y="336702"/>
                  <a:pt x="198120" y="334670"/>
                </a:cubicBezTo>
                <a:cubicBezTo>
                  <a:pt x="198933" y="333857"/>
                  <a:pt x="199034" y="333654"/>
                  <a:pt x="198425" y="334061"/>
                </a:cubicBezTo>
                <a:cubicBezTo>
                  <a:pt x="197815" y="334467"/>
                  <a:pt x="197307" y="335077"/>
                  <a:pt x="196901" y="335889"/>
                </a:cubicBezTo>
                <a:lnTo>
                  <a:pt x="195681" y="336499"/>
                </a:lnTo>
                <a:lnTo>
                  <a:pt x="195681" y="339547"/>
                </a:lnTo>
                <a:lnTo>
                  <a:pt x="196901" y="340157"/>
                </a:lnTo>
                <a:lnTo>
                  <a:pt x="196901" y="341985"/>
                </a:lnTo>
                <a:cubicBezTo>
                  <a:pt x="196901" y="342798"/>
                  <a:pt x="196494" y="343205"/>
                  <a:pt x="195681" y="343205"/>
                </a:cubicBezTo>
                <a:cubicBezTo>
                  <a:pt x="194869" y="343205"/>
                  <a:pt x="194462" y="342798"/>
                  <a:pt x="194462" y="341985"/>
                </a:cubicBezTo>
                <a:cubicBezTo>
                  <a:pt x="194462" y="340766"/>
                  <a:pt x="194056" y="339953"/>
                  <a:pt x="193243" y="339547"/>
                </a:cubicBezTo>
                <a:lnTo>
                  <a:pt x="192024" y="339547"/>
                </a:lnTo>
                <a:cubicBezTo>
                  <a:pt x="191211" y="339953"/>
                  <a:pt x="190398" y="340157"/>
                  <a:pt x="189585" y="340157"/>
                </a:cubicBezTo>
                <a:cubicBezTo>
                  <a:pt x="188366" y="340157"/>
                  <a:pt x="187757" y="341173"/>
                  <a:pt x="187757" y="343205"/>
                </a:cubicBezTo>
                <a:cubicBezTo>
                  <a:pt x="189789" y="345643"/>
                  <a:pt x="192024" y="349301"/>
                  <a:pt x="194462" y="354177"/>
                </a:cubicBezTo>
                <a:lnTo>
                  <a:pt x="194462" y="356616"/>
                </a:lnTo>
                <a:cubicBezTo>
                  <a:pt x="195275" y="357429"/>
                  <a:pt x="195681" y="357429"/>
                  <a:pt x="195681" y="356616"/>
                </a:cubicBezTo>
                <a:lnTo>
                  <a:pt x="195681" y="357835"/>
                </a:lnTo>
                <a:lnTo>
                  <a:pt x="196901" y="359054"/>
                </a:lnTo>
                <a:cubicBezTo>
                  <a:pt x="196901" y="359461"/>
                  <a:pt x="197307" y="359867"/>
                  <a:pt x="198120" y="360273"/>
                </a:cubicBezTo>
                <a:cubicBezTo>
                  <a:pt x="198933" y="360680"/>
                  <a:pt x="199339" y="361086"/>
                  <a:pt x="199339" y="361493"/>
                </a:cubicBezTo>
                <a:lnTo>
                  <a:pt x="200558" y="361493"/>
                </a:lnTo>
                <a:lnTo>
                  <a:pt x="209093" y="370027"/>
                </a:lnTo>
                <a:cubicBezTo>
                  <a:pt x="213969" y="374904"/>
                  <a:pt x="216001" y="376733"/>
                  <a:pt x="215189" y="375513"/>
                </a:cubicBezTo>
                <a:cubicBezTo>
                  <a:pt x="213563" y="372669"/>
                  <a:pt x="211531" y="370027"/>
                  <a:pt x="209093" y="367589"/>
                </a:cubicBezTo>
                <a:lnTo>
                  <a:pt x="205436" y="363931"/>
                </a:lnTo>
                <a:lnTo>
                  <a:pt x="210312" y="367589"/>
                </a:lnTo>
                <a:cubicBezTo>
                  <a:pt x="211125" y="368401"/>
                  <a:pt x="211531" y="369214"/>
                  <a:pt x="211531" y="370027"/>
                </a:cubicBezTo>
                <a:lnTo>
                  <a:pt x="214579" y="372465"/>
                </a:lnTo>
                <a:lnTo>
                  <a:pt x="215189" y="372465"/>
                </a:lnTo>
                <a:cubicBezTo>
                  <a:pt x="215189" y="372465"/>
                  <a:pt x="215595" y="372872"/>
                  <a:pt x="216408" y="373685"/>
                </a:cubicBezTo>
                <a:lnTo>
                  <a:pt x="218846" y="375513"/>
                </a:lnTo>
                <a:lnTo>
                  <a:pt x="218846" y="373685"/>
                </a:lnTo>
                <a:cubicBezTo>
                  <a:pt x="218846" y="372872"/>
                  <a:pt x="218033" y="371653"/>
                  <a:pt x="216408" y="370027"/>
                </a:cubicBezTo>
                <a:cubicBezTo>
                  <a:pt x="215595" y="369214"/>
                  <a:pt x="215189" y="368401"/>
                  <a:pt x="215189" y="367589"/>
                </a:cubicBezTo>
                <a:cubicBezTo>
                  <a:pt x="217221" y="368401"/>
                  <a:pt x="218440" y="369214"/>
                  <a:pt x="218846" y="370027"/>
                </a:cubicBezTo>
                <a:cubicBezTo>
                  <a:pt x="219659" y="370840"/>
                  <a:pt x="220472" y="371246"/>
                  <a:pt x="221285" y="371246"/>
                </a:cubicBezTo>
                <a:lnTo>
                  <a:pt x="218846" y="368808"/>
                </a:lnTo>
                <a:cubicBezTo>
                  <a:pt x="218440" y="367995"/>
                  <a:pt x="217221" y="367385"/>
                  <a:pt x="215189" y="366979"/>
                </a:cubicBezTo>
                <a:lnTo>
                  <a:pt x="214579" y="365150"/>
                </a:lnTo>
                <a:cubicBezTo>
                  <a:pt x="213360" y="365150"/>
                  <a:pt x="213360" y="365760"/>
                  <a:pt x="214579" y="366979"/>
                </a:cubicBezTo>
                <a:cubicBezTo>
                  <a:pt x="213360" y="366979"/>
                  <a:pt x="212750" y="366369"/>
                  <a:pt x="212750" y="365150"/>
                </a:cubicBezTo>
                <a:lnTo>
                  <a:pt x="211531" y="365150"/>
                </a:lnTo>
                <a:lnTo>
                  <a:pt x="211531" y="363931"/>
                </a:lnTo>
                <a:cubicBezTo>
                  <a:pt x="211531" y="363118"/>
                  <a:pt x="211125" y="363118"/>
                  <a:pt x="210312" y="363931"/>
                </a:cubicBezTo>
                <a:lnTo>
                  <a:pt x="209093" y="363931"/>
                </a:lnTo>
                <a:cubicBezTo>
                  <a:pt x="209093" y="363118"/>
                  <a:pt x="208686" y="362712"/>
                  <a:pt x="207873" y="362712"/>
                </a:cubicBezTo>
                <a:lnTo>
                  <a:pt x="210312" y="362712"/>
                </a:lnTo>
                <a:cubicBezTo>
                  <a:pt x="210312" y="361899"/>
                  <a:pt x="209905" y="361493"/>
                  <a:pt x="209093" y="361493"/>
                </a:cubicBezTo>
                <a:lnTo>
                  <a:pt x="207873" y="360274"/>
                </a:lnTo>
                <a:lnTo>
                  <a:pt x="211531" y="362712"/>
                </a:lnTo>
                <a:cubicBezTo>
                  <a:pt x="212344" y="363525"/>
                  <a:pt x="213360" y="363931"/>
                  <a:pt x="214579" y="363931"/>
                </a:cubicBezTo>
                <a:cubicBezTo>
                  <a:pt x="214579" y="363931"/>
                  <a:pt x="214782" y="364134"/>
                  <a:pt x="215189" y="364541"/>
                </a:cubicBezTo>
                <a:cubicBezTo>
                  <a:pt x="215595" y="364947"/>
                  <a:pt x="216001" y="365150"/>
                  <a:pt x="216408" y="365150"/>
                </a:cubicBezTo>
                <a:lnTo>
                  <a:pt x="223723" y="372465"/>
                </a:lnTo>
                <a:cubicBezTo>
                  <a:pt x="224536" y="372465"/>
                  <a:pt x="225552" y="372872"/>
                  <a:pt x="226771" y="373685"/>
                </a:cubicBezTo>
                <a:cubicBezTo>
                  <a:pt x="227584" y="373685"/>
                  <a:pt x="228193" y="374294"/>
                  <a:pt x="228600" y="375513"/>
                </a:cubicBezTo>
                <a:lnTo>
                  <a:pt x="231648" y="377342"/>
                </a:lnTo>
                <a:cubicBezTo>
                  <a:pt x="231648" y="378155"/>
                  <a:pt x="231749" y="378765"/>
                  <a:pt x="231953" y="379171"/>
                </a:cubicBezTo>
                <a:cubicBezTo>
                  <a:pt x="232156" y="379577"/>
                  <a:pt x="232257" y="379984"/>
                  <a:pt x="232257" y="380390"/>
                </a:cubicBezTo>
                <a:lnTo>
                  <a:pt x="232257" y="379171"/>
                </a:lnTo>
                <a:lnTo>
                  <a:pt x="233477" y="377342"/>
                </a:lnTo>
                <a:cubicBezTo>
                  <a:pt x="232664" y="377342"/>
                  <a:pt x="232257" y="376936"/>
                  <a:pt x="232257" y="376123"/>
                </a:cubicBezTo>
                <a:cubicBezTo>
                  <a:pt x="232664" y="376123"/>
                  <a:pt x="232867" y="376021"/>
                  <a:pt x="232867" y="375818"/>
                </a:cubicBezTo>
                <a:cubicBezTo>
                  <a:pt x="232867" y="375615"/>
                  <a:pt x="232664" y="375513"/>
                  <a:pt x="232257" y="375513"/>
                </a:cubicBezTo>
                <a:cubicBezTo>
                  <a:pt x="231851" y="375513"/>
                  <a:pt x="231648" y="374904"/>
                  <a:pt x="231648" y="373685"/>
                </a:cubicBezTo>
                <a:cubicBezTo>
                  <a:pt x="230835" y="372872"/>
                  <a:pt x="230835" y="372465"/>
                  <a:pt x="231648" y="372465"/>
                </a:cubicBezTo>
                <a:cubicBezTo>
                  <a:pt x="231648" y="373278"/>
                  <a:pt x="231851" y="373685"/>
                  <a:pt x="232257" y="373685"/>
                </a:cubicBezTo>
                <a:cubicBezTo>
                  <a:pt x="233070" y="373685"/>
                  <a:pt x="233477" y="374294"/>
                  <a:pt x="233477" y="375513"/>
                </a:cubicBezTo>
                <a:cubicBezTo>
                  <a:pt x="234696" y="375513"/>
                  <a:pt x="234696" y="374904"/>
                  <a:pt x="233477" y="373685"/>
                </a:cubicBezTo>
                <a:cubicBezTo>
                  <a:pt x="233477" y="373278"/>
                  <a:pt x="233273" y="373075"/>
                  <a:pt x="232867" y="373075"/>
                </a:cubicBezTo>
                <a:cubicBezTo>
                  <a:pt x="232461" y="373075"/>
                  <a:pt x="232257" y="373278"/>
                  <a:pt x="232257" y="373685"/>
                </a:cubicBezTo>
                <a:lnTo>
                  <a:pt x="232257" y="372465"/>
                </a:lnTo>
                <a:cubicBezTo>
                  <a:pt x="232257" y="372465"/>
                  <a:pt x="232664" y="372465"/>
                  <a:pt x="233477" y="372465"/>
                </a:cubicBezTo>
                <a:cubicBezTo>
                  <a:pt x="233477" y="373278"/>
                  <a:pt x="234086" y="373685"/>
                  <a:pt x="235305" y="373685"/>
                </a:cubicBezTo>
                <a:lnTo>
                  <a:pt x="235305" y="375513"/>
                </a:lnTo>
                <a:cubicBezTo>
                  <a:pt x="235305" y="375920"/>
                  <a:pt x="235712" y="376123"/>
                  <a:pt x="236525" y="376123"/>
                </a:cubicBezTo>
                <a:lnTo>
                  <a:pt x="235915" y="376123"/>
                </a:lnTo>
                <a:lnTo>
                  <a:pt x="240182" y="377342"/>
                </a:lnTo>
                <a:cubicBezTo>
                  <a:pt x="240182" y="375717"/>
                  <a:pt x="238963" y="373685"/>
                  <a:pt x="236525" y="371246"/>
                </a:cubicBezTo>
                <a:cubicBezTo>
                  <a:pt x="235712" y="370840"/>
                  <a:pt x="234797" y="370027"/>
                  <a:pt x="233781" y="368808"/>
                </a:cubicBezTo>
                <a:cubicBezTo>
                  <a:pt x="232765" y="367589"/>
                  <a:pt x="232257" y="366979"/>
                  <a:pt x="232257" y="366979"/>
                </a:cubicBezTo>
                <a:cubicBezTo>
                  <a:pt x="232257" y="367385"/>
                  <a:pt x="232664" y="367589"/>
                  <a:pt x="233477" y="367589"/>
                </a:cubicBezTo>
                <a:cubicBezTo>
                  <a:pt x="234289" y="367995"/>
                  <a:pt x="234391" y="367995"/>
                  <a:pt x="233781" y="367589"/>
                </a:cubicBezTo>
                <a:cubicBezTo>
                  <a:pt x="233172" y="367182"/>
                  <a:pt x="232664" y="366369"/>
                  <a:pt x="232257" y="365150"/>
                </a:cubicBezTo>
                <a:cubicBezTo>
                  <a:pt x="231038" y="365150"/>
                  <a:pt x="230429" y="364337"/>
                  <a:pt x="230429" y="362712"/>
                </a:cubicBezTo>
                <a:cubicBezTo>
                  <a:pt x="230835" y="362712"/>
                  <a:pt x="233070" y="364744"/>
                  <a:pt x="237134" y="368808"/>
                </a:cubicBezTo>
                <a:lnTo>
                  <a:pt x="240182" y="371246"/>
                </a:lnTo>
                <a:lnTo>
                  <a:pt x="242011" y="372465"/>
                </a:lnTo>
                <a:cubicBezTo>
                  <a:pt x="243230" y="372465"/>
                  <a:pt x="244246" y="372872"/>
                  <a:pt x="245059" y="373685"/>
                </a:cubicBezTo>
                <a:cubicBezTo>
                  <a:pt x="246278" y="374904"/>
                  <a:pt x="246888" y="375310"/>
                  <a:pt x="246888" y="374904"/>
                </a:cubicBezTo>
                <a:cubicBezTo>
                  <a:pt x="246888" y="374497"/>
                  <a:pt x="246278" y="373685"/>
                  <a:pt x="245059" y="372465"/>
                </a:cubicBezTo>
                <a:cubicBezTo>
                  <a:pt x="244246" y="371653"/>
                  <a:pt x="243840" y="370840"/>
                  <a:pt x="243840" y="370027"/>
                </a:cubicBezTo>
                <a:lnTo>
                  <a:pt x="245059" y="371246"/>
                </a:lnTo>
                <a:cubicBezTo>
                  <a:pt x="245059" y="371653"/>
                  <a:pt x="246075" y="372567"/>
                  <a:pt x="248107" y="373989"/>
                </a:cubicBezTo>
                <a:cubicBezTo>
                  <a:pt x="250139" y="375412"/>
                  <a:pt x="251155" y="375920"/>
                  <a:pt x="251155" y="375513"/>
                </a:cubicBezTo>
                <a:lnTo>
                  <a:pt x="254813" y="375513"/>
                </a:lnTo>
                <a:cubicBezTo>
                  <a:pt x="254813" y="375920"/>
                  <a:pt x="255016" y="376225"/>
                  <a:pt x="255422" y="376428"/>
                </a:cubicBezTo>
                <a:cubicBezTo>
                  <a:pt x="255829" y="376631"/>
                  <a:pt x="256032" y="376529"/>
                  <a:pt x="256032" y="376123"/>
                </a:cubicBezTo>
                <a:lnTo>
                  <a:pt x="260909" y="376123"/>
                </a:lnTo>
                <a:lnTo>
                  <a:pt x="260909" y="375513"/>
                </a:lnTo>
                <a:cubicBezTo>
                  <a:pt x="261315" y="375920"/>
                  <a:pt x="261721" y="376326"/>
                  <a:pt x="262128" y="376733"/>
                </a:cubicBezTo>
                <a:cubicBezTo>
                  <a:pt x="262534" y="377139"/>
                  <a:pt x="263144" y="377342"/>
                  <a:pt x="263957" y="377342"/>
                </a:cubicBezTo>
                <a:cubicBezTo>
                  <a:pt x="264363" y="377342"/>
                  <a:pt x="264566" y="376936"/>
                  <a:pt x="264566" y="376123"/>
                </a:cubicBezTo>
                <a:cubicBezTo>
                  <a:pt x="264566" y="375717"/>
                  <a:pt x="264973" y="375717"/>
                  <a:pt x="265785" y="376123"/>
                </a:cubicBezTo>
                <a:cubicBezTo>
                  <a:pt x="266598" y="375717"/>
                  <a:pt x="266598" y="375513"/>
                  <a:pt x="265785" y="375513"/>
                </a:cubicBezTo>
                <a:cubicBezTo>
                  <a:pt x="265379" y="375513"/>
                  <a:pt x="265176" y="375209"/>
                  <a:pt x="265176" y="374599"/>
                </a:cubicBezTo>
                <a:cubicBezTo>
                  <a:pt x="265176" y="373989"/>
                  <a:pt x="265379" y="373685"/>
                  <a:pt x="265785" y="373685"/>
                </a:cubicBezTo>
                <a:lnTo>
                  <a:pt x="267005" y="373075"/>
                </a:lnTo>
                <a:cubicBezTo>
                  <a:pt x="267005" y="372262"/>
                  <a:pt x="266497" y="371449"/>
                  <a:pt x="265481" y="370637"/>
                </a:cubicBezTo>
                <a:cubicBezTo>
                  <a:pt x="264465" y="369824"/>
                  <a:pt x="263347" y="369214"/>
                  <a:pt x="262128" y="368808"/>
                </a:cubicBezTo>
                <a:cubicBezTo>
                  <a:pt x="262128" y="367995"/>
                  <a:pt x="261721" y="367589"/>
                  <a:pt x="260909" y="367589"/>
                </a:cubicBezTo>
                <a:lnTo>
                  <a:pt x="262128" y="367589"/>
                </a:lnTo>
                <a:cubicBezTo>
                  <a:pt x="263347" y="368401"/>
                  <a:pt x="263957" y="368401"/>
                  <a:pt x="263957" y="367589"/>
                </a:cubicBezTo>
                <a:cubicBezTo>
                  <a:pt x="264363" y="367589"/>
                  <a:pt x="264566" y="367995"/>
                  <a:pt x="264566" y="368808"/>
                </a:cubicBezTo>
                <a:lnTo>
                  <a:pt x="265785" y="370027"/>
                </a:lnTo>
                <a:lnTo>
                  <a:pt x="267005" y="371246"/>
                </a:lnTo>
                <a:lnTo>
                  <a:pt x="267005" y="367589"/>
                </a:lnTo>
                <a:cubicBezTo>
                  <a:pt x="266192" y="365963"/>
                  <a:pt x="265785" y="363931"/>
                  <a:pt x="265785" y="361493"/>
                </a:cubicBezTo>
                <a:cubicBezTo>
                  <a:pt x="265785" y="360680"/>
                  <a:pt x="265379" y="360273"/>
                  <a:pt x="264566" y="360273"/>
                </a:cubicBezTo>
                <a:lnTo>
                  <a:pt x="263957" y="361493"/>
                </a:lnTo>
                <a:lnTo>
                  <a:pt x="263957" y="355397"/>
                </a:lnTo>
                <a:cubicBezTo>
                  <a:pt x="264363" y="355397"/>
                  <a:pt x="264566" y="355803"/>
                  <a:pt x="264566" y="356616"/>
                </a:cubicBezTo>
                <a:lnTo>
                  <a:pt x="264566" y="343205"/>
                </a:lnTo>
                <a:lnTo>
                  <a:pt x="263957" y="341985"/>
                </a:lnTo>
                <a:cubicBezTo>
                  <a:pt x="263144" y="342392"/>
                  <a:pt x="262737" y="341477"/>
                  <a:pt x="262737" y="339242"/>
                </a:cubicBezTo>
                <a:cubicBezTo>
                  <a:pt x="262737" y="337007"/>
                  <a:pt x="263144" y="335889"/>
                  <a:pt x="263957" y="335889"/>
                </a:cubicBezTo>
                <a:cubicBezTo>
                  <a:pt x="263957" y="333045"/>
                  <a:pt x="263347" y="332232"/>
                  <a:pt x="262128" y="333451"/>
                </a:cubicBezTo>
                <a:lnTo>
                  <a:pt x="262128" y="331622"/>
                </a:lnTo>
                <a:cubicBezTo>
                  <a:pt x="262128" y="331216"/>
                  <a:pt x="262737" y="331013"/>
                  <a:pt x="263957" y="331013"/>
                </a:cubicBezTo>
                <a:lnTo>
                  <a:pt x="263957" y="329793"/>
                </a:lnTo>
                <a:cubicBezTo>
                  <a:pt x="263144" y="329793"/>
                  <a:pt x="262737" y="329387"/>
                  <a:pt x="262737" y="328574"/>
                </a:cubicBezTo>
                <a:cubicBezTo>
                  <a:pt x="262737" y="327761"/>
                  <a:pt x="263144" y="327152"/>
                  <a:pt x="263957" y="326745"/>
                </a:cubicBezTo>
                <a:cubicBezTo>
                  <a:pt x="263957" y="325933"/>
                  <a:pt x="263855" y="325120"/>
                  <a:pt x="263652" y="324307"/>
                </a:cubicBezTo>
                <a:cubicBezTo>
                  <a:pt x="263449" y="323494"/>
                  <a:pt x="262941" y="323088"/>
                  <a:pt x="262128" y="323088"/>
                </a:cubicBezTo>
                <a:lnTo>
                  <a:pt x="262128" y="322565"/>
                </a:lnTo>
                <a:lnTo>
                  <a:pt x="258470" y="323088"/>
                </a:lnTo>
                <a:cubicBezTo>
                  <a:pt x="258470" y="323494"/>
                  <a:pt x="258877" y="323291"/>
                  <a:pt x="259689" y="322478"/>
                </a:cubicBezTo>
                <a:cubicBezTo>
                  <a:pt x="260502" y="321665"/>
                  <a:pt x="260909" y="320649"/>
                  <a:pt x="260909" y="319430"/>
                </a:cubicBezTo>
                <a:cubicBezTo>
                  <a:pt x="260909" y="318617"/>
                  <a:pt x="260096" y="318211"/>
                  <a:pt x="258470" y="318211"/>
                </a:cubicBezTo>
                <a:close/>
                <a:moveTo>
                  <a:pt x="355397" y="304495"/>
                </a:moveTo>
                <a:cubicBezTo>
                  <a:pt x="355803" y="304698"/>
                  <a:pt x="356006" y="305206"/>
                  <a:pt x="356006" y="306019"/>
                </a:cubicBezTo>
                <a:cubicBezTo>
                  <a:pt x="356006" y="306832"/>
                  <a:pt x="355600" y="307238"/>
                  <a:pt x="354787" y="307238"/>
                </a:cubicBezTo>
                <a:lnTo>
                  <a:pt x="354787" y="306019"/>
                </a:lnTo>
                <a:cubicBezTo>
                  <a:pt x="354787" y="304800"/>
                  <a:pt x="354990" y="304292"/>
                  <a:pt x="355397" y="304495"/>
                </a:cubicBezTo>
                <a:close/>
                <a:moveTo>
                  <a:pt x="353873" y="291693"/>
                </a:moveTo>
                <a:cubicBezTo>
                  <a:pt x="354482" y="291897"/>
                  <a:pt x="354787" y="293014"/>
                  <a:pt x="354787" y="295046"/>
                </a:cubicBezTo>
                <a:lnTo>
                  <a:pt x="354787" y="296265"/>
                </a:lnTo>
                <a:cubicBezTo>
                  <a:pt x="353568" y="295453"/>
                  <a:pt x="352958" y="294640"/>
                  <a:pt x="352958" y="293827"/>
                </a:cubicBezTo>
                <a:cubicBezTo>
                  <a:pt x="352958" y="292201"/>
                  <a:pt x="353263" y="291490"/>
                  <a:pt x="353873" y="291693"/>
                </a:cubicBezTo>
                <a:close/>
                <a:moveTo>
                  <a:pt x="335585" y="288036"/>
                </a:moveTo>
                <a:cubicBezTo>
                  <a:pt x="335788" y="288645"/>
                  <a:pt x="335889" y="289560"/>
                  <a:pt x="335889" y="290779"/>
                </a:cubicBezTo>
                <a:lnTo>
                  <a:pt x="335889" y="293827"/>
                </a:lnTo>
                <a:cubicBezTo>
                  <a:pt x="335889" y="291795"/>
                  <a:pt x="335686" y="290576"/>
                  <a:pt x="335280" y="290169"/>
                </a:cubicBezTo>
                <a:cubicBezTo>
                  <a:pt x="335280" y="288137"/>
                  <a:pt x="335381" y="287426"/>
                  <a:pt x="335585" y="288036"/>
                </a:cubicBezTo>
                <a:close/>
                <a:moveTo>
                  <a:pt x="137769" y="287426"/>
                </a:moveTo>
                <a:cubicBezTo>
                  <a:pt x="138582" y="286817"/>
                  <a:pt x="138989" y="286918"/>
                  <a:pt x="138989" y="287731"/>
                </a:cubicBezTo>
                <a:cubicBezTo>
                  <a:pt x="140208" y="287731"/>
                  <a:pt x="140411" y="288036"/>
                  <a:pt x="139598" y="288645"/>
                </a:cubicBezTo>
                <a:cubicBezTo>
                  <a:pt x="138785" y="289255"/>
                  <a:pt x="137769" y="289763"/>
                  <a:pt x="136550" y="290169"/>
                </a:cubicBezTo>
                <a:lnTo>
                  <a:pt x="131673" y="292608"/>
                </a:lnTo>
                <a:lnTo>
                  <a:pt x="132893" y="290779"/>
                </a:lnTo>
                <a:lnTo>
                  <a:pt x="135331" y="288950"/>
                </a:lnTo>
                <a:cubicBezTo>
                  <a:pt x="136144" y="288544"/>
                  <a:pt x="136957" y="288036"/>
                  <a:pt x="137769" y="287426"/>
                </a:cubicBezTo>
                <a:close/>
                <a:moveTo>
                  <a:pt x="357225" y="285293"/>
                </a:moveTo>
                <a:cubicBezTo>
                  <a:pt x="357632" y="286105"/>
                  <a:pt x="357835" y="289763"/>
                  <a:pt x="357835" y="296265"/>
                </a:cubicBezTo>
                <a:cubicBezTo>
                  <a:pt x="359054" y="299517"/>
                  <a:pt x="359664" y="303784"/>
                  <a:pt x="359664" y="309067"/>
                </a:cubicBezTo>
                <a:cubicBezTo>
                  <a:pt x="359664" y="311099"/>
                  <a:pt x="360070" y="315163"/>
                  <a:pt x="360883" y="321259"/>
                </a:cubicBezTo>
                <a:cubicBezTo>
                  <a:pt x="361696" y="327355"/>
                  <a:pt x="362102" y="331825"/>
                  <a:pt x="362102" y="334670"/>
                </a:cubicBezTo>
                <a:cubicBezTo>
                  <a:pt x="362915" y="335889"/>
                  <a:pt x="363321" y="337515"/>
                  <a:pt x="363321" y="339547"/>
                </a:cubicBezTo>
                <a:cubicBezTo>
                  <a:pt x="362509" y="339547"/>
                  <a:pt x="362102" y="339242"/>
                  <a:pt x="362102" y="338633"/>
                </a:cubicBezTo>
                <a:cubicBezTo>
                  <a:pt x="362102" y="338023"/>
                  <a:pt x="362102" y="337109"/>
                  <a:pt x="362102" y="335889"/>
                </a:cubicBezTo>
                <a:cubicBezTo>
                  <a:pt x="362102" y="335077"/>
                  <a:pt x="361899" y="334162"/>
                  <a:pt x="361493" y="333146"/>
                </a:cubicBezTo>
                <a:cubicBezTo>
                  <a:pt x="361086" y="332130"/>
                  <a:pt x="360883" y="331013"/>
                  <a:pt x="360883" y="329793"/>
                </a:cubicBezTo>
                <a:lnTo>
                  <a:pt x="360883" y="323088"/>
                </a:lnTo>
                <a:cubicBezTo>
                  <a:pt x="360070" y="319837"/>
                  <a:pt x="359664" y="316992"/>
                  <a:pt x="359664" y="314553"/>
                </a:cubicBezTo>
                <a:lnTo>
                  <a:pt x="359664" y="310896"/>
                </a:lnTo>
                <a:cubicBezTo>
                  <a:pt x="358445" y="307645"/>
                  <a:pt x="357632" y="301549"/>
                  <a:pt x="357225" y="292608"/>
                </a:cubicBezTo>
                <a:cubicBezTo>
                  <a:pt x="356413" y="293421"/>
                  <a:pt x="356006" y="292811"/>
                  <a:pt x="356006" y="290779"/>
                </a:cubicBezTo>
                <a:cubicBezTo>
                  <a:pt x="356006" y="289560"/>
                  <a:pt x="356413" y="288950"/>
                  <a:pt x="357225" y="288950"/>
                </a:cubicBezTo>
                <a:close/>
                <a:moveTo>
                  <a:pt x="335280" y="284073"/>
                </a:moveTo>
                <a:cubicBezTo>
                  <a:pt x="334467" y="288137"/>
                  <a:pt x="334467" y="290169"/>
                  <a:pt x="335280" y="290169"/>
                </a:cubicBezTo>
                <a:lnTo>
                  <a:pt x="335280" y="302361"/>
                </a:lnTo>
                <a:cubicBezTo>
                  <a:pt x="335686" y="302361"/>
                  <a:pt x="335889" y="302768"/>
                  <a:pt x="335889" y="303581"/>
                </a:cubicBezTo>
                <a:lnTo>
                  <a:pt x="335889" y="321259"/>
                </a:lnTo>
                <a:cubicBezTo>
                  <a:pt x="336702" y="322478"/>
                  <a:pt x="337109" y="324713"/>
                  <a:pt x="337109" y="327965"/>
                </a:cubicBezTo>
                <a:cubicBezTo>
                  <a:pt x="337109" y="328777"/>
                  <a:pt x="337413" y="329895"/>
                  <a:pt x="338023" y="331317"/>
                </a:cubicBezTo>
                <a:cubicBezTo>
                  <a:pt x="338633" y="332740"/>
                  <a:pt x="338937" y="334264"/>
                  <a:pt x="338937" y="335889"/>
                </a:cubicBezTo>
                <a:lnTo>
                  <a:pt x="338937" y="343205"/>
                </a:lnTo>
                <a:cubicBezTo>
                  <a:pt x="339344" y="344830"/>
                  <a:pt x="339547" y="347675"/>
                  <a:pt x="339547" y="351739"/>
                </a:cubicBezTo>
                <a:lnTo>
                  <a:pt x="339547" y="359054"/>
                </a:lnTo>
                <a:cubicBezTo>
                  <a:pt x="340360" y="359867"/>
                  <a:pt x="340766" y="362712"/>
                  <a:pt x="340766" y="367589"/>
                </a:cubicBezTo>
                <a:cubicBezTo>
                  <a:pt x="341985" y="370027"/>
                  <a:pt x="342595" y="372872"/>
                  <a:pt x="342595" y="376123"/>
                </a:cubicBezTo>
                <a:cubicBezTo>
                  <a:pt x="343814" y="377342"/>
                  <a:pt x="343814" y="378765"/>
                  <a:pt x="342595" y="380390"/>
                </a:cubicBezTo>
                <a:lnTo>
                  <a:pt x="342595" y="381000"/>
                </a:lnTo>
                <a:cubicBezTo>
                  <a:pt x="343001" y="381406"/>
                  <a:pt x="343306" y="382016"/>
                  <a:pt x="343509" y="382829"/>
                </a:cubicBezTo>
                <a:cubicBezTo>
                  <a:pt x="343713" y="383641"/>
                  <a:pt x="343408" y="384048"/>
                  <a:pt x="342595" y="384048"/>
                </a:cubicBezTo>
                <a:cubicBezTo>
                  <a:pt x="342595" y="384454"/>
                  <a:pt x="343001" y="384657"/>
                  <a:pt x="343814" y="384657"/>
                </a:cubicBezTo>
                <a:lnTo>
                  <a:pt x="343814" y="388925"/>
                </a:lnTo>
                <a:cubicBezTo>
                  <a:pt x="344221" y="389331"/>
                  <a:pt x="344424" y="389331"/>
                  <a:pt x="344424" y="388925"/>
                </a:cubicBezTo>
                <a:lnTo>
                  <a:pt x="344424" y="387705"/>
                </a:lnTo>
                <a:cubicBezTo>
                  <a:pt x="344424" y="382829"/>
                  <a:pt x="344221" y="380390"/>
                  <a:pt x="343814" y="380390"/>
                </a:cubicBezTo>
                <a:cubicBezTo>
                  <a:pt x="343814" y="379577"/>
                  <a:pt x="343611" y="377139"/>
                  <a:pt x="343205" y="373075"/>
                </a:cubicBezTo>
                <a:cubicBezTo>
                  <a:pt x="342798" y="369011"/>
                  <a:pt x="342595" y="363118"/>
                  <a:pt x="342595" y="355397"/>
                </a:cubicBezTo>
                <a:lnTo>
                  <a:pt x="342595" y="349301"/>
                </a:lnTo>
                <a:cubicBezTo>
                  <a:pt x="341782" y="348894"/>
                  <a:pt x="341274" y="347878"/>
                  <a:pt x="341071" y="346253"/>
                </a:cubicBezTo>
                <a:cubicBezTo>
                  <a:pt x="340868" y="344627"/>
                  <a:pt x="340766" y="342595"/>
                  <a:pt x="340766" y="340157"/>
                </a:cubicBezTo>
                <a:cubicBezTo>
                  <a:pt x="339953" y="339750"/>
                  <a:pt x="339547" y="338328"/>
                  <a:pt x="339547" y="335889"/>
                </a:cubicBezTo>
                <a:cubicBezTo>
                  <a:pt x="339547" y="335077"/>
                  <a:pt x="339953" y="334670"/>
                  <a:pt x="340766" y="334670"/>
                </a:cubicBezTo>
                <a:lnTo>
                  <a:pt x="340766" y="327965"/>
                </a:lnTo>
                <a:cubicBezTo>
                  <a:pt x="340766" y="324713"/>
                  <a:pt x="340360" y="322885"/>
                  <a:pt x="339547" y="322478"/>
                </a:cubicBezTo>
                <a:lnTo>
                  <a:pt x="339547" y="315773"/>
                </a:lnTo>
                <a:cubicBezTo>
                  <a:pt x="339547" y="313334"/>
                  <a:pt x="339344" y="311709"/>
                  <a:pt x="338937" y="310896"/>
                </a:cubicBezTo>
                <a:cubicBezTo>
                  <a:pt x="337718" y="311709"/>
                  <a:pt x="337718" y="312928"/>
                  <a:pt x="338937" y="314553"/>
                </a:cubicBezTo>
                <a:cubicBezTo>
                  <a:pt x="338937" y="317805"/>
                  <a:pt x="338328" y="319024"/>
                  <a:pt x="337109" y="318211"/>
                </a:cubicBezTo>
                <a:lnTo>
                  <a:pt x="337109" y="304800"/>
                </a:lnTo>
                <a:cubicBezTo>
                  <a:pt x="337921" y="304800"/>
                  <a:pt x="338429" y="304698"/>
                  <a:pt x="338633" y="304495"/>
                </a:cubicBezTo>
                <a:cubicBezTo>
                  <a:pt x="338836" y="304292"/>
                  <a:pt x="338937" y="303581"/>
                  <a:pt x="338937" y="302361"/>
                </a:cubicBezTo>
                <a:cubicBezTo>
                  <a:pt x="337718" y="300736"/>
                  <a:pt x="337109" y="299517"/>
                  <a:pt x="337109" y="298704"/>
                </a:cubicBezTo>
                <a:cubicBezTo>
                  <a:pt x="336296" y="297891"/>
                  <a:pt x="336296" y="297485"/>
                  <a:pt x="337109" y="297485"/>
                </a:cubicBezTo>
                <a:lnTo>
                  <a:pt x="335889" y="285293"/>
                </a:lnTo>
                <a:close/>
                <a:moveTo>
                  <a:pt x="158496" y="282245"/>
                </a:moveTo>
                <a:cubicBezTo>
                  <a:pt x="159715" y="282245"/>
                  <a:pt x="159715" y="282854"/>
                  <a:pt x="158496" y="284073"/>
                </a:cubicBezTo>
                <a:cubicBezTo>
                  <a:pt x="158496" y="284886"/>
                  <a:pt x="158089" y="285293"/>
                  <a:pt x="157277" y="285293"/>
                </a:cubicBezTo>
                <a:cubicBezTo>
                  <a:pt x="156870" y="285293"/>
                  <a:pt x="156667" y="284886"/>
                  <a:pt x="156667" y="284073"/>
                </a:cubicBezTo>
                <a:cubicBezTo>
                  <a:pt x="156667" y="284073"/>
                  <a:pt x="156870" y="283769"/>
                  <a:pt x="157277" y="283159"/>
                </a:cubicBezTo>
                <a:cubicBezTo>
                  <a:pt x="157683" y="282549"/>
                  <a:pt x="158089" y="282245"/>
                  <a:pt x="158496" y="282245"/>
                </a:cubicBezTo>
                <a:close/>
                <a:moveTo>
                  <a:pt x="306629" y="281635"/>
                </a:moveTo>
                <a:cubicBezTo>
                  <a:pt x="305816" y="281635"/>
                  <a:pt x="305409" y="282854"/>
                  <a:pt x="305409" y="285293"/>
                </a:cubicBezTo>
                <a:cubicBezTo>
                  <a:pt x="305409" y="286512"/>
                  <a:pt x="305613" y="287833"/>
                  <a:pt x="306019" y="289255"/>
                </a:cubicBezTo>
                <a:cubicBezTo>
                  <a:pt x="306425" y="290677"/>
                  <a:pt x="306629" y="292201"/>
                  <a:pt x="306629" y="293827"/>
                </a:cubicBezTo>
                <a:lnTo>
                  <a:pt x="306629" y="303581"/>
                </a:lnTo>
                <a:cubicBezTo>
                  <a:pt x="307848" y="310896"/>
                  <a:pt x="307848" y="314553"/>
                  <a:pt x="306629" y="314553"/>
                </a:cubicBezTo>
                <a:lnTo>
                  <a:pt x="306629" y="315773"/>
                </a:lnTo>
                <a:cubicBezTo>
                  <a:pt x="306629" y="316992"/>
                  <a:pt x="307035" y="316992"/>
                  <a:pt x="307848" y="315773"/>
                </a:cubicBezTo>
                <a:lnTo>
                  <a:pt x="307848" y="326136"/>
                </a:lnTo>
                <a:cubicBezTo>
                  <a:pt x="307848" y="327355"/>
                  <a:pt x="308254" y="328574"/>
                  <a:pt x="309067" y="329793"/>
                </a:cubicBezTo>
                <a:cubicBezTo>
                  <a:pt x="309067" y="330606"/>
                  <a:pt x="309169" y="332638"/>
                  <a:pt x="309372" y="335889"/>
                </a:cubicBezTo>
                <a:cubicBezTo>
                  <a:pt x="309575" y="339141"/>
                  <a:pt x="309473" y="341173"/>
                  <a:pt x="309067" y="341985"/>
                </a:cubicBezTo>
                <a:lnTo>
                  <a:pt x="309067" y="345643"/>
                </a:lnTo>
                <a:cubicBezTo>
                  <a:pt x="309880" y="345643"/>
                  <a:pt x="310286" y="346049"/>
                  <a:pt x="310286" y="346862"/>
                </a:cubicBezTo>
                <a:lnTo>
                  <a:pt x="310286" y="309067"/>
                </a:lnTo>
                <a:cubicBezTo>
                  <a:pt x="309473" y="307848"/>
                  <a:pt x="309067" y="303581"/>
                  <a:pt x="309067" y="296265"/>
                </a:cubicBezTo>
                <a:cubicBezTo>
                  <a:pt x="309067" y="293014"/>
                  <a:pt x="308660" y="289763"/>
                  <a:pt x="307848" y="286512"/>
                </a:cubicBezTo>
                <a:lnTo>
                  <a:pt x="307848" y="285293"/>
                </a:lnTo>
                <a:cubicBezTo>
                  <a:pt x="307848" y="283261"/>
                  <a:pt x="307441" y="282245"/>
                  <a:pt x="306629" y="282245"/>
                </a:cubicBezTo>
                <a:close/>
                <a:moveTo>
                  <a:pt x="347472" y="280416"/>
                </a:moveTo>
                <a:lnTo>
                  <a:pt x="347472" y="281635"/>
                </a:lnTo>
                <a:cubicBezTo>
                  <a:pt x="347472" y="282041"/>
                  <a:pt x="346862" y="282245"/>
                  <a:pt x="345643" y="282245"/>
                </a:cubicBezTo>
                <a:lnTo>
                  <a:pt x="345643" y="281635"/>
                </a:lnTo>
                <a:cubicBezTo>
                  <a:pt x="345643" y="280822"/>
                  <a:pt x="346253" y="280416"/>
                  <a:pt x="347472" y="280416"/>
                </a:cubicBezTo>
                <a:close/>
                <a:moveTo>
                  <a:pt x="157581" y="277673"/>
                </a:moveTo>
                <a:cubicBezTo>
                  <a:pt x="158191" y="277469"/>
                  <a:pt x="158496" y="277774"/>
                  <a:pt x="158496" y="278587"/>
                </a:cubicBezTo>
                <a:lnTo>
                  <a:pt x="157277" y="278587"/>
                </a:lnTo>
                <a:cubicBezTo>
                  <a:pt x="156870" y="278587"/>
                  <a:pt x="156667" y="279197"/>
                  <a:pt x="156667" y="280416"/>
                </a:cubicBezTo>
                <a:lnTo>
                  <a:pt x="154838" y="280416"/>
                </a:lnTo>
                <a:cubicBezTo>
                  <a:pt x="154025" y="280416"/>
                  <a:pt x="154635" y="279806"/>
                  <a:pt x="156667" y="278587"/>
                </a:cubicBezTo>
                <a:cubicBezTo>
                  <a:pt x="156667" y="278181"/>
                  <a:pt x="156972" y="277876"/>
                  <a:pt x="157581" y="277673"/>
                </a:cubicBezTo>
                <a:close/>
                <a:moveTo>
                  <a:pt x="175565" y="276758"/>
                </a:moveTo>
                <a:lnTo>
                  <a:pt x="175565" y="277368"/>
                </a:lnTo>
                <a:cubicBezTo>
                  <a:pt x="175565" y="278181"/>
                  <a:pt x="175158" y="278587"/>
                  <a:pt x="174345" y="278587"/>
                </a:cubicBezTo>
                <a:cubicBezTo>
                  <a:pt x="175158" y="277774"/>
                  <a:pt x="175565" y="277165"/>
                  <a:pt x="175565" y="276758"/>
                </a:cubicBezTo>
                <a:close/>
                <a:moveTo>
                  <a:pt x="173736" y="276758"/>
                </a:moveTo>
                <a:cubicBezTo>
                  <a:pt x="173736" y="277977"/>
                  <a:pt x="173329" y="278587"/>
                  <a:pt x="172517" y="278587"/>
                </a:cubicBezTo>
                <a:lnTo>
                  <a:pt x="172517" y="277368"/>
                </a:lnTo>
                <a:cubicBezTo>
                  <a:pt x="172517" y="276961"/>
                  <a:pt x="172923" y="276758"/>
                  <a:pt x="173736" y="276758"/>
                </a:cubicBezTo>
                <a:close/>
                <a:moveTo>
                  <a:pt x="169904" y="273710"/>
                </a:moveTo>
                <a:lnTo>
                  <a:pt x="170078" y="273710"/>
                </a:lnTo>
                <a:lnTo>
                  <a:pt x="169773" y="274167"/>
                </a:lnTo>
                <a:close/>
                <a:moveTo>
                  <a:pt x="187299" y="273558"/>
                </a:moveTo>
                <a:cubicBezTo>
                  <a:pt x="186995" y="273863"/>
                  <a:pt x="186537" y="274523"/>
                  <a:pt x="185928" y="275539"/>
                </a:cubicBezTo>
                <a:lnTo>
                  <a:pt x="183489" y="276758"/>
                </a:lnTo>
                <a:lnTo>
                  <a:pt x="185928" y="276758"/>
                </a:lnTo>
                <a:cubicBezTo>
                  <a:pt x="187147" y="276758"/>
                  <a:pt x="187757" y="275742"/>
                  <a:pt x="187757" y="273710"/>
                </a:cubicBezTo>
                <a:cubicBezTo>
                  <a:pt x="187757" y="273304"/>
                  <a:pt x="187604" y="273253"/>
                  <a:pt x="187299" y="273558"/>
                </a:cubicBezTo>
                <a:close/>
                <a:moveTo>
                  <a:pt x="120701" y="273101"/>
                </a:moveTo>
                <a:cubicBezTo>
                  <a:pt x="118669" y="274726"/>
                  <a:pt x="117653" y="275945"/>
                  <a:pt x="117653" y="276758"/>
                </a:cubicBezTo>
                <a:lnTo>
                  <a:pt x="115824" y="278587"/>
                </a:lnTo>
                <a:cubicBezTo>
                  <a:pt x="115824" y="279806"/>
                  <a:pt x="115417" y="280822"/>
                  <a:pt x="114605" y="281635"/>
                </a:cubicBezTo>
                <a:lnTo>
                  <a:pt x="112776" y="282245"/>
                </a:lnTo>
                <a:cubicBezTo>
                  <a:pt x="111963" y="283464"/>
                  <a:pt x="111557" y="284480"/>
                  <a:pt x="111557" y="285293"/>
                </a:cubicBezTo>
                <a:lnTo>
                  <a:pt x="110947" y="286512"/>
                </a:lnTo>
                <a:cubicBezTo>
                  <a:pt x="108915" y="288137"/>
                  <a:pt x="108915" y="288950"/>
                  <a:pt x="110947" y="288950"/>
                </a:cubicBezTo>
                <a:cubicBezTo>
                  <a:pt x="110947" y="288137"/>
                  <a:pt x="111150" y="287731"/>
                  <a:pt x="111557" y="287731"/>
                </a:cubicBezTo>
                <a:cubicBezTo>
                  <a:pt x="111557" y="286918"/>
                  <a:pt x="111963" y="286105"/>
                  <a:pt x="112776" y="285293"/>
                </a:cubicBezTo>
                <a:cubicBezTo>
                  <a:pt x="113995" y="284480"/>
                  <a:pt x="114605" y="283464"/>
                  <a:pt x="114605" y="282245"/>
                </a:cubicBezTo>
                <a:cubicBezTo>
                  <a:pt x="115417" y="282245"/>
                  <a:pt x="116027" y="281635"/>
                  <a:pt x="116433" y="280416"/>
                </a:cubicBezTo>
                <a:cubicBezTo>
                  <a:pt x="116840" y="280009"/>
                  <a:pt x="117246" y="279400"/>
                  <a:pt x="117653" y="278587"/>
                </a:cubicBezTo>
                <a:cubicBezTo>
                  <a:pt x="118059" y="277774"/>
                  <a:pt x="118669" y="277165"/>
                  <a:pt x="119481" y="276758"/>
                </a:cubicBezTo>
                <a:cubicBezTo>
                  <a:pt x="120294" y="275945"/>
                  <a:pt x="120701" y="274929"/>
                  <a:pt x="120701" y="273710"/>
                </a:cubicBezTo>
                <a:close/>
                <a:moveTo>
                  <a:pt x="146304" y="270053"/>
                </a:moveTo>
                <a:cubicBezTo>
                  <a:pt x="147523" y="270053"/>
                  <a:pt x="148234" y="270154"/>
                  <a:pt x="148437" y="270357"/>
                </a:cubicBezTo>
                <a:cubicBezTo>
                  <a:pt x="148641" y="270561"/>
                  <a:pt x="148336" y="271069"/>
                  <a:pt x="147523" y="271881"/>
                </a:cubicBezTo>
                <a:cubicBezTo>
                  <a:pt x="146710" y="272694"/>
                  <a:pt x="146304" y="273304"/>
                  <a:pt x="146304" y="273710"/>
                </a:cubicBezTo>
                <a:cubicBezTo>
                  <a:pt x="146304" y="274929"/>
                  <a:pt x="145897" y="274929"/>
                  <a:pt x="145085" y="273710"/>
                </a:cubicBezTo>
                <a:cubicBezTo>
                  <a:pt x="144272" y="273304"/>
                  <a:pt x="143865" y="272694"/>
                  <a:pt x="143865" y="271881"/>
                </a:cubicBezTo>
                <a:cubicBezTo>
                  <a:pt x="143865" y="271069"/>
                  <a:pt x="144069" y="270561"/>
                  <a:pt x="144475" y="270357"/>
                </a:cubicBezTo>
                <a:cubicBezTo>
                  <a:pt x="144881" y="270154"/>
                  <a:pt x="145491" y="270053"/>
                  <a:pt x="146304" y="270053"/>
                </a:cubicBezTo>
                <a:close/>
                <a:moveTo>
                  <a:pt x="132893" y="270053"/>
                </a:moveTo>
                <a:lnTo>
                  <a:pt x="129845" y="273101"/>
                </a:lnTo>
                <a:cubicBezTo>
                  <a:pt x="129438" y="273507"/>
                  <a:pt x="129032" y="274218"/>
                  <a:pt x="128625" y="275234"/>
                </a:cubicBezTo>
                <a:cubicBezTo>
                  <a:pt x="128219" y="276250"/>
                  <a:pt x="127609" y="276961"/>
                  <a:pt x="126797" y="277368"/>
                </a:cubicBezTo>
                <a:cubicBezTo>
                  <a:pt x="125577" y="278587"/>
                  <a:pt x="123545" y="281229"/>
                  <a:pt x="120701" y="285293"/>
                </a:cubicBezTo>
                <a:cubicBezTo>
                  <a:pt x="119888" y="286512"/>
                  <a:pt x="118973" y="287629"/>
                  <a:pt x="117957" y="288645"/>
                </a:cubicBezTo>
                <a:cubicBezTo>
                  <a:pt x="116941" y="289661"/>
                  <a:pt x="116433" y="290373"/>
                  <a:pt x="116433" y="290779"/>
                </a:cubicBezTo>
                <a:cubicBezTo>
                  <a:pt x="116027" y="291998"/>
                  <a:pt x="116027" y="292608"/>
                  <a:pt x="116433" y="292608"/>
                </a:cubicBezTo>
                <a:lnTo>
                  <a:pt x="121310" y="287731"/>
                </a:lnTo>
                <a:cubicBezTo>
                  <a:pt x="122123" y="286918"/>
                  <a:pt x="123139" y="285597"/>
                  <a:pt x="124358" y="283769"/>
                </a:cubicBezTo>
                <a:cubicBezTo>
                  <a:pt x="125577" y="281940"/>
                  <a:pt x="126797" y="279806"/>
                  <a:pt x="128016" y="277368"/>
                </a:cubicBezTo>
                <a:cubicBezTo>
                  <a:pt x="129235" y="276149"/>
                  <a:pt x="130353" y="274828"/>
                  <a:pt x="131369" y="273405"/>
                </a:cubicBezTo>
                <a:cubicBezTo>
                  <a:pt x="132385" y="271983"/>
                  <a:pt x="132893" y="270865"/>
                  <a:pt x="132893" y="270053"/>
                </a:cubicBezTo>
                <a:close/>
                <a:moveTo>
                  <a:pt x="182270" y="268224"/>
                </a:moveTo>
                <a:lnTo>
                  <a:pt x="182270" y="268833"/>
                </a:lnTo>
                <a:lnTo>
                  <a:pt x="181051" y="268833"/>
                </a:lnTo>
                <a:cubicBezTo>
                  <a:pt x="181051" y="268427"/>
                  <a:pt x="181457" y="268224"/>
                  <a:pt x="182270" y="268224"/>
                </a:cubicBezTo>
                <a:close/>
                <a:moveTo>
                  <a:pt x="176936" y="267309"/>
                </a:moveTo>
                <a:cubicBezTo>
                  <a:pt x="176631" y="267309"/>
                  <a:pt x="176174" y="267614"/>
                  <a:pt x="175565" y="268224"/>
                </a:cubicBezTo>
                <a:cubicBezTo>
                  <a:pt x="175565" y="268630"/>
                  <a:pt x="176174" y="268833"/>
                  <a:pt x="177393" y="268833"/>
                </a:cubicBezTo>
                <a:lnTo>
                  <a:pt x="177393" y="268224"/>
                </a:lnTo>
                <a:cubicBezTo>
                  <a:pt x="177393" y="267614"/>
                  <a:pt x="177241" y="267309"/>
                  <a:pt x="176936" y="267309"/>
                </a:cubicBezTo>
                <a:close/>
                <a:moveTo>
                  <a:pt x="192024" y="263957"/>
                </a:moveTo>
                <a:lnTo>
                  <a:pt x="194462" y="263957"/>
                </a:lnTo>
                <a:cubicBezTo>
                  <a:pt x="194462" y="264769"/>
                  <a:pt x="193649" y="265176"/>
                  <a:pt x="192024" y="265176"/>
                </a:cubicBezTo>
                <a:close/>
                <a:moveTo>
                  <a:pt x="104546" y="262280"/>
                </a:moveTo>
                <a:cubicBezTo>
                  <a:pt x="104343" y="261975"/>
                  <a:pt x="104241" y="262331"/>
                  <a:pt x="104241" y="263347"/>
                </a:cubicBezTo>
                <a:lnTo>
                  <a:pt x="104241" y="270053"/>
                </a:lnTo>
                <a:cubicBezTo>
                  <a:pt x="105054" y="270053"/>
                  <a:pt x="105461" y="268427"/>
                  <a:pt x="105461" y="265176"/>
                </a:cubicBezTo>
                <a:cubicBezTo>
                  <a:pt x="105054" y="263550"/>
                  <a:pt x="104749" y="262585"/>
                  <a:pt x="104546" y="262280"/>
                </a:cubicBezTo>
                <a:close/>
                <a:moveTo>
                  <a:pt x="179222" y="261518"/>
                </a:moveTo>
                <a:cubicBezTo>
                  <a:pt x="178816" y="263957"/>
                  <a:pt x="178613" y="266192"/>
                  <a:pt x="178613" y="268224"/>
                </a:cubicBezTo>
                <a:cubicBezTo>
                  <a:pt x="178613" y="268630"/>
                  <a:pt x="178206" y="269240"/>
                  <a:pt x="177393" y="270053"/>
                </a:cubicBezTo>
                <a:cubicBezTo>
                  <a:pt x="175361" y="272085"/>
                  <a:pt x="174345" y="272085"/>
                  <a:pt x="174345" y="270053"/>
                </a:cubicBezTo>
                <a:lnTo>
                  <a:pt x="174345" y="268833"/>
                </a:lnTo>
                <a:cubicBezTo>
                  <a:pt x="174345" y="268427"/>
                  <a:pt x="174345" y="267716"/>
                  <a:pt x="174345" y="266700"/>
                </a:cubicBezTo>
                <a:cubicBezTo>
                  <a:pt x="174345" y="265684"/>
                  <a:pt x="174345" y="265176"/>
                  <a:pt x="174345" y="265176"/>
                </a:cubicBezTo>
                <a:cubicBezTo>
                  <a:pt x="175158" y="265176"/>
                  <a:pt x="176581" y="264566"/>
                  <a:pt x="178613" y="263347"/>
                </a:cubicBezTo>
                <a:cubicBezTo>
                  <a:pt x="178613" y="262128"/>
                  <a:pt x="178816" y="261518"/>
                  <a:pt x="179222" y="261518"/>
                </a:cubicBezTo>
                <a:close/>
                <a:moveTo>
                  <a:pt x="305409" y="259689"/>
                </a:moveTo>
                <a:cubicBezTo>
                  <a:pt x="304597" y="259689"/>
                  <a:pt x="304190" y="259893"/>
                  <a:pt x="304190" y="260299"/>
                </a:cubicBezTo>
                <a:cubicBezTo>
                  <a:pt x="304190" y="260705"/>
                  <a:pt x="304597" y="261112"/>
                  <a:pt x="305409" y="261518"/>
                </a:cubicBezTo>
                <a:lnTo>
                  <a:pt x="305409" y="263347"/>
                </a:lnTo>
                <a:lnTo>
                  <a:pt x="305409" y="263957"/>
                </a:lnTo>
                <a:cubicBezTo>
                  <a:pt x="304597" y="264363"/>
                  <a:pt x="304190" y="265277"/>
                  <a:pt x="304190" y="266700"/>
                </a:cubicBezTo>
                <a:cubicBezTo>
                  <a:pt x="304190" y="268122"/>
                  <a:pt x="304597" y="269240"/>
                  <a:pt x="305409" y="270053"/>
                </a:cubicBezTo>
                <a:cubicBezTo>
                  <a:pt x="306222" y="271272"/>
                  <a:pt x="306629" y="272288"/>
                  <a:pt x="306629" y="273101"/>
                </a:cubicBezTo>
                <a:lnTo>
                  <a:pt x="306629" y="275539"/>
                </a:lnTo>
                <a:cubicBezTo>
                  <a:pt x="307441" y="275539"/>
                  <a:pt x="307848" y="273710"/>
                  <a:pt x="307848" y="270053"/>
                </a:cubicBezTo>
                <a:cubicBezTo>
                  <a:pt x="307848" y="266395"/>
                  <a:pt x="307441" y="263550"/>
                  <a:pt x="306629" y="261518"/>
                </a:cubicBezTo>
                <a:cubicBezTo>
                  <a:pt x="306629" y="260299"/>
                  <a:pt x="306222" y="259689"/>
                  <a:pt x="305409" y="259689"/>
                </a:cubicBezTo>
                <a:close/>
                <a:moveTo>
                  <a:pt x="223113" y="257861"/>
                </a:moveTo>
                <a:cubicBezTo>
                  <a:pt x="222301" y="257454"/>
                  <a:pt x="221793" y="257556"/>
                  <a:pt x="221589" y="258165"/>
                </a:cubicBezTo>
                <a:cubicBezTo>
                  <a:pt x="221386" y="258775"/>
                  <a:pt x="221285" y="259486"/>
                  <a:pt x="221285" y="260299"/>
                </a:cubicBezTo>
                <a:cubicBezTo>
                  <a:pt x="221285" y="260705"/>
                  <a:pt x="221589" y="260909"/>
                  <a:pt x="222199" y="260909"/>
                </a:cubicBezTo>
                <a:cubicBezTo>
                  <a:pt x="222809" y="260909"/>
                  <a:pt x="223113" y="260705"/>
                  <a:pt x="223113" y="260299"/>
                </a:cubicBezTo>
                <a:cubicBezTo>
                  <a:pt x="223520" y="259893"/>
                  <a:pt x="223520" y="259080"/>
                  <a:pt x="223113" y="257861"/>
                </a:cubicBezTo>
                <a:close/>
                <a:moveTo>
                  <a:pt x="165506" y="256032"/>
                </a:moveTo>
                <a:cubicBezTo>
                  <a:pt x="165709" y="256032"/>
                  <a:pt x="165811" y="256235"/>
                  <a:pt x="165811" y="256641"/>
                </a:cubicBezTo>
                <a:lnTo>
                  <a:pt x="165811" y="257861"/>
                </a:lnTo>
                <a:lnTo>
                  <a:pt x="165201" y="256641"/>
                </a:lnTo>
                <a:cubicBezTo>
                  <a:pt x="165201" y="256235"/>
                  <a:pt x="165303" y="256032"/>
                  <a:pt x="165506" y="256032"/>
                </a:cubicBezTo>
                <a:close/>
                <a:moveTo>
                  <a:pt x="224028" y="252679"/>
                </a:moveTo>
                <a:cubicBezTo>
                  <a:pt x="224637" y="253085"/>
                  <a:pt x="224942" y="254000"/>
                  <a:pt x="224942" y="255422"/>
                </a:cubicBezTo>
                <a:cubicBezTo>
                  <a:pt x="224129" y="253797"/>
                  <a:pt x="223520" y="252984"/>
                  <a:pt x="223113" y="252984"/>
                </a:cubicBezTo>
                <a:cubicBezTo>
                  <a:pt x="223113" y="253390"/>
                  <a:pt x="222809" y="253593"/>
                  <a:pt x="222199" y="253593"/>
                </a:cubicBezTo>
                <a:cubicBezTo>
                  <a:pt x="221589" y="253593"/>
                  <a:pt x="221285" y="253390"/>
                  <a:pt x="221285" y="252984"/>
                </a:cubicBezTo>
                <a:cubicBezTo>
                  <a:pt x="222504" y="252374"/>
                  <a:pt x="223418" y="252273"/>
                  <a:pt x="224028" y="252679"/>
                </a:cubicBezTo>
                <a:close/>
                <a:moveTo>
                  <a:pt x="187757" y="251765"/>
                </a:moveTo>
                <a:cubicBezTo>
                  <a:pt x="188976" y="251765"/>
                  <a:pt x="189585" y="252577"/>
                  <a:pt x="189585" y="254203"/>
                </a:cubicBezTo>
                <a:cubicBezTo>
                  <a:pt x="189585" y="253390"/>
                  <a:pt x="188976" y="252984"/>
                  <a:pt x="187757" y="252984"/>
                </a:cubicBezTo>
                <a:close/>
                <a:moveTo>
                  <a:pt x="185928" y="250545"/>
                </a:moveTo>
                <a:lnTo>
                  <a:pt x="185928" y="252984"/>
                </a:lnTo>
                <a:lnTo>
                  <a:pt x="183489" y="257861"/>
                </a:lnTo>
                <a:lnTo>
                  <a:pt x="182270" y="256641"/>
                </a:lnTo>
                <a:cubicBezTo>
                  <a:pt x="181864" y="255829"/>
                  <a:pt x="181661" y="255016"/>
                  <a:pt x="181661" y="254203"/>
                </a:cubicBezTo>
                <a:cubicBezTo>
                  <a:pt x="181661" y="253390"/>
                  <a:pt x="181864" y="252984"/>
                  <a:pt x="182270" y="252984"/>
                </a:cubicBezTo>
                <a:cubicBezTo>
                  <a:pt x="183083" y="252984"/>
                  <a:pt x="183489" y="252577"/>
                  <a:pt x="183489" y="251765"/>
                </a:cubicBezTo>
                <a:cubicBezTo>
                  <a:pt x="184302" y="250952"/>
                  <a:pt x="185115" y="250545"/>
                  <a:pt x="185928" y="250545"/>
                </a:cubicBezTo>
                <a:close/>
                <a:moveTo>
                  <a:pt x="112776" y="250545"/>
                </a:moveTo>
                <a:lnTo>
                  <a:pt x="112776" y="251765"/>
                </a:lnTo>
                <a:cubicBezTo>
                  <a:pt x="112776" y="252577"/>
                  <a:pt x="112369" y="252984"/>
                  <a:pt x="111557" y="252984"/>
                </a:cubicBezTo>
                <a:lnTo>
                  <a:pt x="111557" y="263347"/>
                </a:lnTo>
                <a:cubicBezTo>
                  <a:pt x="111557" y="261315"/>
                  <a:pt x="111353" y="260096"/>
                  <a:pt x="110947" y="259689"/>
                </a:cubicBezTo>
                <a:lnTo>
                  <a:pt x="109118" y="266395"/>
                </a:lnTo>
                <a:lnTo>
                  <a:pt x="109118" y="268833"/>
                </a:lnTo>
                <a:lnTo>
                  <a:pt x="110947" y="268224"/>
                </a:lnTo>
                <a:cubicBezTo>
                  <a:pt x="110947" y="265379"/>
                  <a:pt x="111150" y="263753"/>
                  <a:pt x="111557" y="263347"/>
                </a:cubicBezTo>
                <a:lnTo>
                  <a:pt x="111557" y="265176"/>
                </a:lnTo>
                <a:lnTo>
                  <a:pt x="112776" y="265176"/>
                </a:lnTo>
                <a:lnTo>
                  <a:pt x="115824" y="261518"/>
                </a:lnTo>
                <a:cubicBezTo>
                  <a:pt x="118262" y="259080"/>
                  <a:pt x="118872" y="257454"/>
                  <a:pt x="117653" y="256641"/>
                </a:cubicBezTo>
                <a:cubicBezTo>
                  <a:pt x="117653" y="255829"/>
                  <a:pt x="118262" y="255016"/>
                  <a:pt x="119481" y="254203"/>
                </a:cubicBezTo>
                <a:cubicBezTo>
                  <a:pt x="118262" y="252577"/>
                  <a:pt x="117246" y="252171"/>
                  <a:pt x="116433" y="252984"/>
                </a:cubicBezTo>
                <a:cubicBezTo>
                  <a:pt x="115214" y="252984"/>
                  <a:pt x="114605" y="252577"/>
                  <a:pt x="114605" y="251765"/>
                </a:cubicBezTo>
                <a:cubicBezTo>
                  <a:pt x="114605" y="250952"/>
                  <a:pt x="113995" y="250545"/>
                  <a:pt x="112776" y="250545"/>
                </a:cubicBezTo>
                <a:close/>
                <a:moveTo>
                  <a:pt x="356006" y="248107"/>
                </a:moveTo>
                <a:lnTo>
                  <a:pt x="356006" y="259689"/>
                </a:lnTo>
                <a:cubicBezTo>
                  <a:pt x="356819" y="266598"/>
                  <a:pt x="357225" y="271272"/>
                  <a:pt x="357225" y="273710"/>
                </a:cubicBezTo>
                <a:cubicBezTo>
                  <a:pt x="356413" y="274929"/>
                  <a:pt x="356006" y="274929"/>
                  <a:pt x="356006" y="273710"/>
                </a:cubicBezTo>
                <a:lnTo>
                  <a:pt x="356006" y="261518"/>
                </a:lnTo>
                <a:cubicBezTo>
                  <a:pt x="355600" y="261518"/>
                  <a:pt x="355397" y="261315"/>
                  <a:pt x="355397" y="260909"/>
                </a:cubicBezTo>
                <a:cubicBezTo>
                  <a:pt x="355397" y="260502"/>
                  <a:pt x="355600" y="260299"/>
                  <a:pt x="356006" y="260299"/>
                </a:cubicBezTo>
                <a:cubicBezTo>
                  <a:pt x="356006" y="253797"/>
                  <a:pt x="355600" y="250545"/>
                  <a:pt x="354787" y="250545"/>
                </a:cubicBezTo>
                <a:lnTo>
                  <a:pt x="354787" y="249326"/>
                </a:lnTo>
                <a:cubicBezTo>
                  <a:pt x="355600" y="249326"/>
                  <a:pt x="356006" y="248920"/>
                  <a:pt x="356006" y="248107"/>
                </a:cubicBezTo>
                <a:close/>
                <a:moveTo>
                  <a:pt x="320268" y="244602"/>
                </a:moveTo>
                <a:cubicBezTo>
                  <a:pt x="320116" y="244907"/>
                  <a:pt x="320040" y="245669"/>
                  <a:pt x="320040" y="246888"/>
                </a:cubicBezTo>
                <a:cubicBezTo>
                  <a:pt x="320040" y="249326"/>
                  <a:pt x="320649" y="252577"/>
                  <a:pt x="321869" y="256641"/>
                </a:cubicBezTo>
                <a:cubicBezTo>
                  <a:pt x="322275" y="255829"/>
                  <a:pt x="322275" y="254203"/>
                  <a:pt x="321869" y="251765"/>
                </a:cubicBezTo>
                <a:cubicBezTo>
                  <a:pt x="321869" y="248513"/>
                  <a:pt x="321564" y="246278"/>
                  <a:pt x="320954" y="245059"/>
                </a:cubicBezTo>
                <a:cubicBezTo>
                  <a:pt x="320649" y="244449"/>
                  <a:pt x="320421" y="244297"/>
                  <a:pt x="320268" y="244602"/>
                </a:cubicBezTo>
                <a:close/>
                <a:moveTo>
                  <a:pt x="339547" y="243230"/>
                </a:moveTo>
                <a:lnTo>
                  <a:pt x="339547" y="255422"/>
                </a:lnTo>
                <a:cubicBezTo>
                  <a:pt x="339547" y="258267"/>
                  <a:pt x="339750" y="260401"/>
                  <a:pt x="340157" y="261823"/>
                </a:cubicBezTo>
                <a:cubicBezTo>
                  <a:pt x="340563" y="263245"/>
                  <a:pt x="340766" y="264363"/>
                  <a:pt x="340766" y="265176"/>
                </a:cubicBezTo>
                <a:lnTo>
                  <a:pt x="340766" y="276758"/>
                </a:lnTo>
                <a:lnTo>
                  <a:pt x="339547" y="261518"/>
                </a:lnTo>
                <a:cubicBezTo>
                  <a:pt x="339547" y="258673"/>
                  <a:pt x="339445" y="256235"/>
                  <a:pt x="339242" y="254203"/>
                </a:cubicBezTo>
                <a:cubicBezTo>
                  <a:pt x="339039" y="252171"/>
                  <a:pt x="338937" y="250545"/>
                  <a:pt x="338937" y="249326"/>
                </a:cubicBezTo>
                <a:lnTo>
                  <a:pt x="338937" y="245669"/>
                </a:lnTo>
                <a:cubicBezTo>
                  <a:pt x="339344" y="244856"/>
                  <a:pt x="339547" y="244043"/>
                  <a:pt x="339547" y="243230"/>
                </a:cubicBezTo>
                <a:close/>
                <a:moveTo>
                  <a:pt x="190805" y="243230"/>
                </a:moveTo>
                <a:cubicBezTo>
                  <a:pt x="191617" y="242417"/>
                  <a:pt x="192024" y="242417"/>
                  <a:pt x="192024" y="243230"/>
                </a:cubicBezTo>
                <a:lnTo>
                  <a:pt x="192024" y="244449"/>
                </a:lnTo>
                <a:lnTo>
                  <a:pt x="190805" y="244449"/>
                </a:lnTo>
                <a:close/>
                <a:moveTo>
                  <a:pt x="109118" y="243230"/>
                </a:moveTo>
                <a:cubicBezTo>
                  <a:pt x="108712" y="243230"/>
                  <a:pt x="108509" y="244449"/>
                  <a:pt x="108509" y="246888"/>
                </a:cubicBezTo>
                <a:cubicBezTo>
                  <a:pt x="108509" y="251358"/>
                  <a:pt x="108712" y="255625"/>
                  <a:pt x="109118" y="259689"/>
                </a:cubicBezTo>
                <a:cubicBezTo>
                  <a:pt x="109525" y="259689"/>
                  <a:pt x="109931" y="258978"/>
                  <a:pt x="110337" y="257556"/>
                </a:cubicBezTo>
                <a:cubicBezTo>
                  <a:pt x="110744" y="256133"/>
                  <a:pt x="110947" y="255016"/>
                  <a:pt x="110947" y="254203"/>
                </a:cubicBezTo>
                <a:cubicBezTo>
                  <a:pt x="110947" y="253390"/>
                  <a:pt x="111049" y="252781"/>
                  <a:pt x="111252" y="252374"/>
                </a:cubicBezTo>
                <a:cubicBezTo>
                  <a:pt x="111455" y="251968"/>
                  <a:pt x="111557" y="251765"/>
                  <a:pt x="111557" y="251765"/>
                </a:cubicBezTo>
                <a:lnTo>
                  <a:pt x="111557" y="249326"/>
                </a:lnTo>
                <a:cubicBezTo>
                  <a:pt x="111150" y="250139"/>
                  <a:pt x="110947" y="249733"/>
                  <a:pt x="110947" y="248107"/>
                </a:cubicBezTo>
                <a:lnTo>
                  <a:pt x="110947" y="245669"/>
                </a:lnTo>
                <a:cubicBezTo>
                  <a:pt x="109728" y="244856"/>
                  <a:pt x="109118" y="244043"/>
                  <a:pt x="109118" y="243230"/>
                </a:cubicBezTo>
                <a:close/>
                <a:moveTo>
                  <a:pt x="187985" y="241325"/>
                </a:moveTo>
                <a:lnTo>
                  <a:pt x="187757" y="242011"/>
                </a:lnTo>
                <a:cubicBezTo>
                  <a:pt x="187350" y="242011"/>
                  <a:pt x="187350" y="241808"/>
                  <a:pt x="187757" y="241401"/>
                </a:cubicBezTo>
                <a:close/>
                <a:moveTo>
                  <a:pt x="343814" y="240792"/>
                </a:moveTo>
                <a:cubicBezTo>
                  <a:pt x="344221" y="240792"/>
                  <a:pt x="344424" y="241198"/>
                  <a:pt x="344424" y="242011"/>
                </a:cubicBezTo>
                <a:lnTo>
                  <a:pt x="343814" y="243230"/>
                </a:lnTo>
                <a:close/>
                <a:moveTo>
                  <a:pt x="189585" y="240792"/>
                </a:moveTo>
                <a:lnTo>
                  <a:pt x="187985" y="241325"/>
                </a:lnTo>
                <a:lnTo>
                  <a:pt x="188061" y="241097"/>
                </a:lnTo>
                <a:cubicBezTo>
                  <a:pt x="188265" y="240893"/>
                  <a:pt x="188773" y="240792"/>
                  <a:pt x="189585" y="240792"/>
                </a:cubicBezTo>
                <a:close/>
                <a:moveTo>
                  <a:pt x="354787" y="232867"/>
                </a:moveTo>
                <a:lnTo>
                  <a:pt x="356006" y="232867"/>
                </a:lnTo>
                <a:lnTo>
                  <a:pt x="356006" y="235915"/>
                </a:lnTo>
                <a:cubicBezTo>
                  <a:pt x="356819" y="236728"/>
                  <a:pt x="356819" y="237134"/>
                  <a:pt x="356006" y="237134"/>
                </a:cubicBezTo>
                <a:lnTo>
                  <a:pt x="356006" y="244449"/>
                </a:lnTo>
                <a:lnTo>
                  <a:pt x="354787" y="239573"/>
                </a:lnTo>
                <a:close/>
                <a:moveTo>
                  <a:pt x="182270" y="232257"/>
                </a:moveTo>
                <a:cubicBezTo>
                  <a:pt x="181457" y="232664"/>
                  <a:pt x="181457" y="232867"/>
                  <a:pt x="182270" y="232867"/>
                </a:cubicBezTo>
                <a:lnTo>
                  <a:pt x="183489" y="232257"/>
                </a:lnTo>
                <a:cubicBezTo>
                  <a:pt x="183489" y="231445"/>
                  <a:pt x="183083" y="231445"/>
                  <a:pt x="182270" y="232257"/>
                </a:cubicBezTo>
                <a:close/>
                <a:moveTo>
                  <a:pt x="356006" y="229209"/>
                </a:moveTo>
                <a:lnTo>
                  <a:pt x="356006" y="232867"/>
                </a:lnTo>
                <a:cubicBezTo>
                  <a:pt x="356006" y="232461"/>
                  <a:pt x="355600" y="232257"/>
                  <a:pt x="354787" y="232257"/>
                </a:cubicBezTo>
                <a:lnTo>
                  <a:pt x="354787" y="231038"/>
                </a:lnTo>
                <a:cubicBezTo>
                  <a:pt x="355600" y="231038"/>
                  <a:pt x="356006" y="230429"/>
                  <a:pt x="356006" y="229209"/>
                </a:cubicBezTo>
                <a:close/>
                <a:moveTo>
                  <a:pt x="212750" y="228600"/>
                </a:moveTo>
                <a:lnTo>
                  <a:pt x="207873" y="231038"/>
                </a:lnTo>
                <a:lnTo>
                  <a:pt x="202997" y="234696"/>
                </a:lnTo>
                <a:cubicBezTo>
                  <a:pt x="195681" y="238760"/>
                  <a:pt x="191617" y="241198"/>
                  <a:pt x="190805" y="242011"/>
                </a:cubicBezTo>
                <a:cubicBezTo>
                  <a:pt x="188773" y="244449"/>
                  <a:pt x="188366" y="245669"/>
                  <a:pt x="189585" y="245669"/>
                </a:cubicBezTo>
                <a:cubicBezTo>
                  <a:pt x="190398" y="245669"/>
                  <a:pt x="190805" y="246075"/>
                  <a:pt x="190805" y="246888"/>
                </a:cubicBezTo>
                <a:cubicBezTo>
                  <a:pt x="190805" y="247701"/>
                  <a:pt x="190398" y="248107"/>
                  <a:pt x="189585" y="248107"/>
                </a:cubicBezTo>
                <a:cubicBezTo>
                  <a:pt x="189585" y="248920"/>
                  <a:pt x="188976" y="248920"/>
                  <a:pt x="187757" y="248107"/>
                </a:cubicBezTo>
                <a:cubicBezTo>
                  <a:pt x="187350" y="248107"/>
                  <a:pt x="187147" y="247701"/>
                  <a:pt x="187147" y="246888"/>
                </a:cubicBezTo>
                <a:lnTo>
                  <a:pt x="187147" y="245669"/>
                </a:lnTo>
                <a:cubicBezTo>
                  <a:pt x="186334" y="245669"/>
                  <a:pt x="185928" y="246075"/>
                  <a:pt x="185928" y="246888"/>
                </a:cubicBezTo>
                <a:cubicBezTo>
                  <a:pt x="185115" y="247701"/>
                  <a:pt x="184709" y="247701"/>
                  <a:pt x="184709" y="246888"/>
                </a:cubicBezTo>
                <a:cubicBezTo>
                  <a:pt x="185521" y="246888"/>
                  <a:pt x="185928" y="246481"/>
                  <a:pt x="185928" y="245669"/>
                </a:cubicBezTo>
                <a:cubicBezTo>
                  <a:pt x="188366" y="244043"/>
                  <a:pt x="189585" y="242417"/>
                  <a:pt x="189585" y="240792"/>
                </a:cubicBezTo>
                <a:cubicBezTo>
                  <a:pt x="191211" y="240792"/>
                  <a:pt x="196088" y="237947"/>
                  <a:pt x="204216" y="232257"/>
                </a:cubicBezTo>
                <a:close/>
                <a:moveTo>
                  <a:pt x="254813" y="226161"/>
                </a:moveTo>
                <a:lnTo>
                  <a:pt x="254813" y="229819"/>
                </a:lnTo>
                <a:lnTo>
                  <a:pt x="253593" y="231038"/>
                </a:lnTo>
                <a:cubicBezTo>
                  <a:pt x="253593" y="228600"/>
                  <a:pt x="254000" y="226974"/>
                  <a:pt x="254813" y="226161"/>
                </a:cubicBezTo>
                <a:close/>
                <a:moveTo>
                  <a:pt x="218237" y="224333"/>
                </a:moveTo>
                <a:cubicBezTo>
                  <a:pt x="217017" y="224333"/>
                  <a:pt x="216408" y="224942"/>
                  <a:pt x="216408" y="226161"/>
                </a:cubicBezTo>
                <a:cubicBezTo>
                  <a:pt x="215595" y="226974"/>
                  <a:pt x="215189" y="226974"/>
                  <a:pt x="215189" y="226161"/>
                </a:cubicBezTo>
                <a:cubicBezTo>
                  <a:pt x="217221" y="226161"/>
                  <a:pt x="218237" y="225552"/>
                  <a:pt x="218237" y="224333"/>
                </a:cubicBezTo>
                <a:close/>
                <a:moveTo>
                  <a:pt x="218237" y="219456"/>
                </a:moveTo>
                <a:cubicBezTo>
                  <a:pt x="218643" y="219456"/>
                  <a:pt x="218643" y="219862"/>
                  <a:pt x="218237" y="220675"/>
                </a:cubicBezTo>
                <a:lnTo>
                  <a:pt x="216408" y="220675"/>
                </a:lnTo>
                <a:close/>
                <a:moveTo>
                  <a:pt x="356006" y="218237"/>
                </a:moveTo>
                <a:lnTo>
                  <a:pt x="356006" y="229209"/>
                </a:lnTo>
                <a:cubicBezTo>
                  <a:pt x="356006" y="227990"/>
                  <a:pt x="355600" y="227381"/>
                  <a:pt x="354787" y="227381"/>
                </a:cubicBezTo>
                <a:lnTo>
                  <a:pt x="354787" y="222504"/>
                </a:lnTo>
                <a:cubicBezTo>
                  <a:pt x="355600" y="220472"/>
                  <a:pt x="356006" y="219049"/>
                  <a:pt x="356006" y="218237"/>
                </a:cubicBezTo>
                <a:close/>
                <a:moveTo>
                  <a:pt x="110947" y="215798"/>
                </a:moveTo>
                <a:cubicBezTo>
                  <a:pt x="110947" y="217830"/>
                  <a:pt x="111557" y="218846"/>
                  <a:pt x="112776" y="218846"/>
                </a:cubicBezTo>
                <a:cubicBezTo>
                  <a:pt x="113589" y="218846"/>
                  <a:pt x="113995" y="218643"/>
                  <a:pt x="113995" y="218237"/>
                </a:cubicBezTo>
                <a:cubicBezTo>
                  <a:pt x="113995" y="217830"/>
                  <a:pt x="113589" y="217627"/>
                  <a:pt x="112776" y="217627"/>
                </a:cubicBezTo>
                <a:cubicBezTo>
                  <a:pt x="112776" y="216408"/>
                  <a:pt x="112369" y="215798"/>
                  <a:pt x="111557" y="215798"/>
                </a:cubicBezTo>
                <a:cubicBezTo>
                  <a:pt x="111150" y="215392"/>
                  <a:pt x="110947" y="215392"/>
                  <a:pt x="110947" y="215798"/>
                </a:cubicBezTo>
                <a:close/>
                <a:moveTo>
                  <a:pt x="242011" y="210312"/>
                </a:moveTo>
                <a:lnTo>
                  <a:pt x="243840" y="210312"/>
                </a:lnTo>
                <a:cubicBezTo>
                  <a:pt x="244653" y="210312"/>
                  <a:pt x="244653" y="210515"/>
                  <a:pt x="243840" y="210921"/>
                </a:cubicBezTo>
                <a:lnTo>
                  <a:pt x="242011" y="212141"/>
                </a:lnTo>
                <a:cubicBezTo>
                  <a:pt x="241605" y="212141"/>
                  <a:pt x="241401" y="211937"/>
                  <a:pt x="241401" y="211531"/>
                </a:cubicBezTo>
                <a:cubicBezTo>
                  <a:pt x="241401" y="211125"/>
                  <a:pt x="241605" y="210921"/>
                  <a:pt x="242011" y="210921"/>
                </a:cubicBezTo>
                <a:close/>
                <a:moveTo>
                  <a:pt x="236525" y="208483"/>
                </a:moveTo>
                <a:cubicBezTo>
                  <a:pt x="235712" y="208483"/>
                  <a:pt x="234289" y="209093"/>
                  <a:pt x="232257" y="210312"/>
                </a:cubicBezTo>
                <a:lnTo>
                  <a:pt x="231648" y="210312"/>
                </a:lnTo>
                <a:cubicBezTo>
                  <a:pt x="230835" y="210312"/>
                  <a:pt x="230429" y="210515"/>
                  <a:pt x="230429" y="210921"/>
                </a:cubicBezTo>
                <a:cubicBezTo>
                  <a:pt x="229209" y="210921"/>
                  <a:pt x="228600" y="211328"/>
                  <a:pt x="228600" y="212141"/>
                </a:cubicBezTo>
                <a:lnTo>
                  <a:pt x="226771" y="212141"/>
                </a:lnTo>
                <a:cubicBezTo>
                  <a:pt x="225958" y="212141"/>
                  <a:pt x="224841" y="212649"/>
                  <a:pt x="223418" y="213665"/>
                </a:cubicBezTo>
                <a:cubicBezTo>
                  <a:pt x="221996" y="214681"/>
                  <a:pt x="221285" y="215392"/>
                  <a:pt x="221285" y="215798"/>
                </a:cubicBezTo>
                <a:cubicBezTo>
                  <a:pt x="220472" y="217017"/>
                  <a:pt x="220065" y="217017"/>
                  <a:pt x="220065" y="215798"/>
                </a:cubicBezTo>
                <a:cubicBezTo>
                  <a:pt x="220065" y="215392"/>
                  <a:pt x="219456" y="215189"/>
                  <a:pt x="218237" y="215189"/>
                </a:cubicBezTo>
                <a:cubicBezTo>
                  <a:pt x="217017" y="215595"/>
                  <a:pt x="216001" y="215798"/>
                  <a:pt x="215189" y="215798"/>
                </a:cubicBezTo>
                <a:lnTo>
                  <a:pt x="214579" y="215798"/>
                </a:lnTo>
                <a:lnTo>
                  <a:pt x="212750" y="217627"/>
                </a:lnTo>
                <a:cubicBezTo>
                  <a:pt x="212344" y="216814"/>
                  <a:pt x="211836" y="216408"/>
                  <a:pt x="211226" y="216408"/>
                </a:cubicBezTo>
                <a:cubicBezTo>
                  <a:pt x="210617" y="216408"/>
                  <a:pt x="209905" y="216814"/>
                  <a:pt x="209093" y="217627"/>
                </a:cubicBezTo>
                <a:cubicBezTo>
                  <a:pt x="206654" y="217627"/>
                  <a:pt x="204216" y="218643"/>
                  <a:pt x="201777" y="220675"/>
                </a:cubicBezTo>
                <a:cubicBezTo>
                  <a:pt x="200965" y="220675"/>
                  <a:pt x="199745" y="221285"/>
                  <a:pt x="198120" y="222504"/>
                </a:cubicBezTo>
                <a:cubicBezTo>
                  <a:pt x="197307" y="222504"/>
                  <a:pt x="196494" y="222910"/>
                  <a:pt x="195681" y="223723"/>
                </a:cubicBezTo>
                <a:cubicBezTo>
                  <a:pt x="195681" y="224129"/>
                  <a:pt x="195275" y="224333"/>
                  <a:pt x="194462" y="224333"/>
                </a:cubicBezTo>
                <a:cubicBezTo>
                  <a:pt x="193649" y="225552"/>
                  <a:pt x="192837" y="226568"/>
                  <a:pt x="192024" y="227381"/>
                </a:cubicBezTo>
                <a:cubicBezTo>
                  <a:pt x="190805" y="228193"/>
                  <a:pt x="189789" y="229006"/>
                  <a:pt x="188976" y="229819"/>
                </a:cubicBezTo>
                <a:lnTo>
                  <a:pt x="187757" y="231445"/>
                </a:lnTo>
                <a:lnTo>
                  <a:pt x="187757" y="232257"/>
                </a:lnTo>
                <a:lnTo>
                  <a:pt x="187757" y="232867"/>
                </a:lnTo>
                <a:cubicBezTo>
                  <a:pt x="187350" y="234086"/>
                  <a:pt x="187147" y="235102"/>
                  <a:pt x="187147" y="235915"/>
                </a:cubicBezTo>
                <a:cubicBezTo>
                  <a:pt x="186334" y="236728"/>
                  <a:pt x="186334" y="237134"/>
                  <a:pt x="187147" y="237134"/>
                </a:cubicBezTo>
                <a:lnTo>
                  <a:pt x="187757" y="237134"/>
                </a:lnTo>
                <a:cubicBezTo>
                  <a:pt x="187757" y="237947"/>
                  <a:pt x="187553" y="238353"/>
                  <a:pt x="187147" y="238353"/>
                </a:cubicBezTo>
                <a:lnTo>
                  <a:pt x="187147" y="239573"/>
                </a:lnTo>
                <a:cubicBezTo>
                  <a:pt x="186334" y="239573"/>
                  <a:pt x="185928" y="239979"/>
                  <a:pt x="185928" y="240792"/>
                </a:cubicBezTo>
                <a:lnTo>
                  <a:pt x="185928" y="242011"/>
                </a:lnTo>
                <a:cubicBezTo>
                  <a:pt x="185928" y="243637"/>
                  <a:pt x="185115" y="244449"/>
                  <a:pt x="183489" y="244449"/>
                </a:cubicBezTo>
                <a:cubicBezTo>
                  <a:pt x="183489" y="245262"/>
                  <a:pt x="183083" y="245669"/>
                  <a:pt x="182270" y="245669"/>
                </a:cubicBezTo>
                <a:lnTo>
                  <a:pt x="182270" y="244449"/>
                </a:lnTo>
                <a:cubicBezTo>
                  <a:pt x="182270" y="242824"/>
                  <a:pt x="181051" y="242417"/>
                  <a:pt x="178613" y="243230"/>
                </a:cubicBezTo>
                <a:lnTo>
                  <a:pt x="178613" y="242011"/>
                </a:lnTo>
                <a:lnTo>
                  <a:pt x="179222" y="240792"/>
                </a:lnTo>
                <a:cubicBezTo>
                  <a:pt x="180441" y="240792"/>
                  <a:pt x="181051" y="240385"/>
                  <a:pt x="181051" y="239573"/>
                </a:cubicBezTo>
                <a:cubicBezTo>
                  <a:pt x="181051" y="238760"/>
                  <a:pt x="180441" y="238353"/>
                  <a:pt x="179222" y="238353"/>
                </a:cubicBezTo>
                <a:lnTo>
                  <a:pt x="179222" y="235915"/>
                </a:lnTo>
                <a:cubicBezTo>
                  <a:pt x="179222" y="233883"/>
                  <a:pt x="179019" y="232867"/>
                  <a:pt x="178613" y="232867"/>
                </a:cubicBezTo>
                <a:cubicBezTo>
                  <a:pt x="178613" y="234086"/>
                  <a:pt x="178206" y="234696"/>
                  <a:pt x="177393" y="234696"/>
                </a:cubicBezTo>
                <a:lnTo>
                  <a:pt x="174345" y="237134"/>
                </a:lnTo>
                <a:cubicBezTo>
                  <a:pt x="173939" y="237134"/>
                  <a:pt x="173736" y="237541"/>
                  <a:pt x="173736" y="238353"/>
                </a:cubicBezTo>
                <a:lnTo>
                  <a:pt x="177393" y="238353"/>
                </a:lnTo>
                <a:cubicBezTo>
                  <a:pt x="177393" y="239166"/>
                  <a:pt x="177800" y="239166"/>
                  <a:pt x="178613" y="238353"/>
                </a:cubicBezTo>
                <a:lnTo>
                  <a:pt x="179222" y="238353"/>
                </a:lnTo>
                <a:lnTo>
                  <a:pt x="179222" y="240792"/>
                </a:lnTo>
                <a:lnTo>
                  <a:pt x="178613" y="239573"/>
                </a:lnTo>
                <a:cubicBezTo>
                  <a:pt x="177800" y="239573"/>
                  <a:pt x="177089" y="239877"/>
                  <a:pt x="176479" y="240487"/>
                </a:cubicBezTo>
                <a:cubicBezTo>
                  <a:pt x="175869" y="241097"/>
                  <a:pt x="175565" y="241605"/>
                  <a:pt x="175565" y="242011"/>
                </a:cubicBezTo>
                <a:cubicBezTo>
                  <a:pt x="175565" y="242824"/>
                  <a:pt x="176174" y="243230"/>
                  <a:pt x="177393" y="243230"/>
                </a:cubicBezTo>
                <a:lnTo>
                  <a:pt x="177393" y="244449"/>
                </a:lnTo>
                <a:cubicBezTo>
                  <a:pt x="176174" y="244449"/>
                  <a:pt x="175565" y="245262"/>
                  <a:pt x="175565" y="246888"/>
                </a:cubicBezTo>
                <a:lnTo>
                  <a:pt x="175565" y="248107"/>
                </a:lnTo>
                <a:lnTo>
                  <a:pt x="177393" y="248107"/>
                </a:lnTo>
                <a:cubicBezTo>
                  <a:pt x="177393" y="248513"/>
                  <a:pt x="177089" y="248920"/>
                  <a:pt x="176479" y="249326"/>
                </a:cubicBezTo>
                <a:cubicBezTo>
                  <a:pt x="175869" y="249733"/>
                  <a:pt x="175565" y="250139"/>
                  <a:pt x="175565" y="250545"/>
                </a:cubicBezTo>
                <a:lnTo>
                  <a:pt x="173736" y="250545"/>
                </a:lnTo>
                <a:cubicBezTo>
                  <a:pt x="172923" y="250545"/>
                  <a:pt x="171907" y="250139"/>
                  <a:pt x="170688" y="249326"/>
                </a:cubicBezTo>
                <a:cubicBezTo>
                  <a:pt x="170281" y="248920"/>
                  <a:pt x="169977" y="248717"/>
                  <a:pt x="169773" y="248717"/>
                </a:cubicBezTo>
                <a:cubicBezTo>
                  <a:pt x="169570" y="248717"/>
                  <a:pt x="169265" y="248920"/>
                  <a:pt x="168859" y="249326"/>
                </a:cubicBezTo>
                <a:lnTo>
                  <a:pt x="167030" y="249326"/>
                </a:lnTo>
                <a:lnTo>
                  <a:pt x="167030" y="259689"/>
                </a:lnTo>
                <a:cubicBezTo>
                  <a:pt x="166217" y="258470"/>
                  <a:pt x="165811" y="257454"/>
                  <a:pt x="165811" y="256641"/>
                </a:cubicBezTo>
                <a:cubicBezTo>
                  <a:pt x="165811" y="255829"/>
                  <a:pt x="165608" y="255219"/>
                  <a:pt x="165201" y="254813"/>
                </a:cubicBezTo>
                <a:cubicBezTo>
                  <a:pt x="164795" y="254406"/>
                  <a:pt x="164185" y="254203"/>
                  <a:pt x="163373" y="254203"/>
                </a:cubicBezTo>
                <a:cubicBezTo>
                  <a:pt x="161341" y="252577"/>
                  <a:pt x="160325" y="251358"/>
                  <a:pt x="160325" y="250545"/>
                </a:cubicBezTo>
                <a:lnTo>
                  <a:pt x="157581" y="251460"/>
                </a:lnTo>
                <a:lnTo>
                  <a:pt x="156667" y="251765"/>
                </a:lnTo>
                <a:cubicBezTo>
                  <a:pt x="155854" y="251765"/>
                  <a:pt x="155143" y="251968"/>
                  <a:pt x="154533" y="252374"/>
                </a:cubicBezTo>
                <a:cubicBezTo>
                  <a:pt x="153924" y="252781"/>
                  <a:pt x="154025" y="252984"/>
                  <a:pt x="154838" y="252984"/>
                </a:cubicBezTo>
                <a:lnTo>
                  <a:pt x="154838" y="254203"/>
                </a:lnTo>
                <a:lnTo>
                  <a:pt x="153619" y="254203"/>
                </a:lnTo>
                <a:cubicBezTo>
                  <a:pt x="151993" y="255829"/>
                  <a:pt x="151181" y="257048"/>
                  <a:pt x="151181" y="257861"/>
                </a:cubicBezTo>
                <a:lnTo>
                  <a:pt x="147523" y="261518"/>
                </a:lnTo>
                <a:cubicBezTo>
                  <a:pt x="146710" y="261518"/>
                  <a:pt x="142341" y="265989"/>
                  <a:pt x="134417" y="274929"/>
                </a:cubicBezTo>
                <a:cubicBezTo>
                  <a:pt x="126492" y="283870"/>
                  <a:pt x="121920" y="289763"/>
                  <a:pt x="120701" y="292608"/>
                </a:cubicBezTo>
                <a:cubicBezTo>
                  <a:pt x="120701" y="293421"/>
                  <a:pt x="120904" y="293827"/>
                  <a:pt x="121310" y="293827"/>
                </a:cubicBezTo>
                <a:lnTo>
                  <a:pt x="124358" y="293827"/>
                </a:lnTo>
                <a:cubicBezTo>
                  <a:pt x="124765" y="293014"/>
                  <a:pt x="125577" y="292608"/>
                  <a:pt x="126797" y="292608"/>
                </a:cubicBezTo>
                <a:lnTo>
                  <a:pt x="129235" y="292608"/>
                </a:lnTo>
                <a:cubicBezTo>
                  <a:pt x="129641" y="291389"/>
                  <a:pt x="130454" y="290779"/>
                  <a:pt x="131673" y="290779"/>
                </a:cubicBezTo>
                <a:cubicBezTo>
                  <a:pt x="131673" y="291592"/>
                  <a:pt x="131572" y="292100"/>
                  <a:pt x="131369" y="292303"/>
                </a:cubicBezTo>
                <a:cubicBezTo>
                  <a:pt x="131165" y="292506"/>
                  <a:pt x="130657" y="292608"/>
                  <a:pt x="129845" y="292608"/>
                </a:cubicBezTo>
                <a:lnTo>
                  <a:pt x="129845" y="293827"/>
                </a:lnTo>
                <a:cubicBezTo>
                  <a:pt x="128625" y="294640"/>
                  <a:pt x="129235" y="295046"/>
                  <a:pt x="131673" y="295046"/>
                </a:cubicBezTo>
                <a:cubicBezTo>
                  <a:pt x="133705" y="295046"/>
                  <a:pt x="136550" y="294233"/>
                  <a:pt x="140208" y="292608"/>
                </a:cubicBezTo>
                <a:cubicBezTo>
                  <a:pt x="141021" y="291389"/>
                  <a:pt x="142037" y="290474"/>
                  <a:pt x="143256" y="289865"/>
                </a:cubicBezTo>
                <a:cubicBezTo>
                  <a:pt x="144475" y="289255"/>
                  <a:pt x="145491" y="288950"/>
                  <a:pt x="146304" y="288950"/>
                </a:cubicBezTo>
                <a:cubicBezTo>
                  <a:pt x="147117" y="288950"/>
                  <a:pt x="148742" y="288137"/>
                  <a:pt x="151181" y="286512"/>
                </a:cubicBezTo>
                <a:lnTo>
                  <a:pt x="152400" y="286512"/>
                </a:lnTo>
                <a:cubicBezTo>
                  <a:pt x="153213" y="286512"/>
                  <a:pt x="153721" y="286817"/>
                  <a:pt x="153924" y="287426"/>
                </a:cubicBezTo>
                <a:cubicBezTo>
                  <a:pt x="154127" y="288036"/>
                  <a:pt x="154025" y="288544"/>
                  <a:pt x="153619" y="288950"/>
                </a:cubicBezTo>
                <a:lnTo>
                  <a:pt x="156667" y="288950"/>
                </a:lnTo>
                <a:cubicBezTo>
                  <a:pt x="156667" y="288544"/>
                  <a:pt x="156769" y="288137"/>
                  <a:pt x="156972" y="287731"/>
                </a:cubicBezTo>
                <a:cubicBezTo>
                  <a:pt x="157175" y="287325"/>
                  <a:pt x="157277" y="286918"/>
                  <a:pt x="157277" y="286512"/>
                </a:cubicBezTo>
                <a:cubicBezTo>
                  <a:pt x="159309" y="286512"/>
                  <a:pt x="160528" y="286105"/>
                  <a:pt x="160934" y="285293"/>
                </a:cubicBezTo>
                <a:lnTo>
                  <a:pt x="162153" y="285293"/>
                </a:lnTo>
                <a:cubicBezTo>
                  <a:pt x="164185" y="285293"/>
                  <a:pt x="165201" y="284886"/>
                  <a:pt x="165201" y="284073"/>
                </a:cubicBezTo>
                <a:cubicBezTo>
                  <a:pt x="165201" y="282854"/>
                  <a:pt x="164592" y="282854"/>
                  <a:pt x="163373" y="284073"/>
                </a:cubicBezTo>
                <a:cubicBezTo>
                  <a:pt x="163373" y="284480"/>
                  <a:pt x="163169" y="284683"/>
                  <a:pt x="162763" y="284683"/>
                </a:cubicBezTo>
                <a:cubicBezTo>
                  <a:pt x="162357" y="284683"/>
                  <a:pt x="162153" y="284480"/>
                  <a:pt x="162153" y="284073"/>
                </a:cubicBezTo>
                <a:lnTo>
                  <a:pt x="163373" y="282245"/>
                </a:lnTo>
                <a:cubicBezTo>
                  <a:pt x="164592" y="282245"/>
                  <a:pt x="165201" y="282041"/>
                  <a:pt x="165201" y="281635"/>
                </a:cubicBezTo>
                <a:cubicBezTo>
                  <a:pt x="165201" y="280822"/>
                  <a:pt x="165405" y="280822"/>
                  <a:pt x="165811" y="281635"/>
                </a:cubicBezTo>
                <a:lnTo>
                  <a:pt x="165811" y="282245"/>
                </a:lnTo>
                <a:cubicBezTo>
                  <a:pt x="165811" y="283057"/>
                  <a:pt x="166014" y="283464"/>
                  <a:pt x="166421" y="283464"/>
                </a:cubicBezTo>
                <a:cubicBezTo>
                  <a:pt x="166827" y="283464"/>
                  <a:pt x="167030" y="283057"/>
                  <a:pt x="167030" y="282245"/>
                </a:cubicBezTo>
                <a:lnTo>
                  <a:pt x="167030" y="277368"/>
                </a:lnTo>
                <a:lnTo>
                  <a:pt x="165811" y="273710"/>
                </a:lnTo>
                <a:lnTo>
                  <a:pt x="165811" y="266395"/>
                </a:lnTo>
                <a:cubicBezTo>
                  <a:pt x="165811" y="267208"/>
                  <a:pt x="165709" y="266903"/>
                  <a:pt x="165506" y="265481"/>
                </a:cubicBezTo>
                <a:cubicBezTo>
                  <a:pt x="165303" y="264058"/>
                  <a:pt x="165201" y="262737"/>
                  <a:pt x="165201" y="261518"/>
                </a:cubicBezTo>
                <a:cubicBezTo>
                  <a:pt x="165608" y="261518"/>
                  <a:pt x="165811" y="262128"/>
                  <a:pt x="165811" y="263347"/>
                </a:cubicBezTo>
                <a:lnTo>
                  <a:pt x="165811" y="263957"/>
                </a:lnTo>
                <a:lnTo>
                  <a:pt x="167030" y="263347"/>
                </a:lnTo>
                <a:lnTo>
                  <a:pt x="168859" y="263347"/>
                </a:lnTo>
                <a:lnTo>
                  <a:pt x="168859" y="263957"/>
                </a:lnTo>
                <a:lnTo>
                  <a:pt x="170078" y="271881"/>
                </a:lnTo>
                <a:cubicBezTo>
                  <a:pt x="170078" y="272288"/>
                  <a:pt x="170078" y="272694"/>
                  <a:pt x="170078" y="273101"/>
                </a:cubicBezTo>
                <a:lnTo>
                  <a:pt x="169904" y="273710"/>
                </a:lnTo>
                <a:lnTo>
                  <a:pt x="168859" y="273710"/>
                </a:lnTo>
                <a:lnTo>
                  <a:pt x="168859" y="275539"/>
                </a:lnTo>
                <a:lnTo>
                  <a:pt x="169773" y="274167"/>
                </a:lnTo>
                <a:lnTo>
                  <a:pt x="168859" y="277368"/>
                </a:lnTo>
                <a:lnTo>
                  <a:pt x="168859" y="278587"/>
                </a:lnTo>
                <a:cubicBezTo>
                  <a:pt x="169672" y="278587"/>
                  <a:pt x="170078" y="278181"/>
                  <a:pt x="170078" y="277368"/>
                </a:cubicBezTo>
                <a:cubicBezTo>
                  <a:pt x="170078" y="276961"/>
                  <a:pt x="170281" y="276758"/>
                  <a:pt x="170688" y="276758"/>
                </a:cubicBezTo>
                <a:cubicBezTo>
                  <a:pt x="170688" y="277165"/>
                  <a:pt x="170485" y="278384"/>
                  <a:pt x="170078" y="280416"/>
                </a:cubicBezTo>
                <a:lnTo>
                  <a:pt x="170078" y="282245"/>
                </a:lnTo>
                <a:lnTo>
                  <a:pt x="174345" y="280416"/>
                </a:lnTo>
                <a:cubicBezTo>
                  <a:pt x="175565" y="280009"/>
                  <a:pt x="176682" y="279501"/>
                  <a:pt x="177698" y="278892"/>
                </a:cubicBezTo>
                <a:cubicBezTo>
                  <a:pt x="178714" y="278282"/>
                  <a:pt x="179222" y="277774"/>
                  <a:pt x="179222" y="277368"/>
                </a:cubicBezTo>
                <a:cubicBezTo>
                  <a:pt x="180441" y="276961"/>
                  <a:pt x="180238" y="276758"/>
                  <a:pt x="178613" y="276758"/>
                </a:cubicBezTo>
                <a:cubicBezTo>
                  <a:pt x="178206" y="276758"/>
                  <a:pt x="178105" y="276555"/>
                  <a:pt x="178308" y="276149"/>
                </a:cubicBezTo>
                <a:cubicBezTo>
                  <a:pt x="178511" y="275742"/>
                  <a:pt x="178816" y="275539"/>
                  <a:pt x="179222" y="275539"/>
                </a:cubicBezTo>
                <a:cubicBezTo>
                  <a:pt x="180441" y="275539"/>
                  <a:pt x="181457" y="274929"/>
                  <a:pt x="182270" y="273710"/>
                </a:cubicBezTo>
                <a:cubicBezTo>
                  <a:pt x="183083" y="273710"/>
                  <a:pt x="183896" y="273609"/>
                  <a:pt x="184709" y="273405"/>
                </a:cubicBezTo>
                <a:cubicBezTo>
                  <a:pt x="185521" y="273202"/>
                  <a:pt x="186537" y="273101"/>
                  <a:pt x="187757" y="273101"/>
                </a:cubicBezTo>
                <a:cubicBezTo>
                  <a:pt x="188569" y="273101"/>
                  <a:pt x="189687" y="272593"/>
                  <a:pt x="191109" y="271577"/>
                </a:cubicBezTo>
                <a:cubicBezTo>
                  <a:pt x="192532" y="270561"/>
                  <a:pt x="193649" y="270053"/>
                  <a:pt x="194462" y="270053"/>
                </a:cubicBezTo>
                <a:cubicBezTo>
                  <a:pt x="195275" y="269240"/>
                  <a:pt x="196596" y="268732"/>
                  <a:pt x="198425" y="268529"/>
                </a:cubicBezTo>
                <a:cubicBezTo>
                  <a:pt x="200253" y="268325"/>
                  <a:pt x="201777" y="268224"/>
                  <a:pt x="202997" y="268224"/>
                </a:cubicBezTo>
                <a:lnTo>
                  <a:pt x="204216" y="268224"/>
                </a:lnTo>
                <a:cubicBezTo>
                  <a:pt x="204216" y="266192"/>
                  <a:pt x="204622" y="265176"/>
                  <a:pt x="205435" y="265176"/>
                </a:cubicBezTo>
                <a:cubicBezTo>
                  <a:pt x="206248" y="263957"/>
                  <a:pt x="207061" y="263347"/>
                  <a:pt x="207873" y="263347"/>
                </a:cubicBezTo>
                <a:cubicBezTo>
                  <a:pt x="207873" y="262534"/>
                  <a:pt x="207670" y="262128"/>
                  <a:pt x="207264" y="262128"/>
                </a:cubicBezTo>
                <a:cubicBezTo>
                  <a:pt x="206857" y="262128"/>
                  <a:pt x="206654" y="262534"/>
                  <a:pt x="206654" y="263347"/>
                </a:cubicBezTo>
                <a:lnTo>
                  <a:pt x="202997" y="263347"/>
                </a:lnTo>
                <a:cubicBezTo>
                  <a:pt x="203809" y="262128"/>
                  <a:pt x="205435" y="261518"/>
                  <a:pt x="207873" y="261518"/>
                </a:cubicBezTo>
                <a:cubicBezTo>
                  <a:pt x="209499" y="261518"/>
                  <a:pt x="210718" y="261112"/>
                  <a:pt x="211531" y="260299"/>
                </a:cubicBezTo>
                <a:cubicBezTo>
                  <a:pt x="212344" y="259893"/>
                  <a:pt x="212750" y="259893"/>
                  <a:pt x="212750" y="260299"/>
                </a:cubicBezTo>
                <a:lnTo>
                  <a:pt x="214579" y="259689"/>
                </a:lnTo>
                <a:cubicBezTo>
                  <a:pt x="214985" y="258470"/>
                  <a:pt x="215189" y="258470"/>
                  <a:pt x="215189" y="259689"/>
                </a:cubicBezTo>
                <a:cubicBezTo>
                  <a:pt x="215595" y="259689"/>
                  <a:pt x="216205" y="259588"/>
                  <a:pt x="217017" y="259385"/>
                </a:cubicBezTo>
                <a:cubicBezTo>
                  <a:pt x="217830" y="259181"/>
                  <a:pt x="218237" y="258673"/>
                  <a:pt x="218237" y="257861"/>
                </a:cubicBezTo>
                <a:cubicBezTo>
                  <a:pt x="218237" y="256235"/>
                  <a:pt x="218440" y="255829"/>
                  <a:pt x="218846" y="256641"/>
                </a:cubicBezTo>
                <a:lnTo>
                  <a:pt x="220065" y="256641"/>
                </a:lnTo>
                <a:cubicBezTo>
                  <a:pt x="222097" y="256641"/>
                  <a:pt x="223317" y="257048"/>
                  <a:pt x="223723" y="257861"/>
                </a:cubicBezTo>
                <a:lnTo>
                  <a:pt x="224942" y="257861"/>
                </a:lnTo>
                <a:cubicBezTo>
                  <a:pt x="224942" y="257454"/>
                  <a:pt x="225145" y="257048"/>
                  <a:pt x="225552" y="256641"/>
                </a:cubicBezTo>
                <a:cubicBezTo>
                  <a:pt x="225958" y="256235"/>
                  <a:pt x="225755" y="255829"/>
                  <a:pt x="224942" y="255422"/>
                </a:cubicBezTo>
                <a:cubicBezTo>
                  <a:pt x="226161" y="256235"/>
                  <a:pt x="227177" y="256641"/>
                  <a:pt x="227990" y="256641"/>
                </a:cubicBezTo>
                <a:cubicBezTo>
                  <a:pt x="228397" y="256641"/>
                  <a:pt x="228905" y="256438"/>
                  <a:pt x="229514" y="256032"/>
                </a:cubicBezTo>
                <a:cubicBezTo>
                  <a:pt x="230124" y="255625"/>
                  <a:pt x="230429" y="255016"/>
                  <a:pt x="230429" y="254203"/>
                </a:cubicBezTo>
                <a:cubicBezTo>
                  <a:pt x="231241" y="254203"/>
                  <a:pt x="231648" y="255016"/>
                  <a:pt x="231648" y="256641"/>
                </a:cubicBezTo>
                <a:cubicBezTo>
                  <a:pt x="231648" y="257454"/>
                  <a:pt x="231749" y="258064"/>
                  <a:pt x="231953" y="258470"/>
                </a:cubicBezTo>
                <a:cubicBezTo>
                  <a:pt x="232156" y="258877"/>
                  <a:pt x="232257" y="258673"/>
                  <a:pt x="232257" y="257861"/>
                </a:cubicBezTo>
                <a:cubicBezTo>
                  <a:pt x="232664" y="257454"/>
                  <a:pt x="233273" y="257149"/>
                  <a:pt x="234086" y="256946"/>
                </a:cubicBezTo>
                <a:cubicBezTo>
                  <a:pt x="234899" y="256743"/>
                  <a:pt x="235305" y="257048"/>
                  <a:pt x="235305" y="257861"/>
                </a:cubicBezTo>
                <a:cubicBezTo>
                  <a:pt x="236118" y="257048"/>
                  <a:pt x="236118" y="256641"/>
                  <a:pt x="235305" y="256641"/>
                </a:cubicBezTo>
                <a:lnTo>
                  <a:pt x="235305" y="255422"/>
                </a:lnTo>
                <a:cubicBezTo>
                  <a:pt x="236118" y="255422"/>
                  <a:pt x="236525" y="255829"/>
                  <a:pt x="236525" y="256641"/>
                </a:cubicBezTo>
                <a:cubicBezTo>
                  <a:pt x="236931" y="256641"/>
                  <a:pt x="237439" y="256946"/>
                  <a:pt x="238049" y="257556"/>
                </a:cubicBezTo>
                <a:cubicBezTo>
                  <a:pt x="238658" y="258165"/>
                  <a:pt x="238963" y="258877"/>
                  <a:pt x="238963" y="259689"/>
                </a:cubicBezTo>
                <a:lnTo>
                  <a:pt x="240182" y="260299"/>
                </a:lnTo>
                <a:cubicBezTo>
                  <a:pt x="241401" y="261925"/>
                  <a:pt x="242011" y="261721"/>
                  <a:pt x="242011" y="259689"/>
                </a:cubicBezTo>
                <a:cubicBezTo>
                  <a:pt x="242011" y="258877"/>
                  <a:pt x="242113" y="258369"/>
                  <a:pt x="242316" y="258165"/>
                </a:cubicBezTo>
                <a:cubicBezTo>
                  <a:pt x="242519" y="257962"/>
                  <a:pt x="243027" y="257861"/>
                  <a:pt x="243840" y="257861"/>
                </a:cubicBezTo>
                <a:cubicBezTo>
                  <a:pt x="244653" y="257861"/>
                  <a:pt x="245059" y="257454"/>
                  <a:pt x="245059" y="256641"/>
                </a:cubicBezTo>
                <a:cubicBezTo>
                  <a:pt x="247497" y="256641"/>
                  <a:pt x="248717" y="257048"/>
                  <a:pt x="248717" y="257861"/>
                </a:cubicBezTo>
                <a:lnTo>
                  <a:pt x="249936" y="257861"/>
                </a:lnTo>
                <a:cubicBezTo>
                  <a:pt x="250749" y="257861"/>
                  <a:pt x="251561" y="258470"/>
                  <a:pt x="252374" y="259689"/>
                </a:cubicBezTo>
                <a:cubicBezTo>
                  <a:pt x="253187" y="260502"/>
                  <a:pt x="254000" y="261213"/>
                  <a:pt x="254813" y="261823"/>
                </a:cubicBezTo>
                <a:cubicBezTo>
                  <a:pt x="255625" y="262433"/>
                  <a:pt x="256032" y="262331"/>
                  <a:pt x="256032" y="261518"/>
                </a:cubicBezTo>
                <a:lnTo>
                  <a:pt x="257251" y="260299"/>
                </a:lnTo>
                <a:cubicBezTo>
                  <a:pt x="258064" y="259893"/>
                  <a:pt x="258470" y="259283"/>
                  <a:pt x="258470" y="258470"/>
                </a:cubicBezTo>
                <a:lnTo>
                  <a:pt x="257251" y="251765"/>
                </a:lnTo>
                <a:lnTo>
                  <a:pt x="256641" y="232867"/>
                </a:lnTo>
                <a:cubicBezTo>
                  <a:pt x="256235" y="228803"/>
                  <a:pt x="256032" y="224129"/>
                  <a:pt x="256032" y="218846"/>
                </a:cubicBezTo>
                <a:cubicBezTo>
                  <a:pt x="256032" y="216408"/>
                  <a:pt x="255829" y="215087"/>
                  <a:pt x="255422" y="214884"/>
                </a:cubicBezTo>
                <a:cubicBezTo>
                  <a:pt x="255016" y="214681"/>
                  <a:pt x="254813" y="215595"/>
                  <a:pt x="254813" y="217627"/>
                </a:cubicBezTo>
                <a:lnTo>
                  <a:pt x="254813" y="224333"/>
                </a:lnTo>
                <a:cubicBezTo>
                  <a:pt x="254000" y="224333"/>
                  <a:pt x="253593" y="224129"/>
                  <a:pt x="253593" y="223723"/>
                </a:cubicBezTo>
                <a:lnTo>
                  <a:pt x="253593" y="217627"/>
                </a:lnTo>
                <a:cubicBezTo>
                  <a:pt x="253593" y="213969"/>
                  <a:pt x="253187" y="212141"/>
                  <a:pt x="252374" y="212141"/>
                </a:cubicBezTo>
                <a:cubicBezTo>
                  <a:pt x="252374" y="213360"/>
                  <a:pt x="250749" y="214376"/>
                  <a:pt x="247497" y="215189"/>
                </a:cubicBezTo>
                <a:lnTo>
                  <a:pt x="248717" y="213969"/>
                </a:lnTo>
                <a:cubicBezTo>
                  <a:pt x="249123" y="213563"/>
                  <a:pt x="249529" y="212953"/>
                  <a:pt x="249936" y="212141"/>
                </a:cubicBezTo>
                <a:cubicBezTo>
                  <a:pt x="250342" y="211328"/>
                  <a:pt x="250342" y="210921"/>
                  <a:pt x="249936" y="210921"/>
                </a:cubicBezTo>
                <a:cubicBezTo>
                  <a:pt x="248310" y="210921"/>
                  <a:pt x="245059" y="212344"/>
                  <a:pt x="240182" y="215189"/>
                </a:cubicBezTo>
                <a:lnTo>
                  <a:pt x="237134" y="215189"/>
                </a:lnTo>
                <a:cubicBezTo>
                  <a:pt x="238353" y="215189"/>
                  <a:pt x="239369" y="214782"/>
                  <a:pt x="240182" y="213969"/>
                </a:cubicBezTo>
                <a:cubicBezTo>
                  <a:pt x="242621" y="211937"/>
                  <a:pt x="244246" y="210921"/>
                  <a:pt x="245059" y="210921"/>
                </a:cubicBezTo>
                <a:cubicBezTo>
                  <a:pt x="245465" y="210921"/>
                  <a:pt x="245770" y="210820"/>
                  <a:pt x="245973" y="210617"/>
                </a:cubicBezTo>
                <a:cubicBezTo>
                  <a:pt x="246177" y="210413"/>
                  <a:pt x="246685" y="210515"/>
                  <a:pt x="247497" y="210921"/>
                </a:cubicBezTo>
                <a:lnTo>
                  <a:pt x="247497" y="210312"/>
                </a:lnTo>
                <a:lnTo>
                  <a:pt x="249936" y="210312"/>
                </a:lnTo>
                <a:cubicBezTo>
                  <a:pt x="249936" y="209093"/>
                  <a:pt x="249529" y="208483"/>
                  <a:pt x="248717" y="208483"/>
                </a:cubicBezTo>
                <a:lnTo>
                  <a:pt x="245059" y="208483"/>
                </a:lnTo>
                <a:cubicBezTo>
                  <a:pt x="244246" y="208483"/>
                  <a:pt x="243027" y="209093"/>
                  <a:pt x="241401" y="210312"/>
                </a:cubicBezTo>
                <a:lnTo>
                  <a:pt x="240182" y="210312"/>
                </a:lnTo>
                <a:cubicBezTo>
                  <a:pt x="240995" y="209093"/>
                  <a:pt x="240589" y="208483"/>
                  <a:pt x="238963" y="208483"/>
                </a:cubicBezTo>
                <a:close/>
                <a:moveTo>
                  <a:pt x="126797" y="207264"/>
                </a:moveTo>
                <a:cubicBezTo>
                  <a:pt x="125577" y="207264"/>
                  <a:pt x="124968" y="207670"/>
                  <a:pt x="124968" y="208483"/>
                </a:cubicBezTo>
                <a:cubicBezTo>
                  <a:pt x="124968" y="209296"/>
                  <a:pt x="125069" y="209804"/>
                  <a:pt x="125273" y="210007"/>
                </a:cubicBezTo>
                <a:cubicBezTo>
                  <a:pt x="125476" y="210210"/>
                  <a:pt x="125984" y="210312"/>
                  <a:pt x="126797" y="210312"/>
                </a:cubicBezTo>
                <a:cubicBezTo>
                  <a:pt x="127609" y="210312"/>
                  <a:pt x="128422" y="209702"/>
                  <a:pt x="129235" y="208483"/>
                </a:cubicBezTo>
                <a:lnTo>
                  <a:pt x="128016" y="208483"/>
                </a:lnTo>
                <a:lnTo>
                  <a:pt x="128016" y="207264"/>
                </a:lnTo>
                <a:close/>
                <a:moveTo>
                  <a:pt x="245669" y="206045"/>
                </a:moveTo>
                <a:cubicBezTo>
                  <a:pt x="246888" y="206857"/>
                  <a:pt x="247904" y="207264"/>
                  <a:pt x="248717" y="207264"/>
                </a:cubicBezTo>
                <a:lnTo>
                  <a:pt x="249936" y="207264"/>
                </a:lnTo>
                <a:cubicBezTo>
                  <a:pt x="250749" y="207264"/>
                  <a:pt x="251155" y="206857"/>
                  <a:pt x="251155" y="206045"/>
                </a:cubicBezTo>
                <a:close/>
                <a:moveTo>
                  <a:pt x="356006" y="203606"/>
                </a:moveTo>
                <a:lnTo>
                  <a:pt x="356006" y="218237"/>
                </a:lnTo>
                <a:cubicBezTo>
                  <a:pt x="356006" y="217830"/>
                  <a:pt x="355600" y="215189"/>
                  <a:pt x="354787" y="210312"/>
                </a:cubicBezTo>
                <a:close/>
                <a:moveTo>
                  <a:pt x="109118" y="203606"/>
                </a:moveTo>
                <a:lnTo>
                  <a:pt x="109118" y="206045"/>
                </a:lnTo>
                <a:cubicBezTo>
                  <a:pt x="107899" y="207264"/>
                  <a:pt x="107899" y="208686"/>
                  <a:pt x="109118" y="210312"/>
                </a:cubicBezTo>
                <a:lnTo>
                  <a:pt x="109118" y="212141"/>
                </a:lnTo>
                <a:lnTo>
                  <a:pt x="107899" y="215798"/>
                </a:lnTo>
                <a:cubicBezTo>
                  <a:pt x="108712" y="215798"/>
                  <a:pt x="109118" y="215595"/>
                  <a:pt x="109118" y="215189"/>
                </a:cubicBezTo>
                <a:lnTo>
                  <a:pt x="109118" y="212141"/>
                </a:lnTo>
                <a:cubicBezTo>
                  <a:pt x="110337" y="210921"/>
                  <a:pt x="110947" y="209702"/>
                  <a:pt x="110947" y="208483"/>
                </a:cubicBezTo>
                <a:cubicBezTo>
                  <a:pt x="110947" y="206857"/>
                  <a:pt x="110337" y="205232"/>
                  <a:pt x="109118" y="203606"/>
                </a:cubicBezTo>
                <a:close/>
                <a:moveTo>
                  <a:pt x="345643" y="202387"/>
                </a:moveTo>
                <a:cubicBezTo>
                  <a:pt x="346862" y="208483"/>
                  <a:pt x="347472" y="215189"/>
                  <a:pt x="347472" y="222504"/>
                </a:cubicBezTo>
                <a:lnTo>
                  <a:pt x="347472" y="244449"/>
                </a:lnTo>
                <a:cubicBezTo>
                  <a:pt x="346253" y="243637"/>
                  <a:pt x="345643" y="242417"/>
                  <a:pt x="345643" y="240792"/>
                </a:cubicBezTo>
                <a:close/>
                <a:moveTo>
                  <a:pt x="119481" y="198729"/>
                </a:moveTo>
                <a:cubicBezTo>
                  <a:pt x="119481" y="199542"/>
                  <a:pt x="119888" y="200558"/>
                  <a:pt x="120701" y="201777"/>
                </a:cubicBezTo>
                <a:lnTo>
                  <a:pt x="120701" y="198729"/>
                </a:lnTo>
                <a:close/>
                <a:moveTo>
                  <a:pt x="110947" y="198729"/>
                </a:moveTo>
                <a:lnTo>
                  <a:pt x="109118" y="199949"/>
                </a:lnTo>
                <a:lnTo>
                  <a:pt x="109118" y="202387"/>
                </a:lnTo>
                <a:cubicBezTo>
                  <a:pt x="110337" y="202387"/>
                  <a:pt x="110947" y="201574"/>
                  <a:pt x="110947" y="199949"/>
                </a:cubicBezTo>
                <a:close/>
                <a:moveTo>
                  <a:pt x="338937" y="195072"/>
                </a:moveTo>
                <a:cubicBezTo>
                  <a:pt x="339344" y="195072"/>
                  <a:pt x="339547" y="195377"/>
                  <a:pt x="339547" y="195986"/>
                </a:cubicBezTo>
                <a:cubicBezTo>
                  <a:pt x="339547" y="196596"/>
                  <a:pt x="339344" y="196901"/>
                  <a:pt x="338937" y="196901"/>
                </a:cubicBezTo>
                <a:close/>
                <a:moveTo>
                  <a:pt x="352958" y="194767"/>
                </a:moveTo>
                <a:cubicBezTo>
                  <a:pt x="352958" y="194970"/>
                  <a:pt x="352958" y="195681"/>
                  <a:pt x="352958" y="196901"/>
                </a:cubicBezTo>
                <a:lnTo>
                  <a:pt x="352958" y="197510"/>
                </a:lnTo>
                <a:cubicBezTo>
                  <a:pt x="352552" y="197510"/>
                  <a:pt x="352349" y="196697"/>
                  <a:pt x="352349" y="195072"/>
                </a:cubicBezTo>
                <a:cubicBezTo>
                  <a:pt x="352755" y="194665"/>
                  <a:pt x="352958" y="194564"/>
                  <a:pt x="352958" y="194767"/>
                </a:cubicBezTo>
                <a:close/>
                <a:moveTo>
                  <a:pt x="347167" y="193853"/>
                </a:moveTo>
                <a:cubicBezTo>
                  <a:pt x="347370" y="193853"/>
                  <a:pt x="347472" y="194259"/>
                  <a:pt x="347472" y="195072"/>
                </a:cubicBezTo>
                <a:lnTo>
                  <a:pt x="347472" y="197510"/>
                </a:lnTo>
                <a:cubicBezTo>
                  <a:pt x="346253" y="197510"/>
                  <a:pt x="345643" y="196697"/>
                  <a:pt x="345643" y="195072"/>
                </a:cubicBezTo>
                <a:cubicBezTo>
                  <a:pt x="346456" y="194259"/>
                  <a:pt x="346964" y="193853"/>
                  <a:pt x="347167" y="193853"/>
                </a:cubicBezTo>
                <a:close/>
                <a:moveTo>
                  <a:pt x="340157" y="191414"/>
                </a:moveTo>
                <a:cubicBezTo>
                  <a:pt x="340563" y="190601"/>
                  <a:pt x="340766" y="190601"/>
                  <a:pt x="340766" y="191414"/>
                </a:cubicBezTo>
                <a:lnTo>
                  <a:pt x="340766" y="195072"/>
                </a:lnTo>
                <a:cubicBezTo>
                  <a:pt x="340766" y="195885"/>
                  <a:pt x="340563" y="196189"/>
                  <a:pt x="340157" y="195986"/>
                </a:cubicBezTo>
                <a:cubicBezTo>
                  <a:pt x="339750" y="195783"/>
                  <a:pt x="339547" y="195072"/>
                  <a:pt x="339547" y="193853"/>
                </a:cubicBezTo>
                <a:cubicBezTo>
                  <a:pt x="339547" y="193040"/>
                  <a:pt x="339750" y="192227"/>
                  <a:pt x="340157" y="191414"/>
                </a:cubicBezTo>
                <a:close/>
                <a:moveTo>
                  <a:pt x="356006" y="184099"/>
                </a:moveTo>
                <a:cubicBezTo>
                  <a:pt x="356819" y="184099"/>
                  <a:pt x="357225" y="186741"/>
                  <a:pt x="357225" y="192024"/>
                </a:cubicBezTo>
                <a:cubicBezTo>
                  <a:pt x="357225" y="196494"/>
                  <a:pt x="356819" y="199136"/>
                  <a:pt x="356006" y="199949"/>
                </a:cubicBezTo>
                <a:close/>
                <a:moveTo>
                  <a:pt x="348691" y="174955"/>
                </a:moveTo>
                <a:lnTo>
                  <a:pt x="348691" y="176784"/>
                </a:lnTo>
                <a:cubicBezTo>
                  <a:pt x="349097" y="176784"/>
                  <a:pt x="349301" y="177190"/>
                  <a:pt x="349301" y="178003"/>
                </a:cubicBezTo>
                <a:cubicBezTo>
                  <a:pt x="349301" y="178816"/>
                  <a:pt x="349097" y="179222"/>
                  <a:pt x="348691" y="179222"/>
                </a:cubicBezTo>
                <a:lnTo>
                  <a:pt x="348691" y="186537"/>
                </a:lnTo>
                <a:cubicBezTo>
                  <a:pt x="348691" y="187350"/>
                  <a:pt x="348285" y="188163"/>
                  <a:pt x="347472" y="188976"/>
                </a:cubicBezTo>
                <a:lnTo>
                  <a:pt x="347472" y="186537"/>
                </a:lnTo>
                <a:lnTo>
                  <a:pt x="347472" y="185318"/>
                </a:lnTo>
                <a:cubicBezTo>
                  <a:pt x="346253" y="183693"/>
                  <a:pt x="346253" y="182067"/>
                  <a:pt x="347472" y="180441"/>
                </a:cubicBezTo>
                <a:lnTo>
                  <a:pt x="347472" y="176784"/>
                </a:lnTo>
                <a:cubicBezTo>
                  <a:pt x="348285" y="176784"/>
                  <a:pt x="348691" y="176174"/>
                  <a:pt x="348691" y="174955"/>
                </a:cubicBezTo>
                <a:close/>
                <a:moveTo>
                  <a:pt x="182270" y="169469"/>
                </a:moveTo>
                <a:lnTo>
                  <a:pt x="181051" y="170078"/>
                </a:lnTo>
                <a:cubicBezTo>
                  <a:pt x="180238" y="170078"/>
                  <a:pt x="179730" y="170180"/>
                  <a:pt x="179527" y="170383"/>
                </a:cubicBezTo>
                <a:cubicBezTo>
                  <a:pt x="179324" y="170586"/>
                  <a:pt x="179222" y="171094"/>
                  <a:pt x="179222" y="171907"/>
                </a:cubicBezTo>
                <a:lnTo>
                  <a:pt x="181051" y="171907"/>
                </a:lnTo>
                <a:cubicBezTo>
                  <a:pt x="181864" y="171907"/>
                  <a:pt x="182270" y="171094"/>
                  <a:pt x="182270" y="169469"/>
                </a:cubicBezTo>
                <a:close/>
                <a:moveTo>
                  <a:pt x="175565" y="166421"/>
                </a:moveTo>
                <a:cubicBezTo>
                  <a:pt x="175565" y="168453"/>
                  <a:pt x="175158" y="169469"/>
                  <a:pt x="174345" y="169469"/>
                </a:cubicBezTo>
                <a:lnTo>
                  <a:pt x="165201" y="174955"/>
                </a:lnTo>
                <a:lnTo>
                  <a:pt x="163373" y="174955"/>
                </a:lnTo>
                <a:lnTo>
                  <a:pt x="163373" y="176310"/>
                </a:lnTo>
                <a:lnTo>
                  <a:pt x="163142" y="176438"/>
                </a:lnTo>
                <a:lnTo>
                  <a:pt x="162763" y="175869"/>
                </a:lnTo>
                <a:cubicBezTo>
                  <a:pt x="162763" y="175260"/>
                  <a:pt x="162966" y="174752"/>
                  <a:pt x="163373" y="174345"/>
                </a:cubicBezTo>
                <a:lnTo>
                  <a:pt x="165201" y="174345"/>
                </a:lnTo>
                <a:cubicBezTo>
                  <a:pt x="167233" y="171907"/>
                  <a:pt x="170078" y="170281"/>
                  <a:pt x="173736" y="169469"/>
                </a:cubicBezTo>
                <a:lnTo>
                  <a:pt x="174345" y="168249"/>
                </a:lnTo>
                <a:cubicBezTo>
                  <a:pt x="175158" y="168249"/>
                  <a:pt x="175565" y="167640"/>
                  <a:pt x="175565" y="166421"/>
                </a:cubicBezTo>
                <a:close/>
                <a:moveTo>
                  <a:pt x="187147" y="164592"/>
                </a:moveTo>
                <a:cubicBezTo>
                  <a:pt x="187553" y="164592"/>
                  <a:pt x="187553" y="164998"/>
                  <a:pt x="187147" y="165811"/>
                </a:cubicBezTo>
                <a:lnTo>
                  <a:pt x="185928" y="165811"/>
                </a:lnTo>
                <a:cubicBezTo>
                  <a:pt x="185928" y="164998"/>
                  <a:pt x="186334" y="164592"/>
                  <a:pt x="187147" y="164592"/>
                </a:cubicBezTo>
                <a:close/>
                <a:moveTo>
                  <a:pt x="188899" y="161239"/>
                </a:moveTo>
                <a:lnTo>
                  <a:pt x="184709" y="164592"/>
                </a:lnTo>
                <a:lnTo>
                  <a:pt x="184709" y="162763"/>
                </a:lnTo>
                <a:cubicBezTo>
                  <a:pt x="185521" y="162763"/>
                  <a:pt x="186233" y="162560"/>
                  <a:pt x="186842" y="162153"/>
                </a:cubicBezTo>
                <a:close/>
                <a:moveTo>
                  <a:pt x="354787" y="160934"/>
                </a:moveTo>
                <a:cubicBezTo>
                  <a:pt x="355600" y="160934"/>
                  <a:pt x="356006" y="161137"/>
                  <a:pt x="356006" y="161544"/>
                </a:cubicBezTo>
                <a:lnTo>
                  <a:pt x="356006" y="164592"/>
                </a:lnTo>
                <a:cubicBezTo>
                  <a:pt x="355193" y="164592"/>
                  <a:pt x="354787" y="163982"/>
                  <a:pt x="354787" y="162763"/>
                </a:cubicBezTo>
                <a:cubicBezTo>
                  <a:pt x="355600" y="162763"/>
                  <a:pt x="355600" y="162357"/>
                  <a:pt x="354787" y="161544"/>
                </a:cubicBezTo>
                <a:close/>
                <a:moveTo>
                  <a:pt x="218237" y="159715"/>
                </a:moveTo>
                <a:cubicBezTo>
                  <a:pt x="216205" y="159715"/>
                  <a:pt x="214985" y="160121"/>
                  <a:pt x="214579" y="160934"/>
                </a:cubicBezTo>
                <a:lnTo>
                  <a:pt x="211531" y="160934"/>
                </a:lnTo>
                <a:lnTo>
                  <a:pt x="211531" y="161544"/>
                </a:lnTo>
                <a:cubicBezTo>
                  <a:pt x="208280" y="163576"/>
                  <a:pt x="205841" y="164592"/>
                  <a:pt x="204216" y="164592"/>
                </a:cubicBezTo>
                <a:cubicBezTo>
                  <a:pt x="203403" y="164592"/>
                  <a:pt x="202387" y="164795"/>
                  <a:pt x="201168" y="165201"/>
                </a:cubicBezTo>
                <a:cubicBezTo>
                  <a:pt x="199949" y="165608"/>
                  <a:pt x="199339" y="166014"/>
                  <a:pt x="199339" y="166421"/>
                </a:cubicBezTo>
                <a:lnTo>
                  <a:pt x="202997" y="166421"/>
                </a:lnTo>
                <a:cubicBezTo>
                  <a:pt x="203809" y="166014"/>
                  <a:pt x="205029" y="165811"/>
                  <a:pt x="206654" y="165811"/>
                </a:cubicBezTo>
                <a:cubicBezTo>
                  <a:pt x="208280" y="165811"/>
                  <a:pt x="209499" y="165405"/>
                  <a:pt x="210312" y="164592"/>
                </a:cubicBezTo>
                <a:cubicBezTo>
                  <a:pt x="211125" y="164592"/>
                  <a:pt x="212547" y="163982"/>
                  <a:pt x="214579" y="162763"/>
                </a:cubicBezTo>
                <a:cubicBezTo>
                  <a:pt x="214985" y="162763"/>
                  <a:pt x="215595" y="162357"/>
                  <a:pt x="216408" y="161544"/>
                </a:cubicBezTo>
                <a:cubicBezTo>
                  <a:pt x="217627" y="161544"/>
                  <a:pt x="218237" y="160934"/>
                  <a:pt x="218237" y="159715"/>
                </a:cubicBezTo>
                <a:close/>
                <a:moveTo>
                  <a:pt x="193243" y="157886"/>
                </a:moveTo>
                <a:lnTo>
                  <a:pt x="194462" y="157886"/>
                </a:lnTo>
                <a:cubicBezTo>
                  <a:pt x="193649" y="159105"/>
                  <a:pt x="192024" y="160121"/>
                  <a:pt x="189585" y="160934"/>
                </a:cubicBezTo>
                <a:lnTo>
                  <a:pt x="188899" y="161239"/>
                </a:lnTo>
                <a:lnTo>
                  <a:pt x="190805" y="159715"/>
                </a:lnTo>
                <a:cubicBezTo>
                  <a:pt x="191617" y="159715"/>
                  <a:pt x="192430" y="159105"/>
                  <a:pt x="193243" y="157886"/>
                </a:cubicBezTo>
                <a:close/>
                <a:moveTo>
                  <a:pt x="236525" y="156667"/>
                </a:moveTo>
                <a:cubicBezTo>
                  <a:pt x="236118" y="156667"/>
                  <a:pt x="237337" y="157683"/>
                  <a:pt x="240182" y="159715"/>
                </a:cubicBezTo>
                <a:lnTo>
                  <a:pt x="243840" y="159715"/>
                </a:lnTo>
                <a:cubicBezTo>
                  <a:pt x="243840" y="158496"/>
                  <a:pt x="243230" y="157886"/>
                  <a:pt x="242011" y="157886"/>
                </a:cubicBezTo>
                <a:cubicBezTo>
                  <a:pt x="241605" y="157073"/>
                  <a:pt x="239776" y="156667"/>
                  <a:pt x="236525" y="156667"/>
                </a:cubicBezTo>
                <a:close/>
                <a:moveTo>
                  <a:pt x="160325" y="149352"/>
                </a:moveTo>
                <a:lnTo>
                  <a:pt x="160934" y="149352"/>
                </a:lnTo>
                <a:cubicBezTo>
                  <a:pt x="161747" y="149352"/>
                  <a:pt x="162560" y="149961"/>
                  <a:pt x="163373" y="151181"/>
                </a:cubicBezTo>
                <a:lnTo>
                  <a:pt x="162153" y="152400"/>
                </a:lnTo>
                <a:close/>
                <a:moveTo>
                  <a:pt x="357835" y="145694"/>
                </a:moveTo>
                <a:cubicBezTo>
                  <a:pt x="357429" y="145694"/>
                  <a:pt x="357225" y="147929"/>
                  <a:pt x="357225" y="152400"/>
                </a:cubicBezTo>
                <a:lnTo>
                  <a:pt x="357835" y="147523"/>
                </a:lnTo>
                <a:close/>
                <a:moveTo>
                  <a:pt x="185928" y="127406"/>
                </a:moveTo>
                <a:cubicBezTo>
                  <a:pt x="185115" y="128219"/>
                  <a:pt x="185115" y="128625"/>
                  <a:pt x="185928" y="128625"/>
                </a:cubicBezTo>
                <a:lnTo>
                  <a:pt x="187147" y="128625"/>
                </a:lnTo>
                <a:cubicBezTo>
                  <a:pt x="187147" y="127813"/>
                  <a:pt x="186741" y="127406"/>
                  <a:pt x="185928" y="127406"/>
                </a:cubicBezTo>
                <a:close/>
                <a:moveTo>
                  <a:pt x="352653" y="121310"/>
                </a:moveTo>
                <a:cubicBezTo>
                  <a:pt x="352450" y="121310"/>
                  <a:pt x="352349" y="121717"/>
                  <a:pt x="352349" y="122529"/>
                </a:cubicBezTo>
                <a:lnTo>
                  <a:pt x="352349" y="123749"/>
                </a:lnTo>
                <a:lnTo>
                  <a:pt x="352958" y="122529"/>
                </a:lnTo>
                <a:cubicBezTo>
                  <a:pt x="352958" y="121717"/>
                  <a:pt x="352857" y="121310"/>
                  <a:pt x="352653" y="121310"/>
                </a:cubicBezTo>
                <a:close/>
                <a:moveTo>
                  <a:pt x="347472" y="121310"/>
                </a:moveTo>
                <a:cubicBezTo>
                  <a:pt x="346253" y="123342"/>
                  <a:pt x="345643" y="128625"/>
                  <a:pt x="345643" y="137160"/>
                </a:cubicBezTo>
                <a:cubicBezTo>
                  <a:pt x="345643" y="139192"/>
                  <a:pt x="345440" y="141224"/>
                  <a:pt x="345033" y="143256"/>
                </a:cubicBezTo>
                <a:cubicBezTo>
                  <a:pt x="344627" y="145288"/>
                  <a:pt x="344424" y="147320"/>
                  <a:pt x="344424" y="149352"/>
                </a:cubicBezTo>
                <a:lnTo>
                  <a:pt x="344424" y="137160"/>
                </a:lnTo>
                <a:lnTo>
                  <a:pt x="343814" y="138989"/>
                </a:lnTo>
                <a:cubicBezTo>
                  <a:pt x="343001" y="138989"/>
                  <a:pt x="342595" y="139192"/>
                  <a:pt x="342595" y="139598"/>
                </a:cubicBezTo>
                <a:lnTo>
                  <a:pt x="342595" y="148133"/>
                </a:lnTo>
                <a:lnTo>
                  <a:pt x="340766" y="156057"/>
                </a:lnTo>
                <a:cubicBezTo>
                  <a:pt x="339953" y="156464"/>
                  <a:pt x="339547" y="157073"/>
                  <a:pt x="339547" y="157886"/>
                </a:cubicBezTo>
                <a:cubicBezTo>
                  <a:pt x="339547" y="159105"/>
                  <a:pt x="339953" y="159715"/>
                  <a:pt x="340766" y="159715"/>
                </a:cubicBezTo>
                <a:lnTo>
                  <a:pt x="340766" y="171907"/>
                </a:lnTo>
                <a:cubicBezTo>
                  <a:pt x="340766" y="169875"/>
                  <a:pt x="340563" y="168351"/>
                  <a:pt x="340157" y="167335"/>
                </a:cubicBezTo>
                <a:cubicBezTo>
                  <a:pt x="339750" y="166319"/>
                  <a:pt x="339547" y="167030"/>
                  <a:pt x="339547" y="169469"/>
                </a:cubicBezTo>
                <a:cubicBezTo>
                  <a:pt x="339547" y="173126"/>
                  <a:pt x="339344" y="175971"/>
                  <a:pt x="338937" y="178003"/>
                </a:cubicBezTo>
                <a:cubicBezTo>
                  <a:pt x="338125" y="179222"/>
                  <a:pt x="337718" y="182677"/>
                  <a:pt x="337718" y="188366"/>
                </a:cubicBezTo>
                <a:cubicBezTo>
                  <a:pt x="337718" y="194056"/>
                  <a:pt x="338125" y="197510"/>
                  <a:pt x="338937" y="198729"/>
                </a:cubicBezTo>
                <a:lnTo>
                  <a:pt x="338937" y="202387"/>
                </a:lnTo>
                <a:cubicBezTo>
                  <a:pt x="338937" y="201981"/>
                  <a:pt x="339039" y="201879"/>
                  <a:pt x="339242" y="202082"/>
                </a:cubicBezTo>
                <a:cubicBezTo>
                  <a:pt x="339445" y="202285"/>
                  <a:pt x="339547" y="202793"/>
                  <a:pt x="339547" y="203606"/>
                </a:cubicBezTo>
                <a:cubicBezTo>
                  <a:pt x="339547" y="204419"/>
                  <a:pt x="339445" y="205130"/>
                  <a:pt x="339242" y="205740"/>
                </a:cubicBezTo>
                <a:cubicBezTo>
                  <a:pt x="339039" y="206349"/>
                  <a:pt x="338937" y="206857"/>
                  <a:pt x="338937" y="207264"/>
                </a:cubicBezTo>
                <a:lnTo>
                  <a:pt x="338937" y="208483"/>
                </a:lnTo>
                <a:cubicBezTo>
                  <a:pt x="339344" y="208483"/>
                  <a:pt x="339344" y="209093"/>
                  <a:pt x="338937" y="210312"/>
                </a:cubicBezTo>
                <a:lnTo>
                  <a:pt x="338937" y="224333"/>
                </a:lnTo>
                <a:cubicBezTo>
                  <a:pt x="339750" y="232867"/>
                  <a:pt x="339750" y="237134"/>
                  <a:pt x="338937" y="237134"/>
                </a:cubicBezTo>
                <a:cubicBezTo>
                  <a:pt x="338531" y="236728"/>
                  <a:pt x="338125" y="235305"/>
                  <a:pt x="337718" y="232867"/>
                </a:cubicBezTo>
                <a:cubicBezTo>
                  <a:pt x="337312" y="230429"/>
                  <a:pt x="337109" y="227584"/>
                  <a:pt x="337109" y="224333"/>
                </a:cubicBezTo>
                <a:cubicBezTo>
                  <a:pt x="337109" y="217424"/>
                  <a:pt x="336499" y="214579"/>
                  <a:pt x="335280" y="215798"/>
                </a:cubicBezTo>
                <a:lnTo>
                  <a:pt x="335280" y="217627"/>
                </a:lnTo>
                <a:cubicBezTo>
                  <a:pt x="335686" y="217627"/>
                  <a:pt x="335889" y="218237"/>
                  <a:pt x="335889" y="219456"/>
                </a:cubicBezTo>
                <a:cubicBezTo>
                  <a:pt x="335889" y="220269"/>
                  <a:pt x="335686" y="220675"/>
                  <a:pt x="335280" y="220675"/>
                </a:cubicBezTo>
                <a:lnTo>
                  <a:pt x="335280" y="223723"/>
                </a:lnTo>
                <a:cubicBezTo>
                  <a:pt x="335280" y="222910"/>
                  <a:pt x="335483" y="221894"/>
                  <a:pt x="335889" y="220675"/>
                </a:cubicBezTo>
                <a:lnTo>
                  <a:pt x="335889" y="228600"/>
                </a:lnTo>
                <a:cubicBezTo>
                  <a:pt x="335889" y="237134"/>
                  <a:pt x="336093" y="243738"/>
                  <a:pt x="336499" y="248412"/>
                </a:cubicBezTo>
                <a:cubicBezTo>
                  <a:pt x="336905" y="253085"/>
                  <a:pt x="337109" y="256845"/>
                  <a:pt x="337109" y="259689"/>
                </a:cubicBezTo>
                <a:cubicBezTo>
                  <a:pt x="337109" y="265785"/>
                  <a:pt x="337718" y="270459"/>
                  <a:pt x="338937" y="273710"/>
                </a:cubicBezTo>
                <a:lnTo>
                  <a:pt x="338937" y="286512"/>
                </a:lnTo>
                <a:cubicBezTo>
                  <a:pt x="338937" y="289357"/>
                  <a:pt x="339141" y="290576"/>
                  <a:pt x="339547" y="290169"/>
                </a:cubicBezTo>
                <a:lnTo>
                  <a:pt x="339547" y="296265"/>
                </a:lnTo>
                <a:cubicBezTo>
                  <a:pt x="339547" y="297078"/>
                  <a:pt x="339344" y="297485"/>
                  <a:pt x="338937" y="297485"/>
                </a:cubicBezTo>
                <a:cubicBezTo>
                  <a:pt x="339344" y="298297"/>
                  <a:pt x="339547" y="299517"/>
                  <a:pt x="339547" y="301142"/>
                </a:cubicBezTo>
                <a:cubicBezTo>
                  <a:pt x="339547" y="303581"/>
                  <a:pt x="339649" y="305917"/>
                  <a:pt x="339852" y="308153"/>
                </a:cubicBezTo>
                <a:cubicBezTo>
                  <a:pt x="340055" y="310388"/>
                  <a:pt x="340360" y="311709"/>
                  <a:pt x="340766" y="312115"/>
                </a:cubicBezTo>
                <a:cubicBezTo>
                  <a:pt x="340766" y="311302"/>
                  <a:pt x="341071" y="311404"/>
                  <a:pt x="341681" y="312420"/>
                </a:cubicBezTo>
                <a:cubicBezTo>
                  <a:pt x="342290" y="313436"/>
                  <a:pt x="342595" y="314553"/>
                  <a:pt x="342595" y="315773"/>
                </a:cubicBezTo>
                <a:lnTo>
                  <a:pt x="342595" y="323088"/>
                </a:lnTo>
                <a:cubicBezTo>
                  <a:pt x="342595" y="322681"/>
                  <a:pt x="343001" y="322478"/>
                  <a:pt x="343814" y="322478"/>
                </a:cubicBezTo>
                <a:lnTo>
                  <a:pt x="343814" y="324307"/>
                </a:lnTo>
                <a:cubicBezTo>
                  <a:pt x="343814" y="325933"/>
                  <a:pt x="343916" y="327152"/>
                  <a:pt x="344119" y="327965"/>
                </a:cubicBezTo>
                <a:cubicBezTo>
                  <a:pt x="344322" y="328777"/>
                  <a:pt x="344424" y="328777"/>
                  <a:pt x="344424" y="327965"/>
                </a:cubicBezTo>
                <a:cubicBezTo>
                  <a:pt x="345237" y="327152"/>
                  <a:pt x="345643" y="327152"/>
                  <a:pt x="345643" y="327965"/>
                </a:cubicBezTo>
                <a:lnTo>
                  <a:pt x="345643" y="329793"/>
                </a:lnTo>
                <a:cubicBezTo>
                  <a:pt x="344830" y="328574"/>
                  <a:pt x="344424" y="328981"/>
                  <a:pt x="344424" y="331013"/>
                </a:cubicBezTo>
                <a:lnTo>
                  <a:pt x="344424" y="335889"/>
                </a:lnTo>
                <a:cubicBezTo>
                  <a:pt x="345237" y="337515"/>
                  <a:pt x="345643" y="340766"/>
                  <a:pt x="345643" y="345643"/>
                </a:cubicBezTo>
                <a:lnTo>
                  <a:pt x="345643" y="351739"/>
                </a:lnTo>
                <a:cubicBezTo>
                  <a:pt x="344830" y="351739"/>
                  <a:pt x="344424" y="352145"/>
                  <a:pt x="344424" y="352958"/>
                </a:cubicBezTo>
                <a:cubicBezTo>
                  <a:pt x="345237" y="352958"/>
                  <a:pt x="345643" y="353771"/>
                  <a:pt x="345643" y="355397"/>
                </a:cubicBezTo>
                <a:lnTo>
                  <a:pt x="345643" y="356616"/>
                </a:lnTo>
                <a:lnTo>
                  <a:pt x="347472" y="356616"/>
                </a:lnTo>
                <a:lnTo>
                  <a:pt x="348691" y="365150"/>
                </a:lnTo>
                <a:cubicBezTo>
                  <a:pt x="348285" y="365150"/>
                  <a:pt x="348081" y="365963"/>
                  <a:pt x="348081" y="367589"/>
                </a:cubicBezTo>
                <a:cubicBezTo>
                  <a:pt x="348081" y="369214"/>
                  <a:pt x="348285" y="370027"/>
                  <a:pt x="348691" y="370027"/>
                </a:cubicBezTo>
                <a:cubicBezTo>
                  <a:pt x="348691" y="370840"/>
                  <a:pt x="348793" y="371653"/>
                  <a:pt x="348996" y="372465"/>
                </a:cubicBezTo>
                <a:cubicBezTo>
                  <a:pt x="349199" y="373278"/>
                  <a:pt x="349097" y="373685"/>
                  <a:pt x="348691" y="373685"/>
                </a:cubicBezTo>
                <a:lnTo>
                  <a:pt x="348691" y="372465"/>
                </a:lnTo>
                <a:cubicBezTo>
                  <a:pt x="348691" y="371246"/>
                  <a:pt x="348488" y="370840"/>
                  <a:pt x="348081" y="371246"/>
                </a:cubicBezTo>
                <a:cubicBezTo>
                  <a:pt x="347675" y="371653"/>
                  <a:pt x="347472" y="372465"/>
                  <a:pt x="347472" y="373685"/>
                </a:cubicBezTo>
                <a:lnTo>
                  <a:pt x="347472" y="379171"/>
                </a:lnTo>
                <a:cubicBezTo>
                  <a:pt x="348285" y="379984"/>
                  <a:pt x="348691" y="381813"/>
                  <a:pt x="348691" y="384657"/>
                </a:cubicBezTo>
                <a:cubicBezTo>
                  <a:pt x="348691" y="386283"/>
                  <a:pt x="348793" y="387604"/>
                  <a:pt x="348996" y="388620"/>
                </a:cubicBezTo>
                <a:cubicBezTo>
                  <a:pt x="349199" y="389636"/>
                  <a:pt x="349301" y="390550"/>
                  <a:pt x="349301" y="391363"/>
                </a:cubicBezTo>
                <a:lnTo>
                  <a:pt x="351129" y="398069"/>
                </a:lnTo>
                <a:lnTo>
                  <a:pt x="351129" y="402336"/>
                </a:lnTo>
                <a:lnTo>
                  <a:pt x="352349" y="404774"/>
                </a:lnTo>
                <a:lnTo>
                  <a:pt x="352958" y="404774"/>
                </a:lnTo>
                <a:cubicBezTo>
                  <a:pt x="352958" y="403555"/>
                  <a:pt x="352755" y="402336"/>
                  <a:pt x="352349" y="401117"/>
                </a:cubicBezTo>
                <a:lnTo>
                  <a:pt x="352349" y="398069"/>
                </a:lnTo>
                <a:cubicBezTo>
                  <a:pt x="352349" y="395224"/>
                  <a:pt x="351942" y="392176"/>
                  <a:pt x="351129" y="388925"/>
                </a:cubicBezTo>
                <a:lnTo>
                  <a:pt x="351129" y="384657"/>
                </a:lnTo>
                <a:cubicBezTo>
                  <a:pt x="351942" y="384657"/>
                  <a:pt x="352349" y="384454"/>
                  <a:pt x="352349" y="384048"/>
                </a:cubicBezTo>
                <a:cubicBezTo>
                  <a:pt x="352349" y="384048"/>
                  <a:pt x="352552" y="384251"/>
                  <a:pt x="352958" y="384657"/>
                </a:cubicBezTo>
                <a:cubicBezTo>
                  <a:pt x="352958" y="385470"/>
                  <a:pt x="353263" y="386689"/>
                  <a:pt x="353873" y="388315"/>
                </a:cubicBezTo>
                <a:cubicBezTo>
                  <a:pt x="354482" y="389941"/>
                  <a:pt x="354787" y="391363"/>
                  <a:pt x="354787" y="392582"/>
                </a:cubicBezTo>
                <a:cubicBezTo>
                  <a:pt x="354787" y="395021"/>
                  <a:pt x="355193" y="397459"/>
                  <a:pt x="356006" y="399897"/>
                </a:cubicBezTo>
                <a:lnTo>
                  <a:pt x="356006" y="405993"/>
                </a:lnTo>
                <a:cubicBezTo>
                  <a:pt x="356819" y="405993"/>
                  <a:pt x="357225" y="407619"/>
                  <a:pt x="357225" y="410870"/>
                </a:cubicBezTo>
                <a:cubicBezTo>
                  <a:pt x="357225" y="413309"/>
                  <a:pt x="357429" y="414528"/>
                  <a:pt x="357835" y="414528"/>
                </a:cubicBezTo>
                <a:lnTo>
                  <a:pt x="357835" y="418185"/>
                </a:lnTo>
                <a:cubicBezTo>
                  <a:pt x="357835" y="419811"/>
                  <a:pt x="358851" y="420624"/>
                  <a:pt x="360883" y="420624"/>
                </a:cubicBezTo>
                <a:lnTo>
                  <a:pt x="360883" y="414528"/>
                </a:lnTo>
                <a:cubicBezTo>
                  <a:pt x="360070" y="412089"/>
                  <a:pt x="359664" y="409245"/>
                  <a:pt x="359664" y="405993"/>
                </a:cubicBezTo>
                <a:cubicBezTo>
                  <a:pt x="359664" y="403961"/>
                  <a:pt x="359054" y="402742"/>
                  <a:pt x="357835" y="402336"/>
                </a:cubicBezTo>
                <a:lnTo>
                  <a:pt x="359664" y="402336"/>
                </a:lnTo>
                <a:lnTo>
                  <a:pt x="359664" y="404774"/>
                </a:lnTo>
                <a:cubicBezTo>
                  <a:pt x="360477" y="405587"/>
                  <a:pt x="360883" y="405993"/>
                  <a:pt x="360883" y="405993"/>
                </a:cubicBezTo>
                <a:lnTo>
                  <a:pt x="362102" y="405993"/>
                </a:lnTo>
                <a:cubicBezTo>
                  <a:pt x="362915" y="405181"/>
                  <a:pt x="362915" y="404774"/>
                  <a:pt x="362102" y="404774"/>
                </a:cubicBezTo>
                <a:lnTo>
                  <a:pt x="362102" y="402336"/>
                </a:lnTo>
                <a:cubicBezTo>
                  <a:pt x="362102" y="400304"/>
                  <a:pt x="362102" y="398983"/>
                  <a:pt x="362102" y="398373"/>
                </a:cubicBezTo>
                <a:cubicBezTo>
                  <a:pt x="362102" y="397764"/>
                  <a:pt x="361696" y="397662"/>
                  <a:pt x="360883" y="398069"/>
                </a:cubicBezTo>
                <a:cubicBezTo>
                  <a:pt x="360070" y="398069"/>
                  <a:pt x="359664" y="398678"/>
                  <a:pt x="359664" y="399897"/>
                </a:cubicBezTo>
                <a:lnTo>
                  <a:pt x="359664" y="401117"/>
                </a:lnTo>
                <a:cubicBezTo>
                  <a:pt x="358445" y="401117"/>
                  <a:pt x="357835" y="398881"/>
                  <a:pt x="357835" y="394411"/>
                </a:cubicBezTo>
                <a:lnTo>
                  <a:pt x="357835" y="393801"/>
                </a:lnTo>
                <a:cubicBezTo>
                  <a:pt x="359054" y="395427"/>
                  <a:pt x="359664" y="396646"/>
                  <a:pt x="359664" y="397459"/>
                </a:cubicBezTo>
                <a:lnTo>
                  <a:pt x="359664" y="392582"/>
                </a:lnTo>
                <a:cubicBezTo>
                  <a:pt x="360477" y="392582"/>
                  <a:pt x="360883" y="392176"/>
                  <a:pt x="360883" y="391363"/>
                </a:cubicBezTo>
                <a:lnTo>
                  <a:pt x="360883" y="389534"/>
                </a:lnTo>
                <a:cubicBezTo>
                  <a:pt x="360883" y="388315"/>
                  <a:pt x="360477" y="387096"/>
                  <a:pt x="359664" y="385877"/>
                </a:cubicBezTo>
                <a:lnTo>
                  <a:pt x="357835" y="385877"/>
                </a:lnTo>
                <a:lnTo>
                  <a:pt x="357835" y="384657"/>
                </a:lnTo>
                <a:cubicBezTo>
                  <a:pt x="357429" y="385470"/>
                  <a:pt x="357225" y="385470"/>
                  <a:pt x="357225" y="384657"/>
                </a:cubicBezTo>
                <a:cubicBezTo>
                  <a:pt x="356819" y="384251"/>
                  <a:pt x="356616" y="383438"/>
                  <a:pt x="356616" y="382219"/>
                </a:cubicBezTo>
                <a:cubicBezTo>
                  <a:pt x="356616" y="381000"/>
                  <a:pt x="356819" y="380390"/>
                  <a:pt x="357225" y="380390"/>
                </a:cubicBezTo>
                <a:lnTo>
                  <a:pt x="357225" y="384048"/>
                </a:lnTo>
                <a:cubicBezTo>
                  <a:pt x="357632" y="384454"/>
                  <a:pt x="358445" y="384454"/>
                  <a:pt x="359664" y="384048"/>
                </a:cubicBezTo>
                <a:lnTo>
                  <a:pt x="359664" y="382219"/>
                </a:lnTo>
                <a:cubicBezTo>
                  <a:pt x="359664" y="381000"/>
                  <a:pt x="359054" y="380390"/>
                  <a:pt x="357835" y="380390"/>
                </a:cubicBezTo>
                <a:cubicBezTo>
                  <a:pt x="357429" y="380390"/>
                  <a:pt x="357225" y="379984"/>
                  <a:pt x="357225" y="379171"/>
                </a:cubicBezTo>
                <a:cubicBezTo>
                  <a:pt x="357225" y="377952"/>
                  <a:pt x="357429" y="377342"/>
                  <a:pt x="357835" y="377342"/>
                </a:cubicBezTo>
                <a:cubicBezTo>
                  <a:pt x="359054" y="378561"/>
                  <a:pt x="359664" y="378155"/>
                  <a:pt x="359664" y="376123"/>
                </a:cubicBezTo>
                <a:cubicBezTo>
                  <a:pt x="358445" y="375717"/>
                  <a:pt x="357835" y="373685"/>
                  <a:pt x="357835" y="370027"/>
                </a:cubicBezTo>
                <a:cubicBezTo>
                  <a:pt x="357835" y="365150"/>
                  <a:pt x="357225" y="362712"/>
                  <a:pt x="356006" y="362712"/>
                </a:cubicBezTo>
                <a:cubicBezTo>
                  <a:pt x="356006" y="361086"/>
                  <a:pt x="356413" y="360273"/>
                  <a:pt x="357225" y="360273"/>
                </a:cubicBezTo>
                <a:lnTo>
                  <a:pt x="357225" y="357835"/>
                </a:lnTo>
                <a:cubicBezTo>
                  <a:pt x="357225" y="355397"/>
                  <a:pt x="356819" y="352958"/>
                  <a:pt x="356006" y="350520"/>
                </a:cubicBezTo>
                <a:cubicBezTo>
                  <a:pt x="356006" y="346456"/>
                  <a:pt x="355803" y="342697"/>
                  <a:pt x="355397" y="339242"/>
                </a:cubicBezTo>
                <a:cubicBezTo>
                  <a:pt x="354990" y="335788"/>
                  <a:pt x="354787" y="332638"/>
                  <a:pt x="354787" y="329793"/>
                </a:cubicBezTo>
                <a:cubicBezTo>
                  <a:pt x="354787" y="327761"/>
                  <a:pt x="354177" y="325526"/>
                  <a:pt x="352958" y="323088"/>
                </a:cubicBezTo>
                <a:cubicBezTo>
                  <a:pt x="352958" y="319430"/>
                  <a:pt x="352857" y="316992"/>
                  <a:pt x="352653" y="315773"/>
                </a:cubicBezTo>
                <a:cubicBezTo>
                  <a:pt x="352450" y="314553"/>
                  <a:pt x="352349" y="313741"/>
                  <a:pt x="352349" y="313334"/>
                </a:cubicBezTo>
                <a:cubicBezTo>
                  <a:pt x="351536" y="313334"/>
                  <a:pt x="351536" y="312928"/>
                  <a:pt x="352349" y="312115"/>
                </a:cubicBezTo>
                <a:lnTo>
                  <a:pt x="352349" y="309677"/>
                </a:lnTo>
                <a:cubicBezTo>
                  <a:pt x="351536" y="309677"/>
                  <a:pt x="351129" y="308864"/>
                  <a:pt x="351129" y="307238"/>
                </a:cubicBezTo>
                <a:lnTo>
                  <a:pt x="351129" y="302361"/>
                </a:lnTo>
                <a:cubicBezTo>
                  <a:pt x="351129" y="300736"/>
                  <a:pt x="350520" y="299110"/>
                  <a:pt x="349301" y="297485"/>
                </a:cubicBezTo>
                <a:lnTo>
                  <a:pt x="349301" y="290169"/>
                </a:lnTo>
                <a:cubicBezTo>
                  <a:pt x="349301" y="289357"/>
                  <a:pt x="349199" y="287325"/>
                  <a:pt x="348996" y="284073"/>
                </a:cubicBezTo>
                <a:cubicBezTo>
                  <a:pt x="348793" y="280822"/>
                  <a:pt x="348691" y="276149"/>
                  <a:pt x="348691" y="270053"/>
                </a:cubicBezTo>
                <a:lnTo>
                  <a:pt x="348691" y="263957"/>
                </a:lnTo>
                <a:cubicBezTo>
                  <a:pt x="347878" y="262331"/>
                  <a:pt x="347878" y="261518"/>
                  <a:pt x="348691" y="261518"/>
                </a:cubicBezTo>
                <a:cubicBezTo>
                  <a:pt x="348691" y="261518"/>
                  <a:pt x="348691" y="261315"/>
                  <a:pt x="348691" y="260909"/>
                </a:cubicBezTo>
                <a:cubicBezTo>
                  <a:pt x="348691" y="260502"/>
                  <a:pt x="348691" y="260299"/>
                  <a:pt x="348691" y="260299"/>
                </a:cubicBezTo>
                <a:cubicBezTo>
                  <a:pt x="348691" y="259893"/>
                  <a:pt x="348285" y="259689"/>
                  <a:pt x="347472" y="259689"/>
                </a:cubicBezTo>
                <a:cubicBezTo>
                  <a:pt x="347472" y="258470"/>
                  <a:pt x="347878" y="258470"/>
                  <a:pt x="348691" y="259689"/>
                </a:cubicBezTo>
                <a:cubicBezTo>
                  <a:pt x="349097" y="259689"/>
                  <a:pt x="349097" y="259080"/>
                  <a:pt x="348691" y="257861"/>
                </a:cubicBezTo>
                <a:lnTo>
                  <a:pt x="348691" y="255422"/>
                </a:lnTo>
                <a:cubicBezTo>
                  <a:pt x="348285" y="255829"/>
                  <a:pt x="347980" y="255930"/>
                  <a:pt x="347777" y="255727"/>
                </a:cubicBezTo>
                <a:cubicBezTo>
                  <a:pt x="347573" y="255524"/>
                  <a:pt x="347472" y="255016"/>
                  <a:pt x="347472" y="254203"/>
                </a:cubicBezTo>
                <a:cubicBezTo>
                  <a:pt x="347472" y="252577"/>
                  <a:pt x="347878" y="251765"/>
                  <a:pt x="348691" y="251765"/>
                </a:cubicBezTo>
                <a:lnTo>
                  <a:pt x="348691" y="220675"/>
                </a:lnTo>
                <a:lnTo>
                  <a:pt x="349301" y="217627"/>
                </a:lnTo>
                <a:lnTo>
                  <a:pt x="349301" y="191414"/>
                </a:lnTo>
                <a:cubicBezTo>
                  <a:pt x="350520" y="188976"/>
                  <a:pt x="351129" y="186131"/>
                  <a:pt x="351129" y="182880"/>
                </a:cubicBezTo>
                <a:lnTo>
                  <a:pt x="351129" y="174345"/>
                </a:lnTo>
                <a:cubicBezTo>
                  <a:pt x="351129" y="171094"/>
                  <a:pt x="351536" y="169062"/>
                  <a:pt x="352349" y="168249"/>
                </a:cubicBezTo>
                <a:lnTo>
                  <a:pt x="352349" y="148133"/>
                </a:lnTo>
                <a:cubicBezTo>
                  <a:pt x="352349" y="148133"/>
                  <a:pt x="352450" y="147523"/>
                  <a:pt x="352653" y="146304"/>
                </a:cubicBezTo>
                <a:cubicBezTo>
                  <a:pt x="352857" y="145085"/>
                  <a:pt x="352958" y="143662"/>
                  <a:pt x="352958" y="142037"/>
                </a:cubicBezTo>
                <a:lnTo>
                  <a:pt x="352958" y="129845"/>
                </a:lnTo>
                <a:cubicBezTo>
                  <a:pt x="352958" y="130657"/>
                  <a:pt x="352755" y="130657"/>
                  <a:pt x="352349" y="129845"/>
                </a:cubicBezTo>
                <a:cubicBezTo>
                  <a:pt x="352349" y="129032"/>
                  <a:pt x="351942" y="129438"/>
                  <a:pt x="351129" y="131064"/>
                </a:cubicBezTo>
                <a:lnTo>
                  <a:pt x="351129" y="138989"/>
                </a:lnTo>
                <a:cubicBezTo>
                  <a:pt x="351942" y="138989"/>
                  <a:pt x="352349" y="139192"/>
                  <a:pt x="352349" y="139598"/>
                </a:cubicBezTo>
                <a:lnTo>
                  <a:pt x="351129" y="139598"/>
                </a:lnTo>
                <a:cubicBezTo>
                  <a:pt x="351129" y="141630"/>
                  <a:pt x="350520" y="144272"/>
                  <a:pt x="349301" y="147523"/>
                </a:cubicBezTo>
                <a:lnTo>
                  <a:pt x="349301" y="151181"/>
                </a:lnTo>
                <a:lnTo>
                  <a:pt x="348691" y="151181"/>
                </a:lnTo>
                <a:lnTo>
                  <a:pt x="348691" y="154229"/>
                </a:lnTo>
                <a:cubicBezTo>
                  <a:pt x="348691" y="159105"/>
                  <a:pt x="348285" y="161950"/>
                  <a:pt x="347472" y="162763"/>
                </a:cubicBezTo>
                <a:cubicBezTo>
                  <a:pt x="347472" y="163982"/>
                  <a:pt x="347573" y="164795"/>
                  <a:pt x="347777" y="165201"/>
                </a:cubicBezTo>
                <a:cubicBezTo>
                  <a:pt x="347980" y="165608"/>
                  <a:pt x="348285" y="165811"/>
                  <a:pt x="348691" y="165811"/>
                </a:cubicBezTo>
                <a:lnTo>
                  <a:pt x="348691" y="157886"/>
                </a:lnTo>
                <a:cubicBezTo>
                  <a:pt x="349097" y="157886"/>
                  <a:pt x="349301" y="158902"/>
                  <a:pt x="349301" y="160934"/>
                </a:cubicBezTo>
                <a:lnTo>
                  <a:pt x="349301" y="161544"/>
                </a:lnTo>
                <a:lnTo>
                  <a:pt x="351129" y="162763"/>
                </a:lnTo>
                <a:lnTo>
                  <a:pt x="351129" y="165811"/>
                </a:lnTo>
                <a:lnTo>
                  <a:pt x="349301" y="164592"/>
                </a:lnTo>
                <a:lnTo>
                  <a:pt x="349301" y="162763"/>
                </a:lnTo>
                <a:lnTo>
                  <a:pt x="348691" y="168249"/>
                </a:lnTo>
                <a:cubicBezTo>
                  <a:pt x="348691" y="170688"/>
                  <a:pt x="348894" y="172313"/>
                  <a:pt x="349301" y="173126"/>
                </a:cubicBezTo>
                <a:lnTo>
                  <a:pt x="349301" y="174345"/>
                </a:lnTo>
                <a:lnTo>
                  <a:pt x="348691" y="174345"/>
                </a:lnTo>
                <a:lnTo>
                  <a:pt x="348691" y="173126"/>
                </a:lnTo>
                <a:lnTo>
                  <a:pt x="347472" y="171907"/>
                </a:lnTo>
                <a:lnTo>
                  <a:pt x="347472" y="174955"/>
                </a:lnTo>
                <a:cubicBezTo>
                  <a:pt x="347065" y="174955"/>
                  <a:pt x="346862" y="174142"/>
                  <a:pt x="346862" y="172517"/>
                </a:cubicBezTo>
                <a:lnTo>
                  <a:pt x="347472" y="157886"/>
                </a:lnTo>
                <a:lnTo>
                  <a:pt x="347472" y="142037"/>
                </a:lnTo>
                <a:cubicBezTo>
                  <a:pt x="348285" y="137566"/>
                  <a:pt x="348691" y="133096"/>
                  <a:pt x="348691" y="128625"/>
                </a:cubicBezTo>
                <a:lnTo>
                  <a:pt x="348691" y="124968"/>
                </a:lnTo>
                <a:cubicBezTo>
                  <a:pt x="348691" y="123342"/>
                  <a:pt x="348285" y="122123"/>
                  <a:pt x="347472" y="121310"/>
                </a:cubicBezTo>
                <a:close/>
                <a:moveTo>
                  <a:pt x="198729" y="121310"/>
                </a:moveTo>
                <a:lnTo>
                  <a:pt x="200558" y="121310"/>
                </a:lnTo>
                <a:lnTo>
                  <a:pt x="199339" y="122529"/>
                </a:lnTo>
                <a:cubicBezTo>
                  <a:pt x="199339" y="121717"/>
                  <a:pt x="199136" y="121310"/>
                  <a:pt x="198729" y="121310"/>
                </a:cubicBezTo>
                <a:close/>
                <a:moveTo>
                  <a:pt x="201777" y="117043"/>
                </a:moveTo>
                <a:cubicBezTo>
                  <a:pt x="200965" y="117043"/>
                  <a:pt x="200152" y="117653"/>
                  <a:pt x="199339" y="118872"/>
                </a:cubicBezTo>
                <a:lnTo>
                  <a:pt x="198120" y="118872"/>
                </a:lnTo>
                <a:cubicBezTo>
                  <a:pt x="197307" y="118872"/>
                  <a:pt x="196799" y="119075"/>
                  <a:pt x="196596" y="119481"/>
                </a:cubicBezTo>
                <a:cubicBezTo>
                  <a:pt x="196393" y="119888"/>
                  <a:pt x="196088" y="120091"/>
                  <a:pt x="195681" y="120091"/>
                </a:cubicBezTo>
                <a:cubicBezTo>
                  <a:pt x="195681" y="120497"/>
                  <a:pt x="195478" y="120701"/>
                  <a:pt x="195072" y="120701"/>
                </a:cubicBezTo>
                <a:cubicBezTo>
                  <a:pt x="194665" y="120701"/>
                  <a:pt x="194462" y="120497"/>
                  <a:pt x="194462" y="120091"/>
                </a:cubicBezTo>
                <a:lnTo>
                  <a:pt x="193243" y="120091"/>
                </a:lnTo>
                <a:cubicBezTo>
                  <a:pt x="192430" y="120091"/>
                  <a:pt x="192430" y="120497"/>
                  <a:pt x="193243" y="121310"/>
                </a:cubicBezTo>
                <a:cubicBezTo>
                  <a:pt x="194056" y="122123"/>
                  <a:pt x="194869" y="122529"/>
                  <a:pt x="195681" y="122529"/>
                </a:cubicBezTo>
                <a:cubicBezTo>
                  <a:pt x="195681" y="123342"/>
                  <a:pt x="196088" y="123342"/>
                  <a:pt x="196901" y="122529"/>
                </a:cubicBezTo>
                <a:lnTo>
                  <a:pt x="198120" y="121310"/>
                </a:lnTo>
                <a:lnTo>
                  <a:pt x="198729" y="121310"/>
                </a:lnTo>
                <a:cubicBezTo>
                  <a:pt x="198323" y="121310"/>
                  <a:pt x="198120" y="121717"/>
                  <a:pt x="198120" y="122529"/>
                </a:cubicBezTo>
                <a:lnTo>
                  <a:pt x="199339" y="122529"/>
                </a:lnTo>
                <a:cubicBezTo>
                  <a:pt x="199339" y="123342"/>
                  <a:pt x="199745" y="123342"/>
                  <a:pt x="200558" y="122529"/>
                </a:cubicBezTo>
                <a:cubicBezTo>
                  <a:pt x="201371" y="121717"/>
                  <a:pt x="202997" y="121310"/>
                  <a:pt x="205435" y="121310"/>
                </a:cubicBezTo>
                <a:cubicBezTo>
                  <a:pt x="206248" y="121310"/>
                  <a:pt x="206756" y="121005"/>
                  <a:pt x="206959" y="120396"/>
                </a:cubicBezTo>
                <a:cubicBezTo>
                  <a:pt x="207162" y="119786"/>
                  <a:pt x="207061" y="119278"/>
                  <a:pt x="206654" y="118872"/>
                </a:cubicBezTo>
                <a:cubicBezTo>
                  <a:pt x="205841" y="118872"/>
                  <a:pt x="205029" y="119278"/>
                  <a:pt x="204216" y="120091"/>
                </a:cubicBezTo>
                <a:cubicBezTo>
                  <a:pt x="203809" y="120091"/>
                  <a:pt x="203098" y="120193"/>
                  <a:pt x="202082" y="120396"/>
                </a:cubicBezTo>
                <a:cubicBezTo>
                  <a:pt x="201066" y="120599"/>
                  <a:pt x="200558" y="120497"/>
                  <a:pt x="200558" y="120091"/>
                </a:cubicBezTo>
                <a:lnTo>
                  <a:pt x="200558" y="118872"/>
                </a:lnTo>
                <a:cubicBezTo>
                  <a:pt x="200965" y="118872"/>
                  <a:pt x="201269" y="118770"/>
                  <a:pt x="201473" y="118567"/>
                </a:cubicBezTo>
                <a:cubicBezTo>
                  <a:pt x="201676" y="118364"/>
                  <a:pt x="201777" y="117856"/>
                  <a:pt x="201777" y="117043"/>
                </a:cubicBezTo>
                <a:close/>
                <a:moveTo>
                  <a:pt x="347472" y="116433"/>
                </a:moveTo>
                <a:lnTo>
                  <a:pt x="347472" y="118872"/>
                </a:lnTo>
                <a:cubicBezTo>
                  <a:pt x="348285" y="118872"/>
                  <a:pt x="348691" y="118262"/>
                  <a:pt x="348691" y="117043"/>
                </a:cubicBezTo>
                <a:cubicBezTo>
                  <a:pt x="348691" y="116637"/>
                  <a:pt x="348285" y="116433"/>
                  <a:pt x="347472" y="116433"/>
                </a:cubicBezTo>
                <a:close/>
                <a:moveTo>
                  <a:pt x="210921" y="116433"/>
                </a:moveTo>
                <a:cubicBezTo>
                  <a:pt x="210515" y="116433"/>
                  <a:pt x="209905" y="116637"/>
                  <a:pt x="209093" y="117043"/>
                </a:cubicBezTo>
                <a:cubicBezTo>
                  <a:pt x="208280" y="117043"/>
                  <a:pt x="207873" y="117653"/>
                  <a:pt x="207873" y="118872"/>
                </a:cubicBezTo>
                <a:cubicBezTo>
                  <a:pt x="208686" y="118872"/>
                  <a:pt x="209905" y="118262"/>
                  <a:pt x="211531" y="117043"/>
                </a:cubicBezTo>
                <a:cubicBezTo>
                  <a:pt x="211531" y="116637"/>
                  <a:pt x="211328" y="116433"/>
                  <a:pt x="210921" y="116433"/>
                </a:cubicBezTo>
                <a:close/>
                <a:moveTo>
                  <a:pt x="248717" y="105461"/>
                </a:moveTo>
                <a:cubicBezTo>
                  <a:pt x="246685" y="105461"/>
                  <a:pt x="245465" y="105867"/>
                  <a:pt x="245059" y="106680"/>
                </a:cubicBezTo>
                <a:cubicBezTo>
                  <a:pt x="244246" y="107086"/>
                  <a:pt x="243433" y="107391"/>
                  <a:pt x="242621" y="107594"/>
                </a:cubicBezTo>
                <a:cubicBezTo>
                  <a:pt x="241808" y="107797"/>
                  <a:pt x="241401" y="108102"/>
                  <a:pt x="241401" y="108509"/>
                </a:cubicBezTo>
                <a:cubicBezTo>
                  <a:pt x="240589" y="108509"/>
                  <a:pt x="239674" y="108813"/>
                  <a:pt x="238658" y="109423"/>
                </a:cubicBezTo>
                <a:cubicBezTo>
                  <a:pt x="237642" y="110033"/>
                  <a:pt x="236931" y="110337"/>
                  <a:pt x="236525" y="110337"/>
                </a:cubicBezTo>
                <a:cubicBezTo>
                  <a:pt x="234086" y="111557"/>
                  <a:pt x="231648" y="112674"/>
                  <a:pt x="229209" y="113690"/>
                </a:cubicBezTo>
                <a:cubicBezTo>
                  <a:pt x="226771" y="114706"/>
                  <a:pt x="224129" y="115824"/>
                  <a:pt x="221285" y="117043"/>
                </a:cubicBezTo>
                <a:cubicBezTo>
                  <a:pt x="220472" y="117043"/>
                  <a:pt x="219862" y="117348"/>
                  <a:pt x="219456" y="117957"/>
                </a:cubicBezTo>
                <a:cubicBezTo>
                  <a:pt x="219049" y="118567"/>
                  <a:pt x="218643" y="118872"/>
                  <a:pt x="218237" y="118872"/>
                </a:cubicBezTo>
                <a:cubicBezTo>
                  <a:pt x="216205" y="118872"/>
                  <a:pt x="214376" y="119278"/>
                  <a:pt x="212750" y="120091"/>
                </a:cubicBezTo>
                <a:cubicBezTo>
                  <a:pt x="211125" y="120904"/>
                  <a:pt x="209499" y="121310"/>
                  <a:pt x="207873" y="121310"/>
                </a:cubicBezTo>
                <a:cubicBezTo>
                  <a:pt x="207061" y="122123"/>
                  <a:pt x="206248" y="122529"/>
                  <a:pt x="205435" y="122529"/>
                </a:cubicBezTo>
                <a:cubicBezTo>
                  <a:pt x="204622" y="123342"/>
                  <a:pt x="203809" y="123749"/>
                  <a:pt x="202997" y="123749"/>
                </a:cubicBezTo>
                <a:lnTo>
                  <a:pt x="199339" y="123749"/>
                </a:lnTo>
                <a:cubicBezTo>
                  <a:pt x="198120" y="124155"/>
                  <a:pt x="197307" y="124358"/>
                  <a:pt x="196901" y="124358"/>
                </a:cubicBezTo>
                <a:cubicBezTo>
                  <a:pt x="196494" y="124358"/>
                  <a:pt x="196088" y="124155"/>
                  <a:pt x="195681" y="123749"/>
                </a:cubicBezTo>
                <a:lnTo>
                  <a:pt x="194462" y="123749"/>
                </a:lnTo>
                <a:cubicBezTo>
                  <a:pt x="192024" y="124561"/>
                  <a:pt x="190805" y="125374"/>
                  <a:pt x="190805" y="126187"/>
                </a:cubicBezTo>
                <a:cubicBezTo>
                  <a:pt x="189992" y="126187"/>
                  <a:pt x="188976" y="126593"/>
                  <a:pt x="187757" y="127406"/>
                </a:cubicBezTo>
                <a:cubicBezTo>
                  <a:pt x="188976" y="127406"/>
                  <a:pt x="189585" y="127406"/>
                  <a:pt x="189585" y="127406"/>
                </a:cubicBezTo>
                <a:cubicBezTo>
                  <a:pt x="191211" y="127000"/>
                  <a:pt x="192024" y="126797"/>
                  <a:pt x="192024" y="126797"/>
                </a:cubicBezTo>
                <a:cubicBezTo>
                  <a:pt x="192024" y="126797"/>
                  <a:pt x="192024" y="127000"/>
                  <a:pt x="192024" y="127406"/>
                </a:cubicBezTo>
                <a:cubicBezTo>
                  <a:pt x="191211" y="127406"/>
                  <a:pt x="190805" y="127813"/>
                  <a:pt x="190805" y="128625"/>
                </a:cubicBezTo>
                <a:cubicBezTo>
                  <a:pt x="190805" y="129438"/>
                  <a:pt x="190398" y="130251"/>
                  <a:pt x="189585" y="131064"/>
                </a:cubicBezTo>
                <a:lnTo>
                  <a:pt x="190805" y="132283"/>
                </a:lnTo>
                <a:lnTo>
                  <a:pt x="192024" y="132283"/>
                </a:lnTo>
                <a:lnTo>
                  <a:pt x="192024" y="134721"/>
                </a:lnTo>
                <a:cubicBezTo>
                  <a:pt x="192837" y="135941"/>
                  <a:pt x="193243" y="136753"/>
                  <a:pt x="193243" y="137160"/>
                </a:cubicBezTo>
                <a:cubicBezTo>
                  <a:pt x="192837" y="137160"/>
                  <a:pt x="192024" y="136855"/>
                  <a:pt x="190805" y="136245"/>
                </a:cubicBezTo>
                <a:cubicBezTo>
                  <a:pt x="189585" y="135636"/>
                  <a:pt x="188366" y="134721"/>
                  <a:pt x="187147" y="133502"/>
                </a:cubicBezTo>
                <a:cubicBezTo>
                  <a:pt x="186741" y="133096"/>
                  <a:pt x="186233" y="133096"/>
                  <a:pt x="185623" y="133502"/>
                </a:cubicBezTo>
                <a:cubicBezTo>
                  <a:pt x="185013" y="133909"/>
                  <a:pt x="184709" y="134315"/>
                  <a:pt x="184709" y="134721"/>
                </a:cubicBezTo>
                <a:lnTo>
                  <a:pt x="184709" y="135941"/>
                </a:lnTo>
                <a:lnTo>
                  <a:pt x="183489" y="134721"/>
                </a:lnTo>
                <a:cubicBezTo>
                  <a:pt x="182677" y="134721"/>
                  <a:pt x="181864" y="134315"/>
                  <a:pt x="181051" y="133502"/>
                </a:cubicBezTo>
                <a:cubicBezTo>
                  <a:pt x="180238" y="133502"/>
                  <a:pt x="179629" y="133401"/>
                  <a:pt x="179222" y="133197"/>
                </a:cubicBezTo>
                <a:cubicBezTo>
                  <a:pt x="178816" y="132994"/>
                  <a:pt x="178613" y="133096"/>
                  <a:pt x="178613" y="133502"/>
                </a:cubicBezTo>
                <a:lnTo>
                  <a:pt x="175565" y="133502"/>
                </a:lnTo>
                <a:cubicBezTo>
                  <a:pt x="174752" y="133502"/>
                  <a:pt x="174345" y="133909"/>
                  <a:pt x="174345" y="134721"/>
                </a:cubicBezTo>
                <a:cubicBezTo>
                  <a:pt x="173939" y="136347"/>
                  <a:pt x="173329" y="137160"/>
                  <a:pt x="172517" y="137160"/>
                </a:cubicBezTo>
                <a:cubicBezTo>
                  <a:pt x="171297" y="137160"/>
                  <a:pt x="170688" y="137769"/>
                  <a:pt x="170688" y="138989"/>
                </a:cubicBezTo>
                <a:lnTo>
                  <a:pt x="168859" y="140817"/>
                </a:lnTo>
                <a:cubicBezTo>
                  <a:pt x="168859" y="141630"/>
                  <a:pt x="168249" y="142037"/>
                  <a:pt x="167030" y="142037"/>
                </a:cubicBezTo>
                <a:cubicBezTo>
                  <a:pt x="166624" y="142849"/>
                  <a:pt x="166217" y="143256"/>
                  <a:pt x="165811" y="143256"/>
                </a:cubicBezTo>
                <a:cubicBezTo>
                  <a:pt x="165405" y="143256"/>
                  <a:pt x="165201" y="142849"/>
                  <a:pt x="165201" y="142037"/>
                </a:cubicBezTo>
                <a:lnTo>
                  <a:pt x="162153" y="139598"/>
                </a:lnTo>
                <a:cubicBezTo>
                  <a:pt x="161341" y="139598"/>
                  <a:pt x="160934" y="139395"/>
                  <a:pt x="160934" y="138989"/>
                </a:cubicBezTo>
                <a:lnTo>
                  <a:pt x="160325" y="138989"/>
                </a:lnTo>
                <a:cubicBezTo>
                  <a:pt x="159512" y="138989"/>
                  <a:pt x="158801" y="139090"/>
                  <a:pt x="158191" y="139293"/>
                </a:cubicBezTo>
                <a:cubicBezTo>
                  <a:pt x="157581" y="139497"/>
                  <a:pt x="157683" y="139598"/>
                  <a:pt x="158496" y="139598"/>
                </a:cubicBezTo>
                <a:cubicBezTo>
                  <a:pt x="159715" y="139598"/>
                  <a:pt x="159715" y="140005"/>
                  <a:pt x="158496" y="140817"/>
                </a:cubicBezTo>
                <a:cubicBezTo>
                  <a:pt x="157683" y="141630"/>
                  <a:pt x="157277" y="142443"/>
                  <a:pt x="157277" y="143256"/>
                </a:cubicBezTo>
                <a:cubicBezTo>
                  <a:pt x="156870" y="143256"/>
                  <a:pt x="156667" y="142849"/>
                  <a:pt x="156667" y="142037"/>
                </a:cubicBezTo>
                <a:cubicBezTo>
                  <a:pt x="155448" y="142037"/>
                  <a:pt x="154838" y="142849"/>
                  <a:pt x="154838" y="144475"/>
                </a:cubicBezTo>
                <a:cubicBezTo>
                  <a:pt x="154838" y="146507"/>
                  <a:pt x="154635" y="148234"/>
                  <a:pt x="154229" y="149657"/>
                </a:cubicBezTo>
                <a:cubicBezTo>
                  <a:pt x="153822" y="151079"/>
                  <a:pt x="153619" y="151993"/>
                  <a:pt x="153619" y="152400"/>
                </a:cubicBezTo>
                <a:cubicBezTo>
                  <a:pt x="152806" y="152400"/>
                  <a:pt x="152197" y="152501"/>
                  <a:pt x="151790" y="152705"/>
                </a:cubicBezTo>
                <a:cubicBezTo>
                  <a:pt x="151384" y="152908"/>
                  <a:pt x="150774" y="153009"/>
                  <a:pt x="149961" y="153009"/>
                </a:cubicBezTo>
                <a:cubicBezTo>
                  <a:pt x="149555" y="153009"/>
                  <a:pt x="149047" y="153111"/>
                  <a:pt x="148437" y="153314"/>
                </a:cubicBezTo>
                <a:cubicBezTo>
                  <a:pt x="147828" y="153517"/>
                  <a:pt x="147117" y="153416"/>
                  <a:pt x="146304" y="153009"/>
                </a:cubicBezTo>
                <a:lnTo>
                  <a:pt x="140208" y="153009"/>
                </a:lnTo>
                <a:cubicBezTo>
                  <a:pt x="139801" y="153009"/>
                  <a:pt x="139192" y="153213"/>
                  <a:pt x="138379" y="153619"/>
                </a:cubicBezTo>
                <a:cubicBezTo>
                  <a:pt x="137566" y="154025"/>
                  <a:pt x="136550" y="154229"/>
                  <a:pt x="135331" y="154229"/>
                </a:cubicBezTo>
                <a:cubicBezTo>
                  <a:pt x="134518" y="155448"/>
                  <a:pt x="133705" y="156057"/>
                  <a:pt x="132893" y="156057"/>
                </a:cubicBezTo>
                <a:cubicBezTo>
                  <a:pt x="132080" y="156057"/>
                  <a:pt x="131369" y="156159"/>
                  <a:pt x="130759" y="156362"/>
                </a:cubicBezTo>
                <a:cubicBezTo>
                  <a:pt x="130149" y="156565"/>
                  <a:pt x="129641" y="156667"/>
                  <a:pt x="129235" y="156667"/>
                </a:cubicBezTo>
                <a:cubicBezTo>
                  <a:pt x="127609" y="157480"/>
                  <a:pt x="125984" y="157886"/>
                  <a:pt x="124358" y="157886"/>
                </a:cubicBezTo>
                <a:cubicBezTo>
                  <a:pt x="123545" y="157886"/>
                  <a:pt x="123139" y="157480"/>
                  <a:pt x="123139" y="156667"/>
                </a:cubicBezTo>
                <a:cubicBezTo>
                  <a:pt x="123139" y="156261"/>
                  <a:pt x="122326" y="156057"/>
                  <a:pt x="120701" y="156057"/>
                </a:cubicBezTo>
                <a:cubicBezTo>
                  <a:pt x="118669" y="156057"/>
                  <a:pt x="117043" y="156261"/>
                  <a:pt x="115824" y="156667"/>
                </a:cubicBezTo>
                <a:cubicBezTo>
                  <a:pt x="115011" y="158699"/>
                  <a:pt x="113589" y="165811"/>
                  <a:pt x="111557" y="178003"/>
                </a:cubicBezTo>
                <a:lnTo>
                  <a:pt x="111557" y="185318"/>
                </a:lnTo>
                <a:lnTo>
                  <a:pt x="110947" y="186537"/>
                </a:lnTo>
                <a:lnTo>
                  <a:pt x="112776" y="185318"/>
                </a:lnTo>
                <a:cubicBezTo>
                  <a:pt x="114808" y="183693"/>
                  <a:pt x="116027" y="182067"/>
                  <a:pt x="116433" y="180441"/>
                </a:cubicBezTo>
                <a:cubicBezTo>
                  <a:pt x="115621" y="183286"/>
                  <a:pt x="114706" y="185826"/>
                  <a:pt x="113690" y="188061"/>
                </a:cubicBezTo>
                <a:cubicBezTo>
                  <a:pt x="112674" y="190297"/>
                  <a:pt x="112369" y="191414"/>
                  <a:pt x="112776" y="191414"/>
                </a:cubicBezTo>
                <a:cubicBezTo>
                  <a:pt x="113995" y="191414"/>
                  <a:pt x="113995" y="191821"/>
                  <a:pt x="112776" y="192633"/>
                </a:cubicBezTo>
                <a:cubicBezTo>
                  <a:pt x="112369" y="192633"/>
                  <a:pt x="111963" y="193141"/>
                  <a:pt x="111557" y="194157"/>
                </a:cubicBezTo>
                <a:cubicBezTo>
                  <a:pt x="111150" y="195173"/>
                  <a:pt x="110947" y="196088"/>
                  <a:pt x="110947" y="196901"/>
                </a:cubicBezTo>
                <a:cubicBezTo>
                  <a:pt x="111353" y="196901"/>
                  <a:pt x="111557" y="197510"/>
                  <a:pt x="111557" y="198729"/>
                </a:cubicBezTo>
                <a:cubicBezTo>
                  <a:pt x="111557" y="199136"/>
                  <a:pt x="111557" y="199847"/>
                  <a:pt x="111557" y="200863"/>
                </a:cubicBezTo>
                <a:cubicBezTo>
                  <a:pt x="111557" y="201879"/>
                  <a:pt x="111557" y="202387"/>
                  <a:pt x="111557" y="202387"/>
                </a:cubicBezTo>
                <a:lnTo>
                  <a:pt x="111557" y="205435"/>
                </a:lnTo>
                <a:cubicBezTo>
                  <a:pt x="111557" y="205841"/>
                  <a:pt x="111658" y="206248"/>
                  <a:pt x="111861" y="206654"/>
                </a:cubicBezTo>
                <a:cubicBezTo>
                  <a:pt x="112065" y="207061"/>
                  <a:pt x="112369" y="207264"/>
                  <a:pt x="112776" y="207264"/>
                </a:cubicBezTo>
                <a:cubicBezTo>
                  <a:pt x="112776" y="206451"/>
                  <a:pt x="113385" y="206451"/>
                  <a:pt x="114605" y="207264"/>
                </a:cubicBezTo>
                <a:cubicBezTo>
                  <a:pt x="115824" y="208077"/>
                  <a:pt x="117449" y="208483"/>
                  <a:pt x="119481" y="208483"/>
                </a:cubicBezTo>
                <a:cubicBezTo>
                  <a:pt x="119888" y="208077"/>
                  <a:pt x="120294" y="207772"/>
                  <a:pt x="120701" y="207569"/>
                </a:cubicBezTo>
                <a:cubicBezTo>
                  <a:pt x="121107" y="207365"/>
                  <a:pt x="121310" y="207670"/>
                  <a:pt x="121310" y="208483"/>
                </a:cubicBezTo>
                <a:cubicBezTo>
                  <a:pt x="122529" y="209702"/>
                  <a:pt x="123545" y="210312"/>
                  <a:pt x="124358" y="210312"/>
                </a:cubicBezTo>
                <a:cubicBezTo>
                  <a:pt x="124358" y="209093"/>
                  <a:pt x="123952" y="208077"/>
                  <a:pt x="123139" y="207264"/>
                </a:cubicBezTo>
                <a:cubicBezTo>
                  <a:pt x="122326" y="207264"/>
                  <a:pt x="121310" y="206553"/>
                  <a:pt x="120091" y="205130"/>
                </a:cubicBezTo>
                <a:cubicBezTo>
                  <a:pt x="118872" y="203708"/>
                  <a:pt x="117653" y="202590"/>
                  <a:pt x="116433" y="201777"/>
                </a:cubicBezTo>
                <a:cubicBezTo>
                  <a:pt x="116433" y="200558"/>
                  <a:pt x="116332" y="199441"/>
                  <a:pt x="116129" y="198425"/>
                </a:cubicBezTo>
                <a:cubicBezTo>
                  <a:pt x="115925" y="197409"/>
                  <a:pt x="115417" y="196291"/>
                  <a:pt x="114605" y="195072"/>
                </a:cubicBezTo>
                <a:cubicBezTo>
                  <a:pt x="114605" y="194259"/>
                  <a:pt x="115011" y="193446"/>
                  <a:pt x="115824" y="192633"/>
                </a:cubicBezTo>
                <a:cubicBezTo>
                  <a:pt x="117856" y="189789"/>
                  <a:pt x="119481" y="189789"/>
                  <a:pt x="120701" y="192633"/>
                </a:cubicBezTo>
                <a:lnTo>
                  <a:pt x="121310" y="193853"/>
                </a:lnTo>
                <a:lnTo>
                  <a:pt x="121310" y="195072"/>
                </a:lnTo>
                <a:cubicBezTo>
                  <a:pt x="122529" y="194259"/>
                  <a:pt x="123139" y="194259"/>
                  <a:pt x="123139" y="195072"/>
                </a:cubicBezTo>
                <a:cubicBezTo>
                  <a:pt x="123952" y="195072"/>
                  <a:pt x="124358" y="194665"/>
                  <a:pt x="124358" y="193853"/>
                </a:cubicBezTo>
                <a:cubicBezTo>
                  <a:pt x="123545" y="193040"/>
                  <a:pt x="123139" y="191821"/>
                  <a:pt x="123139" y="190195"/>
                </a:cubicBezTo>
                <a:cubicBezTo>
                  <a:pt x="123952" y="190195"/>
                  <a:pt x="124358" y="190601"/>
                  <a:pt x="124358" y="191414"/>
                </a:cubicBezTo>
                <a:cubicBezTo>
                  <a:pt x="124358" y="192227"/>
                  <a:pt x="124561" y="192633"/>
                  <a:pt x="124968" y="192633"/>
                </a:cubicBezTo>
                <a:lnTo>
                  <a:pt x="124968" y="191414"/>
                </a:lnTo>
                <a:cubicBezTo>
                  <a:pt x="124968" y="190601"/>
                  <a:pt x="125171" y="189992"/>
                  <a:pt x="125577" y="189585"/>
                </a:cubicBezTo>
                <a:cubicBezTo>
                  <a:pt x="125984" y="189179"/>
                  <a:pt x="126797" y="188976"/>
                  <a:pt x="128016" y="188976"/>
                </a:cubicBezTo>
                <a:lnTo>
                  <a:pt x="129845" y="188976"/>
                </a:lnTo>
                <a:cubicBezTo>
                  <a:pt x="131064" y="188163"/>
                  <a:pt x="131673" y="188163"/>
                  <a:pt x="131673" y="188976"/>
                </a:cubicBezTo>
                <a:cubicBezTo>
                  <a:pt x="131673" y="189382"/>
                  <a:pt x="131978" y="189585"/>
                  <a:pt x="132588" y="189585"/>
                </a:cubicBezTo>
                <a:cubicBezTo>
                  <a:pt x="133197" y="189585"/>
                  <a:pt x="133705" y="189382"/>
                  <a:pt x="134112" y="188976"/>
                </a:cubicBezTo>
                <a:cubicBezTo>
                  <a:pt x="134518" y="188569"/>
                  <a:pt x="134925" y="188366"/>
                  <a:pt x="135331" y="188366"/>
                </a:cubicBezTo>
                <a:cubicBezTo>
                  <a:pt x="135737" y="188366"/>
                  <a:pt x="136144" y="188569"/>
                  <a:pt x="136550" y="188976"/>
                </a:cubicBezTo>
                <a:cubicBezTo>
                  <a:pt x="139801" y="188163"/>
                  <a:pt x="142240" y="186944"/>
                  <a:pt x="143865" y="185318"/>
                </a:cubicBezTo>
                <a:cubicBezTo>
                  <a:pt x="144678" y="184505"/>
                  <a:pt x="145491" y="184099"/>
                  <a:pt x="146304" y="184099"/>
                </a:cubicBezTo>
                <a:cubicBezTo>
                  <a:pt x="147117" y="184099"/>
                  <a:pt x="149149" y="183286"/>
                  <a:pt x="152400" y="181661"/>
                </a:cubicBezTo>
                <a:cubicBezTo>
                  <a:pt x="154432" y="180035"/>
                  <a:pt x="156057" y="178917"/>
                  <a:pt x="157277" y="178308"/>
                </a:cubicBezTo>
                <a:cubicBezTo>
                  <a:pt x="158496" y="177698"/>
                  <a:pt x="159512" y="177597"/>
                  <a:pt x="160325" y="178003"/>
                </a:cubicBezTo>
                <a:lnTo>
                  <a:pt x="163142" y="176438"/>
                </a:lnTo>
                <a:lnTo>
                  <a:pt x="163373" y="176784"/>
                </a:lnTo>
                <a:lnTo>
                  <a:pt x="163373" y="176310"/>
                </a:lnTo>
                <a:lnTo>
                  <a:pt x="165811" y="174955"/>
                </a:lnTo>
                <a:cubicBezTo>
                  <a:pt x="167843" y="174549"/>
                  <a:pt x="169265" y="174345"/>
                  <a:pt x="170078" y="174345"/>
                </a:cubicBezTo>
                <a:lnTo>
                  <a:pt x="170688" y="174345"/>
                </a:lnTo>
                <a:cubicBezTo>
                  <a:pt x="170688" y="173533"/>
                  <a:pt x="171297" y="173126"/>
                  <a:pt x="172517" y="173126"/>
                </a:cubicBezTo>
                <a:cubicBezTo>
                  <a:pt x="173329" y="173126"/>
                  <a:pt x="173939" y="172720"/>
                  <a:pt x="174345" y="171907"/>
                </a:cubicBezTo>
                <a:lnTo>
                  <a:pt x="177393" y="169469"/>
                </a:lnTo>
                <a:cubicBezTo>
                  <a:pt x="177800" y="169469"/>
                  <a:pt x="178308" y="169265"/>
                  <a:pt x="178917" y="168859"/>
                </a:cubicBezTo>
                <a:cubicBezTo>
                  <a:pt x="179527" y="168453"/>
                  <a:pt x="180238" y="168249"/>
                  <a:pt x="181051" y="168249"/>
                </a:cubicBezTo>
                <a:cubicBezTo>
                  <a:pt x="181051" y="167437"/>
                  <a:pt x="181457" y="166929"/>
                  <a:pt x="182270" y="166725"/>
                </a:cubicBezTo>
                <a:cubicBezTo>
                  <a:pt x="183083" y="166522"/>
                  <a:pt x="184302" y="166421"/>
                  <a:pt x="185928" y="166421"/>
                </a:cubicBezTo>
                <a:cubicBezTo>
                  <a:pt x="187147" y="166421"/>
                  <a:pt x="188671" y="166014"/>
                  <a:pt x="190500" y="165201"/>
                </a:cubicBezTo>
                <a:cubicBezTo>
                  <a:pt x="192329" y="164389"/>
                  <a:pt x="193243" y="163576"/>
                  <a:pt x="193243" y="162763"/>
                </a:cubicBezTo>
                <a:lnTo>
                  <a:pt x="194462" y="162763"/>
                </a:lnTo>
                <a:cubicBezTo>
                  <a:pt x="195275" y="162763"/>
                  <a:pt x="195681" y="162357"/>
                  <a:pt x="195681" y="161544"/>
                </a:cubicBezTo>
                <a:lnTo>
                  <a:pt x="194462" y="161544"/>
                </a:lnTo>
                <a:cubicBezTo>
                  <a:pt x="196088" y="160325"/>
                  <a:pt x="197307" y="160121"/>
                  <a:pt x="198120" y="160934"/>
                </a:cubicBezTo>
                <a:lnTo>
                  <a:pt x="198120" y="159715"/>
                </a:lnTo>
                <a:cubicBezTo>
                  <a:pt x="198933" y="159715"/>
                  <a:pt x="199339" y="159715"/>
                  <a:pt x="199339" y="159715"/>
                </a:cubicBezTo>
                <a:lnTo>
                  <a:pt x="202997" y="156667"/>
                </a:lnTo>
                <a:lnTo>
                  <a:pt x="202997" y="157886"/>
                </a:lnTo>
                <a:lnTo>
                  <a:pt x="204216" y="157886"/>
                </a:lnTo>
                <a:lnTo>
                  <a:pt x="204216" y="156667"/>
                </a:lnTo>
                <a:cubicBezTo>
                  <a:pt x="204216" y="156261"/>
                  <a:pt x="204825" y="155854"/>
                  <a:pt x="206045" y="155448"/>
                </a:cubicBezTo>
                <a:cubicBezTo>
                  <a:pt x="207264" y="155041"/>
                  <a:pt x="207873" y="155245"/>
                  <a:pt x="207873" y="156057"/>
                </a:cubicBezTo>
                <a:cubicBezTo>
                  <a:pt x="208686" y="156464"/>
                  <a:pt x="209499" y="156464"/>
                  <a:pt x="210312" y="156057"/>
                </a:cubicBezTo>
                <a:cubicBezTo>
                  <a:pt x="211125" y="155651"/>
                  <a:pt x="211531" y="155041"/>
                  <a:pt x="211531" y="154229"/>
                </a:cubicBezTo>
                <a:lnTo>
                  <a:pt x="210312" y="154229"/>
                </a:lnTo>
                <a:cubicBezTo>
                  <a:pt x="211125" y="153416"/>
                  <a:pt x="211531" y="153009"/>
                  <a:pt x="211531" y="153009"/>
                </a:cubicBezTo>
                <a:lnTo>
                  <a:pt x="212750" y="152400"/>
                </a:lnTo>
                <a:cubicBezTo>
                  <a:pt x="212750" y="152400"/>
                  <a:pt x="213157" y="152298"/>
                  <a:pt x="213969" y="152095"/>
                </a:cubicBezTo>
                <a:cubicBezTo>
                  <a:pt x="214782" y="151892"/>
                  <a:pt x="215189" y="151587"/>
                  <a:pt x="215189" y="151181"/>
                </a:cubicBezTo>
                <a:lnTo>
                  <a:pt x="215189" y="149352"/>
                </a:lnTo>
                <a:cubicBezTo>
                  <a:pt x="211937" y="151384"/>
                  <a:pt x="209905" y="152400"/>
                  <a:pt x="209093" y="152400"/>
                </a:cubicBezTo>
                <a:lnTo>
                  <a:pt x="207873" y="153009"/>
                </a:lnTo>
                <a:cubicBezTo>
                  <a:pt x="207467" y="153009"/>
                  <a:pt x="207772" y="152501"/>
                  <a:pt x="208788" y="151485"/>
                </a:cubicBezTo>
                <a:cubicBezTo>
                  <a:pt x="209804" y="150469"/>
                  <a:pt x="210718" y="149758"/>
                  <a:pt x="211531" y="149352"/>
                </a:cubicBezTo>
                <a:lnTo>
                  <a:pt x="214579" y="149352"/>
                </a:lnTo>
                <a:cubicBezTo>
                  <a:pt x="214579" y="148945"/>
                  <a:pt x="214782" y="148641"/>
                  <a:pt x="215189" y="148437"/>
                </a:cubicBezTo>
                <a:cubicBezTo>
                  <a:pt x="215595" y="148234"/>
                  <a:pt x="215595" y="147929"/>
                  <a:pt x="215189" y="147523"/>
                </a:cubicBezTo>
                <a:cubicBezTo>
                  <a:pt x="215189" y="146710"/>
                  <a:pt x="214985" y="146304"/>
                  <a:pt x="214579" y="146304"/>
                </a:cubicBezTo>
                <a:cubicBezTo>
                  <a:pt x="214173" y="146304"/>
                  <a:pt x="213157" y="146710"/>
                  <a:pt x="211531" y="147523"/>
                </a:cubicBezTo>
                <a:lnTo>
                  <a:pt x="210312" y="147523"/>
                </a:lnTo>
                <a:lnTo>
                  <a:pt x="210312" y="145694"/>
                </a:lnTo>
                <a:lnTo>
                  <a:pt x="211531" y="145694"/>
                </a:lnTo>
                <a:cubicBezTo>
                  <a:pt x="212344" y="145694"/>
                  <a:pt x="213157" y="145288"/>
                  <a:pt x="213969" y="144475"/>
                </a:cubicBezTo>
                <a:cubicBezTo>
                  <a:pt x="214782" y="143662"/>
                  <a:pt x="215189" y="142849"/>
                  <a:pt x="215189" y="142037"/>
                </a:cubicBezTo>
                <a:lnTo>
                  <a:pt x="216408" y="140817"/>
                </a:lnTo>
                <a:cubicBezTo>
                  <a:pt x="217627" y="140817"/>
                  <a:pt x="218440" y="141224"/>
                  <a:pt x="218846" y="142037"/>
                </a:cubicBezTo>
                <a:lnTo>
                  <a:pt x="218846" y="140817"/>
                </a:lnTo>
                <a:cubicBezTo>
                  <a:pt x="218846" y="140005"/>
                  <a:pt x="219151" y="139497"/>
                  <a:pt x="219761" y="139293"/>
                </a:cubicBezTo>
                <a:cubicBezTo>
                  <a:pt x="220370" y="139090"/>
                  <a:pt x="220878" y="139192"/>
                  <a:pt x="221285" y="139598"/>
                </a:cubicBezTo>
                <a:cubicBezTo>
                  <a:pt x="221285" y="140411"/>
                  <a:pt x="221894" y="140817"/>
                  <a:pt x="223113" y="140817"/>
                </a:cubicBezTo>
                <a:cubicBezTo>
                  <a:pt x="223113" y="140005"/>
                  <a:pt x="223317" y="139598"/>
                  <a:pt x="223723" y="139598"/>
                </a:cubicBezTo>
                <a:cubicBezTo>
                  <a:pt x="225755" y="139598"/>
                  <a:pt x="227990" y="140817"/>
                  <a:pt x="230429" y="143256"/>
                </a:cubicBezTo>
                <a:cubicBezTo>
                  <a:pt x="230429" y="144069"/>
                  <a:pt x="230835" y="144475"/>
                  <a:pt x="231648" y="144475"/>
                </a:cubicBezTo>
                <a:cubicBezTo>
                  <a:pt x="232054" y="144475"/>
                  <a:pt x="232562" y="144678"/>
                  <a:pt x="233172" y="145085"/>
                </a:cubicBezTo>
                <a:cubicBezTo>
                  <a:pt x="233781" y="145491"/>
                  <a:pt x="234493" y="145694"/>
                  <a:pt x="235305" y="145694"/>
                </a:cubicBezTo>
                <a:cubicBezTo>
                  <a:pt x="235305" y="146913"/>
                  <a:pt x="235712" y="147523"/>
                  <a:pt x="236525" y="147523"/>
                </a:cubicBezTo>
                <a:lnTo>
                  <a:pt x="236525" y="148133"/>
                </a:lnTo>
                <a:cubicBezTo>
                  <a:pt x="236525" y="148945"/>
                  <a:pt x="236728" y="149352"/>
                  <a:pt x="237134" y="149352"/>
                </a:cubicBezTo>
                <a:lnTo>
                  <a:pt x="241401" y="149352"/>
                </a:lnTo>
                <a:cubicBezTo>
                  <a:pt x="241401" y="148945"/>
                  <a:pt x="241503" y="148742"/>
                  <a:pt x="241706" y="148742"/>
                </a:cubicBezTo>
                <a:cubicBezTo>
                  <a:pt x="241909" y="148742"/>
                  <a:pt x="242621" y="148945"/>
                  <a:pt x="243840" y="149352"/>
                </a:cubicBezTo>
                <a:lnTo>
                  <a:pt x="243840" y="151181"/>
                </a:lnTo>
                <a:cubicBezTo>
                  <a:pt x="243840" y="151993"/>
                  <a:pt x="244246" y="152400"/>
                  <a:pt x="245059" y="152400"/>
                </a:cubicBezTo>
                <a:lnTo>
                  <a:pt x="248717" y="152400"/>
                </a:lnTo>
                <a:lnTo>
                  <a:pt x="251155" y="154229"/>
                </a:lnTo>
                <a:cubicBezTo>
                  <a:pt x="251561" y="154229"/>
                  <a:pt x="252171" y="154432"/>
                  <a:pt x="252984" y="154838"/>
                </a:cubicBezTo>
                <a:cubicBezTo>
                  <a:pt x="253797" y="155245"/>
                  <a:pt x="254406" y="155041"/>
                  <a:pt x="254813" y="154229"/>
                </a:cubicBezTo>
                <a:cubicBezTo>
                  <a:pt x="254813" y="148133"/>
                  <a:pt x="254406" y="143256"/>
                  <a:pt x="253593" y="139598"/>
                </a:cubicBezTo>
                <a:cubicBezTo>
                  <a:pt x="253593" y="133909"/>
                  <a:pt x="253187" y="130251"/>
                  <a:pt x="252374" y="128625"/>
                </a:cubicBezTo>
                <a:cubicBezTo>
                  <a:pt x="252374" y="126187"/>
                  <a:pt x="252171" y="123952"/>
                  <a:pt x="251765" y="121920"/>
                </a:cubicBezTo>
                <a:cubicBezTo>
                  <a:pt x="251358" y="119888"/>
                  <a:pt x="250749" y="117653"/>
                  <a:pt x="249936" y="115214"/>
                </a:cubicBezTo>
                <a:cubicBezTo>
                  <a:pt x="249936" y="114808"/>
                  <a:pt x="249733" y="114097"/>
                  <a:pt x="249326" y="113081"/>
                </a:cubicBezTo>
                <a:cubicBezTo>
                  <a:pt x="248920" y="112065"/>
                  <a:pt x="248717" y="110541"/>
                  <a:pt x="248717" y="108509"/>
                </a:cubicBezTo>
                <a:close/>
                <a:moveTo>
                  <a:pt x="390144" y="75590"/>
                </a:moveTo>
                <a:cubicBezTo>
                  <a:pt x="390144" y="76403"/>
                  <a:pt x="389737" y="77216"/>
                  <a:pt x="388925" y="78029"/>
                </a:cubicBezTo>
                <a:lnTo>
                  <a:pt x="388315" y="78029"/>
                </a:lnTo>
                <a:lnTo>
                  <a:pt x="388925" y="76809"/>
                </a:lnTo>
                <a:close/>
                <a:moveTo>
                  <a:pt x="364541" y="68275"/>
                </a:moveTo>
                <a:cubicBezTo>
                  <a:pt x="363728" y="68275"/>
                  <a:pt x="363321" y="68681"/>
                  <a:pt x="363321" y="69494"/>
                </a:cubicBezTo>
                <a:cubicBezTo>
                  <a:pt x="363321" y="70307"/>
                  <a:pt x="363728" y="70713"/>
                  <a:pt x="364541" y="70713"/>
                </a:cubicBezTo>
                <a:close/>
                <a:moveTo>
                  <a:pt x="360883" y="64617"/>
                </a:moveTo>
                <a:lnTo>
                  <a:pt x="359664" y="65837"/>
                </a:lnTo>
                <a:lnTo>
                  <a:pt x="360883" y="67056"/>
                </a:lnTo>
                <a:close/>
                <a:moveTo>
                  <a:pt x="384657" y="60960"/>
                </a:moveTo>
                <a:lnTo>
                  <a:pt x="382829" y="62789"/>
                </a:lnTo>
                <a:cubicBezTo>
                  <a:pt x="382829" y="63601"/>
                  <a:pt x="383133" y="63703"/>
                  <a:pt x="383743" y="63093"/>
                </a:cubicBezTo>
                <a:cubicBezTo>
                  <a:pt x="384353" y="62484"/>
                  <a:pt x="384657" y="61773"/>
                  <a:pt x="384657" y="60960"/>
                </a:cubicBezTo>
                <a:close/>
                <a:moveTo>
                  <a:pt x="352349" y="54254"/>
                </a:moveTo>
                <a:cubicBezTo>
                  <a:pt x="352349" y="55067"/>
                  <a:pt x="352450" y="55473"/>
                  <a:pt x="352653" y="55473"/>
                </a:cubicBezTo>
                <a:cubicBezTo>
                  <a:pt x="352857" y="55473"/>
                  <a:pt x="352958" y="55067"/>
                  <a:pt x="352958" y="54254"/>
                </a:cubicBezTo>
                <a:cubicBezTo>
                  <a:pt x="352552" y="53848"/>
                  <a:pt x="352349" y="53848"/>
                  <a:pt x="352349" y="54254"/>
                </a:cubicBezTo>
                <a:close/>
                <a:moveTo>
                  <a:pt x="377952" y="45110"/>
                </a:moveTo>
                <a:cubicBezTo>
                  <a:pt x="377952" y="44297"/>
                  <a:pt x="378561" y="44297"/>
                  <a:pt x="379781" y="45110"/>
                </a:cubicBezTo>
                <a:cubicBezTo>
                  <a:pt x="380187" y="45110"/>
                  <a:pt x="380390" y="45313"/>
                  <a:pt x="380390" y="45720"/>
                </a:cubicBezTo>
                <a:cubicBezTo>
                  <a:pt x="380390" y="46939"/>
                  <a:pt x="380187" y="47549"/>
                  <a:pt x="379781" y="47549"/>
                </a:cubicBezTo>
                <a:cubicBezTo>
                  <a:pt x="378561" y="46329"/>
                  <a:pt x="377952" y="45517"/>
                  <a:pt x="377952" y="45110"/>
                </a:cubicBezTo>
                <a:close/>
                <a:moveTo>
                  <a:pt x="352349" y="40843"/>
                </a:moveTo>
                <a:cubicBezTo>
                  <a:pt x="351536" y="41656"/>
                  <a:pt x="351536" y="42062"/>
                  <a:pt x="352349" y="42062"/>
                </a:cubicBezTo>
                <a:lnTo>
                  <a:pt x="354787" y="42062"/>
                </a:lnTo>
                <a:cubicBezTo>
                  <a:pt x="354787" y="41249"/>
                  <a:pt x="354177" y="40843"/>
                  <a:pt x="352958" y="40843"/>
                </a:cubicBezTo>
                <a:close/>
                <a:moveTo>
                  <a:pt x="354787" y="33528"/>
                </a:moveTo>
                <a:cubicBezTo>
                  <a:pt x="353568" y="34747"/>
                  <a:pt x="352755" y="35357"/>
                  <a:pt x="352349" y="35357"/>
                </a:cubicBezTo>
                <a:cubicBezTo>
                  <a:pt x="351536" y="35763"/>
                  <a:pt x="350825" y="36068"/>
                  <a:pt x="350215" y="36271"/>
                </a:cubicBezTo>
                <a:cubicBezTo>
                  <a:pt x="349605" y="36474"/>
                  <a:pt x="349097" y="36779"/>
                  <a:pt x="348691" y="37185"/>
                </a:cubicBezTo>
                <a:cubicBezTo>
                  <a:pt x="347472" y="37592"/>
                  <a:pt x="346659" y="38100"/>
                  <a:pt x="346253" y="38709"/>
                </a:cubicBezTo>
                <a:cubicBezTo>
                  <a:pt x="345846" y="39319"/>
                  <a:pt x="345643" y="40030"/>
                  <a:pt x="345643" y="40843"/>
                </a:cubicBezTo>
                <a:lnTo>
                  <a:pt x="345643" y="42062"/>
                </a:lnTo>
                <a:cubicBezTo>
                  <a:pt x="346456" y="42062"/>
                  <a:pt x="348386" y="40843"/>
                  <a:pt x="351434" y="38405"/>
                </a:cubicBezTo>
                <a:cubicBezTo>
                  <a:pt x="354482" y="35966"/>
                  <a:pt x="356006" y="34341"/>
                  <a:pt x="356006" y="33528"/>
                </a:cubicBezTo>
                <a:cubicBezTo>
                  <a:pt x="356006" y="32715"/>
                  <a:pt x="355600" y="32715"/>
                  <a:pt x="354787" y="33528"/>
                </a:cubicBezTo>
                <a:close/>
                <a:moveTo>
                  <a:pt x="349301" y="33528"/>
                </a:moveTo>
                <a:cubicBezTo>
                  <a:pt x="348081" y="33528"/>
                  <a:pt x="346253" y="34747"/>
                  <a:pt x="343814" y="37185"/>
                </a:cubicBezTo>
                <a:cubicBezTo>
                  <a:pt x="343408" y="37592"/>
                  <a:pt x="343205" y="37998"/>
                  <a:pt x="343205" y="38405"/>
                </a:cubicBezTo>
                <a:cubicBezTo>
                  <a:pt x="343205" y="38811"/>
                  <a:pt x="343408" y="39421"/>
                  <a:pt x="343814" y="40233"/>
                </a:cubicBezTo>
                <a:cubicBezTo>
                  <a:pt x="344221" y="39014"/>
                  <a:pt x="345440" y="37998"/>
                  <a:pt x="347472" y="37185"/>
                </a:cubicBezTo>
                <a:close/>
                <a:moveTo>
                  <a:pt x="339852" y="28651"/>
                </a:moveTo>
                <a:cubicBezTo>
                  <a:pt x="340461" y="28651"/>
                  <a:pt x="340766" y="29057"/>
                  <a:pt x="340766" y="29870"/>
                </a:cubicBezTo>
                <a:cubicBezTo>
                  <a:pt x="341985" y="29870"/>
                  <a:pt x="342493" y="30175"/>
                  <a:pt x="342290" y="30785"/>
                </a:cubicBezTo>
                <a:cubicBezTo>
                  <a:pt x="342087" y="31394"/>
                  <a:pt x="341173" y="31699"/>
                  <a:pt x="339547" y="31699"/>
                </a:cubicBezTo>
                <a:cubicBezTo>
                  <a:pt x="339141" y="31699"/>
                  <a:pt x="338937" y="31089"/>
                  <a:pt x="338937" y="29870"/>
                </a:cubicBezTo>
                <a:cubicBezTo>
                  <a:pt x="338937" y="29057"/>
                  <a:pt x="339242" y="28651"/>
                  <a:pt x="339852" y="28651"/>
                </a:cubicBezTo>
                <a:close/>
                <a:moveTo>
                  <a:pt x="337109" y="27432"/>
                </a:moveTo>
                <a:cubicBezTo>
                  <a:pt x="337921" y="27432"/>
                  <a:pt x="338531" y="27635"/>
                  <a:pt x="338937" y="28041"/>
                </a:cubicBezTo>
                <a:cubicBezTo>
                  <a:pt x="339344" y="28448"/>
                  <a:pt x="339344" y="28651"/>
                  <a:pt x="338937" y="28651"/>
                </a:cubicBezTo>
                <a:lnTo>
                  <a:pt x="337109" y="28651"/>
                </a:lnTo>
                <a:cubicBezTo>
                  <a:pt x="336296" y="27838"/>
                  <a:pt x="336296" y="27432"/>
                  <a:pt x="337109" y="27432"/>
                </a:cubicBezTo>
                <a:close/>
                <a:moveTo>
                  <a:pt x="303581" y="0"/>
                </a:moveTo>
                <a:cubicBezTo>
                  <a:pt x="303987" y="0"/>
                  <a:pt x="304597" y="203"/>
                  <a:pt x="305409" y="609"/>
                </a:cubicBezTo>
                <a:cubicBezTo>
                  <a:pt x="306629" y="2235"/>
                  <a:pt x="306629" y="3048"/>
                  <a:pt x="305409" y="3048"/>
                </a:cubicBezTo>
                <a:cubicBezTo>
                  <a:pt x="304597" y="3048"/>
                  <a:pt x="304190" y="3454"/>
                  <a:pt x="304190" y="4267"/>
                </a:cubicBezTo>
                <a:cubicBezTo>
                  <a:pt x="304190" y="4673"/>
                  <a:pt x="304597" y="4877"/>
                  <a:pt x="305409" y="4877"/>
                </a:cubicBezTo>
                <a:cubicBezTo>
                  <a:pt x="306222" y="4877"/>
                  <a:pt x="307035" y="5486"/>
                  <a:pt x="307848" y="6705"/>
                </a:cubicBezTo>
                <a:lnTo>
                  <a:pt x="310286" y="6705"/>
                </a:lnTo>
                <a:cubicBezTo>
                  <a:pt x="310286" y="5486"/>
                  <a:pt x="311099" y="4877"/>
                  <a:pt x="312725" y="4877"/>
                </a:cubicBezTo>
                <a:cubicBezTo>
                  <a:pt x="314350" y="4877"/>
                  <a:pt x="315569" y="5283"/>
                  <a:pt x="316382" y="6096"/>
                </a:cubicBezTo>
                <a:cubicBezTo>
                  <a:pt x="317195" y="6909"/>
                  <a:pt x="317601" y="7518"/>
                  <a:pt x="317601" y="7925"/>
                </a:cubicBezTo>
                <a:lnTo>
                  <a:pt x="317601" y="9144"/>
                </a:lnTo>
                <a:cubicBezTo>
                  <a:pt x="318414" y="9957"/>
                  <a:pt x="318821" y="10769"/>
                  <a:pt x="318821" y="11582"/>
                </a:cubicBezTo>
                <a:cubicBezTo>
                  <a:pt x="319227" y="12801"/>
                  <a:pt x="320040" y="14529"/>
                  <a:pt x="321259" y="16764"/>
                </a:cubicBezTo>
                <a:cubicBezTo>
                  <a:pt x="322478" y="18999"/>
                  <a:pt x="323291" y="20117"/>
                  <a:pt x="323697" y="20117"/>
                </a:cubicBezTo>
                <a:cubicBezTo>
                  <a:pt x="326136" y="24181"/>
                  <a:pt x="327355" y="26619"/>
                  <a:pt x="327355" y="27432"/>
                </a:cubicBezTo>
                <a:lnTo>
                  <a:pt x="330403" y="29870"/>
                </a:lnTo>
                <a:lnTo>
                  <a:pt x="331013" y="31699"/>
                </a:lnTo>
                <a:cubicBezTo>
                  <a:pt x="331825" y="31699"/>
                  <a:pt x="332232" y="30683"/>
                  <a:pt x="332232" y="28651"/>
                </a:cubicBezTo>
                <a:cubicBezTo>
                  <a:pt x="333451" y="27838"/>
                  <a:pt x="334467" y="27838"/>
                  <a:pt x="335280" y="28651"/>
                </a:cubicBezTo>
                <a:cubicBezTo>
                  <a:pt x="335280" y="29464"/>
                  <a:pt x="335483" y="29464"/>
                  <a:pt x="335889" y="28651"/>
                </a:cubicBezTo>
                <a:cubicBezTo>
                  <a:pt x="336702" y="28651"/>
                  <a:pt x="337109" y="29057"/>
                  <a:pt x="337109" y="29870"/>
                </a:cubicBezTo>
                <a:cubicBezTo>
                  <a:pt x="337109" y="31089"/>
                  <a:pt x="336702" y="31699"/>
                  <a:pt x="335889" y="31699"/>
                </a:cubicBezTo>
                <a:cubicBezTo>
                  <a:pt x="335889" y="30480"/>
                  <a:pt x="335280" y="29870"/>
                  <a:pt x="334061" y="29870"/>
                </a:cubicBezTo>
                <a:lnTo>
                  <a:pt x="334061" y="31699"/>
                </a:lnTo>
                <a:cubicBezTo>
                  <a:pt x="334061" y="32918"/>
                  <a:pt x="334467" y="33528"/>
                  <a:pt x="335280" y="33528"/>
                </a:cubicBezTo>
                <a:lnTo>
                  <a:pt x="337109" y="35966"/>
                </a:lnTo>
                <a:lnTo>
                  <a:pt x="338937" y="37185"/>
                </a:lnTo>
                <a:lnTo>
                  <a:pt x="339547" y="35966"/>
                </a:lnTo>
                <a:cubicBezTo>
                  <a:pt x="340360" y="35966"/>
                  <a:pt x="340766" y="35763"/>
                  <a:pt x="340766" y="35357"/>
                </a:cubicBezTo>
                <a:lnTo>
                  <a:pt x="342595" y="33528"/>
                </a:lnTo>
                <a:cubicBezTo>
                  <a:pt x="343408" y="32715"/>
                  <a:pt x="343814" y="32105"/>
                  <a:pt x="343814" y="31699"/>
                </a:cubicBezTo>
                <a:lnTo>
                  <a:pt x="344424" y="31699"/>
                </a:lnTo>
                <a:lnTo>
                  <a:pt x="348691" y="32309"/>
                </a:lnTo>
                <a:lnTo>
                  <a:pt x="349301" y="32309"/>
                </a:lnTo>
                <a:cubicBezTo>
                  <a:pt x="350520" y="32309"/>
                  <a:pt x="351129" y="32105"/>
                  <a:pt x="351129" y="31699"/>
                </a:cubicBezTo>
                <a:lnTo>
                  <a:pt x="351129" y="29870"/>
                </a:lnTo>
                <a:cubicBezTo>
                  <a:pt x="351942" y="29870"/>
                  <a:pt x="352552" y="30480"/>
                  <a:pt x="352958" y="31699"/>
                </a:cubicBezTo>
                <a:cubicBezTo>
                  <a:pt x="354177" y="32105"/>
                  <a:pt x="355803" y="32309"/>
                  <a:pt x="357835" y="32309"/>
                </a:cubicBezTo>
                <a:cubicBezTo>
                  <a:pt x="359054" y="31902"/>
                  <a:pt x="360477" y="32309"/>
                  <a:pt x="362102" y="33528"/>
                </a:cubicBezTo>
                <a:cubicBezTo>
                  <a:pt x="362102" y="35153"/>
                  <a:pt x="361289" y="35966"/>
                  <a:pt x="359664" y="35966"/>
                </a:cubicBezTo>
                <a:lnTo>
                  <a:pt x="357225" y="38405"/>
                </a:lnTo>
                <a:lnTo>
                  <a:pt x="357835" y="38405"/>
                </a:lnTo>
                <a:cubicBezTo>
                  <a:pt x="359054" y="38405"/>
                  <a:pt x="359867" y="38709"/>
                  <a:pt x="360273" y="39319"/>
                </a:cubicBezTo>
                <a:cubicBezTo>
                  <a:pt x="360680" y="39929"/>
                  <a:pt x="360477" y="40437"/>
                  <a:pt x="359664" y="40843"/>
                </a:cubicBezTo>
                <a:cubicBezTo>
                  <a:pt x="360477" y="40843"/>
                  <a:pt x="361289" y="41249"/>
                  <a:pt x="362102" y="42062"/>
                </a:cubicBezTo>
                <a:cubicBezTo>
                  <a:pt x="362102" y="44501"/>
                  <a:pt x="362509" y="45720"/>
                  <a:pt x="363321" y="45720"/>
                </a:cubicBezTo>
                <a:lnTo>
                  <a:pt x="364541" y="45720"/>
                </a:lnTo>
                <a:cubicBezTo>
                  <a:pt x="364541" y="46939"/>
                  <a:pt x="364947" y="47955"/>
                  <a:pt x="365760" y="48768"/>
                </a:cubicBezTo>
                <a:cubicBezTo>
                  <a:pt x="366166" y="49174"/>
                  <a:pt x="366674" y="49276"/>
                  <a:pt x="367284" y="49073"/>
                </a:cubicBezTo>
                <a:cubicBezTo>
                  <a:pt x="367893" y="48869"/>
                  <a:pt x="367792" y="48361"/>
                  <a:pt x="366979" y="47549"/>
                </a:cubicBezTo>
                <a:cubicBezTo>
                  <a:pt x="366166" y="45923"/>
                  <a:pt x="365353" y="45110"/>
                  <a:pt x="364541" y="45110"/>
                </a:cubicBezTo>
                <a:cubicBezTo>
                  <a:pt x="363728" y="45110"/>
                  <a:pt x="363321" y="44704"/>
                  <a:pt x="363321" y="43891"/>
                </a:cubicBezTo>
                <a:cubicBezTo>
                  <a:pt x="363321" y="41453"/>
                  <a:pt x="364134" y="40843"/>
                  <a:pt x="365760" y="42062"/>
                </a:cubicBezTo>
                <a:cubicBezTo>
                  <a:pt x="365760" y="42875"/>
                  <a:pt x="365861" y="43383"/>
                  <a:pt x="366065" y="43586"/>
                </a:cubicBezTo>
                <a:cubicBezTo>
                  <a:pt x="366268" y="43789"/>
                  <a:pt x="366573" y="43891"/>
                  <a:pt x="366979" y="43891"/>
                </a:cubicBezTo>
                <a:cubicBezTo>
                  <a:pt x="367385" y="43891"/>
                  <a:pt x="367690" y="44094"/>
                  <a:pt x="367893" y="44501"/>
                </a:cubicBezTo>
                <a:cubicBezTo>
                  <a:pt x="368097" y="44907"/>
                  <a:pt x="368198" y="45313"/>
                  <a:pt x="368198" y="45720"/>
                </a:cubicBezTo>
                <a:cubicBezTo>
                  <a:pt x="368198" y="46939"/>
                  <a:pt x="368605" y="47549"/>
                  <a:pt x="369417" y="47549"/>
                </a:cubicBezTo>
                <a:cubicBezTo>
                  <a:pt x="370230" y="46329"/>
                  <a:pt x="370637" y="46329"/>
                  <a:pt x="370637" y="47549"/>
                </a:cubicBezTo>
                <a:cubicBezTo>
                  <a:pt x="371449" y="48361"/>
                  <a:pt x="372262" y="48768"/>
                  <a:pt x="373075" y="48768"/>
                </a:cubicBezTo>
                <a:cubicBezTo>
                  <a:pt x="373888" y="47955"/>
                  <a:pt x="374294" y="46939"/>
                  <a:pt x="374294" y="45720"/>
                </a:cubicBezTo>
                <a:cubicBezTo>
                  <a:pt x="374294" y="44501"/>
                  <a:pt x="373888" y="43891"/>
                  <a:pt x="373075" y="43891"/>
                </a:cubicBezTo>
                <a:lnTo>
                  <a:pt x="373075" y="45720"/>
                </a:lnTo>
                <a:cubicBezTo>
                  <a:pt x="372262" y="45720"/>
                  <a:pt x="371043" y="45110"/>
                  <a:pt x="369417" y="43891"/>
                </a:cubicBezTo>
                <a:cubicBezTo>
                  <a:pt x="369011" y="43891"/>
                  <a:pt x="368605" y="43586"/>
                  <a:pt x="368198" y="42977"/>
                </a:cubicBezTo>
                <a:cubicBezTo>
                  <a:pt x="367792" y="42367"/>
                  <a:pt x="367385" y="42062"/>
                  <a:pt x="366979" y="42062"/>
                </a:cubicBezTo>
                <a:lnTo>
                  <a:pt x="366979" y="40233"/>
                </a:lnTo>
                <a:lnTo>
                  <a:pt x="368198" y="40843"/>
                </a:lnTo>
                <a:cubicBezTo>
                  <a:pt x="368198" y="41656"/>
                  <a:pt x="368605" y="42062"/>
                  <a:pt x="369417" y="42062"/>
                </a:cubicBezTo>
                <a:cubicBezTo>
                  <a:pt x="370230" y="42062"/>
                  <a:pt x="370840" y="41859"/>
                  <a:pt x="371246" y="41453"/>
                </a:cubicBezTo>
                <a:cubicBezTo>
                  <a:pt x="371653" y="41046"/>
                  <a:pt x="372262" y="40843"/>
                  <a:pt x="373075" y="40843"/>
                </a:cubicBezTo>
                <a:cubicBezTo>
                  <a:pt x="373888" y="40843"/>
                  <a:pt x="374294" y="41249"/>
                  <a:pt x="374294" y="42062"/>
                </a:cubicBezTo>
                <a:cubicBezTo>
                  <a:pt x="375107" y="42062"/>
                  <a:pt x="375920" y="42672"/>
                  <a:pt x="376733" y="43891"/>
                </a:cubicBezTo>
                <a:cubicBezTo>
                  <a:pt x="377545" y="43891"/>
                  <a:pt x="377952" y="44297"/>
                  <a:pt x="377952" y="45110"/>
                </a:cubicBezTo>
                <a:lnTo>
                  <a:pt x="376733" y="45110"/>
                </a:lnTo>
                <a:cubicBezTo>
                  <a:pt x="376733" y="44297"/>
                  <a:pt x="376326" y="43891"/>
                  <a:pt x="375513" y="43891"/>
                </a:cubicBezTo>
                <a:cubicBezTo>
                  <a:pt x="374701" y="45110"/>
                  <a:pt x="374701" y="45720"/>
                  <a:pt x="375513" y="45720"/>
                </a:cubicBezTo>
                <a:lnTo>
                  <a:pt x="375513" y="47549"/>
                </a:lnTo>
                <a:cubicBezTo>
                  <a:pt x="376326" y="49581"/>
                  <a:pt x="377139" y="50597"/>
                  <a:pt x="377952" y="50597"/>
                </a:cubicBezTo>
                <a:lnTo>
                  <a:pt x="379781" y="52425"/>
                </a:lnTo>
                <a:cubicBezTo>
                  <a:pt x="380187" y="52425"/>
                  <a:pt x="380390" y="51816"/>
                  <a:pt x="380390" y="50597"/>
                </a:cubicBezTo>
                <a:cubicBezTo>
                  <a:pt x="381203" y="49784"/>
                  <a:pt x="381609" y="49784"/>
                  <a:pt x="381609" y="50597"/>
                </a:cubicBezTo>
                <a:lnTo>
                  <a:pt x="381609" y="53645"/>
                </a:lnTo>
                <a:lnTo>
                  <a:pt x="380390" y="54254"/>
                </a:lnTo>
                <a:lnTo>
                  <a:pt x="380390" y="53645"/>
                </a:lnTo>
                <a:cubicBezTo>
                  <a:pt x="379984" y="52832"/>
                  <a:pt x="379781" y="52832"/>
                  <a:pt x="379781" y="53645"/>
                </a:cubicBezTo>
                <a:cubicBezTo>
                  <a:pt x="379781" y="52832"/>
                  <a:pt x="379476" y="52425"/>
                  <a:pt x="378866" y="52425"/>
                </a:cubicBezTo>
                <a:cubicBezTo>
                  <a:pt x="378257" y="52425"/>
                  <a:pt x="377952" y="52832"/>
                  <a:pt x="377952" y="53645"/>
                </a:cubicBezTo>
                <a:cubicBezTo>
                  <a:pt x="377545" y="54051"/>
                  <a:pt x="377342" y="54762"/>
                  <a:pt x="377342" y="55778"/>
                </a:cubicBezTo>
                <a:cubicBezTo>
                  <a:pt x="377342" y="56794"/>
                  <a:pt x="377545" y="57302"/>
                  <a:pt x="377952" y="57302"/>
                </a:cubicBezTo>
                <a:cubicBezTo>
                  <a:pt x="379171" y="57302"/>
                  <a:pt x="379781" y="56286"/>
                  <a:pt x="379781" y="54254"/>
                </a:cubicBezTo>
                <a:lnTo>
                  <a:pt x="379781" y="53645"/>
                </a:lnTo>
                <a:cubicBezTo>
                  <a:pt x="379781" y="54051"/>
                  <a:pt x="379984" y="54254"/>
                  <a:pt x="380390" y="54254"/>
                </a:cubicBezTo>
                <a:lnTo>
                  <a:pt x="380390" y="60960"/>
                </a:lnTo>
                <a:cubicBezTo>
                  <a:pt x="380797" y="61366"/>
                  <a:pt x="381203" y="61569"/>
                  <a:pt x="381609" y="61569"/>
                </a:cubicBezTo>
                <a:cubicBezTo>
                  <a:pt x="382016" y="61569"/>
                  <a:pt x="382422" y="61366"/>
                  <a:pt x="382829" y="60960"/>
                </a:cubicBezTo>
                <a:cubicBezTo>
                  <a:pt x="383641" y="60960"/>
                  <a:pt x="384149" y="60757"/>
                  <a:pt x="384353" y="60350"/>
                </a:cubicBezTo>
                <a:cubicBezTo>
                  <a:pt x="384556" y="59944"/>
                  <a:pt x="384861" y="59741"/>
                  <a:pt x="385267" y="59741"/>
                </a:cubicBezTo>
                <a:lnTo>
                  <a:pt x="386486" y="57302"/>
                </a:lnTo>
                <a:lnTo>
                  <a:pt x="386486" y="60960"/>
                </a:lnTo>
                <a:cubicBezTo>
                  <a:pt x="387705" y="60960"/>
                  <a:pt x="388315" y="61366"/>
                  <a:pt x="388315" y="62179"/>
                </a:cubicBezTo>
                <a:lnTo>
                  <a:pt x="388315" y="64617"/>
                </a:lnTo>
                <a:cubicBezTo>
                  <a:pt x="388315" y="65430"/>
                  <a:pt x="388518" y="64821"/>
                  <a:pt x="388925" y="62789"/>
                </a:cubicBezTo>
                <a:cubicBezTo>
                  <a:pt x="390550" y="61569"/>
                  <a:pt x="391363" y="61366"/>
                  <a:pt x="391363" y="62179"/>
                </a:cubicBezTo>
                <a:cubicBezTo>
                  <a:pt x="391363" y="62585"/>
                  <a:pt x="391160" y="63093"/>
                  <a:pt x="390753" y="63703"/>
                </a:cubicBezTo>
                <a:cubicBezTo>
                  <a:pt x="390347" y="64313"/>
                  <a:pt x="390144" y="65024"/>
                  <a:pt x="390144" y="65837"/>
                </a:cubicBezTo>
                <a:cubicBezTo>
                  <a:pt x="390144" y="67462"/>
                  <a:pt x="389737" y="68681"/>
                  <a:pt x="388925" y="69494"/>
                </a:cubicBezTo>
                <a:lnTo>
                  <a:pt x="388925" y="73152"/>
                </a:lnTo>
                <a:cubicBezTo>
                  <a:pt x="388925" y="73965"/>
                  <a:pt x="388518" y="74676"/>
                  <a:pt x="387705" y="75285"/>
                </a:cubicBezTo>
                <a:cubicBezTo>
                  <a:pt x="386893" y="75895"/>
                  <a:pt x="386080" y="76403"/>
                  <a:pt x="385267" y="76809"/>
                </a:cubicBezTo>
                <a:lnTo>
                  <a:pt x="386283" y="74777"/>
                </a:lnTo>
                <a:lnTo>
                  <a:pt x="385267" y="75590"/>
                </a:lnTo>
                <a:cubicBezTo>
                  <a:pt x="383641" y="77216"/>
                  <a:pt x="382829" y="78435"/>
                  <a:pt x="382829" y="79248"/>
                </a:cubicBezTo>
                <a:lnTo>
                  <a:pt x="380390" y="81686"/>
                </a:lnTo>
                <a:lnTo>
                  <a:pt x="380390" y="81077"/>
                </a:lnTo>
                <a:cubicBezTo>
                  <a:pt x="379577" y="81077"/>
                  <a:pt x="377952" y="82905"/>
                  <a:pt x="375513" y="86563"/>
                </a:cubicBezTo>
                <a:cubicBezTo>
                  <a:pt x="373075" y="92253"/>
                  <a:pt x="371449" y="95504"/>
                  <a:pt x="370637" y="96317"/>
                </a:cubicBezTo>
                <a:cubicBezTo>
                  <a:pt x="370637" y="97942"/>
                  <a:pt x="369824" y="99771"/>
                  <a:pt x="368198" y="101803"/>
                </a:cubicBezTo>
                <a:cubicBezTo>
                  <a:pt x="367385" y="102616"/>
                  <a:pt x="367792" y="103022"/>
                  <a:pt x="369417" y="103022"/>
                </a:cubicBezTo>
                <a:lnTo>
                  <a:pt x="370637" y="103022"/>
                </a:lnTo>
                <a:cubicBezTo>
                  <a:pt x="369824" y="103429"/>
                  <a:pt x="369824" y="103632"/>
                  <a:pt x="370637" y="103632"/>
                </a:cubicBezTo>
                <a:lnTo>
                  <a:pt x="370637" y="105461"/>
                </a:lnTo>
                <a:lnTo>
                  <a:pt x="369417" y="105461"/>
                </a:lnTo>
                <a:cubicBezTo>
                  <a:pt x="369417" y="104648"/>
                  <a:pt x="369011" y="104241"/>
                  <a:pt x="368198" y="104241"/>
                </a:cubicBezTo>
                <a:cubicBezTo>
                  <a:pt x="367385" y="104241"/>
                  <a:pt x="366979" y="104648"/>
                  <a:pt x="366979" y="105461"/>
                </a:cubicBezTo>
                <a:cubicBezTo>
                  <a:pt x="366573" y="106273"/>
                  <a:pt x="365861" y="107594"/>
                  <a:pt x="364845" y="109423"/>
                </a:cubicBezTo>
                <a:cubicBezTo>
                  <a:pt x="363829" y="111252"/>
                  <a:pt x="363321" y="112776"/>
                  <a:pt x="363321" y="113995"/>
                </a:cubicBezTo>
                <a:lnTo>
                  <a:pt x="363321" y="115214"/>
                </a:lnTo>
                <a:cubicBezTo>
                  <a:pt x="362509" y="114401"/>
                  <a:pt x="362102" y="114401"/>
                  <a:pt x="362102" y="115214"/>
                </a:cubicBezTo>
                <a:lnTo>
                  <a:pt x="362102" y="117043"/>
                </a:lnTo>
                <a:cubicBezTo>
                  <a:pt x="362102" y="119075"/>
                  <a:pt x="361696" y="120904"/>
                  <a:pt x="360883" y="122529"/>
                </a:cubicBezTo>
                <a:lnTo>
                  <a:pt x="360883" y="128625"/>
                </a:lnTo>
                <a:cubicBezTo>
                  <a:pt x="360477" y="129032"/>
                  <a:pt x="360070" y="131673"/>
                  <a:pt x="359664" y="136550"/>
                </a:cubicBezTo>
                <a:cubicBezTo>
                  <a:pt x="359257" y="141427"/>
                  <a:pt x="358648" y="146710"/>
                  <a:pt x="357835" y="152400"/>
                </a:cubicBezTo>
                <a:lnTo>
                  <a:pt x="357835" y="162763"/>
                </a:lnTo>
                <a:cubicBezTo>
                  <a:pt x="357835" y="165201"/>
                  <a:pt x="357733" y="167437"/>
                  <a:pt x="357530" y="169469"/>
                </a:cubicBezTo>
                <a:cubicBezTo>
                  <a:pt x="357327" y="171501"/>
                  <a:pt x="357225" y="173126"/>
                  <a:pt x="357225" y="174345"/>
                </a:cubicBezTo>
                <a:lnTo>
                  <a:pt x="357225" y="180441"/>
                </a:lnTo>
                <a:cubicBezTo>
                  <a:pt x="356413" y="180441"/>
                  <a:pt x="356209" y="177190"/>
                  <a:pt x="356616" y="170688"/>
                </a:cubicBezTo>
                <a:cubicBezTo>
                  <a:pt x="357022" y="164185"/>
                  <a:pt x="357225" y="160528"/>
                  <a:pt x="357225" y="159715"/>
                </a:cubicBezTo>
                <a:lnTo>
                  <a:pt x="357225" y="156057"/>
                </a:lnTo>
                <a:lnTo>
                  <a:pt x="356006" y="157886"/>
                </a:lnTo>
                <a:cubicBezTo>
                  <a:pt x="356006" y="159105"/>
                  <a:pt x="355600" y="159715"/>
                  <a:pt x="354787" y="159715"/>
                </a:cubicBezTo>
                <a:lnTo>
                  <a:pt x="354787" y="152400"/>
                </a:lnTo>
                <a:cubicBezTo>
                  <a:pt x="353974" y="152400"/>
                  <a:pt x="353466" y="154229"/>
                  <a:pt x="353263" y="157886"/>
                </a:cubicBezTo>
                <a:cubicBezTo>
                  <a:pt x="353060" y="161544"/>
                  <a:pt x="352958" y="166217"/>
                  <a:pt x="352958" y="171907"/>
                </a:cubicBezTo>
                <a:cubicBezTo>
                  <a:pt x="352552" y="175158"/>
                  <a:pt x="352349" y="178816"/>
                  <a:pt x="352349" y="182880"/>
                </a:cubicBezTo>
                <a:lnTo>
                  <a:pt x="352349" y="193853"/>
                </a:lnTo>
                <a:cubicBezTo>
                  <a:pt x="351536" y="197104"/>
                  <a:pt x="351129" y="201574"/>
                  <a:pt x="351129" y="207264"/>
                </a:cubicBezTo>
                <a:lnTo>
                  <a:pt x="351129" y="219456"/>
                </a:lnTo>
                <a:lnTo>
                  <a:pt x="350520" y="248107"/>
                </a:lnTo>
                <a:cubicBezTo>
                  <a:pt x="350520" y="252984"/>
                  <a:pt x="350723" y="255422"/>
                  <a:pt x="351129" y="255422"/>
                </a:cubicBezTo>
                <a:lnTo>
                  <a:pt x="351129" y="265176"/>
                </a:lnTo>
                <a:cubicBezTo>
                  <a:pt x="351129" y="274929"/>
                  <a:pt x="351739" y="284073"/>
                  <a:pt x="352958" y="292608"/>
                </a:cubicBezTo>
                <a:lnTo>
                  <a:pt x="352958" y="293827"/>
                </a:lnTo>
                <a:lnTo>
                  <a:pt x="352958" y="301142"/>
                </a:lnTo>
                <a:cubicBezTo>
                  <a:pt x="352958" y="302768"/>
                  <a:pt x="353263" y="304495"/>
                  <a:pt x="353873" y="306324"/>
                </a:cubicBezTo>
                <a:cubicBezTo>
                  <a:pt x="354482" y="308153"/>
                  <a:pt x="354787" y="309677"/>
                  <a:pt x="354787" y="310896"/>
                </a:cubicBezTo>
                <a:lnTo>
                  <a:pt x="354787" y="318211"/>
                </a:lnTo>
                <a:cubicBezTo>
                  <a:pt x="354787" y="321462"/>
                  <a:pt x="354990" y="324713"/>
                  <a:pt x="355397" y="327965"/>
                </a:cubicBezTo>
                <a:cubicBezTo>
                  <a:pt x="355803" y="331216"/>
                  <a:pt x="356006" y="334061"/>
                  <a:pt x="356006" y="336499"/>
                </a:cubicBezTo>
                <a:cubicBezTo>
                  <a:pt x="356006" y="338125"/>
                  <a:pt x="356209" y="339852"/>
                  <a:pt x="356616" y="341681"/>
                </a:cubicBezTo>
                <a:cubicBezTo>
                  <a:pt x="357022" y="343509"/>
                  <a:pt x="357225" y="345237"/>
                  <a:pt x="357225" y="346862"/>
                </a:cubicBezTo>
                <a:cubicBezTo>
                  <a:pt x="357225" y="348081"/>
                  <a:pt x="357327" y="350215"/>
                  <a:pt x="357530" y="353263"/>
                </a:cubicBezTo>
                <a:cubicBezTo>
                  <a:pt x="357733" y="356311"/>
                  <a:pt x="357835" y="359867"/>
                  <a:pt x="357835" y="363931"/>
                </a:cubicBezTo>
                <a:cubicBezTo>
                  <a:pt x="359054" y="372059"/>
                  <a:pt x="360070" y="377139"/>
                  <a:pt x="360883" y="379171"/>
                </a:cubicBezTo>
                <a:lnTo>
                  <a:pt x="360883" y="381000"/>
                </a:lnTo>
                <a:cubicBezTo>
                  <a:pt x="360883" y="383032"/>
                  <a:pt x="361289" y="384048"/>
                  <a:pt x="362102" y="384048"/>
                </a:cubicBezTo>
                <a:cubicBezTo>
                  <a:pt x="361696" y="384454"/>
                  <a:pt x="361493" y="385064"/>
                  <a:pt x="361493" y="385877"/>
                </a:cubicBezTo>
                <a:lnTo>
                  <a:pt x="362102" y="393801"/>
                </a:lnTo>
                <a:cubicBezTo>
                  <a:pt x="362509" y="396646"/>
                  <a:pt x="362915" y="399085"/>
                  <a:pt x="363321" y="401117"/>
                </a:cubicBezTo>
                <a:cubicBezTo>
                  <a:pt x="363728" y="403149"/>
                  <a:pt x="364134" y="405181"/>
                  <a:pt x="364541" y="407213"/>
                </a:cubicBezTo>
                <a:cubicBezTo>
                  <a:pt x="364541" y="410464"/>
                  <a:pt x="364947" y="412496"/>
                  <a:pt x="365760" y="413309"/>
                </a:cubicBezTo>
                <a:lnTo>
                  <a:pt x="365760" y="414528"/>
                </a:lnTo>
                <a:cubicBezTo>
                  <a:pt x="366573" y="414528"/>
                  <a:pt x="366979" y="414934"/>
                  <a:pt x="366979" y="415747"/>
                </a:cubicBezTo>
                <a:lnTo>
                  <a:pt x="368198" y="415747"/>
                </a:lnTo>
                <a:cubicBezTo>
                  <a:pt x="369011" y="415747"/>
                  <a:pt x="369621" y="415645"/>
                  <a:pt x="370027" y="415442"/>
                </a:cubicBezTo>
                <a:lnTo>
                  <a:pt x="370449" y="414809"/>
                </a:lnTo>
                <a:lnTo>
                  <a:pt x="370941" y="415137"/>
                </a:lnTo>
                <a:cubicBezTo>
                  <a:pt x="371551" y="415950"/>
                  <a:pt x="371856" y="416966"/>
                  <a:pt x="371856" y="418185"/>
                </a:cubicBezTo>
                <a:lnTo>
                  <a:pt x="371856" y="420624"/>
                </a:lnTo>
                <a:cubicBezTo>
                  <a:pt x="371856" y="421437"/>
                  <a:pt x="372161" y="422249"/>
                  <a:pt x="372770" y="423062"/>
                </a:cubicBezTo>
                <a:cubicBezTo>
                  <a:pt x="373380" y="423875"/>
                  <a:pt x="373888" y="424688"/>
                  <a:pt x="374294" y="425501"/>
                </a:cubicBezTo>
                <a:cubicBezTo>
                  <a:pt x="375107" y="425907"/>
                  <a:pt x="375717" y="426313"/>
                  <a:pt x="376123" y="426720"/>
                </a:cubicBezTo>
                <a:cubicBezTo>
                  <a:pt x="376529" y="427126"/>
                  <a:pt x="376733" y="427533"/>
                  <a:pt x="376733" y="427939"/>
                </a:cubicBezTo>
                <a:lnTo>
                  <a:pt x="374294" y="430377"/>
                </a:lnTo>
                <a:lnTo>
                  <a:pt x="374294" y="433425"/>
                </a:lnTo>
                <a:cubicBezTo>
                  <a:pt x="374294" y="433832"/>
                  <a:pt x="373888" y="434035"/>
                  <a:pt x="373075" y="434035"/>
                </a:cubicBezTo>
                <a:lnTo>
                  <a:pt x="371856" y="433425"/>
                </a:lnTo>
                <a:lnTo>
                  <a:pt x="369417" y="433425"/>
                </a:lnTo>
                <a:cubicBezTo>
                  <a:pt x="368605" y="433425"/>
                  <a:pt x="368605" y="434035"/>
                  <a:pt x="369417" y="435254"/>
                </a:cubicBezTo>
                <a:lnTo>
                  <a:pt x="369417" y="441960"/>
                </a:lnTo>
                <a:cubicBezTo>
                  <a:pt x="370230" y="441960"/>
                  <a:pt x="370637" y="443179"/>
                  <a:pt x="370637" y="445617"/>
                </a:cubicBezTo>
                <a:cubicBezTo>
                  <a:pt x="370637" y="446837"/>
                  <a:pt x="371043" y="447446"/>
                  <a:pt x="371856" y="447446"/>
                </a:cubicBezTo>
                <a:cubicBezTo>
                  <a:pt x="371856" y="449478"/>
                  <a:pt x="372262" y="450901"/>
                  <a:pt x="373075" y="451713"/>
                </a:cubicBezTo>
                <a:cubicBezTo>
                  <a:pt x="373888" y="454965"/>
                  <a:pt x="374294" y="456184"/>
                  <a:pt x="374294" y="455371"/>
                </a:cubicBezTo>
                <a:cubicBezTo>
                  <a:pt x="373481" y="450088"/>
                  <a:pt x="373075" y="446024"/>
                  <a:pt x="373075" y="443179"/>
                </a:cubicBezTo>
                <a:cubicBezTo>
                  <a:pt x="373888" y="443179"/>
                  <a:pt x="374294" y="443382"/>
                  <a:pt x="374294" y="443789"/>
                </a:cubicBezTo>
                <a:lnTo>
                  <a:pt x="375513" y="451713"/>
                </a:lnTo>
                <a:cubicBezTo>
                  <a:pt x="375920" y="451713"/>
                  <a:pt x="376123" y="451104"/>
                  <a:pt x="376123" y="449885"/>
                </a:cubicBezTo>
                <a:cubicBezTo>
                  <a:pt x="376123" y="446633"/>
                  <a:pt x="375513" y="443992"/>
                  <a:pt x="374294" y="441960"/>
                </a:cubicBezTo>
                <a:cubicBezTo>
                  <a:pt x="373481" y="440741"/>
                  <a:pt x="373075" y="439521"/>
                  <a:pt x="373075" y="438302"/>
                </a:cubicBezTo>
                <a:cubicBezTo>
                  <a:pt x="373888" y="438302"/>
                  <a:pt x="374294" y="437896"/>
                  <a:pt x="374294" y="437083"/>
                </a:cubicBezTo>
                <a:lnTo>
                  <a:pt x="374294" y="438912"/>
                </a:lnTo>
                <a:cubicBezTo>
                  <a:pt x="375107" y="440131"/>
                  <a:pt x="375615" y="441249"/>
                  <a:pt x="375818" y="442265"/>
                </a:cubicBezTo>
                <a:cubicBezTo>
                  <a:pt x="376021" y="443281"/>
                  <a:pt x="376326" y="443789"/>
                  <a:pt x="376733" y="443789"/>
                </a:cubicBezTo>
                <a:lnTo>
                  <a:pt x="376733" y="450494"/>
                </a:lnTo>
                <a:cubicBezTo>
                  <a:pt x="376733" y="451307"/>
                  <a:pt x="376936" y="452221"/>
                  <a:pt x="377342" y="453237"/>
                </a:cubicBezTo>
                <a:cubicBezTo>
                  <a:pt x="377749" y="454253"/>
                  <a:pt x="377952" y="454965"/>
                  <a:pt x="377952" y="455371"/>
                </a:cubicBezTo>
                <a:cubicBezTo>
                  <a:pt x="377952" y="458622"/>
                  <a:pt x="378561" y="460451"/>
                  <a:pt x="379781" y="460857"/>
                </a:cubicBezTo>
                <a:cubicBezTo>
                  <a:pt x="380187" y="462077"/>
                  <a:pt x="380390" y="463093"/>
                  <a:pt x="380390" y="463905"/>
                </a:cubicBezTo>
                <a:lnTo>
                  <a:pt x="381609" y="463905"/>
                </a:lnTo>
                <a:cubicBezTo>
                  <a:pt x="381609" y="463093"/>
                  <a:pt x="382117" y="463093"/>
                  <a:pt x="383133" y="463905"/>
                </a:cubicBezTo>
                <a:cubicBezTo>
                  <a:pt x="384149" y="464718"/>
                  <a:pt x="384657" y="465531"/>
                  <a:pt x="384657" y="466344"/>
                </a:cubicBezTo>
                <a:lnTo>
                  <a:pt x="385267" y="467563"/>
                </a:lnTo>
                <a:cubicBezTo>
                  <a:pt x="384861" y="466750"/>
                  <a:pt x="384657" y="466750"/>
                  <a:pt x="384657" y="467563"/>
                </a:cubicBezTo>
                <a:cubicBezTo>
                  <a:pt x="384657" y="468376"/>
                  <a:pt x="384353" y="468782"/>
                  <a:pt x="383743" y="468782"/>
                </a:cubicBezTo>
                <a:cubicBezTo>
                  <a:pt x="383133" y="468782"/>
                  <a:pt x="382829" y="468376"/>
                  <a:pt x="382829" y="467563"/>
                </a:cubicBezTo>
                <a:cubicBezTo>
                  <a:pt x="382016" y="466750"/>
                  <a:pt x="381609" y="466750"/>
                  <a:pt x="381609" y="467563"/>
                </a:cubicBezTo>
                <a:cubicBezTo>
                  <a:pt x="380797" y="468376"/>
                  <a:pt x="380898" y="469087"/>
                  <a:pt x="381914" y="469697"/>
                </a:cubicBezTo>
                <a:cubicBezTo>
                  <a:pt x="382930" y="470306"/>
                  <a:pt x="383845" y="470408"/>
                  <a:pt x="384657" y="470001"/>
                </a:cubicBezTo>
                <a:cubicBezTo>
                  <a:pt x="385064" y="470001"/>
                  <a:pt x="385267" y="470408"/>
                  <a:pt x="385267" y="471221"/>
                </a:cubicBezTo>
                <a:cubicBezTo>
                  <a:pt x="385267" y="472033"/>
                  <a:pt x="385673" y="472440"/>
                  <a:pt x="386486" y="472440"/>
                </a:cubicBezTo>
                <a:lnTo>
                  <a:pt x="388315" y="471221"/>
                </a:lnTo>
                <a:cubicBezTo>
                  <a:pt x="388721" y="471221"/>
                  <a:pt x="388925" y="471627"/>
                  <a:pt x="388925" y="472440"/>
                </a:cubicBezTo>
                <a:cubicBezTo>
                  <a:pt x="388925" y="473253"/>
                  <a:pt x="388721" y="473659"/>
                  <a:pt x="388315" y="473659"/>
                </a:cubicBezTo>
                <a:lnTo>
                  <a:pt x="386486" y="474878"/>
                </a:lnTo>
                <a:cubicBezTo>
                  <a:pt x="386486" y="475691"/>
                  <a:pt x="386080" y="476097"/>
                  <a:pt x="385267" y="476097"/>
                </a:cubicBezTo>
                <a:cubicBezTo>
                  <a:pt x="385267" y="475285"/>
                  <a:pt x="385064" y="474878"/>
                  <a:pt x="384657" y="474878"/>
                </a:cubicBezTo>
                <a:cubicBezTo>
                  <a:pt x="383438" y="474065"/>
                  <a:pt x="382829" y="474065"/>
                  <a:pt x="382829" y="474878"/>
                </a:cubicBezTo>
                <a:cubicBezTo>
                  <a:pt x="383641" y="475285"/>
                  <a:pt x="384048" y="475793"/>
                  <a:pt x="384048" y="476402"/>
                </a:cubicBezTo>
                <a:cubicBezTo>
                  <a:pt x="384048" y="477012"/>
                  <a:pt x="383641" y="477317"/>
                  <a:pt x="382829" y="477317"/>
                </a:cubicBezTo>
                <a:cubicBezTo>
                  <a:pt x="382829" y="478129"/>
                  <a:pt x="382422" y="478942"/>
                  <a:pt x="381609" y="479755"/>
                </a:cubicBezTo>
                <a:cubicBezTo>
                  <a:pt x="381609" y="479755"/>
                  <a:pt x="382016" y="479755"/>
                  <a:pt x="382829" y="479755"/>
                </a:cubicBezTo>
                <a:cubicBezTo>
                  <a:pt x="382829" y="478942"/>
                  <a:pt x="383438" y="478942"/>
                  <a:pt x="384657" y="479755"/>
                </a:cubicBezTo>
                <a:cubicBezTo>
                  <a:pt x="384657" y="480568"/>
                  <a:pt x="385267" y="480974"/>
                  <a:pt x="386486" y="480974"/>
                </a:cubicBezTo>
                <a:cubicBezTo>
                  <a:pt x="387299" y="480974"/>
                  <a:pt x="387909" y="481381"/>
                  <a:pt x="388315" y="482193"/>
                </a:cubicBezTo>
                <a:cubicBezTo>
                  <a:pt x="388721" y="483006"/>
                  <a:pt x="388925" y="483413"/>
                  <a:pt x="388925" y="483413"/>
                </a:cubicBezTo>
                <a:cubicBezTo>
                  <a:pt x="388925" y="483006"/>
                  <a:pt x="389331" y="483006"/>
                  <a:pt x="390144" y="483413"/>
                </a:cubicBezTo>
                <a:cubicBezTo>
                  <a:pt x="390144" y="485038"/>
                  <a:pt x="389737" y="485851"/>
                  <a:pt x="388925" y="485851"/>
                </a:cubicBezTo>
                <a:lnTo>
                  <a:pt x="388315" y="487680"/>
                </a:lnTo>
                <a:lnTo>
                  <a:pt x="386486" y="487680"/>
                </a:lnTo>
                <a:lnTo>
                  <a:pt x="386486" y="488289"/>
                </a:lnTo>
                <a:lnTo>
                  <a:pt x="385267" y="489509"/>
                </a:lnTo>
                <a:lnTo>
                  <a:pt x="385267" y="491947"/>
                </a:lnTo>
                <a:lnTo>
                  <a:pt x="381609" y="491947"/>
                </a:lnTo>
                <a:lnTo>
                  <a:pt x="381609" y="493166"/>
                </a:lnTo>
                <a:cubicBezTo>
                  <a:pt x="381609" y="492760"/>
                  <a:pt x="381000" y="492150"/>
                  <a:pt x="379781" y="491337"/>
                </a:cubicBezTo>
                <a:cubicBezTo>
                  <a:pt x="378561" y="490525"/>
                  <a:pt x="377545" y="489915"/>
                  <a:pt x="376733" y="489509"/>
                </a:cubicBezTo>
                <a:cubicBezTo>
                  <a:pt x="376733" y="488696"/>
                  <a:pt x="376326" y="488289"/>
                  <a:pt x="375513" y="488289"/>
                </a:cubicBezTo>
                <a:lnTo>
                  <a:pt x="375513" y="489509"/>
                </a:lnTo>
                <a:lnTo>
                  <a:pt x="377952" y="491947"/>
                </a:lnTo>
                <a:cubicBezTo>
                  <a:pt x="379171" y="492760"/>
                  <a:pt x="379781" y="493573"/>
                  <a:pt x="379781" y="494385"/>
                </a:cubicBezTo>
                <a:cubicBezTo>
                  <a:pt x="378561" y="494385"/>
                  <a:pt x="377952" y="493979"/>
                  <a:pt x="377952" y="493166"/>
                </a:cubicBezTo>
                <a:cubicBezTo>
                  <a:pt x="377139" y="493166"/>
                  <a:pt x="376326" y="492760"/>
                  <a:pt x="375513" y="491947"/>
                </a:cubicBezTo>
                <a:lnTo>
                  <a:pt x="373075" y="491947"/>
                </a:lnTo>
                <a:cubicBezTo>
                  <a:pt x="373075" y="492760"/>
                  <a:pt x="372669" y="493166"/>
                  <a:pt x="371856" y="493166"/>
                </a:cubicBezTo>
                <a:cubicBezTo>
                  <a:pt x="371043" y="493166"/>
                  <a:pt x="370637" y="492557"/>
                  <a:pt x="370637" y="491337"/>
                </a:cubicBezTo>
                <a:cubicBezTo>
                  <a:pt x="370637" y="489305"/>
                  <a:pt x="370230" y="488289"/>
                  <a:pt x="369417" y="488289"/>
                </a:cubicBezTo>
                <a:lnTo>
                  <a:pt x="369417" y="484632"/>
                </a:lnTo>
                <a:cubicBezTo>
                  <a:pt x="369417" y="483413"/>
                  <a:pt x="369011" y="483006"/>
                  <a:pt x="368198" y="483413"/>
                </a:cubicBezTo>
                <a:cubicBezTo>
                  <a:pt x="367385" y="483413"/>
                  <a:pt x="366979" y="483209"/>
                  <a:pt x="366979" y="482803"/>
                </a:cubicBezTo>
                <a:cubicBezTo>
                  <a:pt x="367385" y="481990"/>
                  <a:pt x="367589" y="481381"/>
                  <a:pt x="367589" y="480974"/>
                </a:cubicBezTo>
                <a:cubicBezTo>
                  <a:pt x="367589" y="480568"/>
                  <a:pt x="367385" y="480161"/>
                  <a:pt x="366979" y="479755"/>
                </a:cubicBezTo>
                <a:cubicBezTo>
                  <a:pt x="365353" y="479755"/>
                  <a:pt x="364541" y="480161"/>
                  <a:pt x="364541" y="480974"/>
                </a:cubicBezTo>
                <a:cubicBezTo>
                  <a:pt x="364134" y="480974"/>
                  <a:pt x="363626" y="481889"/>
                  <a:pt x="363017" y="483717"/>
                </a:cubicBezTo>
                <a:cubicBezTo>
                  <a:pt x="362407" y="485546"/>
                  <a:pt x="362102" y="487070"/>
                  <a:pt x="362102" y="488289"/>
                </a:cubicBezTo>
                <a:cubicBezTo>
                  <a:pt x="362102" y="490321"/>
                  <a:pt x="361696" y="491947"/>
                  <a:pt x="360883" y="493166"/>
                </a:cubicBezTo>
                <a:cubicBezTo>
                  <a:pt x="360070" y="493573"/>
                  <a:pt x="359359" y="494182"/>
                  <a:pt x="358749" y="494995"/>
                </a:cubicBezTo>
                <a:cubicBezTo>
                  <a:pt x="358140" y="495808"/>
                  <a:pt x="357632" y="496417"/>
                  <a:pt x="357225" y="496824"/>
                </a:cubicBezTo>
                <a:lnTo>
                  <a:pt x="356006" y="496824"/>
                </a:lnTo>
                <a:lnTo>
                  <a:pt x="356006" y="498043"/>
                </a:lnTo>
                <a:cubicBezTo>
                  <a:pt x="356006" y="499262"/>
                  <a:pt x="356311" y="500481"/>
                  <a:pt x="356921" y="501701"/>
                </a:cubicBezTo>
                <a:cubicBezTo>
                  <a:pt x="357530" y="502920"/>
                  <a:pt x="357835" y="503529"/>
                  <a:pt x="357835" y="503529"/>
                </a:cubicBezTo>
                <a:lnTo>
                  <a:pt x="357835" y="504749"/>
                </a:lnTo>
                <a:cubicBezTo>
                  <a:pt x="359054" y="505155"/>
                  <a:pt x="359664" y="505765"/>
                  <a:pt x="359664" y="506577"/>
                </a:cubicBezTo>
                <a:cubicBezTo>
                  <a:pt x="361289" y="510235"/>
                  <a:pt x="362102" y="512470"/>
                  <a:pt x="362102" y="513283"/>
                </a:cubicBezTo>
                <a:cubicBezTo>
                  <a:pt x="362102" y="514096"/>
                  <a:pt x="362509" y="514502"/>
                  <a:pt x="363321" y="514502"/>
                </a:cubicBezTo>
                <a:lnTo>
                  <a:pt x="364541" y="515721"/>
                </a:lnTo>
                <a:cubicBezTo>
                  <a:pt x="364541" y="516534"/>
                  <a:pt x="364134" y="516534"/>
                  <a:pt x="363321" y="515721"/>
                </a:cubicBezTo>
                <a:cubicBezTo>
                  <a:pt x="363321" y="514909"/>
                  <a:pt x="362915" y="514502"/>
                  <a:pt x="362102" y="514502"/>
                </a:cubicBezTo>
                <a:cubicBezTo>
                  <a:pt x="362102" y="516941"/>
                  <a:pt x="362509" y="518363"/>
                  <a:pt x="363321" y="518769"/>
                </a:cubicBezTo>
                <a:lnTo>
                  <a:pt x="362102" y="518160"/>
                </a:lnTo>
                <a:cubicBezTo>
                  <a:pt x="361289" y="518160"/>
                  <a:pt x="360477" y="517753"/>
                  <a:pt x="359664" y="516941"/>
                </a:cubicBezTo>
                <a:cubicBezTo>
                  <a:pt x="358445" y="516941"/>
                  <a:pt x="356819" y="515721"/>
                  <a:pt x="354787" y="513283"/>
                </a:cubicBezTo>
                <a:lnTo>
                  <a:pt x="352349" y="510235"/>
                </a:lnTo>
                <a:cubicBezTo>
                  <a:pt x="352755" y="511454"/>
                  <a:pt x="352857" y="512369"/>
                  <a:pt x="352653" y="512978"/>
                </a:cubicBezTo>
                <a:cubicBezTo>
                  <a:pt x="352450" y="513588"/>
                  <a:pt x="351942" y="514096"/>
                  <a:pt x="351129" y="514502"/>
                </a:cubicBezTo>
                <a:cubicBezTo>
                  <a:pt x="350317" y="514909"/>
                  <a:pt x="349707" y="515112"/>
                  <a:pt x="349301" y="515112"/>
                </a:cubicBezTo>
                <a:cubicBezTo>
                  <a:pt x="348894" y="515112"/>
                  <a:pt x="348691" y="514909"/>
                  <a:pt x="348691" y="514502"/>
                </a:cubicBezTo>
                <a:cubicBezTo>
                  <a:pt x="347472" y="512064"/>
                  <a:pt x="346049" y="511657"/>
                  <a:pt x="344424" y="513283"/>
                </a:cubicBezTo>
                <a:cubicBezTo>
                  <a:pt x="344424" y="512470"/>
                  <a:pt x="344221" y="511454"/>
                  <a:pt x="343814" y="510235"/>
                </a:cubicBezTo>
                <a:cubicBezTo>
                  <a:pt x="343814" y="509829"/>
                  <a:pt x="343306" y="509930"/>
                  <a:pt x="342290" y="510540"/>
                </a:cubicBezTo>
                <a:cubicBezTo>
                  <a:pt x="341274" y="511149"/>
                  <a:pt x="340766" y="512064"/>
                  <a:pt x="340766" y="513283"/>
                </a:cubicBezTo>
                <a:cubicBezTo>
                  <a:pt x="340766" y="513689"/>
                  <a:pt x="340563" y="513994"/>
                  <a:pt x="340157" y="514197"/>
                </a:cubicBezTo>
                <a:cubicBezTo>
                  <a:pt x="339750" y="514401"/>
                  <a:pt x="339344" y="514502"/>
                  <a:pt x="338937" y="514502"/>
                </a:cubicBezTo>
                <a:lnTo>
                  <a:pt x="337109" y="513283"/>
                </a:lnTo>
                <a:lnTo>
                  <a:pt x="335280" y="510235"/>
                </a:lnTo>
                <a:cubicBezTo>
                  <a:pt x="334873" y="510641"/>
                  <a:pt x="334061" y="510845"/>
                  <a:pt x="332841" y="510845"/>
                </a:cubicBezTo>
                <a:cubicBezTo>
                  <a:pt x="331622" y="510845"/>
                  <a:pt x="330708" y="510743"/>
                  <a:pt x="330098" y="510540"/>
                </a:cubicBezTo>
                <a:cubicBezTo>
                  <a:pt x="329489" y="510337"/>
                  <a:pt x="328981" y="510032"/>
                  <a:pt x="328574" y="509625"/>
                </a:cubicBezTo>
                <a:lnTo>
                  <a:pt x="327355" y="509625"/>
                </a:lnTo>
                <a:lnTo>
                  <a:pt x="326136" y="508406"/>
                </a:lnTo>
                <a:lnTo>
                  <a:pt x="324917" y="508406"/>
                </a:lnTo>
                <a:lnTo>
                  <a:pt x="326136" y="509625"/>
                </a:lnTo>
                <a:cubicBezTo>
                  <a:pt x="326542" y="510032"/>
                  <a:pt x="326847" y="510540"/>
                  <a:pt x="327050" y="511149"/>
                </a:cubicBezTo>
                <a:cubicBezTo>
                  <a:pt x="327253" y="511759"/>
                  <a:pt x="326949" y="512064"/>
                  <a:pt x="326136" y="512064"/>
                </a:cubicBezTo>
                <a:lnTo>
                  <a:pt x="324917" y="513283"/>
                </a:lnTo>
                <a:cubicBezTo>
                  <a:pt x="324917" y="514096"/>
                  <a:pt x="325221" y="514909"/>
                  <a:pt x="325831" y="515721"/>
                </a:cubicBezTo>
                <a:cubicBezTo>
                  <a:pt x="326441" y="516534"/>
                  <a:pt x="327355" y="517347"/>
                  <a:pt x="328574" y="518160"/>
                </a:cubicBezTo>
                <a:lnTo>
                  <a:pt x="330403" y="518160"/>
                </a:lnTo>
                <a:cubicBezTo>
                  <a:pt x="330403" y="518973"/>
                  <a:pt x="330200" y="519379"/>
                  <a:pt x="329793" y="519379"/>
                </a:cubicBezTo>
                <a:cubicBezTo>
                  <a:pt x="329387" y="519379"/>
                  <a:pt x="328574" y="518973"/>
                  <a:pt x="327355" y="518160"/>
                </a:cubicBezTo>
                <a:cubicBezTo>
                  <a:pt x="326136" y="517347"/>
                  <a:pt x="324917" y="516534"/>
                  <a:pt x="323697" y="515721"/>
                </a:cubicBezTo>
                <a:cubicBezTo>
                  <a:pt x="323291" y="515315"/>
                  <a:pt x="322681" y="514909"/>
                  <a:pt x="321869" y="514502"/>
                </a:cubicBezTo>
                <a:lnTo>
                  <a:pt x="321869" y="516941"/>
                </a:lnTo>
                <a:lnTo>
                  <a:pt x="322478" y="516941"/>
                </a:lnTo>
                <a:cubicBezTo>
                  <a:pt x="323291" y="517753"/>
                  <a:pt x="323291" y="518160"/>
                  <a:pt x="322478" y="518160"/>
                </a:cubicBezTo>
                <a:lnTo>
                  <a:pt x="320040" y="518160"/>
                </a:lnTo>
                <a:cubicBezTo>
                  <a:pt x="320040" y="517347"/>
                  <a:pt x="319633" y="516941"/>
                  <a:pt x="318821" y="516941"/>
                </a:cubicBezTo>
                <a:cubicBezTo>
                  <a:pt x="318008" y="516128"/>
                  <a:pt x="317601" y="516128"/>
                  <a:pt x="317601" y="516941"/>
                </a:cubicBezTo>
                <a:cubicBezTo>
                  <a:pt x="317601" y="516128"/>
                  <a:pt x="317398" y="515518"/>
                  <a:pt x="316992" y="515112"/>
                </a:cubicBezTo>
                <a:cubicBezTo>
                  <a:pt x="316585" y="514705"/>
                  <a:pt x="315976" y="514502"/>
                  <a:pt x="315163" y="514502"/>
                </a:cubicBezTo>
                <a:lnTo>
                  <a:pt x="315163" y="516941"/>
                </a:lnTo>
                <a:lnTo>
                  <a:pt x="317601" y="518769"/>
                </a:lnTo>
                <a:cubicBezTo>
                  <a:pt x="318008" y="519582"/>
                  <a:pt x="318211" y="520192"/>
                  <a:pt x="318211" y="520598"/>
                </a:cubicBezTo>
                <a:cubicBezTo>
                  <a:pt x="318211" y="521005"/>
                  <a:pt x="318008" y="521411"/>
                  <a:pt x="317601" y="521817"/>
                </a:cubicBezTo>
                <a:lnTo>
                  <a:pt x="316382" y="521817"/>
                </a:lnTo>
                <a:lnTo>
                  <a:pt x="316382" y="524256"/>
                </a:lnTo>
                <a:lnTo>
                  <a:pt x="317601" y="524256"/>
                </a:lnTo>
                <a:cubicBezTo>
                  <a:pt x="317601" y="526694"/>
                  <a:pt x="317195" y="527913"/>
                  <a:pt x="316382" y="527913"/>
                </a:cubicBezTo>
                <a:lnTo>
                  <a:pt x="316382" y="526694"/>
                </a:lnTo>
                <a:cubicBezTo>
                  <a:pt x="316382" y="525881"/>
                  <a:pt x="315569" y="524662"/>
                  <a:pt x="313944" y="523037"/>
                </a:cubicBezTo>
                <a:cubicBezTo>
                  <a:pt x="313131" y="523037"/>
                  <a:pt x="312420" y="522833"/>
                  <a:pt x="311810" y="522427"/>
                </a:cubicBezTo>
                <a:cubicBezTo>
                  <a:pt x="311201" y="522021"/>
                  <a:pt x="310693" y="521817"/>
                  <a:pt x="310286" y="521817"/>
                </a:cubicBezTo>
                <a:cubicBezTo>
                  <a:pt x="307848" y="519379"/>
                  <a:pt x="306629" y="518363"/>
                  <a:pt x="306629" y="518769"/>
                </a:cubicBezTo>
                <a:cubicBezTo>
                  <a:pt x="306629" y="521614"/>
                  <a:pt x="307035" y="523849"/>
                  <a:pt x="307848" y="525475"/>
                </a:cubicBezTo>
                <a:cubicBezTo>
                  <a:pt x="307848" y="525881"/>
                  <a:pt x="307949" y="526491"/>
                  <a:pt x="308153" y="527304"/>
                </a:cubicBezTo>
                <a:cubicBezTo>
                  <a:pt x="308356" y="528117"/>
                  <a:pt x="308254" y="529133"/>
                  <a:pt x="307848" y="530352"/>
                </a:cubicBezTo>
                <a:cubicBezTo>
                  <a:pt x="307848" y="531165"/>
                  <a:pt x="308254" y="531977"/>
                  <a:pt x="309067" y="532790"/>
                </a:cubicBezTo>
                <a:lnTo>
                  <a:pt x="309067" y="534009"/>
                </a:lnTo>
                <a:cubicBezTo>
                  <a:pt x="307441" y="534009"/>
                  <a:pt x="306629" y="532790"/>
                  <a:pt x="306629" y="530352"/>
                </a:cubicBezTo>
                <a:lnTo>
                  <a:pt x="306629" y="527913"/>
                </a:lnTo>
                <a:cubicBezTo>
                  <a:pt x="305816" y="527913"/>
                  <a:pt x="305409" y="527101"/>
                  <a:pt x="305409" y="525475"/>
                </a:cubicBezTo>
                <a:lnTo>
                  <a:pt x="305409" y="520598"/>
                </a:lnTo>
                <a:cubicBezTo>
                  <a:pt x="304597" y="519379"/>
                  <a:pt x="304089" y="518465"/>
                  <a:pt x="303885" y="517855"/>
                </a:cubicBezTo>
                <a:cubicBezTo>
                  <a:pt x="303682" y="517245"/>
                  <a:pt x="303377" y="516534"/>
                  <a:pt x="302971" y="515721"/>
                </a:cubicBezTo>
                <a:cubicBezTo>
                  <a:pt x="300533" y="513283"/>
                  <a:pt x="298907" y="512064"/>
                  <a:pt x="298094" y="512064"/>
                </a:cubicBezTo>
                <a:cubicBezTo>
                  <a:pt x="297688" y="512470"/>
                  <a:pt x="297281" y="512673"/>
                  <a:pt x="296875" y="512673"/>
                </a:cubicBezTo>
                <a:cubicBezTo>
                  <a:pt x="296469" y="512673"/>
                  <a:pt x="295859" y="512470"/>
                  <a:pt x="295046" y="512064"/>
                </a:cubicBezTo>
                <a:cubicBezTo>
                  <a:pt x="295046" y="510845"/>
                  <a:pt x="294843" y="510032"/>
                  <a:pt x="294437" y="509625"/>
                </a:cubicBezTo>
                <a:lnTo>
                  <a:pt x="293217" y="509625"/>
                </a:lnTo>
                <a:cubicBezTo>
                  <a:pt x="293217" y="508813"/>
                  <a:pt x="292913" y="508101"/>
                  <a:pt x="292303" y="507492"/>
                </a:cubicBezTo>
                <a:cubicBezTo>
                  <a:pt x="291693" y="506882"/>
                  <a:pt x="291185" y="506577"/>
                  <a:pt x="290779" y="506577"/>
                </a:cubicBezTo>
                <a:cubicBezTo>
                  <a:pt x="289966" y="506577"/>
                  <a:pt x="289052" y="506273"/>
                  <a:pt x="288036" y="505663"/>
                </a:cubicBezTo>
                <a:cubicBezTo>
                  <a:pt x="287020" y="505053"/>
                  <a:pt x="286512" y="504342"/>
                  <a:pt x="286512" y="503529"/>
                </a:cubicBezTo>
                <a:cubicBezTo>
                  <a:pt x="286105" y="502310"/>
                  <a:pt x="285394" y="501396"/>
                  <a:pt x="284378" y="500786"/>
                </a:cubicBezTo>
                <a:cubicBezTo>
                  <a:pt x="283362" y="500177"/>
                  <a:pt x="282448" y="499872"/>
                  <a:pt x="281635" y="499872"/>
                </a:cubicBezTo>
                <a:cubicBezTo>
                  <a:pt x="281229" y="499872"/>
                  <a:pt x="280416" y="499465"/>
                  <a:pt x="279197" y="498653"/>
                </a:cubicBezTo>
                <a:cubicBezTo>
                  <a:pt x="277977" y="497840"/>
                  <a:pt x="277368" y="497230"/>
                  <a:pt x="277368" y="496824"/>
                </a:cubicBezTo>
                <a:cubicBezTo>
                  <a:pt x="277368" y="496824"/>
                  <a:pt x="276860" y="496925"/>
                  <a:pt x="275844" y="497129"/>
                </a:cubicBezTo>
                <a:cubicBezTo>
                  <a:pt x="274828" y="497332"/>
                  <a:pt x="274320" y="497637"/>
                  <a:pt x="274320" y="498043"/>
                </a:cubicBezTo>
                <a:cubicBezTo>
                  <a:pt x="273507" y="500075"/>
                  <a:pt x="272288" y="500685"/>
                  <a:pt x="270662" y="499872"/>
                </a:cubicBezTo>
                <a:cubicBezTo>
                  <a:pt x="270662" y="500685"/>
                  <a:pt x="270256" y="501091"/>
                  <a:pt x="269443" y="501091"/>
                </a:cubicBezTo>
                <a:lnTo>
                  <a:pt x="268224" y="501091"/>
                </a:lnTo>
                <a:cubicBezTo>
                  <a:pt x="268224" y="501497"/>
                  <a:pt x="267817" y="501701"/>
                  <a:pt x="267005" y="501701"/>
                </a:cubicBezTo>
                <a:lnTo>
                  <a:pt x="264566" y="504749"/>
                </a:lnTo>
                <a:cubicBezTo>
                  <a:pt x="264566" y="505155"/>
                  <a:pt x="263855" y="505765"/>
                  <a:pt x="262433" y="506577"/>
                </a:cubicBezTo>
                <a:cubicBezTo>
                  <a:pt x="261010" y="507390"/>
                  <a:pt x="260096" y="507390"/>
                  <a:pt x="259689" y="506577"/>
                </a:cubicBezTo>
                <a:cubicBezTo>
                  <a:pt x="259689" y="505765"/>
                  <a:pt x="259283" y="505358"/>
                  <a:pt x="258470" y="505358"/>
                </a:cubicBezTo>
                <a:lnTo>
                  <a:pt x="257251" y="505358"/>
                </a:lnTo>
                <a:cubicBezTo>
                  <a:pt x="257251" y="504952"/>
                  <a:pt x="256845" y="504749"/>
                  <a:pt x="256032" y="504749"/>
                </a:cubicBezTo>
                <a:cubicBezTo>
                  <a:pt x="256845" y="504749"/>
                  <a:pt x="257251" y="504342"/>
                  <a:pt x="257251" y="503529"/>
                </a:cubicBezTo>
                <a:cubicBezTo>
                  <a:pt x="258064" y="504342"/>
                  <a:pt x="258470" y="504342"/>
                  <a:pt x="258470" y="503529"/>
                </a:cubicBezTo>
                <a:cubicBezTo>
                  <a:pt x="258877" y="503529"/>
                  <a:pt x="259080" y="503225"/>
                  <a:pt x="259080" y="502615"/>
                </a:cubicBezTo>
                <a:cubicBezTo>
                  <a:pt x="259080" y="502005"/>
                  <a:pt x="258877" y="501701"/>
                  <a:pt x="258470" y="501701"/>
                </a:cubicBezTo>
                <a:cubicBezTo>
                  <a:pt x="258470" y="501294"/>
                  <a:pt x="258877" y="501091"/>
                  <a:pt x="259689" y="501091"/>
                </a:cubicBezTo>
                <a:cubicBezTo>
                  <a:pt x="259689" y="500278"/>
                  <a:pt x="260096" y="499262"/>
                  <a:pt x="260909" y="498043"/>
                </a:cubicBezTo>
                <a:lnTo>
                  <a:pt x="260909" y="496824"/>
                </a:lnTo>
                <a:cubicBezTo>
                  <a:pt x="261721" y="496824"/>
                  <a:pt x="262128" y="494385"/>
                  <a:pt x="262128" y="489509"/>
                </a:cubicBezTo>
                <a:cubicBezTo>
                  <a:pt x="262128" y="488696"/>
                  <a:pt x="262737" y="488289"/>
                  <a:pt x="263957" y="488289"/>
                </a:cubicBezTo>
                <a:cubicBezTo>
                  <a:pt x="264363" y="488289"/>
                  <a:pt x="265176" y="488086"/>
                  <a:pt x="266395" y="487680"/>
                </a:cubicBezTo>
                <a:cubicBezTo>
                  <a:pt x="267614" y="487273"/>
                  <a:pt x="268224" y="486664"/>
                  <a:pt x="268224" y="485851"/>
                </a:cubicBezTo>
                <a:cubicBezTo>
                  <a:pt x="267411" y="485038"/>
                  <a:pt x="266598" y="484632"/>
                  <a:pt x="265785" y="484632"/>
                </a:cubicBezTo>
                <a:cubicBezTo>
                  <a:pt x="265379" y="484632"/>
                  <a:pt x="264973" y="484225"/>
                  <a:pt x="264566" y="483413"/>
                </a:cubicBezTo>
                <a:cubicBezTo>
                  <a:pt x="264160" y="482600"/>
                  <a:pt x="263957" y="481787"/>
                  <a:pt x="263957" y="480974"/>
                </a:cubicBezTo>
                <a:cubicBezTo>
                  <a:pt x="263957" y="480161"/>
                  <a:pt x="263347" y="479755"/>
                  <a:pt x="262128" y="479755"/>
                </a:cubicBezTo>
                <a:lnTo>
                  <a:pt x="262128" y="478536"/>
                </a:lnTo>
                <a:cubicBezTo>
                  <a:pt x="262941" y="478536"/>
                  <a:pt x="263347" y="478333"/>
                  <a:pt x="263347" y="477926"/>
                </a:cubicBezTo>
                <a:cubicBezTo>
                  <a:pt x="263347" y="477520"/>
                  <a:pt x="262941" y="476504"/>
                  <a:pt x="262128" y="474878"/>
                </a:cubicBezTo>
                <a:lnTo>
                  <a:pt x="262128" y="473659"/>
                </a:lnTo>
                <a:lnTo>
                  <a:pt x="263957" y="474878"/>
                </a:lnTo>
                <a:cubicBezTo>
                  <a:pt x="263957" y="475285"/>
                  <a:pt x="264058" y="475488"/>
                  <a:pt x="264261" y="475488"/>
                </a:cubicBezTo>
                <a:cubicBezTo>
                  <a:pt x="264465" y="475488"/>
                  <a:pt x="264566" y="475285"/>
                  <a:pt x="264566" y="474878"/>
                </a:cubicBezTo>
                <a:cubicBezTo>
                  <a:pt x="265379" y="474878"/>
                  <a:pt x="265379" y="474472"/>
                  <a:pt x="264566" y="473659"/>
                </a:cubicBezTo>
                <a:lnTo>
                  <a:pt x="265785" y="473659"/>
                </a:lnTo>
                <a:lnTo>
                  <a:pt x="264566" y="470001"/>
                </a:lnTo>
                <a:lnTo>
                  <a:pt x="264566" y="468782"/>
                </a:lnTo>
                <a:cubicBezTo>
                  <a:pt x="264160" y="468782"/>
                  <a:pt x="263753" y="468274"/>
                  <a:pt x="263347" y="467258"/>
                </a:cubicBezTo>
                <a:cubicBezTo>
                  <a:pt x="262941" y="466242"/>
                  <a:pt x="262534" y="465531"/>
                  <a:pt x="262128" y="465125"/>
                </a:cubicBezTo>
                <a:cubicBezTo>
                  <a:pt x="260096" y="462686"/>
                  <a:pt x="257149" y="459841"/>
                  <a:pt x="253289" y="456590"/>
                </a:cubicBezTo>
                <a:cubicBezTo>
                  <a:pt x="249428" y="453339"/>
                  <a:pt x="244043" y="449072"/>
                  <a:pt x="237134" y="443789"/>
                </a:cubicBezTo>
                <a:cubicBezTo>
                  <a:pt x="231851" y="439318"/>
                  <a:pt x="228397" y="437083"/>
                  <a:pt x="226771" y="437083"/>
                </a:cubicBezTo>
                <a:lnTo>
                  <a:pt x="226771" y="435254"/>
                </a:lnTo>
                <a:cubicBezTo>
                  <a:pt x="225958" y="434848"/>
                  <a:pt x="225247" y="434543"/>
                  <a:pt x="224637" y="434340"/>
                </a:cubicBezTo>
                <a:cubicBezTo>
                  <a:pt x="224028" y="434137"/>
                  <a:pt x="223520" y="433832"/>
                  <a:pt x="223113" y="433425"/>
                </a:cubicBezTo>
                <a:lnTo>
                  <a:pt x="218846" y="429768"/>
                </a:lnTo>
                <a:lnTo>
                  <a:pt x="215189" y="426720"/>
                </a:lnTo>
                <a:cubicBezTo>
                  <a:pt x="214782" y="425907"/>
                  <a:pt x="213157" y="425501"/>
                  <a:pt x="210312" y="425501"/>
                </a:cubicBezTo>
                <a:cubicBezTo>
                  <a:pt x="210312" y="425907"/>
                  <a:pt x="210210" y="426110"/>
                  <a:pt x="210007" y="426110"/>
                </a:cubicBezTo>
                <a:cubicBezTo>
                  <a:pt x="209804" y="426110"/>
                  <a:pt x="209093" y="425907"/>
                  <a:pt x="207873" y="425501"/>
                </a:cubicBezTo>
                <a:lnTo>
                  <a:pt x="202997" y="425501"/>
                </a:lnTo>
                <a:cubicBezTo>
                  <a:pt x="196494" y="427126"/>
                  <a:pt x="192430" y="427939"/>
                  <a:pt x="190805" y="427939"/>
                </a:cubicBezTo>
                <a:cubicBezTo>
                  <a:pt x="188773" y="427939"/>
                  <a:pt x="187553" y="428549"/>
                  <a:pt x="187147" y="429768"/>
                </a:cubicBezTo>
                <a:cubicBezTo>
                  <a:pt x="185521" y="429768"/>
                  <a:pt x="179832" y="430987"/>
                  <a:pt x="170078" y="433425"/>
                </a:cubicBezTo>
                <a:cubicBezTo>
                  <a:pt x="169265" y="433425"/>
                  <a:pt x="169367" y="433019"/>
                  <a:pt x="170383" y="432206"/>
                </a:cubicBezTo>
                <a:cubicBezTo>
                  <a:pt x="171399" y="431393"/>
                  <a:pt x="172720" y="430784"/>
                  <a:pt x="174345" y="430377"/>
                </a:cubicBezTo>
                <a:cubicBezTo>
                  <a:pt x="177190" y="429971"/>
                  <a:pt x="179832" y="429768"/>
                  <a:pt x="182270" y="429768"/>
                </a:cubicBezTo>
                <a:cubicBezTo>
                  <a:pt x="183083" y="429768"/>
                  <a:pt x="183693" y="429463"/>
                  <a:pt x="184099" y="428853"/>
                </a:cubicBezTo>
                <a:cubicBezTo>
                  <a:pt x="184505" y="428244"/>
                  <a:pt x="185115" y="427939"/>
                  <a:pt x="185928" y="427939"/>
                </a:cubicBezTo>
                <a:lnTo>
                  <a:pt x="190805" y="426720"/>
                </a:lnTo>
                <a:cubicBezTo>
                  <a:pt x="191211" y="426720"/>
                  <a:pt x="191414" y="426720"/>
                  <a:pt x="191414" y="426720"/>
                </a:cubicBezTo>
                <a:lnTo>
                  <a:pt x="192024" y="426720"/>
                </a:lnTo>
                <a:cubicBezTo>
                  <a:pt x="192837" y="426720"/>
                  <a:pt x="193649" y="426313"/>
                  <a:pt x="194462" y="425501"/>
                </a:cubicBezTo>
                <a:lnTo>
                  <a:pt x="199339" y="425501"/>
                </a:lnTo>
                <a:cubicBezTo>
                  <a:pt x="202184" y="425094"/>
                  <a:pt x="204317" y="424789"/>
                  <a:pt x="205740" y="424586"/>
                </a:cubicBezTo>
                <a:cubicBezTo>
                  <a:pt x="207162" y="424383"/>
                  <a:pt x="207873" y="423875"/>
                  <a:pt x="207873" y="423062"/>
                </a:cubicBezTo>
                <a:cubicBezTo>
                  <a:pt x="207061" y="422249"/>
                  <a:pt x="206248" y="422249"/>
                  <a:pt x="205435" y="423062"/>
                </a:cubicBezTo>
                <a:lnTo>
                  <a:pt x="204216" y="423062"/>
                </a:lnTo>
                <a:cubicBezTo>
                  <a:pt x="204216" y="422249"/>
                  <a:pt x="203809" y="421843"/>
                  <a:pt x="202997" y="421843"/>
                </a:cubicBezTo>
                <a:cubicBezTo>
                  <a:pt x="202184" y="421843"/>
                  <a:pt x="200965" y="421843"/>
                  <a:pt x="199339" y="421843"/>
                </a:cubicBezTo>
                <a:cubicBezTo>
                  <a:pt x="197713" y="421843"/>
                  <a:pt x="196088" y="422249"/>
                  <a:pt x="194462" y="423062"/>
                </a:cubicBezTo>
                <a:cubicBezTo>
                  <a:pt x="193649" y="423062"/>
                  <a:pt x="193243" y="423672"/>
                  <a:pt x="193243" y="424891"/>
                </a:cubicBezTo>
                <a:cubicBezTo>
                  <a:pt x="192430" y="424078"/>
                  <a:pt x="191719" y="423570"/>
                  <a:pt x="191109" y="423367"/>
                </a:cubicBezTo>
                <a:cubicBezTo>
                  <a:pt x="190500" y="423164"/>
                  <a:pt x="189382" y="423062"/>
                  <a:pt x="187757" y="423062"/>
                </a:cubicBezTo>
                <a:cubicBezTo>
                  <a:pt x="184912" y="423875"/>
                  <a:pt x="181965" y="424688"/>
                  <a:pt x="178917" y="425501"/>
                </a:cubicBezTo>
                <a:cubicBezTo>
                  <a:pt x="175869" y="426313"/>
                  <a:pt x="173126" y="427126"/>
                  <a:pt x="170688" y="427939"/>
                </a:cubicBezTo>
                <a:lnTo>
                  <a:pt x="167030" y="427939"/>
                </a:lnTo>
                <a:lnTo>
                  <a:pt x="165201" y="427939"/>
                </a:lnTo>
                <a:cubicBezTo>
                  <a:pt x="165201" y="429158"/>
                  <a:pt x="164185" y="429768"/>
                  <a:pt x="162153" y="429768"/>
                </a:cubicBezTo>
                <a:cubicBezTo>
                  <a:pt x="161341" y="430174"/>
                  <a:pt x="160934" y="430174"/>
                  <a:pt x="160934" y="429768"/>
                </a:cubicBezTo>
                <a:lnTo>
                  <a:pt x="160325" y="429768"/>
                </a:lnTo>
                <a:cubicBezTo>
                  <a:pt x="159105" y="429768"/>
                  <a:pt x="158089" y="429971"/>
                  <a:pt x="157277" y="430377"/>
                </a:cubicBezTo>
                <a:cubicBezTo>
                  <a:pt x="154838" y="430377"/>
                  <a:pt x="152806" y="430784"/>
                  <a:pt x="151181" y="431597"/>
                </a:cubicBezTo>
                <a:cubicBezTo>
                  <a:pt x="147523" y="433222"/>
                  <a:pt x="144678" y="434035"/>
                  <a:pt x="142646" y="434035"/>
                </a:cubicBezTo>
                <a:cubicBezTo>
                  <a:pt x="141833" y="434035"/>
                  <a:pt x="141224" y="434238"/>
                  <a:pt x="140817" y="434645"/>
                </a:cubicBezTo>
                <a:cubicBezTo>
                  <a:pt x="140411" y="435051"/>
                  <a:pt x="139801" y="435254"/>
                  <a:pt x="138989" y="435254"/>
                </a:cubicBezTo>
                <a:cubicBezTo>
                  <a:pt x="138582" y="435254"/>
                  <a:pt x="137871" y="435559"/>
                  <a:pt x="136855" y="436169"/>
                </a:cubicBezTo>
                <a:cubicBezTo>
                  <a:pt x="135839" y="436778"/>
                  <a:pt x="134925" y="437083"/>
                  <a:pt x="134112" y="437083"/>
                </a:cubicBezTo>
                <a:cubicBezTo>
                  <a:pt x="132486" y="437083"/>
                  <a:pt x="131064" y="437489"/>
                  <a:pt x="129845" y="438302"/>
                </a:cubicBezTo>
                <a:cubicBezTo>
                  <a:pt x="129438" y="438709"/>
                  <a:pt x="128829" y="438912"/>
                  <a:pt x="128016" y="438912"/>
                </a:cubicBezTo>
                <a:cubicBezTo>
                  <a:pt x="127203" y="438912"/>
                  <a:pt x="126187" y="439318"/>
                  <a:pt x="124968" y="440131"/>
                </a:cubicBezTo>
                <a:lnTo>
                  <a:pt x="123139" y="440131"/>
                </a:lnTo>
                <a:lnTo>
                  <a:pt x="123139" y="443179"/>
                </a:lnTo>
                <a:lnTo>
                  <a:pt x="123139" y="443789"/>
                </a:lnTo>
                <a:cubicBezTo>
                  <a:pt x="121513" y="443789"/>
                  <a:pt x="120294" y="444398"/>
                  <a:pt x="119481" y="445617"/>
                </a:cubicBezTo>
                <a:cubicBezTo>
                  <a:pt x="117449" y="446430"/>
                  <a:pt x="116230" y="446837"/>
                  <a:pt x="115824" y="446837"/>
                </a:cubicBezTo>
                <a:cubicBezTo>
                  <a:pt x="115417" y="446430"/>
                  <a:pt x="115113" y="446430"/>
                  <a:pt x="114909" y="446837"/>
                </a:cubicBezTo>
                <a:cubicBezTo>
                  <a:pt x="114706" y="447243"/>
                  <a:pt x="114605" y="447853"/>
                  <a:pt x="114605" y="448665"/>
                </a:cubicBezTo>
                <a:cubicBezTo>
                  <a:pt x="114605" y="450697"/>
                  <a:pt x="113995" y="451917"/>
                  <a:pt x="112776" y="452323"/>
                </a:cubicBezTo>
                <a:cubicBezTo>
                  <a:pt x="112776" y="453542"/>
                  <a:pt x="112369" y="454965"/>
                  <a:pt x="111557" y="456590"/>
                </a:cubicBezTo>
                <a:cubicBezTo>
                  <a:pt x="111557" y="456997"/>
                  <a:pt x="111455" y="457606"/>
                  <a:pt x="111252" y="458419"/>
                </a:cubicBezTo>
                <a:cubicBezTo>
                  <a:pt x="111049" y="459232"/>
                  <a:pt x="110947" y="459841"/>
                  <a:pt x="110947" y="460248"/>
                </a:cubicBezTo>
                <a:cubicBezTo>
                  <a:pt x="110947" y="460654"/>
                  <a:pt x="109931" y="461873"/>
                  <a:pt x="107899" y="463905"/>
                </a:cubicBezTo>
                <a:cubicBezTo>
                  <a:pt x="106273" y="466344"/>
                  <a:pt x="104851" y="468173"/>
                  <a:pt x="103632" y="469392"/>
                </a:cubicBezTo>
                <a:cubicBezTo>
                  <a:pt x="102413" y="470611"/>
                  <a:pt x="100990" y="471221"/>
                  <a:pt x="99365" y="471221"/>
                </a:cubicBezTo>
                <a:cubicBezTo>
                  <a:pt x="98552" y="471221"/>
                  <a:pt x="97739" y="470814"/>
                  <a:pt x="96926" y="470001"/>
                </a:cubicBezTo>
                <a:cubicBezTo>
                  <a:pt x="96113" y="470001"/>
                  <a:pt x="95504" y="469798"/>
                  <a:pt x="95097" y="469392"/>
                </a:cubicBezTo>
                <a:cubicBezTo>
                  <a:pt x="94691" y="468985"/>
                  <a:pt x="94488" y="468376"/>
                  <a:pt x="94488" y="467563"/>
                </a:cubicBezTo>
                <a:cubicBezTo>
                  <a:pt x="91643" y="466344"/>
                  <a:pt x="90830" y="467563"/>
                  <a:pt x="92049" y="471221"/>
                </a:cubicBezTo>
                <a:lnTo>
                  <a:pt x="93597" y="477129"/>
                </a:lnTo>
                <a:lnTo>
                  <a:pt x="92049" y="476097"/>
                </a:lnTo>
                <a:cubicBezTo>
                  <a:pt x="90424" y="474878"/>
                  <a:pt x="89611" y="473253"/>
                  <a:pt x="89611" y="471221"/>
                </a:cubicBezTo>
                <a:cubicBezTo>
                  <a:pt x="89611" y="470408"/>
                  <a:pt x="89408" y="470103"/>
                  <a:pt x="89001" y="470306"/>
                </a:cubicBezTo>
                <a:cubicBezTo>
                  <a:pt x="88595" y="470509"/>
                  <a:pt x="88392" y="471221"/>
                  <a:pt x="88392" y="472440"/>
                </a:cubicBezTo>
                <a:cubicBezTo>
                  <a:pt x="87985" y="473659"/>
                  <a:pt x="87579" y="474269"/>
                  <a:pt x="87173" y="474269"/>
                </a:cubicBezTo>
                <a:cubicBezTo>
                  <a:pt x="86766" y="474269"/>
                  <a:pt x="86360" y="474065"/>
                  <a:pt x="85953" y="473659"/>
                </a:cubicBezTo>
                <a:cubicBezTo>
                  <a:pt x="85141" y="473659"/>
                  <a:pt x="84429" y="473456"/>
                  <a:pt x="83820" y="473049"/>
                </a:cubicBezTo>
                <a:cubicBezTo>
                  <a:pt x="83210" y="472643"/>
                  <a:pt x="82702" y="472440"/>
                  <a:pt x="82296" y="472440"/>
                </a:cubicBezTo>
                <a:cubicBezTo>
                  <a:pt x="79857" y="472440"/>
                  <a:pt x="78232" y="472033"/>
                  <a:pt x="77419" y="471221"/>
                </a:cubicBezTo>
                <a:lnTo>
                  <a:pt x="74981" y="468782"/>
                </a:lnTo>
                <a:cubicBezTo>
                  <a:pt x="74168" y="468782"/>
                  <a:pt x="73253" y="469493"/>
                  <a:pt x="72237" y="470916"/>
                </a:cubicBezTo>
                <a:cubicBezTo>
                  <a:pt x="71221" y="472338"/>
                  <a:pt x="70917" y="473253"/>
                  <a:pt x="71323" y="473659"/>
                </a:cubicBezTo>
                <a:lnTo>
                  <a:pt x="70104" y="474878"/>
                </a:lnTo>
                <a:cubicBezTo>
                  <a:pt x="69697" y="474878"/>
                  <a:pt x="69494" y="475081"/>
                  <a:pt x="69494" y="475488"/>
                </a:cubicBezTo>
                <a:cubicBezTo>
                  <a:pt x="69494" y="475894"/>
                  <a:pt x="69697" y="476504"/>
                  <a:pt x="70104" y="477317"/>
                </a:cubicBezTo>
                <a:lnTo>
                  <a:pt x="71229" y="482569"/>
                </a:lnTo>
                <a:lnTo>
                  <a:pt x="70104" y="479755"/>
                </a:lnTo>
                <a:cubicBezTo>
                  <a:pt x="70104" y="479349"/>
                  <a:pt x="69901" y="479044"/>
                  <a:pt x="69494" y="478841"/>
                </a:cubicBezTo>
                <a:cubicBezTo>
                  <a:pt x="69088" y="478637"/>
                  <a:pt x="68885" y="478129"/>
                  <a:pt x="68885" y="477317"/>
                </a:cubicBezTo>
                <a:lnTo>
                  <a:pt x="68413" y="476687"/>
                </a:lnTo>
                <a:lnTo>
                  <a:pt x="67665" y="477621"/>
                </a:lnTo>
                <a:cubicBezTo>
                  <a:pt x="66853" y="477418"/>
                  <a:pt x="66446" y="476910"/>
                  <a:pt x="66446" y="476097"/>
                </a:cubicBezTo>
                <a:cubicBezTo>
                  <a:pt x="64008" y="470814"/>
                  <a:pt x="62382" y="467563"/>
                  <a:pt x="61569" y="466344"/>
                </a:cubicBezTo>
                <a:cubicBezTo>
                  <a:pt x="59944" y="465125"/>
                  <a:pt x="58725" y="465125"/>
                  <a:pt x="57912" y="466344"/>
                </a:cubicBezTo>
                <a:cubicBezTo>
                  <a:pt x="57099" y="466344"/>
                  <a:pt x="56083" y="465937"/>
                  <a:pt x="54864" y="465125"/>
                </a:cubicBezTo>
                <a:cubicBezTo>
                  <a:pt x="53645" y="463499"/>
                  <a:pt x="53035" y="461873"/>
                  <a:pt x="53035" y="460248"/>
                </a:cubicBezTo>
                <a:cubicBezTo>
                  <a:pt x="53441" y="459435"/>
                  <a:pt x="53441" y="459029"/>
                  <a:pt x="53035" y="459029"/>
                </a:cubicBezTo>
                <a:cubicBezTo>
                  <a:pt x="51003" y="459029"/>
                  <a:pt x="49784" y="458622"/>
                  <a:pt x="49377" y="457809"/>
                </a:cubicBezTo>
                <a:cubicBezTo>
                  <a:pt x="48971" y="457809"/>
                  <a:pt x="48565" y="457505"/>
                  <a:pt x="48158" y="456895"/>
                </a:cubicBezTo>
                <a:cubicBezTo>
                  <a:pt x="47752" y="456285"/>
                  <a:pt x="47142" y="455777"/>
                  <a:pt x="46329" y="455371"/>
                </a:cubicBezTo>
                <a:lnTo>
                  <a:pt x="46329" y="451713"/>
                </a:lnTo>
                <a:cubicBezTo>
                  <a:pt x="45517" y="451713"/>
                  <a:pt x="45110" y="450291"/>
                  <a:pt x="45110" y="447446"/>
                </a:cubicBezTo>
                <a:cubicBezTo>
                  <a:pt x="44704" y="446227"/>
                  <a:pt x="44501" y="444805"/>
                  <a:pt x="44501" y="443179"/>
                </a:cubicBezTo>
                <a:lnTo>
                  <a:pt x="42672" y="441960"/>
                </a:lnTo>
                <a:lnTo>
                  <a:pt x="40233" y="438912"/>
                </a:lnTo>
                <a:cubicBezTo>
                  <a:pt x="37795" y="437286"/>
                  <a:pt x="37389" y="435661"/>
                  <a:pt x="39014" y="434035"/>
                </a:cubicBezTo>
                <a:lnTo>
                  <a:pt x="37795" y="433425"/>
                </a:lnTo>
                <a:lnTo>
                  <a:pt x="37795" y="435254"/>
                </a:lnTo>
                <a:lnTo>
                  <a:pt x="36576" y="434035"/>
                </a:lnTo>
                <a:cubicBezTo>
                  <a:pt x="36169" y="433629"/>
                  <a:pt x="36169" y="433425"/>
                  <a:pt x="36576" y="433425"/>
                </a:cubicBezTo>
                <a:cubicBezTo>
                  <a:pt x="37795" y="433425"/>
                  <a:pt x="37592" y="432409"/>
                  <a:pt x="35966" y="430377"/>
                </a:cubicBezTo>
                <a:lnTo>
                  <a:pt x="34137" y="430377"/>
                </a:lnTo>
                <a:cubicBezTo>
                  <a:pt x="34137" y="429971"/>
                  <a:pt x="33731" y="429768"/>
                  <a:pt x="32918" y="429768"/>
                </a:cubicBezTo>
                <a:cubicBezTo>
                  <a:pt x="32105" y="429768"/>
                  <a:pt x="31699" y="429158"/>
                  <a:pt x="31699" y="427939"/>
                </a:cubicBezTo>
                <a:lnTo>
                  <a:pt x="30480" y="427939"/>
                </a:lnTo>
                <a:cubicBezTo>
                  <a:pt x="29667" y="427939"/>
                  <a:pt x="29261" y="428549"/>
                  <a:pt x="29261" y="429768"/>
                </a:cubicBezTo>
                <a:cubicBezTo>
                  <a:pt x="30073" y="429768"/>
                  <a:pt x="30073" y="429971"/>
                  <a:pt x="29261" y="430377"/>
                </a:cubicBezTo>
                <a:cubicBezTo>
                  <a:pt x="28854" y="429971"/>
                  <a:pt x="28651" y="429666"/>
                  <a:pt x="28651" y="429463"/>
                </a:cubicBezTo>
                <a:cubicBezTo>
                  <a:pt x="28651" y="429260"/>
                  <a:pt x="28854" y="428752"/>
                  <a:pt x="29261" y="427939"/>
                </a:cubicBezTo>
                <a:cubicBezTo>
                  <a:pt x="29667" y="427939"/>
                  <a:pt x="29870" y="427736"/>
                  <a:pt x="29870" y="427329"/>
                </a:cubicBezTo>
                <a:cubicBezTo>
                  <a:pt x="29870" y="426923"/>
                  <a:pt x="29667" y="426720"/>
                  <a:pt x="29261" y="426720"/>
                </a:cubicBezTo>
                <a:cubicBezTo>
                  <a:pt x="28448" y="426720"/>
                  <a:pt x="27635" y="427126"/>
                  <a:pt x="26822" y="427939"/>
                </a:cubicBezTo>
                <a:cubicBezTo>
                  <a:pt x="26009" y="427939"/>
                  <a:pt x="25603" y="427939"/>
                  <a:pt x="25603" y="427939"/>
                </a:cubicBezTo>
                <a:cubicBezTo>
                  <a:pt x="26416" y="427126"/>
                  <a:pt x="25603" y="426720"/>
                  <a:pt x="23165" y="426720"/>
                </a:cubicBezTo>
                <a:cubicBezTo>
                  <a:pt x="22352" y="426720"/>
                  <a:pt x="21945" y="426313"/>
                  <a:pt x="21945" y="425501"/>
                </a:cubicBezTo>
                <a:lnTo>
                  <a:pt x="21945" y="423062"/>
                </a:lnTo>
                <a:cubicBezTo>
                  <a:pt x="22758" y="423062"/>
                  <a:pt x="23165" y="422656"/>
                  <a:pt x="23165" y="421843"/>
                </a:cubicBezTo>
                <a:lnTo>
                  <a:pt x="24384" y="420624"/>
                </a:lnTo>
                <a:cubicBezTo>
                  <a:pt x="23977" y="420217"/>
                  <a:pt x="23469" y="420014"/>
                  <a:pt x="22860" y="420014"/>
                </a:cubicBezTo>
                <a:cubicBezTo>
                  <a:pt x="22250" y="420014"/>
                  <a:pt x="21945" y="420217"/>
                  <a:pt x="21945" y="420624"/>
                </a:cubicBezTo>
                <a:cubicBezTo>
                  <a:pt x="19101" y="422249"/>
                  <a:pt x="17678" y="422656"/>
                  <a:pt x="17678" y="421843"/>
                </a:cubicBezTo>
                <a:lnTo>
                  <a:pt x="19507" y="420624"/>
                </a:lnTo>
                <a:cubicBezTo>
                  <a:pt x="20320" y="420624"/>
                  <a:pt x="20929" y="420421"/>
                  <a:pt x="21336" y="420014"/>
                </a:cubicBezTo>
                <a:cubicBezTo>
                  <a:pt x="21742" y="419608"/>
                  <a:pt x="21539" y="419405"/>
                  <a:pt x="20726" y="419405"/>
                </a:cubicBezTo>
                <a:lnTo>
                  <a:pt x="19507" y="419405"/>
                </a:lnTo>
                <a:cubicBezTo>
                  <a:pt x="18694" y="419405"/>
                  <a:pt x="18186" y="419303"/>
                  <a:pt x="17983" y="419100"/>
                </a:cubicBezTo>
                <a:cubicBezTo>
                  <a:pt x="17780" y="418897"/>
                  <a:pt x="17475" y="418998"/>
                  <a:pt x="17069" y="419405"/>
                </a:cubicBezTo>
                <a:cubicBezTo>
                  <a:pt x="16256" y="419405"/>
                  <a:pt x="15849" y="418998"/>
                  <a:pt x="15849" y="418185"/>
                </a:cubicBezTo>
                <a:lnTo>
                  <a:pt x="14021" y="416966"/>
                </a:lnTo>
                <a:lnTo>
                  <a:pt x="14021" y="415747"/>
                </a:lnTo>
                <a:cubicBezTo>
                  <a:pt x="14021" y="414934"/>
                  <a:pt x="13817" y="414121"/>
                  <a:pt x="13411" y="413309"/>
                </a:cubicBezTo>
                <a:cubicBezTo>
                  <a:pt x="13411" y="412496"/>
                  <a:pt x="13919" y="411988"/>
                  <a:pt x="14935" y="411785"/>
                </a:cubicBezTo>
                <a:cubicBezTo>
                  <a:pt x="15951" y="411581"/>
                  <a:pt x="16662" y="411683"/>
                  <a:pt x="17069" y="412089"/>
                </a:cubicBezTo>
                <a:cubicBezTo>
                  <a:pt x="19507" y="412089"/>
                  <a:pt x="21133" y="411683"/>
                  <a:pt x="21945" y="410870"/>
                </a:cubicBezTo>
                <a:lnTo>
                  <a:pt x="22555" y="409651"/>
                </a:lnTo>
                <a:cubicBezTo>
                  <a:pt x="22555" y="408025"/>
                  <a:pt x="18694" y="407213"/>
                  <a:pt x="10973" y="407213"/>
                </a:cubicBezTo>
                <a:lnTo>
                  <a:pt x="2438" y="407213"/>
                </a:lnTo>
                <a:lnTo>
                  <a:pt x="609" y="405993"/>
                </a:lnTo>
                <a:lnTo>
                  <a:pt x="7315" y="405993"/>
                </a:lnTo>
                <a:cubicBezTo>
                  <a:pt x="8128" y="405181"/>
                  <a:pt x="8636" y="404368"/>
                  <a:pt x="8839" y="403555"/>
                </a:cubicBezTo>
                <a:cubicBezTo>
                  <a:pt x="9042" y="402742"/>
                  <a:pt x="8941" y="402336"/>
                  <a:pt x="8534" y="402336"/>
                </a:cubicBezTo>
                <a:cubicBezTo>
                  <a:pt x="8128" y="402336"/>
                  <a:pt x="7925" y="401625"/>
                  <a:pt x="7925" y="400202"/>
                </a:cubicBezTo>
                <a:cubicBezTo>
                  <a:pt x="7925" y="398780"/>
                  <a:pt x="8128" y="398069"/>
                  <a:pt x="8534" y="398069"/>
                </a:cubicBezTo>
                <a:cubicBezTo>
                  <a:pt x="8534" y="397662"/>
                  <a:pt x="8737" y="397662"/>
                  <a:pt x="9144" y="398069"/>
                </a:cubicBezTo>
                <a:cubicBezTo>
                  <a:pt x="11176" y="398069"/>
                  <a:pt x="12192" y="397865"/>
                  <a:pt x="12192" y="397459"/>
                </a:cubicBezTo>
                <a:lnTo>
                  <a:pt x="10973" y="396240"/>
                </a:lnTo>
                <a:cubicBezTo>
                  <a:pt x="10160" y="396240"/>
                  <a:pt x="9652" y="396138"/>
                  <a:pt x="9449" y="395935"/>
                </a:cubicBezTo>
                <a:cubicBezTo>
                  <a:pt x="9245" y="395732"/>
                  <a:pt x="9144" y="395224"/>
                  <a:pt x="9144" y="394411"/>
                </a:cubicBezTo>
                <a:cubicBezTo>
                  <a:pt x="10363" y="394005"/>
                  <a:pt x="11379" y="393801"/>
                  <a:pt x="12192" y="393801"/>
                </a:cubicBezTo>
                <a:lnTo>
                  <a:pt x="14021" y="393801"/>
                </a:lnTo>
                <a:cubicBezTo>
                  <a:pt x="14833" y="393395"/>
                  <a:pt x="15545" y="393090"/>
                  <a:pt x="16154" y="392887"/>
                </a:cubicBezTo>
                <a:cubicBezTo>
                  <a:pt x="16764" y="392684"/>
                  <a:pt x="16662" y="392989"/>
                  <a:pt x="15849" y="393801"/>
                </a:cubicBezTo>
                <a:lnTo>
                  <a:pt x="15849" y="396240"/>
                </a:lnTo>
                <a:cubicBezTo>
                  <a:pt x="15849" y="396646"/>
                  <a:pt x="16561" y="396951"/>
                  <a:pt x="17983" y="397154"/>
                </a:cubicBezTo>
                <a:cubicBezTo>
                  <a:pt x="19405" y="397357"/>
                  <a:pt x="20726" y="397053"/>
                  <a:pt x="21945" y="396240"/>
                </a:cubicBezTo>
                <a:cubicBezTo>
                  <a:pt x="25197" y="393801"/>
                  <a:pt x="26009" y="392582"/>
                  <a:pt x="24384" y="392582"/>
                </a:cubicBezTo>
                <a:cubicBezTo>
                  <a:pt x="24384" y="391769"/>
                  <a:pt x="23977" y="391363"/>
                  <a:pt x="23165" y="391363"/>
                </a:cubicBezTo>
                <a:lnTo>
                  <a:pt x="23165" y="388925"/>
                </a:lnTo>
                <a:cubicBezTo>
                  <a:pt x="22352" y="388925"/>
                  <a:pt x="21945" y="388518"/>
                  <a:pt x="21945" y="387705"/>
                </a:cubicBezTo>
                <a:cubicBezTo>
                  <a:pt x="21945" y="386080"/>
                  <a:pt x="21641" y="385165"/>
                  <a:pt x="21031" y="384962"/>
                </a:cubicBezTo>
                <a:cubicBezTo>
                  <a:pt x="20421" y="384759"/>
                  <a:pt x="19913" y="384454"/>
                  <a:pt x="19507" y="384048"/>
                </a:cubicBezTo>
                <a:lnTo>
                  <a:pt x="14021" y="384048"/>
                </a:lnTo>
                <a:cubicBezTo>
                  <a:pt x="12801" y="384048"/>
                  <a:pt x="12192" y="383438"/>
                  <a:pt x="12192" y="382219"/>
                </a:cubicBezTo>
                <a:cubicBezTo>
                  <a:pt x="12192" y="381406"/>
                  <a:pt x="12090" y="380898"/>
                  <a:pt x="11887" y="380695"/>
                </a:cubicBezTo>
                <a:cubicBezTo>
                  <a:pt x="11684" y="380492"/>
                  <a:pt x="11379" y="380390"/>
                  <a:pt x="10973" y="380390"/>
                </a:cubicBezTo>
                <a:lnTo>
                  <a:pt x="10973" y="379171"/>
                </a:lnTo>
                <a:cubicBezTo>
                  <a:pt x="11785" y="379171"/>
                  <a:pt x="12192" y="378561"/>
                  <a:pt x="12192" y="377342"/>
                </a:cubicBezTo>
                <a:lnTo>
                  <a:pt x="10973" y="377342"/>
                </a:lnTo>
                <a:cubicBezTo>
                  <a:pt x="10160" y="377342"/>
                  <a:pt x="9957" y="377139"/>
                  <a:pt x="10363" y="376733"/>
                </a:cubicBezTo>
                <a:cubicBezTo>
                  <a:pt x="10769" y="376326"/>
                  <a:pt x="11379" y="376123"/>
                  <a:pt x="12192" y="376123"/>
                </a:cubicBezTo>
                <a:cubicBezTo>
                  <a:pt x="13411" y="376123"/>
                  <a:pt x="14630" y="375920"/>
                  <a:pt x="15849" y="375513"/>
                </a:cubicBezTo>
                <a:cubicBezTo>
                  <a:pt x="14630" y="376326"/>
                  <a:pt x="13919" y="377139"/>
                  <a:pt x="13716" y="377952"/>
                </a:cubicBezTo>
                <a:cubicBezTo>
                  <a:pt x="13513" y="378765"/>
                  <a:pt x="13614" y="379171"/>
                  <a:pt x="14021" y="379171"/>
                </a:cubicBezTo>
                <a:cubicBezTo>
                  <a:pt x="15240" y="379984"/>
                  <a:pt x="16459" y="379374"/>
                  <a:pt x="17678" y="377342"/>
                </a:cubicBezTo>
                <a:lnTo>
                  <a:pt x="20726" y="375513"/>
                </a:lnTo>
                <a:cubicBezTo>
                  <a:pt x="21539" y="375513"/>
                  <a:pt x="22047" y="374904"/>
                  <a:pt x="22250" y="373685"/>
                </a:cubicBezTo>
                <a:cubicBezTo>
                  <a:pt x="22453" y="372465"/>
                  <a:pt x="22352" y="371653"/>
                  <a:pt x="21945" y="371246"/>
                </a:cubicBezTo>
                <a:lnTo>
                  <a:pt x="17678" y="371246"/>
                </a:lnTo>
                <a:cubicBezTo>
                  <a:pt x="18085" y="371246"/>
                  <a:pt x="18288" y="371449"/>
                  <a:pt x="18288" y="371856"/>
                </a:cubicBezTo>
                <a:lnTo>
                  <a:pt x="15849" y="375513"/>
                </a:lnTo>
                <a:cubicBezTo>
                  <a:pt x="16662" y="374294"/>
                  <a:pt x="17170" y="373481"/>
                  <a:pt x="17373" y="373075"/>
                </a:cubicBezTo>
                <a:cubicBezTo>
                  <a:pt x="17577" y="372669"/>
                  <a:pt x="17475" y="372465"/>
                  <a:pt x="17069" y="372465"/>
                </a:cubicBezTo>
                <a:cubicBezTo>
                  <a:pt x="16256" y="372465"/>
                  <a:pt x="15545" y="372669"/>
                  <a:pt x="14935" y="373075"/>
                </a:cubicBezTo>
                <a:cubicBezTo>
                  <a:pt x="14325" y="373481"/>
                  <a:pt x="13817" y="373685"/>
                  <a:pt x="13411" y="373685"/>
                </a:cubicBezTo>
                <a:lnTo>
                  <a:pt x="10973" y="373685"/>
                </a:lnTo>
                <a:lnTo>
                  <a:pt x="13411" y="371246"/>
                </a:lnTo>
                <a:lnTo>
                  <a:pt x="15849" y="370027"/>
                </a:lnTo>
                <a:lnTo>
                  <a:pt x="13411" y="368808"/>
                </a:lnTo>
                <a:cubicBezTo>
                  <a:pt x="11785" y="368808"/>
                  <a:pt x="10363" y="368401"/>
                  <a:pt x="9144" y="367589"/>
                </a:cubicBezTo>
                <a:cubicBezTo>
                  <a:pt x="9144" y="367182"/>
                  <a:pt x="9550" y="366776"/>
                  <a:pt x="10363" y="366369"/>
                </a:cubicBezTo>
                <a:cubicBezTo>
                  <a:pt x="11176" y="365963"/>
                  <a:pt x="11785" y="366166"/>
                  <a:pt x="12192" y="366979"/>
                </a:cubicBezTo>
                <a:cubicBezTo>
                  <a:pt x="12192" y="366979"/>
                  <a:pt x="12395" y="366979"/>
                  <a:pt x="12801" y="366979"/>
                </a:cubicBezTo>
                <a:cubicBezTo>
                  <a:pt x="13208" y="366979"/>
                  <a:pt x="13614" y="366979"/>
                  <a:pt x="14021" y="366979"/>
                </a:cubicBezTo>
                <a:cubicBezTo>
                  <a:pt x="15240" y="366979"/>
                  <a:pt x="17069" y="365963"/>
                  <a:pt x="19507" y="363931"/>
                </a:cubicBezTo>
                <a:cubicBezTo>
                  <a:pt x="20320" y="363931"/>
                  <a:pt x="20726" y="363931"/>
                  <a:pt x="20726" y="363931"/>
                </a:cubicBezTo>
                <a:cubicBezTo>
                  <a:pt x="21539" y="363931"/>
                  <a:pt x="21945" y="363525"/>
                  <a:pt x="21945" y="362712"/>
                </a:cubicBezTo>
                <a:lnTo>
                  <a:pt x="23165" y="362712"/>
                </a:lnTo>
                <a:cubicBezTo>
                  <a:pt x="23571" y="362305"/>
                  <a:pt x="23774" y="361899"/>
                  <a:pt x="23774" y="361493"/>
                </a:cubicBezTo>
                <a:cubicBezTo>
                  <a:pt x="23774" y="361086"/>
                  <a:pt x="23571" y="360680"/>
                  <a:pt x="23165" y="360273"/>
                </a:cubicBezTo>
                <a:cubicBezTo>
                  <a:pt x="22352" y="359461"/>
                  <a:pt x="21945" y="358241"/>
                  <a:pt x="21945" y="356616"/>
                </a:cubicBezTo>
                <a:lnTo>
                  <a:pt x="21945" y="354177"/>
                </a:lnTo>
                <a:cubicBezTo>
                  <a:pt x="21133" y="354177"/>
                  <a:pt x="20726" y="352552"/>
                  <a:pt x="20726" y="349301"/>
                </a:cubicBezTo>
                <a:cubicBezTo>
                  <a:pt x="20726" y="347269"/>
                  <a:pt x="20929" y="345948"/>
                  <a:pt x="21336" y="345338"/>
                </a:cubicBezTo>
                <a:cubicBezTo>
                  <a:pt x="21742" y="344729"/>
                  <a:pt x="22758" y="344424"/>
                  <a:pt x="24384" y="344424"/>
                </a:cubicBezTo>
                <a:lnTo>
                  <a:pt x="25603" y="343205"/>
                </a:lnTo>
                <a:cubicBezTo>
                  <a:pt x="25603" y="340766"/>
                  <a:pt x="25197" y="339141"/>
                  <a:pt x="24384" y="338328"/>
                </a:cubicBezTo>
                <a:cubicBezTo>
                  <a:pt x="23571" y="337109"/>
                  <a:pt x="23165" y="336296"/>
                  <a:pt x="23165" y="335889"/>
                </a:cubicBezTo>
                <a:cubicBezTo>
                  <a:pt x="23977" y="335889"/>
                  <a:pt x="23977" y="335483"/>
                  <a:pt x="23165" y="334670"/>
                </a:cubicBezTo>
                <a:cubicBezTo>
                  <a:pt x="22758" y="334264"/>
                  <a:pt x="22453" y="333756"/>
                  <a:pt x="22250" y="333146"/>
                </a:cubicBezTo>
                <a:cubicBezTo>
                  <a:pt x="22047" y="332537"/>
                  <a:pt x="21945" y="331825"/>
                  <a:pt x="21945" y="331013"/>
                </a:cubicBezTo>
                <a:lnTo>
                  <a:pt x="24384" y="327965"/>
                </a:lnTo>
                <a:cubicBezTo>
                  <a:pt x="25197" y="327965"/>
                  <a:pt x="25603" y="327355"/>
                  <a:pt x="25603" y="326136"/>
                </a:cubicBezTo>
                <a:cubicBezTo>
                  <a:pt x="25603" y="324917"/>
                  <a:pt x="26009" y="324307"/>
                  <a:pt x="26822" y="324307"/>
                </a:cubicBezTo>
                <a:cubicBezTo>
                  <a:pt x="27229" y="324307"/>
                  <a:pt x="27838" y="324104"/>
                  <a:pt x="28651" y="323697"/>
                </a:cubicBezTo>
                <a:cubicBezTo>
                  <a:pt x="29464" y="323291"/>
                  <a:pt x="30073" y="323088"/>
                  <a:pt x="30480" y="323088"/>
                </a:cubicBezTo>
                <a:lnTo>
                  <a:pt x="31699" y="322478"/>
                </a:lnTo>
                <a:lnTo>
                  <a:pt x="30480" y="321259"/>
                </a:lnTo>
                <a:cubicBezTo>
                  <a:pt x="30480" y="320446"/>
                  <a:pt x="30277" y="319837"/>
                  <a:pt x="29870" y="319430"/>
                </a:cubicBezTo>
                <a:cubicBezTo>
                  <a:pt x="29464" y="319024"/>
                  <a:pt x="29261" y="318617"/>
                  <a:pt x="29261" y="318211"/>
                </a:cubicBezTo>
                <a:cubicBezTo>
                  <a:pt x="29261" y="317805"/>
                  <a:pt x="28854" y="317601"/>
                  <a:pt x="28041" y="317601"/>
                </a:cubicBezTo>
                <a:cubicBezTo>
                  <a:pt x="28041" y="316382"/>
                  <a:pt x="27635" y="315366"/>
                  <a:pt x="26822" y="314553"/>
                </a:cubicBezTo>
                <a:cubicBezTo>
                  <a:pt x="26822" y="313334"/>
                  <a:pt x="27432" y="311505"/>
                  <a:pt x="28651" y="309067"/>
                </a:cubicBezTo>
                <a:cubicBezTo>
                  <a:pt x="29870" y="306629"/>
                  <a:pt x="30886" y="304800"/>
                  <a:pt x="31699" y="303581"/>
                </a:cubicBezTo>
                <a:cubicBezTo>
                  <a:pt x="32918" y="302361"/>
                  <a:pt x="32918" y="301142"/>
                  <a:pt x="31699" y="299923"/>
                </a:cubicBezTo>
                <a:cubicBezTo>
                  <a:pt x="31293" y="299517"/>
                  <a:pt x="31089" y="298704"/>
                  <a:pt x="31089" y="297485"/>
                </a:cubicBezTo>
                <a:cubicBezTo>
                  <a:pt x="31089" y="295859"/>
                  <a:pt x="32105" y="293624"/>
                  <a:pt x="34137" y="290779"/>
                </a:cubicBezTo>
                <a:lnTo>
                  <a:pt x="35966" y="290169"/>
                </a:lnTo>
                <a:lnTo>
                  <a:pt x="35966" y="223723"/>
                </a:lnTo>
                <a:cubicBezTo>
                  <a:pt x="35966" y="181051"/>
                  <a:pt x="36982" y="144475"/>
                  <a:pt x="39014" y="113995"/>
                </a:cubicBezTo>
                <a:cubicBezTo>
                  <a:pt x="39827" y="108305"/>
                  <a:pt x="40233" y="100787"/>
                  <a:pt x="40233" y="91440"/>
                </a:cubicBezTo>
                <a:lnTo>
                  <a:pt x="37795" y="85344"/>
                </a:lnTo>
                <a:cubicBezTo>
                  <a:pt x="36982" y="85344"/>
                  <a:pt x="36576" y="84937"/>
                  <a:pt x="36576" y="84125"/>
                </a:cubicBezTo>
                <a:cubicBezTo>
                  <a:pt x="36576" y="82905"/>
                  <a:pt x="35763" y="81889"/>
                  <a:pt x="34137" y="81077"/>
                </a:cubicBezTo>
                <a:cubicBezTo>
                  <a:pt x="32918" y="78638"/>
                  <a:pt x="32309" y="76809"/>
                  <a:pt x="32309" y="75590"/>
                </a:cubicBezTo>
                <a:cubicBezTo>
                  <a:pt x="32309" y="73558"/>
                  <a:pt x="32918" y="72034"/>
                  <a:pt x="34137" y="71018"/>
                </a:cubicBezTo>
                <a:cubicBezTo>
                  <a:pt x="35357" y="70002"/>
                  <a:pt x="36169" y="69494"/>
                  <a:pt x="36576" y="69494"/>
                </a:cubicBezTo>
                <a:cubicBezTo>
                  <a:pt x="37389" y="69494"/>
                  <a:pt x="38201" y="69088"/>
                  <a:pt x="39014" y="68275"/>
                </a:cubicBezTo>
                <a:cubicBezTo>
                  <a:pt x="39014" y="67869"/>
                  <a:pt x="39319" y="67462"/>
                  <a:pt x="39929" y="67056"/>
                </a:cubicBezTo>
                <a:cubicBezTo>
                  <a:pt x="40538" y="66649"/>
                  <a:pt x="41046" y="66243"/>
                  <a:pt x="41453" y="65837"/>
                </a:cubicBezTo>
                <a:cubicBezTo>
                  <a:pt x="43485" y="63805"/>
                  <a:pt x="44704" y="62789"/>
                  <a:pt x="45110" y="62789"/>
                </a:cubicBezTo>
                <a:lnTo>
                  <a:pt x="46329" y="62179"/>
                </a:lnTo>
                <a:lnTo>
                  <a:pt x="45110" y="59741"/>
                </a:lnTo>
                <a:cubicBezTo>
                  <a:pt x="44704" y="59741"/>
                  <a:pt x="44501" y="59334"/>
                  <a:pt x="44501" y="58521"/>
                </a:cubicBezTo>
                <a:cubicBezTo>
                  <a:pt x="44501" y="57709"/>
                  <a:pt x="44704" y="57302"/>
                  <a:pt x="45110" y="57302"/>
                </a:cubicBezTo>
                <a:cubicBezTo>
                  <a:pt x="47142" y="55270"/>
                  <a:pt x="48158" y="54051"/>
                  <a:pt x="48158" y="53645"/>
                </a:cubicBezTo>
                <a:cubicBezTo>
                  <a:pt x="48971" y="52832"/>
                  <a:pt x="49987" y="52425"/>
                  <a:pt x="51206" y="52425"/>
                </a:cubicBezTo>
                <a:cubicBezTo>
                  <a:pt x="52425" y="52425"/>
                  <a:pt x="53340" y="52222"/>
                  <a:pt x="53949" y="51816"/>
                </a:cubicBezTo>
                <a:cubicBezTo>
                  <a:pt x="54559" y="51409"/>
                  <a:pt x="55473" y="50597"/>
                  <a:pt x="56693" y="49377"/>
                </a:cubicBezTo>
                <a:cubicBezTo>
                  <a:pt x="57912" y="48158"/>
                  <a:pt x="58928" y="47549"/>
                  <a:pt x="59741" y="47549"/>
                </a:cubicBezTo>
                <a:cubicBezTo>
                  <a:pt x="61773" y="47549"/>
                  <a:pt x="62789" y="46939"/>
                  <a:pt x="62789" y="45720"/>
                </a:cubicBezTo>
                <a:cubicBezTo>
                  <a:pt x="65633" y="44501"/>
                  <a:pt x="67665" y="43891"/>
                  <a:pt x="68885" y="43891"/>
                </a:cubicBezTo>
                <a:cubicBezTo>
                  <a:pt x="70510" y="43891"/>
                  <a:pt x="72542" y="42672"/>
                  <a:pt x="74981" y="40233"/>
                </a:cubicBezTo>
                <a:lnTo>
                  <a:pt x="76200" y="37185"/>
                </a:lnTo>
                <a:lnTo>
                  <a:pt x="82296" y="37185"/>
                </a:lnTo>
                <a:lnTo>
                  <a:pt x="84734" y="35357"/>
                </a:lnTo>
                <a:cubicBezTo>
                  <a:pt x="85547" y="33325"/>
                  <a:pt x="86360" y="32309"/>
                  <a:pt x="87173" y="32309"/>
                </a:cubicBezTo>
                <a:cubicBezTo>
                  <a:pt x="87173" y="32715"/>
                  <a:pt x="87477" y="33121"/>
                  <a:pt x="88087" y="33528"/>
                </a:cubicBezTo>
                <a:cubicBezTo>
                  <a:pt x="88697" y="33934"/>
                  <a:pt x="89205" y="34544"/>
                  <a:pt x="89611" y="35357"/>
                </a:cubicBezTo>
                <a:cubicBezTo>
                  <a:pt x="90424" y="35357"/>
                  <a:pt x="92049" y="36982"/>
                  <a:pt x="94488" y="40233"/>
                </a:cubicBezTo>
                <a:lnTo>
                  <a:pt x="96926" y="43891"/>
                </a:lnTo>
                <a:cubicBezTo>
                  <a:pt x="98552" y="46329"/>
                  <a:pt x="99365" y="47955"/>
                  <a:pt x="99365" y="48768"/>
                </a:cubicBezTo>
                <a:lnTo>
                  <a:pt x="104241" y="57302"/>
                </a:lnTo>
                <a:cubicBezTo>
                  <a:pt x="104648" y="58115"/>
                  <a:pt x="105054" y="58623"/>
                  <a:pt x="105461" y="58826"/>
                </a:cubicBezTo>
                <a:cubicBezTo>
                  <a:pt x="105867" y="59029"/>
                  <a:pt x="106477" y="58928"/>
                  <a:pt x="107289" y="58521"/>
                </a:cubicBezTo>
                <a:lnTo>
                  <a:pt x="107289" y="57302"/>
                </a:lnTo>
                <a:cubicBezTo>
                  <a:pt x="107289" y="56489"/>
                  <a:pt x="107899" y="56083"/>
                  <a:pt x="109118" y="56083"/>
                </a:cubicBezTo>
                <a:cubicBezTo>
                  <a:pt x="110337" y="56083"/>
                  <a:pt x="111557" y="56489"/>
                  <a:pt x="112776" y="57302"/>
                </a:cubicBezTo>
                <a:cubicBezTo>
                  <a:pt x="113995" y="58115"/>
                  <a:pt x="114605" y="58928"/>
                  <a:pt x="114605" y="59741"/>
                </a:cubicBezTo>
                <a:lnTo>
                  <a:pt x="116433" y="62179"/>
                </a:lnTo>
                <a:cubicBezTo>
                  <a:pt x="116433" y="62585"/>
                  <a:pt x="116840" y="63398"/>
                  <a:pt x="117653" y="64617"/>
                </a:cubicBezTo>
                <a:lnTo>
                  <a:pt x="120701" y="68275"/>
                </a:lnTo>
                <a:cubicBezTo>
                  <a:pt x="123139" y="70713"/>
                  <a:pt x="124561" y="71933"/>
                  <a:pt x="124968" y="71933"/>
                </a:cubicBezTo>
                <a:lnTo>
                  <a:pt x="126797" y="70713"/>
                </a:lnTo>
                <a:lnTo>
                  <a:pt x="128016" y="71933"/>
                </a:lnTo>
                <a:cubicBezTo>
                  <a:pt x="128016" y="71120"/>
                  <a:pt x="128422" y="71120"/>
                  <a:pt x="129235" y="71933"/>
                </a:cubicBezTo>
                <a:cubicBezTo>
                  <a:pt x="129641" y="72339"/>
                  <a:pt x="130759" y="72847"/>
                  <a:pt x="132588" y="73457"/>
                </a:cubicBezTo>
                <a:cubicBezTo>
                  <a:pt x="134417" y="74066"/>
                  <a:pt x="135331" y="73965"/>
                  <a:pt x="135331" y="73152"/>
                </a:cubicBezTo>
                <a:cubicBezTo>
                  <a:pt x="136144" y="73152"/>
                  <a:pt x="136957" y="73558"/>
                  <a:pt x="137769" y="74371"/>
                </a:cubicBezTo>
                <a:cubicBezTo>
                  <a:pt x="137769" y="75184"/>
                  <a:pt x="138176" y="75590"/>
                  <a:pt x="138989" y="75590"/>
                </a:cubicBezTo>
                <a:cubicBezTo>
                  <a:pt x="139801" y="74777"/>
                  <a:pt x="140208" y="74777"/>
                  <a:pt x="140208" y="75590"/>
                </a:cubicBezTo>
                <a:cubicBezTo>
                  <a:pt x="141021" y="75590"/>
                  <a:pt x="141427" y="75997"/>
                  <a:pt x="141427" y="76809"/>
                </a:cubicBezTo>
                <a:cubicBezTo>
                  <a:pt x="142240" y="77622"/>
                  <a:pt x="142646" y="78435"/>
                  <a:pt x="142646" y="79248"/>
                </a:cubicBezTo>
                <a:cubicBezTo>
                  <a:pt x="144272" y="80873"/>
                  <a:pt x="145085" y="82093"/>
                  <a:pt x="145085" y="82905"/>
                </a:cubicBezTo>
                <a:cubicBezTo>
                  <a:pt x="145897" y="82905"/>
                  <a:pt x="147117" y="82499"/>
                  <a:pt x="148742" y="81686"/>
                </a:cubicBezTo>
                <a:cubicBezTo>
                  <a:pt x="151587" y="81686"/>
                  <a:pt x="156464" y="79654"/>
                  <a:pt x="163373" y="75590"/>
                </a:cubicBezTo>
                <a:cubicBezTo>
                  <a:pt x="164592" y="74777"/>
                  <a:pt x="165811" y="74168"/>
                  <a:pt x="167030" y="73761"/>
                </a:cubicBezTo>
                <a:cubicBezTo>
                  <a:pt x="168249" y="73355"/>
                  <a:pt x="169265" y="73152"/>
                  <a:pt x="170078" y="73152"/>
                </a:cubicBezTo>
                <a:cubicBezTo>
                  <a:pt x="170078" y="73152"/>
                  <a:pt x="171907" y="72339"/>
                  <a:pt x="175565" y="70713"/>
                </a:cubicBezTo>
                <a:cubicBezTo>
                  <a:pt x="177190" y="69901"/>
                  <a:pt x="181254" y="67869"/>
                  <a:pt x="187757" y="64617"/>
                </a:cubicBezTo>
                <a:cubicBezTo>
                  <a:pt x="190195" y="63398"/>
                  <a:pt x="193141" y="61874"/>
                  <a:pt x="196596" y="60045"/>
                </a:cubicBezTo>
                <a:cubicBezTo>
                  <a:pt x="200050" y="58217"/>
                  <a:pt x="203809" y="56286"/>
                  <a:pt x="207873" y="54254"/>
                </a:cubicBezTo>
                <a:cubicBezTo>
                  <a:pt x="212344" y="51816"/>
                  <a:pt x="215595" y="49987"/>
                  <a:pt x="217627" y="48768"/>
                </a:cubicBezTo>
                <a:cubicBezTo>
                  <a:pt x="219659" y="47549"/>
                  <a:pt x="220472" y="46533"/>
                  <a:pt x="220065" y="45720"/>
                </a:cubicBezTo>
                <a:cubicBezTo>
                  <a:pt x="219659" y="45720"/>
                  <a:pt x="219557" y="45517"/>
                  <a:pt x="219761" y="45110"/>
                </a:cubicBezTo>
                <a:cubicBezTo>
                  <a:pt x="219964" y="44704"/>
                  <a:pt x="220065" y="44297"/>
                  <a:pt x="220065" y="43891"/>
                </a:cubicBezTo>
                <a:cubicBezTo>
                  <a:pt x="220878" y="43891"/>
                  <a:pt x="221285" y="42875"/>
                  <a:pt x="221285" y="40843"/>
                </a:cubicBezTo>
                <a:cubicBezTo>
                  <a:pt x="221285" y="40437"/>
                  <a:pt x="221894" y="39624"/>
                  <a:pt x="223113" y="38405"/>
                </a:cubicBezTo>
                <a:cubicBezTo>
                  <a:pt x="223520" y="38405"/>
                  <a:pt x="223926" y="38201"/>
                  <a:pt x="224333" y="37795"/>
                </a:cubicBezTo>
                <a:cubicBezTo>
                  <a:pt x="224739" y="37389"/>
                  <a:pt x="225552" y="37185"/>
                  <a:pt x="226771" y="37185"/>
                </a:cubicBezTo>
                <a:lnTo>
                  <a:pt x="230429" y="37185"/>
                </a:lnTo>
                <a:cubicBezTo>
                  <a:pt x="230429" y="36373"/>
                  <a:pt x="231038" y="35966"/>
                  <a:pt x="232257" y="35966"/>
                </a:cubicBezTo>
                <a:cubicBezTo>
                  <a:pt x="233477" y="35966"/>
                  <a:pt x="234289" y="35966"/>
                  <a:pt x="234696" y="35966"/>
                </a:cubicBezTo>
                <a:cubicBezTo>
                  <a:pt x="235102" y="35966"/>
                  <a:pt x="235305" y="35763"/>
                  <a:pt x="235305" y="35357"/>
                </a:cubicBezTo>
                <a:cubicBezTo>
                  <a:pt x="235305" y="34137"/>
                  <a:pt x="235712" y="33528"/>
                  <a:pt x="236525" y="33528"/>
                </a:cubicBezTo>
                <a:lnTo>
                  <a:pt x="236525" y="32309"/>
                </a:lnTo>
                <a:cubicBezTo>
                  <a:pt x="236525" y="31902"/>
                  <a:pt x="236626" y="31597"/>
                  <a:pt x="236829" y="31394"/>
                </a:cubicBezTo>
                <a:cubicBezTo>
                  <a:pt x="237033" y="31191"/>
                  <a:pt x="237134" y="30683"/>
                  <a:pt x="237134" y="29870"/>
                </a:cubicBezTo>
                <a:cubicBezTo>
                  <a:pt x="237947" y="29870"/>
                  <a:pt x="238557" y="29565"/>
                  <a:pt x="238963" y="28956"/>
                </a:cubicBezTo>
                <a:cubicBezTo>
                  <a:pt x="239369" y="28346"/>
                  <a:pt x="239776" y="27838"/>
                  <a:pt x="240182" y="27432"/>
                </a:cubicBezTo>
                <a:lnTo>
                  <a:pt x="241401" y="26213"/>
                </a:lnTo>
                <a:lnTo>
                  <a:pt x="241401" y="21336"/>
                </a:lnTo>
                <a:cubicBezTo>
                  <a:pt x="240589" y="19710"/>
                  <a:pt x="240792" y="18897"/>
                  <a:pt x="242011" y="18897"/>
                </a:cubicBezTo>
                <a:cubicBezTo>
                  <a:pt x="242011" y="19710"/>
                  <a:pt x="242621" y="20117"/>
                  <a:pt x="243840" y="20117"/>
                </a:cubicBezTo>
                <a:cubicBezTo>
                  <a:pt x="243840" y="20117"/>
                  <a:pt x="244145" y="19710"/>
                  <a:pt x="244754" y="18897"/>
                </a:cubicBezTo>
                <a:cubicBezTo>
                  <a:pt x="245364" y="18085"/>
                  <a:pt x="246278" y="18085"/>
                  <a:pt x="247497" y="18897"/>
                </a:cubicBezTo>
                <a:cubicBezTo>
                  <a:pt x="248717" y="18897"/>
                  <a:pt x="249631" y="18694"/>
                  <a:pt x="250241" y="18288"/>
                </a:cubicBezTo>
                <a:cubicBezTo>
                  <a:pt x="250850" y="17881"/>
                  <a:pt x="251155" y="17272"/>
                  <a:pt x="251155" y="16459"/>
                </a:cubicBezTo>
                <a:cubicBezTo>
                  <a:pt x="251155" y="16053"/>
                  <a:pt x="251358" y="15849"/>
                  <a:pt x="251765" y="15849"/>
                </a:cubicBezTo>
                <a:cubicBezTo>
                  <a:pt x="252171" y="15849"/>
                  <a:pt x="252781" y="16053"/>
                  <a:pt x="253593" y="16459"/>
                </a:cubicBezTo>
                <a:cubicBezTo>
                  <a:pt x="254406" y="16459"/>
                  <a:pt x="255219" y="16865"/>
                  <a:pt x="256032" y="17678"/>
                </a:cubicBezTo>
                <a:cubicBezTo>
                  <a:pt x="256032" y="18491"/>
                  <a:pt x="256845" y="18897"/>
                  <a:pt x="258470" y="18897"/>
                </a:cubicBezTo>
                <a:cubicBezTo>
                  <a:pt x="259283" y="18897"/>
                  <a:pt x="259893" y="18796"/>
                  <a:pt x="260299" y="18593"/>
                </a:cubicBezTo>
                <a:cubicBezTo>
                  <a:pt x="260705" y="18389"/>
                  <a:pt x="260909" y="18085"/>
                  <a:pt x="260909" y="17678"/>
                </a:cubicBezTo>
                <a:cubicBezTo>
                  <a:pt x="260502" y="15646"/>
                  <a:pt x="260299" y="14224"/>
                  <a:pt x="260299" y="13411"/>
                </a:cubicBezTo>
                <a:cubicBezTo>
                  <a:pt x="260299" y="12598"/>
                  <a:pt x="260502" y="11989"/>
                  <a:pt x="260909" y="11582"/>
                </a:cubicBezTo>
                <a:cubicBezTo>
                  <a:pt x="260909" y="10769"/>
                  <a:pt x="261925" y="10363"/>
                  <a:pt x="263957" y="10363"/>
                </a:cubicBezTo>
                <a:cubicBezTo>
                  <a:pt x="265989" y="10363"/>
                  <a:pt x="267411" y="9957"/>
                  <a:pt x="268224" y="9144"/>
                </a:cubicBezTo>
                <a:cubicBezTo>
                  <a:pt x="268224" y="8331"/>
                  <a:pt x="268630" y="8331"/>
                  <a:pt x="269443" y="9144"/>
                </a:cubicBezTo>
                <a:lnTo>
                  <a:pt x="272491" y="9144"/>
                </a:lnTo>
                <a:cubicBezTo>
                  <a:pt x="272897" y="9144"/>
                  <a:pt x="273101" y="8737"/>
                  <a:pt x="273101" y="7925"/>
                </a:cubicBezTo>
                <a:cubicBezTo>
                  <a:pt x="273101" y="5893"/>
                  <a:pt x="273507" y="4673"/>
                  <a:pt x="274320" y="4267"/>
                </a:cubicBezTo>
                <a:lnTo>
                  <a:pt x="276149" y="3048"/>
                </a:lnTo>
                <a:lnTo>
                  <a:pt x="277368" y="4267"/>
                </a:lnTo>
                <a:cubicBezTo>
                  <a:pt x="277774" y="4267"/>
                  <a:pt x="279197" y="5486"/>
                  <a:pt x="281635" y="7925"/>
                </a:cubicBezTo>
                <a:cubicBezTo>
                  <a:pt x="282448" y="8737"/>
                  <a:pt x="283464" y="9144"/>
                  <a:pt x="284683" y="9144"/>
                </a:cubicBezTo>
                <a:lnTo>
                  <a:pt x="284683" y="4267"/>
                </a:lnTo>
                <a:lnTo>
                  <a:pt x="285902" y="4877"/>
                </a:lnTo>
                <a:cubicBezTo>
                  <a:pt x="287528" y="4877"/>
                  <a:pt x="288341" y="4673"/>
                  <a:pt x="288341" y="4267"/>
                </a:cubicBezTo>
                <a:lnTo>
                  <a:pt x="288341" y="3048"/>
                </a:lnTo>
                <a:cubicBezTo>
                  <a:pt x="289153" y="3048"/>
                  <a:pt x="289560" y="2641"/>
                  <a:pt x="289560" y="1829"/>
                </a:cubicBezTo>
                <a:lnTo>
                  <a:pt x="291389" y="3048"/>
                </a:lnTo>
                <a:lnTo>
                  <a:pt x="293217" y="4267"/>
                </a:lnTo>
                <a:lnTo>
                  <a:pt x="293217" y="3048"/>
                </a:lnTo>
                <a:cubicBezTo>
                  <a:pt x="293217" y="2235"/>
                  <a:pt x="293624" y="1829"/>
                  <a:pt x="294437" y="1829"/>
                </a:cubicBezTo>
                <a:lnTo>
                  <a:pt x="294437" y="3048"/>
                </a:lnTo>
                <a:cubicBezTo>
                  <a:pt x="294437" y="3861"/>
                  <a:pt x="294640" y="4267"/>
                  <a:pt x="295046" y="4267"/>
                </a:cubicBezTo>
                <a:lnTo>
                  <a:pt x="295046" y="3048"/>
                </a:lnTo>
                <a:lnTo>
                  <a:pt x="296875" y="3048"/>
                </a:lnTo>
                <a:cubicBezTo>
                  <a:pt x="296875" y="2235"/>
                  <a:pt x="297180" y="1625"/>
                  <a:pt x="297789" y="1219"/>
                </a:cubicBezTo>
                <a:cubicBezTo>
                  <a:pt x="298399" y="813"/>
                  <a:pt x="299110" y="609"/>
                  <a:pt x="299923" y="609"/>
                </a:cubicBezTo>
                <a:lnTo>
                  <a:pt x="302971" y="609"/>
                </a:lnTo>
                <a:cubicBezTo>
                  <a:pt x="302971" y="203"/>
                  <a:pt x="303174" y="0"/>
                  <a:pt x="303581" y="0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56000">
                <a:srgbClr val="C00000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solidFill>
                <a:srgbClr val="000000"/>
              </a:soli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69131" y="3167015"/>
            <a:ext cx="12192000" cy="4405086"/>
          </a:xfrm>
          <a:prstGeom prst="rect">
            <a:avLst/>
          </a:prstGeom>
        </p:spPr>
      </p:pic>
      <p:pic>
        <p:nvPicPr>
          <p:cNvPr id="6" name="图片 5" descr="D:\51PPT模板网\51pptmoban.com\图片001.jpg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137" y="31670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A73BB63-9180-B55D-BF7D-4DD9B1DFDECC}"/>
              </a:ext>
            </a:extLst>
          </p:cNvPr>
          <p:cNvSpPr txBox="1"/>
          <p:nvPr/>
        </p:nvSpPr>
        <p:spPr>
          <a:xfrm>
            <a:off x="10712892" y="3472966"/>
            <a:ext cx="907623" cy="849255"/>
          </a:xfrm>
          <a:custGeom>
            <a:avLst/>
            <a:gdLst/>
            <a:ahLst/>
            <a:cxnLst/>
            <a:rect l="l" t="t" r="r" b="b"/>
            <a:pathLst>
              <a:path w="663305" h="620649">
                <a:moveTo>
                  <a:pt x="325069" y="611734"/>
                </a:moveTo>
                <a:lnTo>
                  <a:pt x="325069" y="612420"/>
                </a:lnTo>
                <a:cubicBezTo>
                  <a:pt x="325069" y="612877"/>
                  <a:pt x="325183" y="613220"/>
                  <a:pt x="325412" y="613448"/>
                </a:cubicBezTo>
                <a:cubicBezTo>
                  <a:pt x="325640" y="613677"/>
                  <a:pt x="325983" y="613791"/>
                  <a:pt x="326440" y="613791"/>
                </a:cubicBezTo>
                <a:lnTo>
                  <a:pt x="326440" y="611734"/>
                </a:lnTo>
                <a:close/>
                <a:moveTo>
                  <a:pt x="330555" y="608991"/>
                </a:moveTo>
                <a:cubicBezTo>
                  <a:pt x="331470" y="609905"/>
                  <a:pt x="331584" y="610820"/>
                  <a:pt x="330898" y="611734"/>
                </a:cubicBezTo>
                <a:cubicBezTo>
                  <a:pt x="330212" y="612648"/>
                  <a:pt x="329869" y="613334"/>
                  <a:pt x="329869" y="613791"/>
                </a:cubicBezTo>
                <a:cubicBezTo>
                  <a:pt x="329412" y="612877"/>
                  <a:pt x="329641" y="611277"/>
                  <a:pt x="330555" y="608991"/>
                </a:cubicBezTo>
                <a:close/>
                <a:moveTo>
                  <a:pt x="349072" y="597332"/>
                </a:moveTo>
                <a:lnTo>
                  <a:pt x="347700" y="599389"/>
                </a:lnTo>
                <a:lnTo>
                  <a:pt x="347014" y="599389"/>
                </a:lnTo>
                <a:cubicBezTo>
                  <a:pt x="347014" y="599847"/>
                  <a:pt x="346329" y="600304"/>
                  <a:pt x="344957" y="600761"/>
                </a:cubicBezTo>
                <a:cubicBezTo>
                  <a:pt x="346786" y="601218"/>
                  <a:pt x="347700" y="602133"/>
                  <a:pt x="347700" y="603504"/>
                </a:cubicBezTo>
                <a:cubicBezTo>
                  <a:pt x="348615" y="603504"/>
                  <a:pt x="349529" y="603161"/>
                  <a:pt x="350443" y="602476"/>
                </a:cubicBezTo>
                <a:cubicBezTo>
                  <a:pt x="351358" y="601790"/>
                  <a:pt x="352044" y="601218"/>
                  <a:pt x="352501" y="600761"/>
                </a:cubicBezTo>
                <a:cubicBezTo>
                  <a:pt x="353415" y="599847"/>
                  <a:pt x="353415" y="598932"/>
                  <a:pt x="352501" y="598018"/>
                </a:cubicBezTo>
                <a:cubicBezTo>
                  <a:pt x="352501" y="596646"/>
                  <a:pt x="351358" y="596418"/>
                  <a:pt x="349072" y="597332"/>
                </a:cubicBezTo>
                <a:close/>
                <a:moveTo>
                  <a:pt x="257175" y="578816"/>
                </a:moveTo>
                <a:cubicBezTo>
                  <a:pt x="255803" y="581101"/>
                  <a:pt x="256946" y="582016"/>
                  <a:pt x="260604" y="581559"/>
                </a:cubicBezTo>
                <a:cubicBezTo>
                  <a:pt x="260146" y="581559"/>
                  <a:pt x="259689" y="581101"/>
                  <a:pt x="259232" y="580187"/>
                </a:cubicBezTo>
                <a:cubicBezTo>
                  <a:pt x="258775" y="579273"/>
                  <a:pt x="258089" y="578816"/>
                  <a:pt x="257175" y="578816"/>
                </a:cubicBezTo>
                <a:close/>
                <a:moveTo>
                  <a:pt x="220827" y="563042"/>
                </a:moveTo>
                <a:cubicBezTo>
                  <a:pt x="221742" y="563956"/>
                  <a:pt x="222199" y="565099"/>
                  <a:pt x="222199" y="566471"/>
                </a:cubicBezTo>
                <a:cubicBezTo>
                  <a:pt x="223113" y="566928"/>
                  <a:pt x="223913" y="567385"/>
                  <a:pt x="224599" y="567843"/>
                </a:cubicBezTo>
                <a:cubicBezTo>
                  <a:pt x="225285" y="568300"/>
                  <a:pt x="226314" y="568757"/>
                  <a:pt x="227685" y="569214"/>
                </a:cubicBezTo>
                <a:cubicBezTo>
                  <a:pt x="228142" y="569672"/>
                  <a:pt x="229285" y="569672"/>
                  <a:pt x="231114" y="569214"/>
                </a:cubicBezTo>
                <a:cubicBezTo>
                  <a:pt x="226542" y="565557"/>
                  <a:pt x="223113" y="563499"/>
                  <a:pt x="220827" y="563042"/>
                </a:cubicBezTo>
                <a:close/>
                <a:moveTo>
                  <a:pt x="213969" y="560299"/>
                </a:moveTo>
                <a:cubicBezTo>
                  <a:pt x="213969" y="561670"/>
                  <a:pt x="214312" y="562585"/>
                  <a:pt x="214998" y="563042"/>
                </a:cubicBezTo>
                <a:cubicBezTo>
                  <a:pt x="215684" y="563499"/>
                  <a:pt x="216941" y="563728"/>
                  <a:pt x="218770" y="563728"/>
                </a:cubicBezTo>
                <a:cubicBezTo>
                  <a:pt x="218770" y="562814"/>
                  <a:pt x="218541" y="562356"/>
                  <a:pt x="218084" y="562356"/>
                </a:cubicBezTo>
                <a:cubicBezTo>
                  <a:pt x="216712" y="560985"/>
                  <a:pt x="215341" y="560299"/>
                  <a:pt x="213969" y="560299"/>
                </a:cubicBezTo>
                <a:close/>
                <a:moveTo>
                  <a:pt x="580872" y="547269"/>
                </a:moveTo>
                <a:lnTo>
                  <a:pt x="587730" y="549326"/>
                </a:lnTo>
                <a:lnTo>
                  <a:pt x="586359" y="551383"/>
                </a:lnTo>
                <a:cubicBezTo>
                  <a:pt x="584987" y="550469"/>
                  <a:pt x="583158" y="549097"/>
                  <a:pt x="580872" y="547269"/>
                </a:cubicBezTo>
                <a:close/>
                <a:moveTo>
                  <a:pt x="96012" y="541782"/>
                </a:moveTo>
                <a:lnTo>
                  <a:pt x="96012" y="543840"/>
                </a:lnTo>
                <a:cubicBezTo>
                  <a:pt x="96469" y="543840"/>
                  <a:pt x="96926" y="543840"/>
                  <a:pt x="97383" y="543840"/>
                </a:cubicBezTo>
                <a:cubicBezTo>
                  <a:pt x="98298" y="543382"/>
                  <a:pt x="98298" y="542925"/>
                  <a:pt x="97383" y="542468"/>
                </a:cubicBezTo>
                <a:cubicBezTo>
                  <a:pt x="97383" y="542011"/>
                  <a:pt x="96926" y="541782"/>
                  <a:pt x="96012" y="541782"/>
                </a:cubicBezTo>
                <a:close/>
                <a:moveTo>
                  <a:pt x="575386" y="536296"/>
                </a:moveTo>
                <a:cubicBezTo>
                  <a:pt x="576757" y="536296"/>
                  <a:pt x="578243" y="536639"/>
                  <a:pt x="579844" y="537325"/>
                </a:cubicBezTo>
                <a:cubicBezTo>
                  <a:pt x="581444" y="538010"/>
                  <a:pt x="583158" y="538353"/>
                  <a:pt x="584987" y="538353"/>
                </a:cubicBezTo>
                <a:cubicBezTo>
                  <a:pt x="584073" y="537896"/>
                  <a:pt x="582587" y="537210"/>
                  <a:pt x="580529" y="536296"/>
                </a:cubicBezTo>
                <a:cubicBezTo>
                  <a:pt x="578472" y="535381"/>
                  <a:pt x="576757" y="535381"/>
                  <a:pt x="575386" y="536296"/>
                </a:cubicBezTo>
                <a:close/>
                <a:moveTo>
                  <a:pt x="555498" y="531495"/>
                </a:moveTo>
                <a:cubicBezTo>
                  <a:pt x="555498" y="532867"/>
                  <a:pt x="555612" y="533667"/>
                  <a:pt x="555841" y="533896"/>
                </a:cubicBezTo>
                <a:cubicBezTo>
                  <a:pt x="556069" y="534124"/>
                  <a:pt x="556869" y="534010"/>
                  <a:pt x="558241" y="533553"/>
                </a:cubicBezTo>
                <a:cubicBezTo>
                  <a:pt x="557784" y="533095"/>
                  <a:pt x="557326" y="532638"/>
                  <a:pt x="556869" y="532181"/>
                </a:cubicBezTo>
                <a:cubicBezTo>
                  <a:pt x="556412" y="531724"/>
                  <a:pt x="555955" y="531495"/>
                  <a:pt x="555498" y="531495"/>
                </a:cubicBezTo>
                <a:close/>
                <a:moveTo>
                  <a:pt x="541096" y="531495"/>
                </a:moveTo>
                <a:cubicBezTo>
                  <a:pt x="542010" y="533781"/>
                  <a:pt x="544296" y="534924"/>
                  <a:pt x="547954" y="534924"/>
                </a:cubicBezTo>
                <a:cubicBezTo>
                  <a:pt x="548868" y="534924"/>
                  <a:pt x="550468" y="534467"/>
                  <a:pt x="552754" y="533553"/>
                </a:cubicBezTo>
                <a:close/>
                <a:moveTo>
                  <a:pt x="178308" y="531495"/>
                </a:moveTo>
                <a:cubicBezTo>
                  <a:pt x="178308" y="531495"/>
                  <a:pt x="178308" y="531610"/>
                  <a:pt x="178308" y="531838"/>
                </a:cubicBezTo>
                <a:cubicBezTo>
                  <a:pt x="178308" y="532067"/>
                  <a:pt x="178308" y="532181"/>
                  <a:pt x="178308" y="532181"/>
                </a:cubicBezTo>
                <a:cubicBezTo>
                  <a:pt x="178765" y="533095"/>
                  <a:pt x="179679" y="533553"/>
                  <a:pt x="181051" y="533553"/>
                </a:cubicBezTo>
                <a:cubicBezTo>
                  <a:pt x="181051" y="533095"/>
                  <a:pt x="180365" y="532410"/>
                  <a:pt x="178993" y="531495"/>
                </a:cubicBezTo>
                <a:close/>
                <a:moveTo>
                  <a:pt x="520179" y="530467"/>
                </a:moveTo>
                <a:lnTo>
                  <a:pt x="523265" y="531495"/>
                </a:lnTo>
                <a:cubicBezTo>
                  <a:pt x="522808" y="531038"/>
                  <a:pt x="521893" y="530810"/>
                  <a:pt x="520522" y="530810"/>
                </a:cubicBezTo>
                <a:close/>
                <a:moveTo>
                  <a:pt x="185851" y="529438"/>
                </a:moveTo>
                <a:lnTo>
                  <a:pt x="186537" y="530810"/>
                </a:lnTo>
                <a:cubicBezTo>
                  <a:pt x="187452" y="531724"/>
                  <a:pt x="187909" y="532181"/>
                  <a:pt x="187909" y="532181"/>
                </a:cubicBezTo>
                <a:cubicBezTo>
                  <a:pt x="187909" y="531267"/>
                  <a:pt x="187223" y="530352"/>
                  <a:pt x="185851" y="529438"/>
                </a:cubicBezTo>
                <a:close/>
                <a:moveTo>
                  <a:pt x="509549" y="512293"/>
                </a:moveTo>
                <a:lnTo>
                  <a:pt x="501319" y="513664"/>
                </a:lnTo>
                <a:cubicBezTo>
                  <a:pt x="504977" y="513664"/>
                  <a:pt x="508635" y="514236"/>
                  <a:pt x="512292" y="515379"/>
                </a:cubicBezTo>
                <a:cubicBezTo>
                  <a:pt x="515950" y="516522"/>
                  <a:pt x="518693" y="517093"/>
                  <a:pt x="520522" y="517093"/>
                </a:cubicBezTo>
                <a:lnTo>
                  <a:pt x="523265" y="517093"/>
                </a:lnTo>
                <a:lnTo>
                  <a:pt x="535609" y="520522"/>
                </a:lnTo>
                <a:lnTo>
                  <a:pt x="537667" y="519837"/>
                </a:lnTo>
                <a:lnTo>
                  <a:pt x="532866" y="518465"/>
                </a:lnTo>
                <a:lnTo>
                  <a:pt x="534238" y="518465"/>
                </a:lnTo>
                <a:lnTo>
                  <a:pt x="545211" y="519837"/>
                </a:lnTo>
                <a:cubicBezTo>
                  <a:pt x="548868" y="520294"/>
                  <a:pt x="551497" y="520980"/>
                  <a:pt x="553097" y="521894"/>
                </a:cubicBezTo>
                <a:cubicBezTo>
                  <a:pt x="554698" y="522808"/>
                  <a:pt x="556641" y="523266"/>
                  <a:pt x="558927" y="523266"/>
                </a:cubicBezTo>
                <a:lnTo>
                  <a:pt x="556869" y="526009"/>
                </a:lnTo>
                <a:cubicBezTo>
                  <a:pt x="557326" y="526466"/>
                  <a:pt x="558012" y="526123"/>
                  <a:pt x="558927" y="524980"/>
                </a:cubicBezTo>
                <a:cubicBezTo>
                  <a:pt x="559841" y="523837"/>
                  <a:pt x="560298" y="523266"/>
                  <a:pt x="560298" y="523266"/>
                </a:cubicBezTo>
                <a:cubicBezTo>
                  <a:pt x="560298" y="521894"/>
                  <a:pt x="559384" y="521208"/>
                  <a:pt x="557555" y="521208"/>
                </a:cubicBezTo>
                <a:lnTo>
                  <a:pt x="535609" y="517779"/>
                </a:lnTo>
                <a:cubicBezTo>
                  <a:pt x="535152" y="517779"/>
                  <a:pt x="534466" y="517436"/>
                  <a:pt x="533552" y="516751"/>
                </a:cubicBezTo>
                <a:cubicBezTo>
                  <a:pt x="532638" y="516065"/>
                  <a:pt x="531723" y="516179"/>
                  <a:pt x="530809" y="517093"/>
                </a:cubicBezTo>
                <a:cubicBezTo>
                  <a:pt x="530809" y="517551"/>
                  <a:pt x="529894" y="517665"/>
                  <a:pt x="528066" y="517436"/>
                </a:cubicBezTo>
                <a:cubicBezTo>
                  <a:pt x="526237" y="517208"/>
                  <a:pt x="524637" y="517093"/>
                  <a:pt x="523265" y="517093"/>
                </a:cubicBezTo>
                <a:cubicBezTo>
                  <a:pt x="524637" y="517093"/>
                  <a:pt x="525322" y="516636"/>
                  <a:pt x="525322" y="515722"/>
                </a:cubicBezTo>
                <a:cubicBezTo>
                  <a:pt x="525322" y="514807"/>
                  <a:pt x="523722" y="514122"/>
                  <a:pt x="520522" y="513664"/>
                </a:cubicBezTo>
                <a:cubicBezTo>
                  <a:pt x="520522" y="513664"/>
                  <a:pt x="520065" y="513550"/>
                  <a:pt x="519150" y="513322"/>
                </a:cubicBezTo>
                <a:cubicBezTo>
                  <a:pt x="518236" y="513093"/>
                  <a:pt x="517321" y="512979"/>
                  <a:pt x="516407" y="512979"/>
                </a:cubicBezTo>
                <a:cubicBezTo>
                  <a:pt x="515035" y="513436"/>
                  <a:pt x="512749" y="513207"/>
                  <a:pt x="509549" y="512293"/>
                </a:cubicBezTo>
                <a:close/>
                <a:moveTo>
                  <a:pt x="575386" y="508178"/>
                </a:moveTo>
                <a:lnTo>
                  <a:pt x="575386" y="510235"/>
                </a:lnTo>
                <a:cubicBezTo>
                  <a:pt x="576300" y="511150"/>
                  <a:pt x="577443" y="511950"/>
                  <a:pt x="578815" y="512636"/>
                </a:cubicBezTo>
                <a:cubicBezTo>
                  <a:pt x="580186" y="513322"/>
                  <a:pt x="581787" y="514122"/>
                  <a:pt x="583615" y="515036"/>
                </a:cubicBezTo>
                <a:cubicBezTo>
                  <a:pt x="584530" y="514122"/>
                  <a:pt x="585901" y="513664"/>
                  <a:pt x="587730" y="513664"/>
                </a:cubicBezTo>
                <a:cubicBezTo>
                  <a:pt x="589559" y="513664"/>
                  <a:pt x="590245" y="514122"/>
                  <a:pt x="589788" y="515036"/>
                </a:cubicBezTo>
                <a:lnTo>
                  <a:pt x="586359" y="516408"/>
                </a:lnTo>
                <a:cubicBezTo>
                  <a:pt x="588645" y="517322"/>
                  <a:pt x="592417" y="518122"/>
                  <a:pt x="597674" y="518808"/>
                </a:cubicBezTo>
                <a:cubicBezTo>
                  <a:pt x="602932" y="519494"/>
                  <a:pt x="607390" y="520522"/>
                  <a:pt x="611047" y="521894"/>
                </a:cubicBezTo>
                <a:cubicBezTo>
                  <a:pt x="608761" y="520980"/>
                  <a:pt x="606475" y="519722"/>
                  <a:pt x="604189" y="518122"/>
                </a:cubicBezTo>
                <a:cubicBezTo>
                  <a:pt x="601903" y="516522"/>
                  <a:pt x="600303" y="515951"/>
                  <a:pt x="599389" y="516408"/>
                </a:cubicBezTo>
                <a:cubicBezTo>
                  <a:pt x="599389" y="517322"/>
                  <a:pt x="598817" y="517551"/>
                  <a:pt x="597674" y="517093"/>
                </a:cubicBezTo>
                <a:cubicBezTo>
                  <a:pt x="596531" y="516636"/>
                  <a:pt x="595960" y="515951"/>
                  <a:pt x="595960" y="515036"/>
                </a:cubicBezTo>
                <a:cubicBezTo>
                  <a:pt x="585901" y="510464"/>
                  <a:pt x="579043" y="508178"/>
                  <a:pt x="575386" y="508178"/>
                </a:cubicBezTo>
                <a:close/>
                <a:moveTo>
                  <a:pt x="555498" y="504749"/>
                </a:moveTo>
                <a:cubicBezTo>
                  <a:pt x="557326" y="507035"/>
                  <a:pt x="558927" y="508407"/>
                  <a:pt x="560298" y="508864"/>
                </a:cubicBezTo>
                <a:cubicBezTo>
                  <a:pt x="561670" y="509321"/>
                  <a:pt x="565099" y="510007"/>
                  <a:pt x="570585" y="510921"/>
                </a:cubicBezTo>
                <a:lnTo>
                  <a:pt x="570585" y="509550"/>
                </a:lnTo>
                <a:close/>
                <a:moveTo>
                  <a:pt x="581558" y="504063"/>
                </a:moveTo>
                <a:cubicBezTo>
                  <a:pt x="583844" y="505435"/>
                  <a:pt x="587502" y="506121"/>
                  <a:pt x="592531" y="506121"/>
                </a:cubicBezTo>
                <a:cubicBezTo>
                  <a:pt x="591616" y="505664"/>
                  <a:pt x="589902" y="505206"/>
                  <a:pt x="587387" y="504749"/>
                </a:cubicBezTo>
                <a:cubicBezTo>
                  <a:pt x="584873" y="504292"/>
                  <a:pt x="582930" y="504063"/>
                  <a:pt x="581558" y="504063"/>
                </a:cubicBezTo>
                <a:close/>
                <a:moveTo>
                  <a:pt x="551040" y="503378"/>
                </a:moveTo>
                <a:cubicBezTo>
                  <a:pt x="549897" y="503378"/>
                  <a:pt x="549097" y="503606"/>
                  <a:pt x="548640" y="504063"/>
                </a:cubicBezTo>
                <a:lnTo>
                  <a:pt x="549325" y="504749"/>
                </a:lnTo>
                <a:lnTo>
                  <a:pt x="553440" y="504749"/>
                </a:lnTo>
                <a:cubicBezTo>
                  <a:pt x="552983" y="503835"/>
                  <a:pt x="552183" y="503378"/>
                  <a:pt x="551040" y="503378"/>
                </a:cubicBezTo>
                <a:close/>
                <a:moveTo>
                  <a:pt x="517779" y="499949"/>
                </a:moveTo>
                <a:cubicBezTo>
                  <a:pt x="519607" y="501320"/>
                  <a:pt x="521665" y="502006"/>
                  <a:pt x="523951" y="502006"/>
                </a:cubicBezTo>
                <a:cubicBezTo>
                  <a:pt x="525780" y="500634"/>
                  <a:pt x="527151" y="500634"/>
                  <a:pt x="528066" y="502006"/>
                </a:cubicBezTo>
                <a:lnTo>
                  <a:pt x="532180" y="502006"/>
                </a:lnTo>
                <a:lnTo>
                  <a:pt x="532180" y="503378"/>
                </a:lnTo>
                <a:lnTo>
                  <a:pt x="546582" y="503378"/>
                </a:lnTo>
                <a:cubicBezTo>
                  <a:pt x="545668" y="502920"/>
                  <a:pt x="543725" y="502349"/>
                  <a:pt x="540753" y="501663"/>
                </a:cubicBezTo>
                <a:cubicBezTo>
                  <a:pt x="537781" y="500977"/>
                  <a:pt x="534924" y="500634"/>
                  <a:pt x="532180" y="500634"/>
                </a:cubicBezTo>
                <a:close/>
                <a:moveTo>
                  <a:pt x="476631" y="498577"/>
                </a:moveTo>
                <a:cubicBezTo>
                  <a:pt x="475259" y="498577"/>
                  <a:pt x="475488" y="498691"/>
                  <a:pt x="477316" y="498920"/>
                </a:cubicBezTo>
                <a:cubicBezTo>
                  <a:pt x="479145" y="499148"/>
                  <a:pt x="480745" y="499263"/>
                  <a:pt x="482117" y="499263"/>
                </a:cubicBezTo>
                <a:cubicBezTo>
                  <a:pt x="485317" y="501091"/>
                  <a:pt x="488632" y="502577"/>
                  <a:pt x="492061" y="503720"/>
                </a:cubicBezTo>
                <a:cubicBezTo>
                  <a:pt x="495490" y="504863"/>
                  <a:pt x="498805" y="506349"/>
                  <a:pt x="502005" y="508178"/>
                </a:cubicBezTo>
                <a:lnTo>
                  <a:pt x="505434" y="508178"/>
                </a:lnTo>
                <a:cubicBezTo>
                  <a:pt x="512749" y="508178"/>
                  <a:pt x="517321" y="508635"/>
                  <a:pt x="519150" y="509550"/>
                </a:cubicBezTo>
                <a:cubicBezTo>
                  <a:pt x="526465" y="512293"/>
                  <a:pt x="532866" y="513664"/>
                  <a:pt x="538353" y="513664"/>
                </a:cubicBezTo>
                <a:lnTo>
                  <a:pt x="552069" y="517779"/>
                </a:lnTo>
                <a:lnTo>
                  <a:pt x="572643" y="519837"/>
                </a:lnTo>
                <a:cubicBezTo>
                  <a:pt x="578129" y="520751"/>
                  <a:pt x="580872" y="521208"/>
                  <a:pt x="580872" y="521208"/>
                </a:cubicBezTo>
                <a:lnTo>
                  <a:pt x="582244" y="521894"/>
                </a:lnTo>
                <a:cubicBezTo>
                  <a:pt x="584530" y="523723"/>
                  <a:pt x="586930" y="524752"/>
                  <a:pt x="589445" y="524980"/>
                </a:cubicBezTo>
                <a:cubicBezTo>
                  <a:pt x="591959" y="525209"/>
                  <a:pt x="593902" y="525552"/>
                  <a:pt x="595274" y="526009"/>
                </a:cubicBezTo>
                <a:cubicBezTo>
                  <a:pt x="595731" y="526009"/>
                  <a:pt x="596646" y="526009"/>
                  <a:pt x="598017" y="526009"/>
                </a:cubicBezTo>
                <a:cubicBezTo>
                  <a:pt x="599389" y="526009"/>
                  <a:pt x="600075" y="525552"/>
                  <a:pt x="600075" y="524637"/>
                </a:cubicBezTo>
                <a:lnTo>
                  <a:pt x="607618" y="526695"/>
                </a:lnTo>
                <a:cubicBezTo>
                  <a:pt x="607618" y="526237"/>
                  <a:pt x="607047" y="525552"/>
                  <a:pt x="605904" y="524637"/>
                </a:cubicBezTo>
                <a:cubicBezTo>
                  <a:pt x="604761" y="523723"/>
                  <a:pt x="603732" y="523266"/>
                  <a:pt x="602818" y="523266"/>
                </a:cubicBezTo>
                <a:cubicBezTo>
                  <a:pt x="602361" y="523266"/>
                  <a:pt x="601675" y="523266"/>
                  <a:pt x="600760" y="523266"/>
                </a:cubicBezTo>
                <a:cubicBezTo>
                  <a:pt x="598932" y="523266"/>
                  <a:pt x="597217" y="523037"/>
                  <a:pt x="595617" y="522580"/>
                </a:cubicBezTo>
                <a:cubicBezTo>
                  <a:pt x="594017" y="522123"/>
                  <a:pt x="592531" y="521666"/>
                  <a:pt x="591159" y="521208"/>
                </a:cubicBezTo>
                <a:cubicBezTo>
                  <a:pt x="591159" y="519837"/>
                  <a:pt x="589559" y="519151"/>
                  <a:pt x="586359" y="519151"/>
                </a:cubicBezTo>
                <a:lnTo>
                  <a:pt x="584301" y="518465"/>
                </a:lnTo>
                <a:cubicBezTo>
                  <a:pt x="580186" y="517093"/>
                  <a:pt x="576072" y="516408"/>
                  <a:pt x="571957" y="516408"/>
                </a:cubicBezTo>
                <a:lnTo>
                  <a:pt x="555498" y="513664"/>
                </a:lnTo>
                <a:cubicBezTo>
                  <a:pt x="551840" y="512293"/>
                  <a:pt x="548640" y="511607"/>
                  <a:pt x="545896" y="511607"/>
                </a:cubicBezTo>
                <a:cubicBezTo>
                  <a:pt x="543610" y="511607"/>
                  <a:pt x="541782" y="512293"/>
                  <a:pt x="540410" y="513664"/>
                </a:cubicBezTo>
                <a:lnTo>
                  <a:pt x="528066" y="508864"/>
                </a:lnTo>
                <a:cubicBezTo>
                  <a:pt x="528066" y="508407"/>
                  <a:pt x="528408" y="508178"/>
                  <a:pt x="529094" y="508178"/>
                </a:cubicBezTo>
                <a:cubicBezTo>
                  <a:pt x="529780" y="508178"/>
                  <a:pt x="530352" y="507949"/>
                  <a:pt x="530809" y="507492"/>
                </a:cubicBezTo>
                <a:lnTo>
                  <a:pt x="526694" y="504749"/>
                </a:lnTo>
                <a:cubicBezTo>
                  <a:pt x="524408" y="505664"/>
                  <a:pt x="523036" y="505435"/>
                  <a:pt x="522579" y="504063"/>
                </a:cubicBezTo>
                <a:lnTo>
                  <a:pt x="517093" y="504063"/>
                </a:lnTo>
                <a:lnTo>
                  <a:pt x="501319" y="502692"/>
                </a:lnTo>
                <a:lnTo>
                  <a:pt x="493090" y="500634"/>
                </a:lnTo>
                <a:cubicBezTo>
                  <a:pt x="488975" y="500177"/>
                  <a:pt x="485089" y="499491"/>
                  <a:pt x="481431" y="498577"/>
                </a:cubicBezTo>
                <a:close/>
                <a:moveTo>
                  <a:pt x="490347" y="494462"/>
                </a:moveTo>
                <a:cubicBezTo>
                  <a:pt x="490804" y="495376"/>
                  <a:pt x="492290" y="496062"/>
                  <a:pt x="494804" y="496520"/>
                </a:cubicBezTo>
                <a:cubicBezTo>
                  <a:pt x="497319" y="496977"/>
                  <a:pt x="499033" y="497891"/>
                  <a:pt x="499948" y="499263"/>
                </a:cubicBezTo>
                <a:cubicBezTo>
                  <a:pt x="499033" y="497434"/>
                  <a:pt x="498005" y="496291"/>
                  <a:pt x="496862" y="495834"/>
                </a:cubicBezTo>
                <a:cubicBezTo>
                  <a:pt x="495719" y="495376"/>
                  <a:pt x="494576" y="495034"/>
                  <a:pt x="493433" y="494805"/>
                </a:cubicBezTo>
                <a:cubicBezTo>
                  <a:pt x="492290" y="494576"/>
                  <a:pt x="491261" y="494462"/>
                  <a:pt x="490347" y="494462"/>
                </a:cubicBezTo>
                <a:close/>
                <a:moveTo>
                  <a:pt x="183147" y="493919"/>
                </a:moveTo>
                <a:lnTo>
                  <a:pt x="184137" y="497548"/>
                </a:lnTo>
                <a:cubicBezTo>
                  <a:pt x="184594" y="498463"/>
                  <a:pt x="185166" y="499034"/>
                  <a:pt x="185851" y="499263"/>
                </a:cubicBezTo>
                <a:cubicBezTo>
                  <a:pt x="187223" y="499263"/>
                  <a:pt x="187909" y="499263"/>
                  <a:pt x="187909" y="499263"/>
                </a:cubicBezTo>
                <a:cubicBezTo>
                  <a:pt x="186994" y="498805"/>
                  <a:pt x="186194" y="498234"/>
                  <a:pt x="185509" y="497548"/>
                </a:cubicBezTo>
                <a:cubicBezTo>
                  <a:pt x="184823" y="496862"/>
                  <a:pt x="184251" y="496062"/>
                  <a:pt x="183794" y="495148"/>
                </a:cubicBezTo>
                <a:close/>
                <a:moveTo>
                  <a:pt x="588759" y="493433"/>
                </a:moveTo>
                <a:cubicBezTo>
                  <a:pt x="587159" y="493433"/>
                  <a:pt x="584758" y="493548"/>
                  <a:pt x="581558" y="493776"/>
                </a:cubicBezTo>
                <a:lnTo>
                  <a:pt x="586359" y="494462"/>
                </a:lnTo>
                <a:cubicBezTo>
                  <a:pt x="589102" y="495376"/>
                  <a:pt x="592645" y="496748"/>
                  <a:pt x="596989" y="498577"/>
                </a:cubicBezTo>
                <a:cubicBezTo>
                  <a:pt x="601332" y="500406"/>
                  <a:pt x="604875" y="501320"/>
                  <a:pt x="607618" y="501320"/>
                </a:cubicBezTo>
                <a:lnTo>
                  <a:pt x="607618" y="503378"/>
                </a:lnTo>
                <a:lnTo>
                  <a:pt x="614476" y="503378"/>
                </a:lnTo>
                <a:cubicBezTo>
                  <a:pt x="615391" y="503378"/>
                  <a:pt x="615848" y="502920"/>
                  <a:pt x="615848" y="502006"/>
                </a:cubicBezTo>
                <a:cubicBezTo>
                  <a:pt x="615848" y="501091"/>
                  <a:pt x="614934" y="500177"/>
                  <a:pt x="613105" y="499263"/>
                </a:cubicBezTo>
                <a:lnTo>
                  <a:pt x="607618" y="498577"/>
                </a:lnTo>
                <a:cubicBezTo>
                  <a:pt x="605790" y="499491"/>
                  <a:pt x="604875" y="499491"/>
                  <a:pt x="604875" y="498577"/>
                </a:cubicBezTo>
                <a:cubicBezTo>
                  <a:pt x="604418" y="494919"/>
                  <a:pt x="603504" y="494233"/>
                  <a:pt x="602132" y="496520"/>
                </a:cubicBezTo>
                <a:cubicBezTo>
                  <a:pt x="596188" y="496520"/>
                  <a:pt x="592531" y="495605"/>
                  <a:pt x="591159" y="493776"/>
                </a:cubicBezTo>
                <a:cubicBezTo>
                  <a:pt x="591159" y="493548"/>
                  <a:pt x="590359" y="493433"/>
                  <a:pt x="588759" y="493433"/>
                </a:cubicBezTo>
                <a:close/>
                <a:moveTo>
                  <a:pt x="488975" y="483832"/>
                </a:moveTo>
                <a:cubicBezTo>
                  <a:pt x="488518" y="483604"/>
                  <a:pt x="488061" y="483718"/>
                  <a:pt x="487603" y="484175"/>
                </a:cubicBezTo>
                <a:lnTo>
                  <a:pt x="486918" y="485547"/>
                </a:lnTo>
                <a:cubicBezTo>
                  <a:pt x="487375" y="486918"/>
                  <a:pt x="488061" y="487604"/>
                  <a:pt x="488975" y="487604"/>
                </a:cubicBezTo>
                <a:lnTo>
                  <a:pt x="506120" y="490347"/>
                </a:lnTo>
                <a:lnTo>
                  <a:pt x="509549" y="490347"/>
                </a:lnTo>
                <a:cubicBezTo>
                  <a:pt x="510921" y="490347"/>
                  <a:pt x="513664" y="491262"/>
                  <a:pt x="517779" y="493091"/>
                </a:cubicBezTo>
                <a:cubicBezTo>
                  <a:pt x="520065" y="493091"/>
                  <a:pt x="523951" y="493433"/>
                  <a:pt x="529437" y="494119"/>
                </a:cubicBezTo>
                <a:cubicBezTo>
                  <a:pt x="534924" y="494805"/>
                  <a:pt x="538810" y="494919"/>
                  <a:pt x="541096" y="494462"/>
                </a:cubicBezTo>
                <a:lnTo>
                  <a:pt x="556869" y="498577"/>
                </a:lnTo>
                <a:cubicBezTo>
                  <a:pt x="557326" y="498577"/>
                  <a:pt x="557898" y="498577"/>
                  <a:pt x="558584" y="498577"/>
                </a:cubicBezTo>
                <a:lnTo>
                  <a:pt x="558927" y="498577"/>
                </a:lnTo>
                <a:cubicBezTo>
                  <a:pt x="553440" y="494462"/>
                  <a:pt x="549097" y="492633"/>
                  <a:pt x="545896" y="493091"/>
                </a:cubicBezTo>
                <a:lnTo>
                  <a:pt x="534924" y="492405"/>
                </a:lnTo>
                <a:cubicBezTo>
                  <a:pt x="534009" y="491947"/>
                  <a:pt x="532180" y="491605"/>
                  <a:pt x="529437" y="491376"/>
                </a:cubicBezTo>
                <a:cubicBezTo>
                  <a:pt x="526694" y="491147"/>
                  <a:pt x="524408" y="490576"/>
                  <a:pt x="522579" y="489662"/>
                </a:cubicBezTo>
                <a:lnTo>
                  <a:pt x="520522" y="489662"/>
                </a:lnTo>
                <a:cubicBezTo>
                  <a:pt x="520522" y="489662"/>
                  <a:pt x="517550" y="488976"/>
                  <a:pt x="511606" y="487604"/>
                </a:cubicBezTo>
                <a:cubicBezTo>
                  <a:pt x="510692" y="487147"/>
                  <a:pt x="509206" y="486918"/>
                  <a:pt x="507149" y="486918"/>
                </a:cubicBezTo>
                <a:cubicBezTo>
                  <a:pt x="505091" y="486918"/>
                  <a:pt x="503148" y="486690"/>
                  <a:pt x="501319" y="486232"/>
                </a:cubicBezTo>
                <a:cubicBezTo>
                  <a:pt x="500862" y="486690"/>
                  <a:pt x="500176" y="486918"/>
                  <a:pt x="499262" y="486918"/>
                </a:cubicBezTo>
                <a:cubicBezTo>
                  <a:pt x="498348" y="486918"/>
                  <a:pt x="495376" y="486461"/>
                  <a:pt x="490347" y="485547"/>
                </a:cubicBezTo>
                <a:cubicBezTo>
                  <a:pt x="489889" y="484632"/>
                  <a:pt x="489432" y="484061"/>
                  <a:pt x="488975" y="483832"/>
                </a:cubicBezTo>
                <a:close/>
                <a:moveTo>
                  <a:pt x="499948" y="479374"/>
                </a:moveTo>
                <a:lnTo>
                  <a:pt x="499262" y="481432"/>
                </a:lnTo>
                <a:lnTo>
                  <a:pt x="497205" y="481432"/>
                </a:lnTo>
                <a:cubicBezTo>
                  <a:pt x="497205" y="481889"/>
                  <a:pt x="497548" y="482346"/>
                  <a:pt x="498233" y="482803"/>
                </a:cubicBezTo>
                <a:cubicBezTo>
                  <a:pt x="498919" y="483261"/>
                  <a:pt x="499491" y="483489"/>
                  <a:pt x="499948" y="483489"/>
                </a:cubicBezTo>
                <a:close/>
                <a:moveTo>
                  <a:pt x="576072" y="477317"/>
                </a:moveTo>
                <a:lnTo>
                  <a:pt x="581208" y="480036"/>
                </a:lnTo>
                <a:lnTo>
                  <a:pt x="580872" y="480060"/>
                </a:lnTo>
                <a:close/>
                <a:moveTo>
                  <a:pt x="159791" y="476631"/>
                </a:moveTo>
                <a:cubicBezTo>
                  <a:pt x="159791" y="477546"/>
                  <a:pt x="160134" y="478460"/>
                  <a:pt x="160820" y="479374"/>
                </a:cubicBezTo>
                <a:cubicBezTo>
                  <a:pt x="161506" y="480289"/>
                  <a:pt x="161620" y="481203"/>
                  <a:pt x="161163" y="482118"/>
                </a:cubicBezTo>
                <a:cubicBezTo>
                  <a:pt x="162077" y="482575"/>
                  <a:pt x="162534" y="483261"/>
                  <a:pt x="162534" y="484175"/>
                </a:cubicBezTo>
                <a:cubicBezTo>
                  <a:pt x="162991" y="484632"/>
                  <a:pt x="163220" y="485775"/>
                  <a:pt x="163220" y="487604"/>
                </a:cubicBezTo>
                <a:lnTo>
                  <a:pt x="165277" y="488290"/>
                </a:lnTo>
                <a:lnTo>
                  <a:pt x="165277" y="490347"/>
                </a:lnTo>
                <a:cubicBezTo>
                  <a:pt x="170307" y="498577"/>
                  <a:pt x="174650" y="504520"/>
                  <a:pt x="178308" y="508178"/>
                </a:cubicBezTo>
                <a:lnTo>
                  <a:pt x="180365" y="509550"/>
                </a:lnTo>
                <a:cubicBezTo>
                  <a:pt x="181279" y="507721"/>
                  <a:pt x="180822" y="506578"/>
                  <a:pt x="178993" y="506121"/>
                </a:cubicBezTo>
                <a:lnTo>
                  <a:pt x="178308" y="505435"/>
                </a:lnTo>
                <a:cubicBezTo>
                  <a:pt x="176936" y="504978"/>
                  <a:pt x="175793" y="504292"/>
                  <a:pt x="174879" y="503378"/>
                </a:cubicBezTo>
                <a:cubicBezTo>
                  <a:pt x="174879" y="502920"/>
                  <a:pt x="174650" y="502120"/>
                  <a:pt x="174193" y="500977"/>
                </a:cubicBezTo>
                <a:cubicBezTo>
                  <a:pt x="173736" y="499834"/>
                  <a:pt x="173278" y="499034"/>
                  <a:pt x="172821" y="498577"/>
                </a:cubicBezTo>
                <a:cubicBezTo>
                  <a:pt x="172821" y="498577"/>
                  <a:pt x="172707" y="498577"/>
                  <a:pt x="172478" y="498577"/>
                </a:cubicBezTo>
                <a:cubicBezTo>
                  <a:pt x="172250" y="498577"/>
                  <a:pt x="172135" y="498577"/>
                  <a:pt x="172135" y="498577"/>
                </a:cubicBezTo>
                <a:lnTo>
                  <a:pt x="167335" y="488976"/>
                </a:lnTo>
                <a:lnTo>
                  <a:pt x="160477" y="477317"/>
                </a:lnTo>
                <a:close/>
                <a:moveTo>
                  <a:pt x="575386" y="475945"/>
                </a:moveTo>
                <a:lnTo>
                  <a:pt x="576072" y="477317"/>
                </a:lnTo>
                <a:cubicBezTo>
                  <a:pt x="575614" y="477774"/>
                  <a:pt x="574586" y="477889"/>
                  <a:pt x="572985" y="477660"/>
                </a:cubicBezTo>
                <a:cubicBezTo>
                  <a:pt x="571385" y="477431"/>
                  <a:pt x="571042" y="477089"/>
                  <a:pt x="571957" y="476631"/>
                </a:cubicBezTo>
                <a:close/>
                <a:moveTo>
                  <a:pt x="519836" y="475260"/>
                </a:moveTo>
                <a:lnTo>
                  <a:pt x="520179" y="475260"/>
                </a:lnTo>
                <a:lnTo>
                  <a:pt x="519836" y="475945"/>
                </a:lnTo>
                <a:close/>
                <a:moveTo>
                  <a:pt x="170078" y="474574"/>
                </a:moveTo>
                <a:cubicBezTo>
                  <a:pt x="170078" y="474574"/>
                  <a:pt x="169964" y="474688"/>
                  <a:pt x="169735" y="474917"/>
                </a:cubicBezTo>
                <a:cubicBezTo>
                  <a:pt x="169507" y="475145"/>
                  <a:pt x="169392" y="475260"/>
                  <a:pt x="169392" y="475260"/>
                </a:cubicBezTo>
                <a:cubicBezTo>
                  <a:pt x="170764" y="477089"/>
                  <a:pt x="171793" y="478917"/>
                  <a:pt x="172478" y="480746"/>
                </a:cubicBezTo>
                <a:cubicBezTo>
                  <a:pt x="173164" y="482575"/>
                  <a:pt x="173964" y="483718"/>
                  <a:pt x="174879" y="484175"/>
                </a:cubicBezTo>
                <a:cubicBezTo>
                  <a:pt x="175107" y="485775"/>
                  <a:pt x="175907" y="487376"/>
                  <a:pt x="177279" y="488976"/>
                </a:cubicBezTo>
                <a:lnTo>
                  <a:pt x="183045" y="493724"/>
                </a:lnTo>
                <a:lnTo>
                  <a:pt x="182080" y="491890"/>
                </a:lnTo>
                <a:cubicBezTo>
                  <a:pt x="181165" y="490633"/>
                  <a:pt x="179908" y="489204"/>
                  <a:pt x="178308" y="487604"/>
                </a:cubicBezTo>
                <a:cubicBezTo>
                  <a:pt x="178308" y="487604"/>
                  <a:pt x="178308" y="487376"/>
                  <a:pt x="178308" y="486918"/>
                </a:cubicBezTo>
                <a:cubicBezTo>
                  <a:pt x="178308" y="486461"/>
                  <a:pt x="178079" y="486004"/>
                  <a:pt x="177622" y="485547"/>
                </a:cubicBezTo>
                <a:lnTo>
                  <a:pt x="172135" y="475260"/>
                </a:lnTo>
                <a:cubicBezTo>
                  <a:pt x="172135" y="474802"/>
                  <a:pt x="171907" y="474574"/>
                  <a:pt x="171450" y="474574"/>
                </a:cubicBezTo>
                <a:cubicBezTo>
                  <a:pt x="170992" y="474574"/>
                  <a:pt x="170535" y="474574"/>
                  <a:pt x="170078" y="474574"/>
                </a:cubicBezTo>
                <a:close/>
                <a:moveTo>
                  <a:pt x="518807" y="471145"/>
                </a:moveTo>
                <a:cubicBezTo>
                  <a:pt x="517664" y="471602"/>
                  <a:pt x="516864" y="471831"/>
                  <a:pt x="516407" y="471831"/>
                </a:cubicBezTo>
                <a:cubicBezTo>
                  <a:pt x="516864" y="472745"/>
                  <a:pt x="518236" y="472974"/>
                  <a:pt x="520522" y="472516"/>
                </a:cubicBezTo>
                <a:cubicBezTo>
                  <a:pt x="520522" y="471145"/>
                  <a:pt x="519950" y="470688"/>
                  <a:pt x="518807" y="471145"/>
                </a:cubicBezTo>
                <a:close/>
                <a:moveTo>
                  <a:pt x="499948" y="469087"/>
                </a:moveTo>
                <a:lnTo>
                  <a:pt x="499262" y="471145"/>
                </a:lnTo>
                <a:cubicBezTo>
                  <a:pt x="499719" y="472059"/>
                  <a:pt x="500634" y="472516"/>
                  <a:pt x="502005" y="472516"/>
                </a:cubicBezTo>
                <a:cubicBezTo>
                  <a:pt x="501548" y="472059"/>
                  <a:pt x="501091" y="471602"/>
                  <a:pt x="500634" y="471145"/>
                </a:cubicBezTo>
                <a:cubicBezTo>
                  <a:pt x="500176" y="470688"/>
                  <a:pt x="499948" y="470002"/>
                  <a:pt x="499948" y="469087"/>
                </a:cubicBezTo>
                <a:close/>
                <a:moveTo>
                  <a:pt x="165277" y="469087"/>
                </a:moveTo>
                <a:cubicBezTo>
                  <a:pt x="163449" y="471374"/>
                  <a:pt x="162534" y="472516"/>
                  <a:pt x="162534" y="472516"/>
                </a:cubicBezTo>
                <a:cubicBezTo>
                  <a:pt x="162534" y="476174"/>
                  <a:pt x="164363" y="480746"/>
                  <a:pt x="168021" y="486232"/>
                </a:cubicBezTo>
                <a:cubicBezTo>
                  <a:pt x="168021" y="486690"/>
                  <a:pt x="168249" y="487147"/>
                  <a:pt x="168706" y="487604"/>
                </a:cubicBezTo>
                <a:cubicBezTo>
                  <a:pt x="169164" y="488061"/>
                  <a:pt x="170078" y="488290"/>
                  <a:pt x="171450" y="488290"/>
                </a:cubicBezTo>
                <a:cubicBezTo>
                  <a:pt x="172364" y="488747"/>
                  <a:pt x="172821" y="489433"/>
                  <a:pt x="172821" y="490347"/>
                </a:cubicBezTo>
                <a:lnTo>
                  <a:pt x="172821" y="491719"/>
                </a:lnTo>
                <a:lnTo>
                  <a:pt x="178308" y="497205"/>
                </a:lnTo>
                <a:cubicBezTo>
                  <a:pt x="178308" y="498120"/>
                  <a:pt x="178536" y="498577"/>
                  <a:pt x="178993" y="498577"/>
                </a:cubicBezTo>
                <a:cubicBezTo>
                  <a:pt x="178993" y="497205"/>
                  <a:pt x="178765" y="496062"/>
                  <a:pt x="178308" y="495148"/>
                </a:cubicBezTo>
                <a:cubicBezTo>
                  <a:pt x="176936" y="494233"/>
                  <a:pt x="175793" y="492976"/>
                  <a:pt x="174879" y="491376"/>
                </a:cubicBezTo>
                <a:cubicBezTo>
                  <a:pt x="173964" y="489776"/>
                  <a:pt x="173278" y="488747"/>
                  <a:pt x="172821" y="488290"/>
                </a:cubicBezTo>
                <a:cubicBezTo>
                  <a:pt x="170992" y="486461"/>
                  <a:pt x="169164" y="483032"/>
                  <a:pt x="167335" y="478003"/>
                </a:cubicBezTo>
                <a:lnTo>
                  <a:pt x="167335" y="476631"/>
                </a:lnTo>
                <a:lnTo>
                  <a:pt x="166649" y="473202"/>
                </a:lnTo>
                <a:cubicBezTo>
                  <a:pt x="166649" y="471374"/>
                  <a:pt x="166192" y="470002"/>
                  <a:pt x="165277" y="469087"/>
                </a:cubicBezTo>
                <a:close/>
                <a:moveTo>
                  <a:pt x="506120" y="467716"/>
                </a:moveTo>
                <a:lnTo>
                  <a:pt x="503377" y="471831"/>
                </a:lnTo>
                <a:cubicBezTo>
                  <a:pt x="502462" y="472745"/>
                  <a:pt x="501548" y="473431"/>
                  <a:pt x="500634" y="473888"/>
                </a:cubicBezTo>
                <a:cubicBezTo>
                  <a:pt x="499719" y="474345"/>
                  <a:pt x="499262" y="474117"/>
                  <a:pt x="499262" y="473202"/>
                </a:cubicBezTo>
                <a:cubicBezTo>
                  <a:pt x="498348" y="472288"/>
                  <a:pt x="496976" y="472059"/>
                  <a:pt x="495147" y="472516"/>
                </a:cubicBezTo>
                <a:cubicBezTo>
                  <a:pt x="493318" y="472974"/>
                  <a:pt x="492175" y="473202"/>
                  <a:pt x="491718" y="473202"/>
                </a:cubicBezTo>
                <a:lnTo>
                  <a:pt x="493776" y="473202"/>
                </a:lnTo>
                <a:lnTo>
                  <a:pt x="502005" y="474574"/>
                </a:lnTo>
                <a:lnTo>
                  <a:pt x="508863" y="472516"/>
                </a:lnTo>
                <a:cubicBezTo>
                  <a:pt x="509778" y="472974"/>
                  <a:pt x="509778" y="472516"/>
                  <a:pt x="508863" y="471145"/>
                </a:cubicBezTo>
                <a:lnTo>
                  <a:pt x="508863" y="469087"/>
                </a:lnTo>
                <a:close/>
                <a:moveTo>
                  <a:pt x="163220" y="462230"/>
                </a:moveTo>
                <a:cubicBezTo>
                  <a:pt x="162306" y="462687"/>
                  <a:pt x="160705" y="463372"/>
                  <a:pt x="158419" y="464287"/>
                </a:cubicBezTo>
                <a:lnTo>
                  <a:pt x="158419" y="465658"/>
                </a:lnTo>
                <a:cubicBezTo>
                  <a:pt x="158419" y="466573"/>
                  <a:pt x="158877" y="467030"/>
                  <a:pt x="159791" y="467030"/>
                </a:cubicBezTo>
                <a:cubicBezTo>
                  <a:pt x="160705" y="465658"/>
                  <a:pt x="161848" y="464973"/>
                  <a:pt x="163220" y="464973"/>
                </a:cubicBezTo>
                <a:cubicBezTo>
                  <a:pt x="163677" y="464058"/>
                  <a:pt x="163677" y="463144"/>
                  <a:pt x="163220" y="462230"/>
                </a:cubicBezTo>
                <a:close/>
                <a:moveTo>
                  <a:pt x="168021" y="458801"/>
                </a:moveTo>
                <a:cubicBezTo>
                  <a:pt x="166649" y="460172"/>
                  <a:pt x="166649" y="461315"/>
                  <a:pt x="168021" y="462230"/>
                </a:cubicBezTo>
                <a:lnTo>
                  <a:pt x="169392" y="468402"/>
                </a:lnTo>
                <a:cubicBezTo>
                  <a:pt x="169392" y="468859"/>
                  <a:pt x="169849" y="469773"/>
                  <a:pt x="170764" y="471145"/>
                </a:cubicBezTo>
                <a:cubicBezTo>
                  <a:pt x="171678" y="472516"/>
                  <a:pt x="172364" y="473660"/>
                  <a:pt x="172821" y="474574"/>
                </a:cubicBezTo>
                <a:cubicBezTo>
                  <a:pt x="173278" y="475031"/>
                  <a:pt x="173736" y="475717"/>
                  <a:pt x="174193" y="476631"/>
                </a:cubicBezTo>
                <a:cubicBezTo>
                  <a:pt x="174650" y="477546"/>
                  <a:pt x="175107" y="478232"/>
                  <a:pt x="175564" y="478689"/>
                </a:cubicBezTo>
                <a:cubicBezTo>
                  <a:pt x="177393" y="481889"/>
                  <a:pt x="179908" y="484632"/>
                  <a:pt x="183108" y="486918"/>
                </a:cubicBezTo>
                <a:lnTo>
                  <a:pt x="181737" y="484861"/>
                </a:lnTo>
                <a:lnTo>
                  <a:pt x="178308" y="478689"/>
                </a:lnTo>
                <a:cubicBezTo>
                  <a:pt x="177393" y="476860"/>
                  <a:pt x="176365" y="474802"/>
                  <a:pt x="175222" y="472516"/>
                </a:cubicBezTo>
                <a:cubicBezTo>
                  <a:pt x="174079" y="470230"/>
                  <a:pt x="173050" y="468402"/>
                  <a:pt x="172135" y="467030"/>
                </a:cubicBezTo>
                <a:cubicBezTo>
                  <a:pt x="170307" y="465201"/>
                  <a:pt x="169392" y="463601"/>
                  <a:pt x="169392" y="462230"/>
                </a:cubicBezTo>
                <a:cubicBezTo>
                  <a:pt x="169392" y="461772"/>
                  <a:pt x="168935" y="460629"/>
                  <a:pt x="168021" y="458801"/>
                </a:cubicBezTo>
                <a:close/>
                <a:moveTo>
                  <a:pt x="195453" y="431368"/>
                </a:moveTo>
                <a:lnTo>
                  <a:pt x="193395" y="434112"/>
                </a:lnTo>
                <a:cubicBezTo>
                  <a:pt x="193395" y="435941"/>
                  <a:pt x="192938" y="437083"/>
                  <a:pt x="192024" y="437541"/>
                </a:cubicBezTo>
                <a:cubicBezTo>
                  <a:pt x="191566" y="437541"/>
                  <a:pt x="191224" y="437655"/>
                  <a:pt x="190995" y="437884"/>
                </a:cubicBezTo>
                <a:cubicBezTo>
                  <a:pt x="190766" y="438112"/>
                  <a:pt x="190652" y="438226"/>
                  <a:pt x="190652" y="438226"/>
                </a:cubicBezTo>
                <a:cubicBezTo>
                  <a:pt x="187909" y="440055"/>
                  <a:pt x="186309" y="441198"/>
                  <a:pt x="185851" y="441655"/>
                </a:cubicBezTo>
                <a:cubicBezTo>
                  <a:pt x="184023" y="442113"/>
                  <a:pt x="183108" y="442799"/>
                  <a:pt x="183108" y="443713"/>
                </a:cubicBezTo>
                <a:cubicBezTo>
                  <a:pt x="181279" y="444170"/>
                  <a:pt x="180365" y="445313"/>
                  <a:pt x="180365" y="447142"/>
                </a:cubicBezTo>
                <a:lnTo>
                  <a:pt x="181051" y="447142"/>
                </a:lnTo>
                <a:lnTo>
                  <a:pt x="195453" y="436169"/>
                </a:lnTo>
                <a:cubicBezTo>
                  <a:pt x="196367" y="436169"/>
                  <a:pt x="196824" y="435483"/>
                  <a:pt x="196824" y="434112"/>
                </a:cubicBezTo>
                <a:cubicBezTo>
                  <a:pt x="196824" y="434112"/>
                  <a:pt x="196710" y="433997"/>
                  <a:pt x="196481" y="433769"/>
                </a:cubicBezTo>
                <a:cubicBezTo>
                  <a:pt x="196253" y="433540"/>
                  <a:pt x="196138" y="433426"/>
                  <a:pt x="196138" y="433426"/>
                </a:cubicBezTo>
                <a:lnTo>
                  <a:pt x="196824" y="431368"/>
                </a:lnTo>
                <a:close/>
                <a:moveTo>
                  <a:pt x="205054" y="424168"/>
                </a:moveTo>
                <a:cubicBezTo>
                  <a:pt x="205511" y="424396"/>
                  <a:pt x="205968" y="424510"/>
                  <a:pt x="206425" y="424510"/>
                </a:cubicBezTo>
                <a:lnTo>
                  <a:pt x="203682" y="424510"/>
                </a:lnTo>
                <a:cubicBezTo>
                  <a:pt x="204139" y="424053"/>
                  <a:pt x="204597" y="423939"/>
                  <a:pt x="205054" y="424168"/>
                </a:cubicBezTo>
                <a:close/>
                <a:moveTo>
                  <a:pt x="210540" y="419710"/>
                </a:moveTo>
                <a:lnTo>
                  <a:pt x="212598" y="420396"/>
                </a:lnTo>
                <a:lnTo>
                  <a:pt x="209854" y="423139"/>
                </a:lnTo>
                <a:lnTo>
                  <a:pt x="209854" y="422453"/>
                </a:lnTo>
                <a:close/>
                <a:moveTo>
                  <a:pt x="206425" y="418338"/>
                </a:moveTo>
                <a:lnTo>
                  <a:pt x="203682" y="420396"/>
                </a:lnTo>
                <a:cubicBezTo>
                  <a:pt x="202311" y="422224"/>
                  <a:pt x="200482" y="423139"/>
                  <a:pt x="198196" y="423139"/>
                </a:cubicBezTo>
                <a:cubicBezTo>
                  <a:pt x="198196" y="423139"/>
                  <a:pt x="197281" y="423825"/>
                  <a:pt x="195453" y="425196"/>
                </a:cubicBezTo>
                <a:lnTo>
                  <a:pt x="194767" y="425196"/>
                </a:lnTo>
                <a:lnTo>
                  <a:pt x="194767" y="425882"/>
                </a:lnTo>
                <a:cubicBezTo>
                  <a:pt x="194310" y="425882"/>
                  <a:pt x="193967" y="425882"/>
                  <a:pt x="193738" y="425882"/>
                </a:cubicBezTo>
                <a:cubicBezTo>
                  <a:pt x="193510" y="425882"/>
                  <a:pt x="193395" y="426111"/>
                  <a:pt x="193395" y="426568"/>
                </a:cubicBezTo>
                <a:lnTo>
                  <a:pt x="187223" y="431368"/>
                </a:lnTo>
                <a:cubicBezTo>
                  <a:pt x="188595" y="431826"/>
                  <a:pt x="189738" y="431597"/>
                  <a:pt x="190652" y="430683"/>
                </a:cubicBezTo>
                <a:cubicBezTo>
                  <a:pt x="190652" y="430683"/>
                  <a:pt x="191566" y="430226"/>
                  <a:pt x="193395" y="429311"/>
                </a:cubicBezTo>
                <a:cubicBezTo>
                  <a:pt x="194310" y="429311"/>
                  <a:pt x="194995" y="429082"/>
                  <a:pt x="195453" y="428625"/>
                </a:cubicBezTo>
                <a:cubicBezTo>
                  <a:pt x="196367" y="428168"/>
                  <a:pt x="197281" y="427939"/>
                  <a:pt x="198196" y="427939"/>
                </a:cubicBezTo>
                <a:cubicBezTo>
                  <a:pt x="199110" y="426568"/>
                  <a:pt x="200025" y="425882"/>
                  <a:pt x="200939" y="425882"/>
                </a:cubicBezTo>
                <a:lnTo>
                  <a:pt x="204368" y="422453"/>
                </a:lnTo>
                <a:lnTo>
                  <a:pt x="204368" y="421081"/>
                </a:lnTo>
                <a:close/>
                <a:moveTo>
                  <a:pt x="203339" y="413881"/>
                </a:moveTo>
                <a:cubicBezTo>
                  <a:pt x="203111" y="414109"/>
                  <a:pt x="202768" y="414224"/>
                  <a:pt x="202311" y="414224"/>
                </a:cubicBezTo>
                <a:lnTo>
                  <a:pt x="201625" y="416281"/>
                </a:lnTo>
                <a:cubicBezTo>
                  <a:pt x="202082" y="416281"/>
                  <a:pt x="202425" y="416167"/>
                  <a:pt x="202654" y="415938"/>
                </a:cubicBezTo>
                <a:cubicBezTo>
                  <a:pt x="202882" y="415709"/>
                  <a:pt x="203454" y="415366"/>
                  <a:pt x="204368" y="414909"/>
                </a:cubicBezTo>
                <a:cubicBezTo>
                  <a:pt x="204368" y="414452"/>
                  <a:pt x="204139" y="414224"/>
                  <a:pt x="203682" y="414224"/>
                </a:cubicBezTo>
                <a:cubicBezTo>
                  <a:pt x="203682" y="413766"/>
                  <a:pt x="203568" y="413652"/>
                  <a:pt x="203339" y="413881"/>
                </a:cubicBezTo>
                <a:close/>
                <a:moveTo>
                  <a:pt x="203682" y="410109"/>
                </a:moveTo>
                <a:cubicBezTo>
                  <a:pt x="203682" y="410109"/>
                  <a:pt x="203682" y="410223"/>
                  <a:pt x="203682" y="410452"/>
                </a:cubicBezTo>
                <a:cubicBezTo>
                  <a:pt x="203682" y="410680"/>
                  <a:pt x="203682" y="410795"/>
                  <a:pt x="203682" y="410795"/>
                </a:cubicBezTo>
                <a:cubicBezTo>
                  <a:pt x="203225" y="410795"/>
                  <a:pt x="202882" y="410909"/>
                  <a:pt x="202654" y="411137"/>
                </a:cubicBezTo>
                <a:cubicBezTo>
                  <a:pt x="202425" y="411366"/>
                  <a:pt x="202311" y="411480"/>
                  <a:pt x="202311" y="411480"/>
                </a:cubicBezTo>
                <a:cubicBezTo>
                  <a:pt x="201396" y="413309"/>
                  <a:pt x="200025" y="414224"/>
                  <a:pt x="198196" y="414224"/>
                </a:cubicBezTo>
                <a:cubicBezTo>
                  <a:pt x="198196" y="414224"/>
                  <a:pt x="198082" y="414452"/>
                  <a:pt x="197853" y="414909"/>
                </a:cubicBezTo>
                <a:cubicBezTo>
                  <a:pt x="197624" y="415366"/>
                  <a:pt x="197281" y="415595"/>
                  <a:pt x="196824" y="415595"/>
                </a:cubicBezTo>
                <a:lnTo>
                  <a:pt x="201625" y="413538"/>
                </a:lnTo>
                <a:cubicBezTo>
                  <a:pt x="202082" y="413538"/>
                  <a:pt x="202311" y="412852"/>
                  <a:pt x="202311" y="411480"/>
                </a:cubicBezTo>
                <a:cubicBezTo>
                  <a:pt x="202311" y="411937"/>
                  <a:pt x="202654" y="412280"/>
                  <a:pt x="203339" y="412509"/>
                </a:cubicBezTo>
                <a:cubicBezTo>
                  <a:pt x="204025" y="412738"/>
                  <a:pt x="204597" y="412852"/>
                  <a:pt x="205054" y="412852"/>
                </a:cubicBezTo>
                <a:cubicBezTo>
                  <a:pt x="205968" y="412852"/>
                  <a:pt x="206425" y="412166"/>
                  <a:pt x="206425" y="410795"/>
                </a:cubicBezTo>
                <a:close/>
                <a:moveTo>
                  <a:pt x="231114" y="407023"/>
                </a:moveTo>
                <a:cubicBezTo>
                  <a:pt x="230657" y="407023"/>
                  <a:pt x="230428" y="407366"/>
                  <a:pt x="230428" y="408051"/>
                </a:cubicBezTo>
                <a:cubicBezTo>
                  <a:pt x="229057" y="408051"/>
                  <a:pt x="228142" y="408051"/>
                  <a:pt x="227685" y="408051"/>
                </a:cubicBezTo>
                <a:cubicBezTo>
                  <a:pt x="227685" y="408051"/>
                  <a:pt x="227571" y="408166"/>
                  <a:pt x="227342" y="408394"/>
                </a:cubicBezTo>
                <a:cubicBezTo>
                  <a:pt x="227114" y="408623"/>
                  <a:pt x="226999" y="408737"/>
                  <a:pt x="226999" y="408737"/>
                </a:cubicBezTo>
                <a:lnTo>
                  <a:pt x="226999" y="408051"/>
                </a:lnTo>
                <a:lnTo>
                  <a:pt x="222885" y="410109"/>
                </a:lnTo>
                <a:cubicBezTo>
                  <a:pt x="222885" y="410109"/>
                  <a:pt x="222427" y="409880"/>
                  <a:pt x="221513" y="409423"/>
                </a:cubicBezTo>
                <a:lnTo>
                  <a:pt x="220827" y="410795"/>
                </a:lnTo>
                <a:cubicBezTo>
                  <a:pt x="220827" y="411252"/>
                  <a:pt x="220827" y="411709"/>
                  <a:pt x="220827" y="412166"/>
                </a:cubicBezTo>
                <a:cubicBezTo>
                  <a:pt x="220827" y="412623"/>
                  <a:pt x="220827" y="412852"/>
                  <a:pt x="220827" y="412852"/>
                </a:cubicBezTo>
                <a:cubicBezTo>
                  <a:pt x="219913" y="413309"/>
                  <a:pt x="219227" y="413309"/>
                  <a:pt x="218770" y="412852"/>
                </a:cubicBezTo>
                <a:lnTo>
                  <a:pt x="216027" y="413538"/>
                </a:lnTo>
                <a:cubicBezTo>
                  <a:pt x="216027" y="413538"/>
                  <a:pt x="215912" y="413652"/>
                  <a:pt x="215684" y="413881"/>
                </a:cubicBezTo>
                <a:cubicBezTo>
                  <a:pt x="215455" y="414109"/>
                  <a:pt x="215341" y="414224"/>
                  <a:pt x="215341" y="414224"/>
                </a:cubicBezTo>
                <a:lnTo>
                  <a:pt x="215341" y="414909"/>
                </a:lnTo>
                <a:cubicBezTo>
                  <a:pt x="215341" y="415366"/>
                  <a:pt x="214884" y="415595"/>
                  <a:pt x="213969" y="415595"/>
                </a:cubicBezTo>
                <a:cubicBezTo>
                  <a:pt x="213969" y="416510"/>
                  <a:pt x="213741" y="416967"/>
                  <a:pt x="213283" y="416967"/>
                </a:cubicBezTo>
                <a:cubicBezTo>
                  <a:pt x="213283" y="417424"/>
                  <a:pt x="212712" y="417881"/>
                  <a:pt x="211569" y="418338"/>
                </a:cubicBezTo>
                <a:cubicBezTo>
                  <a:pt x="210426" y="418795"/>
                  <a:pt x="209626" y="419481"/>
                  <a:pt x="209169" y="420396"/>
                </a:cubicBezTo>
                <a:cubicBezTo>
                  <a:pt x="208711" y="420853"/>
                  <a:pt x="208254" y="421424"/>
                  <a:pt x="207797" y="422110"/>
                </a:cubicBezTo>
                <a:cubicBezTo>
                  <a:pt x="207340" y="422796"/>
                  <a:pt x="207111" y="423139"/>
                  <a:pt x="207111" y="423139"/>
                </a:cubicBezTo>
                <a:lnTo>
                  <a:pt x="209854" y="423139"/>
                </a:lnTo>
                <a:cubicBezTo>
                  <a:pt x="208483" y="423139"/>
                  <a:pt x="207340" y="423596"/>
                  <a:pt x="206425" y="424510"/>
                </a:cubicBezTo>
                <a:cubicBezTo>
                  <a:pt x="206425" y="424053"/>
                  <a:pt x="205968" y="423596"/>
                  <a:pt x="205054" y="423139"/>
                </a:cubicBezTo>
                <a:lnTo>
                  <a:pt x="203682" y="424510"/>
                </a:lnTo>
                <a:cubicBezTo>
                  <a:pt x="203225" y="426797"/>
                  <a:pt x="202311" y="427939"/>
                  <a:pt x="200939" y="427939"/>
                </a:cubicBezTo>
                <a:cubicBezTo>
                  <a:pt x="200482" y="427939"/>
                  <a:pt x="199910" y="428282"/>
                  <a:pt x="199225" y="428968"/>
                </a:cubicBezTo>
                <a:cubicBezTo>
                  <a:pt x="198539" y="429654"/>
                  <a:pt x="198196" y="430226"/>
                  <a:pt x="198196" y="430683"/>
                </a:cubicBezTo>
                <a:cubicBezTo>
                  <a:pt x="198653" y="431597"/>
                  <a:pt x="198767" y="432283"/>
                  <a:pt x="198539" y="432740"/>
                </a:cubicBezTo>
                <a:cubicBezTo>
                  <a:pt x="198310" y="433197"/>
                  <a:pt x="198196" y="433654"/>
                  <a:pt x="198196" y="434112"/>
                </a:cubicBezTo>
                <a:cubicBezTo>
                  <a:pt x="198196" y="433654"/>
                  <a:pt x="198539" y="433540"/>
                  <a:pt x="199225" y="433769"/>
                </a:cubicBezTo>
                <a:cubicBezTo>
                  <a:pt x="199910" y="433997"/>
                  <a:pt x="200482" y="434797"/>
                  <a:pt x="200939" y="436169"/>
                </a:cubicBezTo>
                <a:lnTo>
                  <a:pt x="198196" y="437541"/>
                </a:lnTo>
                <a:lnTo>
                  <a:pt x="198196" y="435483"/>
                </a:lnTo>
                <a:cubicBezTo>
                  <a:pt x="198196" y="436398"/>
                  <a:pt x="197281" y="437312"/>
                  <a:pt x="195453" y="438226"/>
                </a:cubicBezTo>
                <a:lnTo>
                  <a:pt x="194767" y="439598"/>
                </a:lnTo>
                <a:lnTo>
                  <a:pt x="194767" y="438226"/>
                </a:lnTo>
                <a:cubicBezTo>
                  <a:pt x="193395" y="438684"/>
                  <a:pt x="192824" y="439255"/>
                  <a:pt x="193052" y="439941"/>
                </a:cubicBezTo>
                <a:cubicBezTo>
                  <a:pt x="193281" y="440627"/>
                  <a:pt x="193395" y="440970"/>
                  <a:pt x="193395" y="440970"/>
                </a:cubicBezTo>
                <a:cubicBezTo>
                  <a:pt x="193395" y="440970"/>
                  <a:pt x="192938" y="441313"/>
                  <a:pt x="192024" y="441998"/>
                </a:cubicBezTo>
                <a:cubicBezTo>
                  <a:pt x="191109" y="442684"/>
                  <a:pt x="190652" y="443256"/>
                  <a:pt x="190652" y="443713"/>
                </a:cubicBezTo>
                <a:cubicBezTo>
                  <a:pt x="189738" y="443256"/>
                  <a:pt x="189280" y="442913"/>
                  <a:pt x="189280" y="442684"/>
                </a:cubicBezTo>
                <a:cubicBezTo>
                  <a:pt x="189280" y="442456"/>
                  <a:pt x="189052" y="442113"/>
                  <a:pt x="188595" y="441655"/>
                </a:cubicBezTo>
                <a:cubicBezTo>
                  <a:pt x="188137" y="442570"/>
                  <a:pt x="187223" y="443370"/>
                  <a:pt x="185851" y="444056"/>
                </a:cubicBezTo>
                <a:cubicBezTo>
                  <a:pt x="184480" y="444742"/>
                  <a:pt x="183565" y="445542"/>
                  <a:pt x="183108" y="446456"/>
                </a:cubicBezTo>
                <a:lnTo>
                  <a:pt x="183108" y="447828"/>
                </a:lnTo>
                <a:cubicBezTo>
                  <a:pt x="181737" y="448742"/>
                  <a:pt x="181051" y="449885"/>
                  <a:pt x="181051" y="451257"/>
                </a:cubicBezTo>
                <a:lnTo>
                  <a:pt x="181051" y="452628"/>
                </a:lnTo>
                <a:cubicBezTo>
                  <a:pt x="181051" y="454000"/>
                  <a:pt x="181394" y="455600"/>
                  <a:pt x="182080" y="457429"/>
                </a:cubicBezTo>
                <a:cubicBezTo>
                  <a:pt x="182765" y="459258"/>
                  <a:pt x="183337" y="460629"/>
                  <a:pt x="183794" y="461544"/>
                </a:cubicBezTo>
                <a:lnTo>
                  <a:pt x="185851" y="467716"/>
                </a:lnTo>
                <a:cubicBezTo>
                  <a:pt x="188595" y="471831"/>
                  <a:pt x="193624" y="477089"/>
                  <a:pt x="200939" y="483489"/>
                </a:cubicBezTo>
                <a:cubicBezTo>
                  <a:pt x="205511" y="487604"/>
                  <a:pt x="210312" y="491262"/>
                  <a:pt x="215341" y="494462"/>
                </a:cubicBezTo>
                <a:cubicBezTo>
                  <a:pt x="217170" y="495376"/>
                  <a:pt x="223113" y="497891"/>
                  <a:pt x="233172" y="502006"/>
                </a:cubicBezTo>
                <a:cubicBezTo>
                  <a:pt x="233172" y="502463"/>
                  <a:pt x="233629" y="502692"/>
                  <a:pt x="234543" y="502692"/>
                </a:cubicBezTo>
                <a:lnTo>
                  <a:pt x="234543" y="493776"/>
                </a:lnTo>
                <a:cubicBezTo>
                  <a:pt x="234086" y="492405"/>
                  <a:pt x="234086" y="491033"/>
                  <a:pt x="234543" y="489662"/>
                </a:cubicBezTo>
                <a:lnTo>
                  <a:pt x="234543" y="479374"/>
                </a:lnTo>
                <a:lnTo>
                  <a:pt x="233857" y="459486"/>
                </a:lnTo>
                <a:lnTo>
                  <a:pt x="233857" y="436169"/>
                </a:lnTo>
                <a:lnTo>
                  <a:pt x="233857" y="430683"/>
                </a:lnTo>
                <a:cubicBezTo>
                  <a:pt x="233857" y="428854"/>
                  <a:pt x="233857" y="427025"/>
                  <a:pt x="233857" y="425196"/>
                </a:cubicBezTo>
                <a:cubicBezTo>
                  <a:pt x="233857" y="424739"/>
                  <a:pt x="233857" y="424053"/>
                  <a:pt x="233857" y="423139"/>
                </a:cubicBezTo>
                <a:cubicBezTo>
                  <a:pt x="233857" y="422224"/>
                  <a:pt x="234086" y="421310"/>
                  <a:pt x="234543" y="420396"/>
                </a:cubicBezTo>
                <a:cubicBezTo>
                  <a:pt x="234543" y="418567"/>
                  <a:pt x="234315" y="415138"/>
                  <a:pt x="233857" y="410109"/>
                </a:cubicBezTo>
                <a:lnTo>
                  <a:pt x="233857" y="408051"/>
                </a:lnTo>
                <a:lnTo>
                  <a:pt x="233172" y="408051"/>
                </a:lnTo>
                <a:cubicBezTo>
                  <a:pt x="232257" y="407366"/>
                  <a:pt x="231571" y="407023"/>
                  <a:pt x="231114" y="407023"/>
                </a:cubicBezTo>
                <a:close/>
                <a:moveTo>
                  <a:pt x="155676" y="403251"/>
                </a:moveTo>
                <a:cubicBezTo>
                  <a:pt x="154762" y="403251"/>
                  <a:pt x="153390" y="403937"/>
                  <a:pt x="151561" y="405308"/>
                </a:cubicBezTo>
                <a:lnTo>
                  <a:pt x="145389" y="410109"/>
                </a:lnTo>
                <a:lnTo>
                  <a:pt x="143332" y="410109"/>
                </a:lnTo>
                <a:lnTo>
                  <a:pt x="143332" y="408051"/>
                </a:lnTo>
                <a:cubicBezTo>
                  <a:pt x="142417" y="409423"/>
                  <a:pt x="141274" y="410109"/>
                  <a:pt x="139903" y="410109"/>
                </a:cubicBezTo>
                <a:cubicBezTo>
                  <a:pt x="139903" y="410109"/>
                  <a:pt x="139674" y="410452"/>
                  <a:pt x="139217" y="411137"/>
                </a:cubicBezTo>
                <a:cubicBezTo>
                  <a:pt x="138760" y="411823"/>
                  <a:pt x="137388" y="411937"/>
                  <a:pt x="135102" y="411480"/>
                </a:cubicBezTo>
                <a:cubicBezTo>
                  <a:pt x="136017" y="411023"/>
                  <a:pt x="136931" y="410566"/>
                  <a:pt x="137845" y="410109"/>
                </a:cubicBezTo>
                <a:cubicBezTo>
                  <a:pt x="138760" y="409651"/>
                  <a:pt x="139217" y="409194"/>
                  <a:pt x="139217" y="408737"/>
                </a:cubicBezTo>
                <a:cubicBezTo>
                  <a:pt x="137388" y="408737"/>
                  <a:pt x="136474" y="408966"/>
                  <a:pt x="136474" y="409423"/>
                </a:cubicBezTo>
                <a:lnTo>
                  <a:pt x="128930" y="414224"/>
                </a:lnTo>
                <a:cubicBezTo>
                  <a:pt x="128473" y="414681"/>
                  <a:pt x="125272" y="417424"/>
                  <a:pt x="119329" y="422453"/>
                </a:cubicBezTo>
                <a:lnTo>
                  <a:pt x="111785" y="427254"/>
                </a:lnTo>
                <a:lnTo>
                  <a:pt x="106984" y="430683"/>
                </a:lnTo>
                <a:cubicBezTo>
                  <a:pt x="106527" y="430683"/>
                  <a:pt x="105613" y="431368"/>
                  <a:pt x="104241" y="432740"/>
                </a:cubicBezTo>
                <a:cubicBezTo>
                  <a:pt x="101498" y="434569"/>
                  <a:pt x="99898" y="435712"/>
                  <a:pt x="99441" y="436169"/>
                </a:cubicBezTo>
                <a:cubicBezTo>
                  <a:pt x="98526" y="437083"/>
                  <a:pt x="97498" y="437998"/>
                  <a:pt x="96355" y="438912"/>
                </a:cubicBezTo>
                <a:cubicBezTo>
                  <a:pt x="95212" y="439827"/>
                  <a:pt x="93954" y="440512"/>
                  <a:pt x="92583" y="440970"/>
                </a:cubicBezTo>
                <a:lnTo>
                  <a:pt x="89154" y="443713"/>
                </a:lnTo>
                <a:cubicBezTo>
                  <a:pt x="88239" y="444170"/>
                  <a:pt x="87439" y="444856"/>
                  <a:pt x="86753" y="445770"/>
                </a:cubicBezTo>
                <a:cubicBezTo>
                  <a:pt x="86068" y="446685"/>
                  <a:pt x="85039" y="447599"/>
                  <a:pt x="83667" y="448514"/>
                </a:cubicBezTo>
                <a:cubicBezTo>
                  <a:pt x="83210" y="448056"/>
                  <a:pt x="83439" y="447485"/>
                  <a:pt x="84353" y="446799"/>
                </a:cubicBezTo>
                <a:cubicBezTo>
                  <a:pt x="85267" y="446113"/>
                  <a:pt x="85267" y="445542"/>
                  <a:pt x="84353" y="445085"/>
                </a:cubicBezTo>
                <a:cubicBezTo>
                  <a:pt x="83896" y="445542"/>
                  <a:pt x="82067" y="446913"/>
                  <a:pt x="78867" y="449199"/>
                </a:cubicBezTo>
                <a:lnTo>
                  <a:pt x="78867" y="450571"/>
                </a:lnTo>
                <a:lnTo>
                  <a:pt x="82296" y="453314"/>
                </a:lnTo>
                <a:lnTo>
                  <a:pt x="87782" y="448514"/>
                </a:lnTo>
                <a:lnTo>
                  <a:pt x="102870" y="440284"/>
                </a:lnTo>
                <a:cubicBezTo>
                  <a:pt x="103784" y="439827"/>
                  <a:pt x="104698" y="438912"/>
                  <a:pt x="105613" y="437541"/>
                </a:cubicBezTo>
                <a:cubicBezTo>
                  <a:pt x="106984" y="436169"/>
                  <a:pt x="107670" y="435483"/>
                  <a:pt x="107670" y="435483"/>
                </a:cubicBezTo>
                <a:cubicBezTo>
                  <a:pt x="111328" y="434569"/>
                  <a:pt x="114528" y="433426"/>
                  <a:pt x="117271" y="432054"/>
                </a:cubicBezTo>
                <a:cubicBezTo>
                  <a:pt x="120929" y="429768"/>
                  <a:pt x="123215" y="428397"/>
                  <a:pt x="124129" y="427939"/>
                </a:cubicBezTo>
                <a:cubicBezTo>
                  <a:pt x="133273" y="424282"/>
                  <a:pt x="139674" y="420624"/>
                  <a:pt x="143332" y="416967"/>
                </a:cubicBezTo>
                <a:cubicBezTo>
                  <a:pt x="143332" y="416052"/>
                  <a:pt x="144018" y="415366"/>
                  <a:pt x="145389" y="414909"/>
                </a:cubicBezTo>
                <a:cubicBezTo>
                  <a:pt x="146304" y="414909"/>
                  <a:pt x="146304" y="414681"/>
                  <a:pt x="145389" y="414224"/>
                </a:cubicBezTo>
                <a:cubicBezTo>
                  <a:pt x="144932" y="414224"/>
                  <a:pt x="144475" y="414338"/>
                  <a:pt x="144018" y="414566"/>
                </a:cubicBezTo>
                <a:cubicBezTo>
                  <a:pt x="143560" y="414795"/>
                  <a:pt x="143332" y="415138"/>
                  <a:pt x="143332" y="415595"/>
                </a:cubicBezTo>
                <a:cubicBezTo>
                  <a:pt x="142875" y="416052"/>
                  <a:pt x="141732" y="416281"/>
                  <a:pt x="139903" y="416281"/>
                </a:cubicBezTo>
                <a:lnTo>
                  <a:pt x="143332" y="414224"/>
                </a:lnTo>
                <a:lnTo>
                  <a:pt x="146761" y="412852"/>
                </a:lnTo>
                <a:cubicBezTo>
                  <a:pt x="147675" y="412395"/>
                  <a:pt x="149275" y="411252"/>
                  <a:pt x="151561" y="409423"/>
                </a:cubicBezTo>
                <a:cubicBezTo>
                  <a:pt x="152476" y="409880"/>
                  <a:pt x="152933" y="410109"/>
                  <a:pt x="152933" y="410109"/>
                </a:cubicBezTo>
                <a:cubicBezTo>
                  <a:pt x="155676" y="409194"/>
                  <a:pt x="157505" y="408508"/>
                  <a:pt x="158419" y="408051"/>
                </a:cubicBezTo>
                <a:cubicBezTo>
                  <a:pt x="158419" y="408051"/>
                  <a:pt x="158419" y="407937"/>
                  <a:pt x="158419" y="407708"/>
                </a:cubicBezTo>
                <a:cubicBezTo>
                  <a:pt x="158419" y="407480"/>
                  <a:pt x="158419" y="407366"/>
                  <a:pt x="158419" y="407366"/>
                </a:cubicBezTo>
                <a:lnTo>
                  <a:pt x="158419" y="405994"/>
                </a:lnTo>
                <a:cubicBezTo>
                  <a:pt x="158419" y="405537"/>
                  <a:pt x="158648" y="405194"/>
                  <a:pt x="159105" y="404965"/>
                </a:cubicBezTo>
                <a:cubicBezTo>
                  <a:pt x="159562" y="404737"/>
                  <a:pt x="159791" y="404394"/>
                  <a:pt x="159791" y="403937"/>
                </a:cubicBezTo>
                <a:cubicBezTo>
                  <a:pt x="159334" y="403937"/>
                  <a:pt x="157962" y="404851"/>
                  <a:pt x="155676" y="406680"/>
                </a:cubicBezTo>
                <a:cubicBezTo>
                  <a:pt x="155676" y="406222"/>
                  <a:pt x="155905" y="405994"/>
                  <a:pt x="156362" y="405994"/>
                </a:cubicBezTo>
                <a:cubicBezTo>
                  <a:pt x="156819" y="405994"/>
                  <a:pt x="157048" y="405765"/>
                  <a:pt x="157048" y="405308"/>
                </a:cubicBezTo>
                <a:cubicBezTo>
                  <a:pt x="157048" y="404851"/>
                  <a:pt x="157162" y="404508"/>
                  <a:pt x="157391" y="404279"/>
                </a:cubicBezTo>
                <a:cubicBezTo>
                  <a:pt x="157619" y="404051"/>
                  <a:pt x="157734" y="403708"/>
                  <a:pt x="157734" y="403251"/>
                </a:cubicBezTo>
                <a:close/>
                <a:moveTo>
                  <a:pt x="228371" y="401879"/>
                </a:moveTo>
                <a:cubicBezTo>
                  <a:pt x="227914" y="401879"/>
                  <a:pt x="227685" y="402108"/>
                  <a:pt x="227685" y="402565"/>
                </a:cubicBezTo>
                <a:cubicBezTo>
                  <a:pt x="227685" y="403479"/>
                  <a:pt x="227228" y="404279"/>
                  <a:pt x="226314" y="404965"/>
                </a:cubicBezTo>
                <a:cubicBezTo>
                  <a:pt x="225399" y="405651"/>
                  <a:pt x="224713" y="406222"/>
                  <a:pt x="224256" y="406680"/>
                </a:cubicBezTo>
                <a:lnTo>
                  <a:pt x="224942" y="407366"/>
                </a:lnTo>
                <a:cubicBezTo>
                  <a:pt x="225399" y="407366"/>
                  <a:pt x="225742" y="407251"/>
                  <a:pt x="225971" y="407023"/>
                </a:cubicBezTo>
                <a:cubicBezTo>
                  <a:pt x="226199" y="406794"/>
                  <a:pt x="226542" y="406680"/>
                  <a:pt x="226999" y="406680"/>
                </a:cubicBezTo>
                <a:cubicBezTo>
                  <a:pt x="227457" y="406680"/>
                  <a:pt x="227685" y="406451"/>
                  <a:pt x="227685" y="405994"/>
                </a:cubicBezTo>
                <a:lnTo>
                  <a:pt x="228371" y="405994"/>
                </a:lnTo>
                <a:lnTo>
                  <a:pt x="228371" y="403937"/>
                </a:lnTo>
                <a:cubicBezTo>
                  <a:pt x="229743" y="403937"/>
                  <a:pt x="230428" y="403708"/>
                  <a:pt x="230428" y="403251"/>
                </a:cubicBezTo>
                <a:lnTo>
                  <a:pt x="228371" y="403251"/>
                </a:lnTo>
                <a:close/>
                <a:moveTo>
                  <a:pt x="222748" y="400027"/>
                </a:moveTo>
                <a:lnTo>
                  <a:pt x="221513" y="401193"/>
                </a:lnTo>
                <a:cubicBezTo>
                  <a:pt x="221056" y="401193"/>
                  <a:pt x="220713" y="401308"/>
                  <a:pt x="220484" y="401536"/>
                </a:cubicBezTo>
                <a:cubicBezTo>
                  <a:pt x="220256" y="401765"/>
                  <a:pt x="219913" y="402108"/>
                  <a:pt x="219456" y="402565"/>
                </a:cubicBezTo>
                <a:cubicBezTo>
                  <a:pt x="217627" y="403022"/>
                  <a:pt x="215798" y="403937"/>
                  <a:pt x="213969" y="405308"/>
                </a:cubicBezTo>
                <a:cubicBezTo>
                  <a:pt x="212140" y="406680"/>
                  <a:pt x="210769" y="407594"/>
                  <a:pt x="209854" y="408051"/>
                </a:cubicBezTo>
                <a:cubicBezTo>
                  <a:pt x="209397" y="408508"/>
                  <a:pt x="208711" y="408966"/>
                  <a:pt x="207797" y="409423"/>
                </a:cubicBezTo>
                <a:cubicBezTo>
                  <a:pt x="208254" y="409423"/>
                  <a:pt x="208711" y="409309"/>
                  <a:pt x="209169" y="409080"/>
                </a:cubicBezTo>
                <a:cubicBezTo>
                  <a:pt x="209626" y="408851"/>
                  <a:pt x="209854" y="408737"/>
                  <a:pt x="209854" y="408737"/>
                </a:cubicBezTo>
                <a:cubicBezTo>
                  <a:pt x="211683" y="407823"/>
                  <a:pt x="214655" y="406680"/>
                  <a:pt x="218770" y="405308"/>
                </a:cubicBezTo>
                <a:lnTo>
                  <a:pt x="213969" y="408051"/>
                </a:lnTo>
                <a:cubicBezTo>
                  <a:pt x="214884" y="407594"/>
                  <a:pt x="215798" y="407137"/>
                  <a:pt x="216712" y="406680"/>
                </a:cubicBezTo>
                <a:cubicBezTo>
                  <a:pt x="217627" y="406222"/>
                  <a:pt x="218313" y="405765"/>
                  <a:pt x="218770" y="405308"/>
                </a:cubicBezTo>
                <a:cubicBezTo>
                  <a:pt x="218770" y="404394"/>
                  <a:pt x="219227" y="403708"/>
                  <a:pt x="220141" y="403251"/>
                </a:cubicBezTo>
                <a:cubicBezTo>
                  <a:pt x="221056" y="402793"/>
                  <a:pt x="221742" y="402336"/>
                  <a:pt x="222199" y="401879"/>
                </a:cubicBezTo>
                <a:lnTo>
                  <a:pt x="221513" y="401879"/>
                </a:lnTo>
                <a:close/>
                <a:moveTo>
                  <a:pt x="231800" y="397764"/>
                </a:moveTo>
                <a:cubicBezTo>
                  <a:pt x="231800" y="398222"/>
                  <a:pt x="231686" y="398907"/>
                  <a:pt x="231457" y="399822"/>
                </a:cubicBezTo>
                <a:cubicBezTo>
                  <a:pt x="231229" y="400736"/>
                  <a:pt x="231343" y="401879"/>
                  <a:pt x="231800" y="403251"/>
                </a:cubicBezTo>
                <a:lnTo>
                  <a:pt x="231114" y="403251"/>
                </a:lnTo>
                <a:cubicBezTo>
                  <a:pt x="231114" y="403251"/>
                  <a:pt x="230771" y="403479"/>
                  <a:pt x="230086" y="403937"/>
                </a:cubicBezTo>
                <a:cubicBezTo>
                  <a:pt x="229400" y="404394"/>
                  <a:pt x="229514" y="404622"/>
                  <a:pt x="230428" y="404622"/>
                </a:cubicBezTo>
                <a:lnTo>
                  <a:pt x="233857" y="404622"/>
                </a:lnTo>
                <a:lnTo>
                  <a:pt x="233857" y="397764"/>
                </a:lnTo>
                <a:close/>
                <a:moveTo>
                  <a:pt x="233857" y="392964"/>
                </a:moveTo>
                <a:lnTo>
                  <a:pt x="231114" y="393649"/>
                </a:lnTo>
                <a:cubicBezTo>
                  <a:pt x="228371" y="395478"/>
                  <a:pt x="226199" y="397021"/>
                  <a:pt x="224599" y="398279"/>
                </a:cubicBezTo>
                <a:lnTo>
                  <a:pt x="223570" y="399250"/>
                </a:lnTo>
                <a:lnTo>
                  <a:pt x="224942" y="398107"/>
                </a:lnTo>
                <a:cubicBezTo>
                  <a:pt x="225856" y="397879"/>
                  <a:pt x="226771" y="397536"/>
                  <a:pt x="227685" y="397078"/>
                </a:cubicBezTo>
                <a:cubicBezTo>
                  <a:pt x="229514" y="397078"/>
                  <a:pt x="230886" y="396850"/>
                  <a:pt x="231800" y="396393"/>
                </a:cubicBezTo>
                <a:lnTo>
                  <a:pt x="231800" y="397078"/>
                </a:lnTo>
                <a:cubicBezTo>
                  <a:pt x="231800" y="396621"/>
                  <a:pt x="232257" y="396393"/>
                  <a:pt x="233172" y="396393"/>
                </a:cubicBezTo>
                <a:cubicBezTo>
                  <a:pt x="233629" y="395478"/>
                  <a:pt x="233857" y="394335"/>
                  <a:pt x="233857" y="392964"/>
                </a:cubicBezTo>
                <a:close/>
                <a:moveTo>
                  <a:pt x="231114" y="388849"/>
                </a:moveTo>
                <a:lnTo>
                  <a:pt x="228371" y="389535"/>
                </a:lnTo>
                <a:lnTo>
                  <a:pt x="227685" y="390220"/>
                </a:lnTo>
                <a:lnTo>
                  <a:pt x="226999" y="391592"/>
                </a:lnTo>
                <a:lnTo>
                  <a:pt x="228371" y="390220"/>
                </a:lnTo>
                <a:cubicBezTo>
                  <a:pt x="230200" y="389763"/>
                  <a:pt x="231114" y="389306"/>
                  <a:pt x="231114" y="388849"/>
                </a:cubicBezTo>
                <a:close/>
                <a:moveTo>
                  <a:pt x="320268" y="366903"/>
                </a:moveTo>
                <a:lnTo>
                  <a:pt x="325069" y="368961"/>
                </a:lnTo>
                <a:lnTo>
                  <a:pt x="326440" y="368275"/>
                </a:lnTo>
                <a:cubicBezTo>
                  <a:pt x="324154" y="367360"/>
                  <a:pt x="322097" y="366903"/>
                  <a:pt x="320268" y="366903"/>
                </a:cubicBezTo>
                <a:close/>
                <a:moveTo>
                  <a:pt x="332613" y="364846"/>
                </a:moveTo>
                <a:lnTo>
                  <a:pt x="329869" y="366218"/>
                </a:lnTo>
                <a:lnTo>
                  <a:pt x="329869" y="366903"/>
                </a:lnTo>
                <a:lnTo>
                  <a:pt x="332613" y="365532"/>
                </a:lnTo>
                <a:close/>
                <a:moveTo>
                  <a:pt x="336042" y="362789"/>
                </a:moveTo>
                <a:cubicBezTo>
                  <a:pt x="336042" y="363703"/>
                  <a:pt x="335813" y="364160"/>
                  <a:pt x="335356" y="364160"/>
                </a:cubicBezTo>
                <a:lnTo>
                  <a:pt x="338785" y="364846"/>
                </a:lnTo>
                <a:cubicBezTo>
                  <a:pt x="338328" y="364846"/>
                  <a:pt x="338099" y="365303"/>
                  <a:pt x="338099" y="366218"/>
                </a:cubicBezTo>
                <a:cubicBezTo>
                  <a:pt x="337642" y="366218"/>
                  <a:pt x="336270" y="366675"/>
                  <a:pt x="333984" y="367589"/>
                </a:cubicBezTo>
                <a:lnTo>
                  <a:pt x="334670" y="367589"/>
                </a:lnTo>
                <a:cubicBezTo>
                  <a:pt x="335127" y="367589"/>
                  <a:pt x="335584" y="367589"/>
                  <a:pt x="336042" y="367589"/>
                </a:cubicBezTo>
                <a:lnTo>
                  <a:pt x="338099" y="366218"/>
                </a:lnTo>
                <a:cubicBezTo>
                  <a:pt x="338099" y="365303"/>
                  <a:pt x="338556" y="364846"/>
                  <a:pt x="339471" y="364846"/>
                </a:cubicBezTo>
                <a:lnTo>
                  <a:pt x="338785" y="364846"/>
                </a:lnTo>
                <a:cubicBezTo>
                  <a:pt x="338328" y="364846"/>
                  <a:pt x="338099" y="364617"/>
                  <a:pt x="338099" y="364160"/>
                </a:cubicBezTo>
                <a:lnTo>
                  <a:pt x="338099" y="362789"/>
                </a:lnTo>
                <a:close/>
                <a:moveTo>
                  <a:pt x="344271" y="351816"/>
                </a:moveTo>
                <a:lnTo>
                  <a:pt x="344271" y="352501"/>
                </a:lnTo>
                <a:lnTo>
                  <a:pt x="342214" y="353187"/>
                </a:lnTo>
                <a:lnTo>
                  <a:pt x="342214" y="352501"/>
                </a:lnTo>
                <a:close/>
                <a:moveTo>
                  <a:pt x="348386" y="345644"/>
                </a:moveTo>
                <a:lnTo>
                  <a:pt x="348386" y="347015"/>
                </a:lnTo>
                <a:lnTo>
                  <a:pt x="349758" y="347701"/>
                </a:lnTo>
                <a:cubicBezTo>
                  <a:pt x="349300" y="347701"/>
                  <a:pt x="349072" y="347929"/>
                  <a:pt x="349072" y="348387"/>
                </a:cubicBezTo>
                <a:cubicBezTo>
                  <a:pt x="349072" y="348844"/>
                  <a:pt x="348843" y="349072"/>
                  <a:pt x="348386" y="349072"/>
                </a:cubicBezTo>
                <a:lnTo>
                  <a:pt x="344957" y="349072"/>
                </a:lnTo>
                <a:lnTo>
                  <a:pt x="344271" y="350444"/>
                </a:lnTo>
                <a:lnTo>
                  <a:pt x="342900" y="350444"/>
                </a:lnTo>
                <a:lnTo>
                  <a:pt x="342900" y="349758"/>
                </a:lnTo>
                <a:cubicBezTo>
                  <a:pt x="343357" y="349301"/>
                  <a:pt x="343928" y="348501"/>
                  <a:pt x="344614" y="347358"/>
                </a:cubicBezTo>
                <a:cubicBezTo>
                  <a:pt x="345300" y="346215"/>
                  <a:pt x="346557" y="345644"/>
                  <a:pt x="348386" y="345644"/>
                </a:cubicBezTo>
                <a:close/>
                <a:moveTo>
                  <a:pt x="353872" y="343586"/>
                </a:moveTo>
                <a:lnTo>
                  <a:pt x="354558" y="343586"/>
                </a:lnTo>
                <a:lnTo>
                  <a:pt x="355244" y="344272"/>
                </a:lnTo>
                <a:lnTo>
                  <a:pt x="354558" y="344272"/>
                </a:lnTo>
                <a:close/>
                <a:moveTo>
                  <a:pt x="353872" y="340157"/>
                </a:moveTo>
                <a:cubicBezTo>
                  <a:pt x="354330" y="340157"/>
                  <a:pt x="355015" y="340500"/>
                  <a:pt x="355930" y="341186"/>
                </a:cubicBezTo>
                <a:cubicBezTo>
                  <a:pt x="356844" y="341872"/>
                  <a:pt x="357759" y="341529"/>
                  <a:pt x="358673" y="340157"/>
                </a:cubicBezTo>
                <a:cubicBezTo>
                  <a:pt x="359130" y="341529"/>
                  <a:pt x="359130" y="342443"/>
                  <a:pt x="358673" y="342900"/>
                </a:cubicBezTo>
                <a:lnTo>
                  <a:pt x="354558" y="343586"/>
                </a:lnTo>
                <a:close/>
                <a:moveTo>
                  <a:pt x="338785" y="335356"/>
                </a:moveTo>
                <a:lnTo>
                  <a:pt x="339471" y="335356"/>
                </a:lnTo>
                <a:lnTo>
                  <a:pt x="339471" y="336042"/>
                </a:lnTo>
                <a:cubicBezTo>
                  <a:pt x="339471" y="336499"/>
                  <a:pt x="340156" y="336728"/>
                  <a:pt x="341528" y="336728"/>
                </a:cubicBezTo>
                <a:cubicBezTo>
                  <a:pt x="340614" y="337185"/>
                  <a:pt x="340042" y="337757"/>
                  <a:pt x="339814" y="338443"/>
                </a:cubicBezTo>
                <a:cubicBezTo>
                  <a:pt x="339585" y="339128"/>
                  <a:pt x="339013" y="339700"/>
                  <a:pt x="338099" y="340157"/>
                </a:cubicBezTo>
                <a:lnTo>
                  <a:pt x="338785" y="336728"/>
                </a:lnTo>
                <a:lnTo>
                  <a:pt x="338099" y="336728"/>
                </a:lnTo>
                <a:close/>
                <a:moveTo>
                  <a:pt x="342214" y="334671"/>
                </a:moveTo>
                <a:lnTo>
                  <a:pt x="344271" y="335356"/>
                </a:lnTo>
                <a:lnTo>
                  <a:pt x="341528" y="336042"/>
                </a:lnTo>
                <a:cubicBezTo>
                  <a:pt x="341528" y="335128"/>
                  <a:pt x="341757" y="334671"/>
                  <a:pt x="342214" y="334671"/>
                </a:cubicBezTo>
                <a:close/>
                <a:moveTo>
                  <a:pt x="347700" y="330556"/>
                </a:moveTo>
                <a:lnTo>
                  <a:pt x="348386" y="330556"/>
                </a:lnTo>
                <a:lnTo>
                  <a:pt x="348386" y="331242"/>
                </a:lnTo>
                <a:lnTo>
                  <a:pt x="347700" y="331242"/>
                </a:lnTo>
                <a:close/>
                <a:moveTo>
                  <a:pt x="354558" y="327127"/>
                </a:moveTo>
                <a:cubicBezTo>
                  <a:pt x="354558" y="327584"/>
                  <a:pt x="354330" y="327813"/>
                  <a:pt x="353872" y="327813"/>
                </a:cubicBezTo>
                <a:lnTo>
                  <a:pt x="349072" y="330556"/>
                </a:lnTo>
                <a:lnTo>
                  <a:pt x="348386" y="330556"/>
                </a:lnTo>
                <a:cubicBezTo>
                  <a:pt x="348843" y="329184"/>
                  <a:pt x="350901" y="328041"/>
                  <a:pt x="354558" y="327127"/>
                </a:cubicBezTo>
                <a:close/>
                <a:moveTo>
                  <a:pt x="339471" y="324384"/>
                </a:moveTo>
                <a:lnTo>
                  <a:pt x="339471" y="325069"/>
                </a:lnTo>
                <a:cubicBezTo>
                  <a:pt x="339471" y="325984"/>
                  <a:pt x="338670" y="326784"/>
                  <a:pt x="337070" y="327470"/>
                </a:cubicBezTo>
                <a:cubicBezTo>
                  <a:pt x="335470" y="328156"/>
                  <a:pt x="334213" y="328498"/>
                  <a:pt x="333298" y="328498"/>
                </a:cubicBezTo>
                <a:cubicBezTo>
                  <a:pt x="333298" y="328498"/>
                  <a:pt x="332841" y="328498"/>
                  <a:pt x="331927" y="328498"/>
                </a:cubicBezTo>
                <a:cubicBezTo>
                  <a:pt x="332841" y="328041"/>
                  <a:pt x="333870" y="327584"/>
                  <a:pt x="335013" y="327127"/>
                </a:cubicBezTo>
                <a:cubicBezTo>
                  <a:pt x="336156" y="326670"/>
                  <a:pt x="337185" y="326213"/>
                  <a:pt x="338099" y="325755"/>
                </a:cubicBezTo>
                <a:cubicBezTo>
                  <a:pt x="339013" y="324841"/>
                  <a:pt x="339471" y="324384"/>
                  <a:pt x="339471" y="324384"/>
                </a:cubicBezTo>
                <a:close/>
                <a:moveTo>
                  <a:pt x="356616" y="323698"/>
                </a:moveTo>
                <a:cubicBezTo>
                  <a:pt x="356616" y="323698"/>
                  <a:pt x="356730" y="323812"/>
                  <a:pt x="356959" y="324041"/>
                </a:cubicBezTo>
                <a:cubicBezTo>
                  <a:pt x="357187" y="324269"/>
                  <a:pt x="357301" y="324384"/>
                  <a:pt x="357301" y="324384"/>
                </a:cubicBezTo>
                <a:lnTo>
                  <a:pt x="356616" y="325755"/>
                </a:lnTo>
                <a:lnTo>
                  <a:pt x="355930" y="325755"/>
                </a:lnTo>
                <a:cubicBezTo>
                  <a:pt x="355930" y="324384"/>
                  <a:pt x="356158" y="323698"/>
                  <a:pt x="356616" y="323698"/>
                </a:cubicBezTo>
                <a:close/>
                <a:moveTo>
                  <a:pt x="320954" y="322326"/>
                </a:moveTo>
                <a:cubicBezTo>
                  <a:pt x="320040" y="323241"/>
                  <a:pt x="319811" y="323926"/>
                  <a:pt x="320268" y="324384"/>
                </a:cubicBezTo>
                <a:cubicBezTo>
                  <a:pt x="320725" y="324384"/>
                  <a:pt x="321183" y="324155"/>
                  <a:pt x="321640" y="323698"/>
                </a:cubicBezTo>
                <a:cubicBezTo>
                  <a:pt x="322097" y="323241"/>
                  <a:pt x="322326" y="322783"/>
                  <a:pt x="322326" y="322326"/>
                </a:cubicBezTo>
                <a:close/>
                <a:moveTo>
                  <a:pt x="338099" y="320269"/>
                </a:moveTo>
                <a:cubicBezTo>
                  <a:pt x="337185" y="321641"/>
                  <a:pt x="336042" y="322555"/>
                  <a:pt x="334670" y="323012"/>
                </a:cubicBezTo>
                <a:cubicBezTo>
                  <a:pt x="333298" y="323469"/>
                  <a:pt x="332384" y="323926"/>
                  <a:pt x="331927" y="324384"/>
                </a:cubicBezTo>
                <a:lnTo>
                  <a:pt x="331927" y="320955"/>
                </a:lnTo>
                <a:lnTo>
                  <a:pt x="333298" y="321641"/>
                </a:lnTo>
                <a:cubicBezTo>
                  <a:pt x="333298" y="321641"/>
                  <a:pt x="334899" y="321183"/>
                  <a:pt x="338099" y="320269"/>
                </a:cubicBezTo>
                <a:close/>
                <a:moveTo>
                  <a:pt x="348386" y="318212"/>
                </a:moveTo>
                <a:cubicBezTo>
                  <a:pt x="347472" y="319126"/>
                  <a:pt x="346557" y="319926"/>
                  <a:pt x="345643" y="320612"/>
                </a:cubicBezTo>
                <a:cubicBezTo>
                  <a:pt x="344728" y="321298"/>
                  <a:pt x="344271" y="321869"/>
                  <a:pt x="344271" y="322326"/>
                </a:cubicBezTo>
                <a:cubicBezTo>
                  <a:pt x="343357" y="321869"/>
                  <a:pt x="343357" y="321412"/>
                  <a:pt x="344271" y="320955"/>
                </a:cubicBezTo>
                <a:lnTo>
                  <a:pt x="344271" y="319583"/>
                </a:lnTo>
                <a:close/>
                <a:moveTo>
                  <a:pt x="339814" y="318212"/>
                </a:moveTo>
                <a:cubicBezTo>
                  <a:pt x="340042" y="317754"/>
                  <a:pt x="340385" y="317754"/>
                  <a:pt x="340842" y="318212"/>
                </a:cubicBezTo>
                <a:lnTo>
                  <a:pt x="339471" y="320269"/>
                </a:lnTo>
                <a:cubicBezTo>
                  <a:pt x="338556" y="320269"/>
                  <a:pt x="338556" y="319812"/>
                  <a:pt x="339471" y="318897"/>
                </a:cubicBezTo>
                <a:cubicBezTo>
                  <a:pt x="339471" y="318897"/>
                  <a:pt x="339585" y="318669"/>
                  <a:pt x="339814" y="318212"/>
                </a:cubicBezTo>
                <a:close/>
                <a:moveTo>
                  <a:pt x="344271" y="316497"/>
                </a:moveTo>
                <a:cubicBezTo>
                  <a:pt x="344271" y="317183"/>
                  <a:pt x="344500" y="317526"/>
                  <a:pt x="344957" y="317526"/>
                </a:cubicBezTo>
                <a:lnTo>
                  <a:pt x="344271" y="318212"/>
                </a:lnTo>
                <a:close/>
                <a:moveTo>
                  <a:pt x="339471" y="314097"/>
                </a:moveTo>
                <a:cubicBezTo>
                  <a:pt x="339471" y="315925"/>
                  <a:pt x="338099" y="317069"/>
                  <a:pt x="335356" y="317526"/>
                </a:cubicBezTo>
                <a:cubicBezTo>
                  <a:pt x="333984" y="318440"/>
                  <a:pt x="332841" y="319583"/>
                  <a:pt x="331927" y="320955"/>
                </a:cubicBezTo>
                <a:cubicBezTo>
                  <a:pt x="331927" y="320498"/>
                  <a:pt x="331241" y="320269"/>
                  <a:pt x="329869" y="320269"/>
                </a:cubicBezTo>
                <a:cubicBezTo>
                  <a:pt x="331241" y="318440"/>
                  <a:pt x="332956" y="317069"/>
                  <a:pt x="335013" y="316154"/>
                </a:cubicBezTo>
                <a:cubicBezTo>
                  <a:pt x="337070" y="315240"/>
                  <a:pt x="338556" y="314554"/>
                  <a:pt x="339471" y="314097"/>
                </a:cubicBezTo>
                <a:close/>
                <a:moveTo>
                  <a:pt x="344271" y="312039"/>
                </a:moveTo>
                <a:cubicBezTo>
                  <a:pt x="342900" y="312954"/>
                  <a:pt x="341299" y="313640"/>
                  <a:pt x="339471" y="314097"/>
                </a:cubicBezTo>
                <a:cubicBezTo>
                  <a:pt x="339471" y="313640"/>
                  <a:pt x="339928" y="313182"/>
                  <a:pt x="340842" y="312725"/>
                </a:cubicBezTo>
                <a:cubicBezTo>
                  <a:pt x="342214" y="312268"/>
                  <a:pt x="343357" y="312039"/>
                  <a:pt x="344271" y="312039"/>
                </a:cubicBezTo>
                <a:close/>
                <a:moveTo>
                  <a:pt x="359359" y="305867"/>
                </a:moveTo>
                <a:cubicBezTo>
                  <a:pt x="356158" y="309525"/>
                  <a:pt x="352729" y="312039"/>
                  <a:pt x="349072" y="313411"/>
                </a:cubicBezTo>
                <a:cubicBezTo>
                  <a:pt x="349072" y="312954"/>
                  <a:pt x="349758" y="312154"/>
                  <a:pt x="351129" y="311011"/>
                </a:cubicBezTo>
                <a:cubicBezTo>
                  <a:pt x="352501" y="309868"/>
                  <a:pt x="353187" y="308839"/>
                  <a:pt x="353187" y="307924"/>
                </a:cubicBezTo>
                <a:lnTo>
                  <a:pt x="354558" y="307924"/>
                </a:lnTo>
                <a:cubicBezTo>
                  <a:pt x="355015" y="307924"/>
                  <a:pt x="355587" y="307696"/>
                  <a:pt x="356273" y="307239"/>
                </a:cubicBezTo>
                <a:cubicBezTo>
                  <a:pt x="356959" y="306781"/>
                  <a:pt x="357987" y="306324"/>
                  <a:pt x="359359" y="305867"/>
                </a:cubicBezTo>
                <a:close/>
                <a:moveTo>
                  <a:pt x="234543" y="299695"/>
                </a:moveTo>
                <a:lnTo>
                  <a:pt x="231114" y="300381"/>
                </a:lnTo>
                <a:lnTo>
                  <a:pt x="228371" y="300381"/>
                </a:lnTo>
                <a:cubicBezTo>
                  <a:pt x="222885" y="300381"/>
                  <a:pt x="214198" y="301981"/>
                  <a:pt x="202311" y="305181"/>
                </a:cubicBezTo>
                <a:lnTo>
                  <a:pt x="183108" y="309296"/>
                </a:lnTo>
                <a:cubicBezTo>
                  <a:pt x="175793" y="311125"/>
                  <a:pt x="170307" y="312496"/>
                  <a:pt x="166649" y="313411"/>
                </a:cubicBezTo>
                <a:cubicBezTo>
                  <a:pt x="155219" y="317069"/>
                  <a:pt x="146304" y="320040"/>
                  <a:pt x="139903" y="322326"/>
                </a:cubicBezTo>
                <a:lnTo>
                  <a:pt x="130302" y="325069"/>
                </a:lnTo>
                <a:cubicBezTo>
                  <a:pt x="128016" y="325984"/>
                  <a:pt x="124129" y="327355"/>
                  <a:pt x="118643" y="329184"/>
                </a:cubicBezTo>
                <a:lnTo>
                  <a:pt x="118643" y="329870"/>
                </a:lnTo>
                <a:lnTo>
                  <a:pt x="122072" y="330556"/>
                </a:lnTo>
                <a:lnTo>
                  <a:pt x="122072" y="332613"/>
                </a:lnTo>
                <a:cubicBezTo>
                  <a:pt x="121615" y="333070"/>
                  <a:pt x="121501" y="333413"/>
                  <a:pt x="121729" y="333642"/>
                </a:cubicBezTo>
                <a:cubicBezTo>
                  <a:pt x="121958" y="333871"/>
                  <a:pt x="122301" y="333985"/>
                  <a:pt x="122758" y="333985"/>
                </a:cubicBezTo>
                <a:lnTo>
                  <a:pt x="122758" y="332613"/>
                </a:lnTo>
                <a:cubicBezTo>
                  <a:pt x="123672" y="332156"/>
                  <a:pt x="125272" y="332385"/>
                  <a:pt x="127558" y="333299"/>
                </a:cubicBezTo>
                <a:lnTo>
                  <a:pt x="127558" y="335356"/>
                </a:lnTo>
                <a:lnTo>
                  <a:pt x="125501" y="335356"/>
                </a:lnTo>
                <a:lnTo>
                  <a:pt x="125501" y="337414"/>
                </a:lnTo>
                <a:lnTo>
                  <a:pt x="127558" y="337414"/>
                </a:lnTo>
                <a:lnTo>
                  <a:pt x="130987" y="337414"/>
                </a:lnTo>
                <a:lnTo>
                  <a:pt x="132359" y="338100"/>
                </a:lnTo>
                <a:cubicBezTo>
                  <a:pt x="132359" y="338557"/>
                  <a:pt x="131788" y="338900"/>
                  <a:pt x="130645" y="339128"/>
                </a:cubicBezTo>
                <a:cubicBezTo>
                  <a:pt x="129502" y="339357"/>
                  <a:pt x="128930" y="339700"/>
                  <a:pt x="128930" y="340157"/>
                </a:cubicBezTo>
                <a:cubicBezTo>
                  <a:pt x="131673" y="341072"/>
                  <a:pt x="133273" y="341072"/>
                  <a:pt x="133731" y="340157"/>
                </a:cubicBezTo>
                <a:lnTo>
                  <a:pt x="135102" y="339471"/>
                </a:lnTo>
                <a:cubicBezTo>
                  <a:pt x="135102" y="339014"/>
                  <a:pt x="135331" y="338671"/>
                  <a:pt x="135788" y="338443"/>
                </a:cubicBezTo>
                <a:cubicBezTo>
                  <a:pt x="136245" y="338214"/>
                  <a:pt x="136474" y="337871"/>
                  <a:pt x="136474" y="337414"/>
                </a:cubicBezTo>
                <a:cubicBezTo>
                  <a:pt x="138303" y="337414"/>
                  <a:pt x="139446" y="337414"/>
                  <a:pt x="139903" y="337414"/>
                </a:cubicBezTo>
                <a:cubicBezTo>
                  <a:pt x="142189" y="336042"/>
                  <a:pt x="144932" y="335356"/>
                  <a:pt x="148132" y="335356"/>
                </a:cubicBezTo>
                <a:cubicBezTo>
                  <a:pt x="149504" y="335814"/>
                  <a:pt x="150876" y="335356"/>
                  <a:pt x="152247" y="333985"/>
                </a:cubicBezTo>
                <a:lnTo>
                  <a:pt x="155676" y="332613"/>
                </a:lnTo>
                <a:cubicBezTo>
                  <a:pt x="157505" y="331699"/>
                  <a:pt x="158419" y="330099"/>
                  <a:pt x="158419" y="327813"/>
                </a:cubicBezTo>
                <a:lnTo>
                  <a:pt x="158419" y="325755"/>
                </a:lnTo>
                <a:lnTo>
                  <a:pt x="161163" y="325755"/>
                </a:lnTo>
                <a:lnTo>
                  <a:pt x="163220" y="325069"/>
                </a:lnTo>
                <a:cubicBezTo>
                  <a:pt x="163220" y="325069"/>
                  <a:pt x="163334" y="325069"/>
                  <a:pt x="163563" y="325069"/>
                </a:cubicBezTo>
                <a:cubicBezTo>
                  <a:pt x="163792" y="325069"/>
                  <a:pt x="163906" y="325069"/>
                  <a:pt x="163906" y="325069"/>
                </a:cubicBezTo>
                <a:cubicBezTo>
                  <a:pt x="164363" y="325527"/>
                  <a:pt x="164592" y="325984"/>
                  <a:pt x="164592" y="326441"/>
                </a:cubicBezTo>
                <a:cubicBezTo>
                  <a:pt x="164592" y="326898"/>
                  <a:pt x="164820" y="327355"/>
                  <a:pt x="165277" y="327813"/>
                </a:cubicBezTo>
                <a:cubicBezTo>
                  <a:pt x="167106" y="327813"/>
                  <a:pt x="168706" y="327355"/>
                  <a:pt x="170078" y="326441"/>
                </a:cubicBezTo>
                <a:cubicBezTo>
                  <a:pt x="171450" y="326441"/>
                  <a:pt x="172707" y="326213"/>
                  <a:pt x="173850" y="325755"/>
                </a:cubicBezTo>
                <a:cubicBezTo>
                  <a:pt x="174993" y="325298"/>
                  <a:pt x="176250" y="324841"/>
                  <a:pt x="177622" y="324384"/>
                </a:cubicBezTo>
                <a:cubicBezTo>
                  <a:pt x="178993" y="324841"/>
                  <a:pt x="180594" y="325527"/>
                  <a:pt x="182422" y="326441"/>
                </a:cubicBezTo>
                <a:cubicBezTo>
                  <a:pt x="184251" y="327355"/>
                  <a:pt x="186080" y="327813"/>
                  <a:pt x="187909" y="327813"/>
                </a:cubicBezTo>
                <a:cubicBezTo>
                  <a:pt x="188366" y="328270"/>
                  <a:pt x="188823" y="328498"/>
                  <a:pt x="189280" y="328498"/>
                </a:cubicBezTo>
                <a:cubicBezTo>
                  <a:pt x="189738" y="328498"/>
                  <a:pt x="190195" y="328727"/>
                  <a:pt x="190652" y="329184"/>
                </a:cubicBezTo>
                <a:cubicBezTo>
                  <a:pt x="192481" y="330099"/>
                  <a:pt x="194081" y="330556"/>
                  <a:pt x="195453" y="330556"/>
                </a:cubicBezTo>
                <a:lnTo>
                  <a:pt x="203682" y="331242"/>
                </a:lnTo>
                <a:cubicBezTo>
                  <a:pt x="205054" y="331242"/>
                  <a:pt x="206540" y="331356"/>
                  <a:pt x="208140" y="331585"/>
                </a:cubicBezTo>
                <a:cubicBezTo>
                  <a:pt x="209740" y="331813"/>
                  <a:pt x="211455" y="331699"/>
                  <a:pt x="213283" y="331242"/>
                </a:cubicBezTo>
                <a:cubicBezTo>
                  <a:pt x="215569" y="331242"/>
                  <a:pt x="217398" y="331699"/>
                  <a:pt x="218770" y="332613"/>
                </a:cubicBezTo>
                <a:lnTo>
                  <a:pt x="218770" y="334671"/>
                </a:lnTo>
                <a:cubicBezTo>
                  <a:pt x="218770" y="335585"/>
                  <a:pt x="218998" y="336271"/>
                  <a:pt x="219456" y="336728"/>
                </a:cubicBezTo>
                <a:cubicBezTo>
                  <a:pt x="219913" y="336728"/>
                  <a:pt x="220256" y="336614"/>
                  <a:pt x="220484" y="336385"/>
                </a:cubicBezTo>
                <a:cubicBezTo>
                  <a:pt x="220713" y="336157"/>
                  <a:pt x="221056" y="336042"/>
                  <a:pt x="221513" y="336042"/>
                </a:cubicBezTo>
                <a:cubicBezTo>
                  <a:pt x="222885" y="333756"/>
                  <a:pt x="223799" y="333756"/>
                  <a:pt x="224256" y="336042"/>
                </a:cubicBezTo>
                <a:lnTo>
                  <a:pt x="224942" y="337414"/>
                </a:lnTo>
                <a:lnTo>
                  <a:pt x="227685" y="337414"/>
                </a:lnTo>
                <a:cubicBezTo>
                  <a:pt x="228142" y="337871"/>
                  <a:pt x="228371" y="338328"/>
                  <a:pt x="228371" y="338786"/>
                </a:cubicBezTo>
                <a:lnTo>
                  <a:pt x="228371" y="341529"/>
                </a:lnTo>
                <a:cubicBezTo>
                  <a:pt x="228371" y="341986"/>
                  <a:pt x="228257" y="342329"/>
                  <a:pt x="228028" y="342557"/>
                </a:cubicBezTo>
                <a:cubicBezTo>
                  <a:pt x="227800" y="342786"/>
                  <a:pt x="227914" y="343129"/>
                  <a:pt x="228371" y="343586"/>
                </a:cubicBezTo>
                <a:cubicBezTo>
                  <a:pt x="229285" y="343586"/>
                  <a:pt x="229971" y="343357"/>
                  <a:pt x="230428" y="342900"/>
                </a:cubicBezTo>
                <a:cubicBezTo>
                  <a:pt x="230886" y="342443"/>
                  <a:pt x="231343" y="341986"/>
                  <a:pt x="231800" y="341529"/>
                </a:cubicBezTo>
                <a:lnTo>
                  <a:pt x="231800" y="342215"/>
                </a:lnTo>
                <a:lnTo>
                  <a:pt x="233172" y="342215"/>
                </a:lnTo>
                <a:cubicBezTo>
                  <a:pt x="233172" y="341757"/>
                  <a:pt x="232714" y="341529"/>
                  <a:pt x="231800" y="341529"/>
                </a:cubicBezTo>
                <a:cubicBezTo>
                  <a:pt x="233172" y="340157"/>
                  <a:pt x="233857" y="339014"/>
                  <a:pt x="233857" y="338100"/>
                </a:cubicBezTo>
                <a:lnTo>
                  <a:pt x="233857" y="323012"/>
                </a:lnTo>
                <a:lnTo>
                  <a:pt x="233857" y="320269"/>
                </a:lnTo>
                <a:lnTo>
                  <a:pt x="234543" y="302438"/>
                </a:lnTo>
                <a:close/>
                <a:moveTo>
                  <a:pt x="231800" y="292837"/>
                </a:moveTo>
                <a:lnTo>
                  <a:pt x="225628" y="294208"/>
                </a:lnTo>
                <a:lnTo>
                  <a:pt x="224256" y="294894"/>
                </a:lnTo>
                <a:cubicBezTo>
                  <a:pt x="223799" y="294437"/>
                  <a:pt x="223342" y="294323"/>
                  <a:pt x="222885" y="294551"/>
                </a:cubicBezTo>
                <a:cubicBezTo>
                  <a:pt x="222427" y="294780"/>
                  <a:pt x="221970" y="295123"/>
                  <a:pt x="221513" y="295580"/>
                </a:cubicBezTo>
                <a:cubicBezTo>
                  <a:pt x="221513" y="296495"/>
                  <a:pt x="221284" y="296952"/>
                  <a:pt x="220827" y="296952"/>
                </a:cubicBezTo>
                <a:cubicBezTo>
                  <a:pt x="220370" y="296952"/>
                  <a:pt x="219684" y="296723"/>
                  <a:pt x="218770" y="296266"/>
                </a:cubicBezTo>
                <a:cubicBezTo>
                  <a:pt x="215569" y="295352"/>
                  <a:pt x="213741" y="295809"/>
                  <a:pt x="213283" y="297638"/>
                </a:cubicBezTo>
                <a:lnTo>
                  <a:pt x="211226" y="298323"/>
                </a:lnTo>
                <a:cubicBezTo>
                  <a:pt x="211226" y="298323"/>
                  <a:pt x="211226" y="298552"/>
                  <a:pt x="211226" y="299009"/>
                </a:cubicBezTo>
                <a:cubicBezTo>
                  <a:pt x="211226" y="299466"/>
                  <a:pt x="211226" y="299695"/>
                  <a:pt x="211226" y="299695"/>
                </a:cubicBezTo>
                <a:lnTo>
                  <a:pt x="216027" y="299695"/>
                </a:lnTo>
                <a:cubicBezTo>
                  <a:pt x="213741" y="300609"/>
                  <a:pt x="209854" y="301067"/>
                  <a:pt x="204368" y="301067"/>
                </a:cubicBezTo>
                <a:cubicBezTo>
                  <a:pt x="205282" y="300609"/>
                  <a:pt x="206197" y="300266"/>
                  <a:pt x="207111" y="300038"/>
                </a:cubicBezTo>
                <a:cubicBezTo>
                  <a:pt x="208026" y="299809"/>
                  <a:pt x="208940" y="299695"/>
                  <a:pt x="209854" y="299695"/>
                </a:cubicBezTo>
                <a:lnTo>
                  <a:pt x="209854" y="297638"/>
                </a:lnTo>
                <a:lnTo>
                  <a:pt x="209169" y="297638"/>
                </a:lnTo>
                <a:cubicBezTo>
                  <a:pt x="208711" y="297638"/>
                  <a:pt x="208026" y="297866"/>
                  <a:pt x="207111" y="298323"/>
                </a:cubicBezTo>
                <a:cubicBezTo>
                  <a:pt x="206197" y="298780"/>
                  <a:pt x="205282" y="298552"/>
                  <a:pt x="204368" y="297638"/>
                </a:cubicBezTo>
                <a:lnTo>
                  <a:pt x="200939" y="298323"/>
                </a:lnTo>
                <a:lnTo>
                  <a:pt x="198196" y="300381"/>
                </a:lnTo>
                <a:cubicBezTo>
                  <a:pt x="197281" y="299924"/>
                  <a:pt x="196138" y="299809"/>
                  <a:pt x="194767" y="300038"/>
                </a:cubicBezTo>
                <a:cubicBezTo>
                  <a:pt x="193395" y="300266"/>
                  <a:pt x="192024" y="300381"/>
                  <a:pt x="190652" y="300381"/>
                </a:cubicBezTo>
                <a:cubicBezTo>
                  <a:pt x="189738" y="301295"/>
                  <a:pt x="188709" y="301867"/>
                  <a:pt x="187566" y="302095"/>
                </a:cubicBezTo>
                <a:cubicBezTo>
                  <a:pt x="186423" y="302324"/>
                  <a:pt x="185394" y="302438"/>
                  <a:pt x="184480" y="302438"/>
                </a:cubicBezTo>
                <a:cubicBezTo>
                  <a:pt x="184480" y="302438"/>
                  <a:pt x="184366" y="302438"/>
                  <a:pt x="184137" y="302438"/>
                </a:cubicBezTo>
                <a:cubicBezTo>
                  <a:pt x="183908" y="302438"/>
                  <a:pt x="183794" y="302438"/>
                  <a:pt x="183794" y="302438"/>
                </a:cubicBezTo>
                <a:cubicBezTo>
                  <a:pt x="182422" y="303352"/>
                  <a:pt x="180594" y="303810"/>
                  <a:pt x="178308" y="303810"/>
                </a:cubicBezTo>
                <a:lnTo>
                  <a:pt x="175564" y="304495"/>
                </a:lnTo>
                <a:cubicBezTo>
                  <a:pt x="175564" y="304953"/>
                  <a:pt x="175564" y="305410"/>
                  <a:pt x="175564" y="305867"/>
                </a:cubicBezTo>
                <a:cubicBezTo>
                  <a:pt x="175564" y="306324"/>
                  <a:pt x="175564" y="306553"/>
                  <a:pt x="175564" y="306553"/>
                </a:cubicBezTo>
                <a:lnTo>
                  <a:pt x="178308" y="306553"/>
                </a:lnTo>
                <a:cubicBezTo>
                  <a:pt x="178308" y="307467"/>
                  <a:pt x="178079" y="307924"/>
                  <a:pt x="177622" y="307924"/>
                </a:cubicBezTo>
                <a:cubicBezTo>
                  <a:pt x="174879" y="307924"/>
                  <a:pt x="173278" y="308153"/>
                  <a:pt x="172821" y="308610"/>
                </a:cubicBezTo>
                <a:cubicBezTo>
                  <a:pt x="170078" y="308610"/>
                  <a:pt x="168478" y="308839"/>
                  <a:pt x="168021" y="309296"/>
                </a:cubicBezTo>
                <a:cubicBezTo>
                  <a:pt x="167106" y="309296"/>
                  <a:pt x="166649" y="309525"/>
                  <a:pt x="166649" y="309982"/>
                </a:cubicBezTo>
                <a:lnTo>
                  <a:pt x="165277" y="310668"/>
                </a:lnTo>
                <a:cubicBezTo>
                  <a:pt x="164820" y="310668"/>
                  <a:pt x="164477" y="310553"/>
                  <a:pt x="164249" y="310325"/>
                </a:cubicBezTo>
                <a:cubicBezTo>
                  <a:pt x="164020" y="310096"/>
                  <a:pt x="163906" y="309982"/>
                  <a:pt x="163906" y="309982"/>
                </a:cubicBezTo>
                <a:cubicBezTo>
                  <a:pt x="163906" y="309525"/>
                  <a:pt x="164020" y="309182"/>
                  <a:pt x="164249" y="308953"/>
                </a:cubicBezTo>
                <a:cubicBezTo>
                  <a:pt x="164477" y="308725"/>
                  <a:pt x="164820" y="308610"/>
                  <a:pt x="165277" y="308610"/>
                </a:cubicBezTo>
                <a:lnTo>
                  <a:pt x="170078" y="307239"/>
                </a:lnTo>
                <a:cubicBezTo>
                  <a:pt x="170992" y="307239"/>
                  <a:pt x="171678" y="307239"/>
                  <a:pt x="172135" y="307239"/>
                </a:cubicBezTo>
                <a:cubicBezTo>
                  <a:pt x="172593" y="307239"/>
                  <a:pt x="173050" y="307239"/>
                  <a:pt x="173507" y="307239"/>
                </a:cubicBezTo>
                <a:lnTo>
                  <a:pt x="173507" y="306553"/>
                </a:lnTo>
                <a:lnTo>
                  <a:pt x="172821" y="306553"/>
                </a:lnTo>
                <a:cubicBezTo>
                  <a:pt x="171907" y="306553"/>
                  <a:pt x="169849" y="306781"/>
                  <a:pt x="166649" y="307239"/>
                </a:cubicBezTo>
                <a:cubicBezTo>
                  <a:pt x="165735" y="307239"/>
                  <a:pt x="164592" y="307696"/>
                  <a:pt x="163220" y="308610"/>
                </a:cubicBezTo>
                <a:cubicBezTo>
                  <a:pt x="163220" y="308610"/>
                  <a:pt x="163106" y="308725"/>
                  <a:pt x="162877" y="308953"/>
                </a:cubicBezTo>
                <a:cubicBezTo>
                  <a:pt x="162649" y="309182"/>
                  <a:pt x="162534" y="309296"/>
                  <a:pt x="162534" y="309296"/>
                </a:cubicBezTo>
                <a:cubicBezTo>
                  <a:pt x="161163" y="311125"/>
                  <a:pt x="159791" y="312268"/>
                  <a:pt x="158419" y="312725"/>
                </a:cubicBezTo>
                <a:cubicBezTo>
                  <a:pt x="157962" y="313182"/>
                  <a:pt x="156819" y="313754"/>
                  <a:pt x="154990" y="314440"/>
                </a:cubicBezTo>
                <a:cubicBezTo>
                  <a:pt x="153162" y="315125"/>
                  <a:pt x="151790" y="315697"/>
                  <a:pt x="150876" y="316154"/>
                </a:cubicBezTo>
                <a:cubicBezTo>
                  <a:pt x="149047" y="316611"/>
                  <a:pt x="148132" y="316840"/>
                  <a:pt x="148132" y="316840"/>
                </a:cubicBezTo>
                <a:cubicBezTo>
                  <a:pt x="146761" y="316383"/>
                  <a:pt x="145161" y="316383"/>
                  <a:pt x="143332" y="316840"/>
                </a:cubicBezTo>
                <a:cubicBezTo>
                  <a:pt x="143332" y="317297"/>
                  <a:pt x="143560" y="317526"/>
                  <a:pt x="144018" y="317526"/>
                </a:cubicBezTo>
                <a:cubicBezTo>
                  <a:pt x="144475" y="317526"/>
                  <a:pt x="144246" y="317526"/>
                  <a:pt x="143332" y="317526"/>
                </a:cubicBezTo>
                <a:cubicBezTo>
                  <a:pt x="143332" y="317983"/>
                  <a:pt x="142646" y="318440"/>
                  <a:pt x="141274" y="318897"/>
                </a:cubicBezTo>
                <a:cubicBezTo>
                  <a:pt x="139903" y="319354"/>
                  <a:pt x="138760" y="319812"/>
                  <a:pt x="137845" y="320269"/>
                </a:cubicBezTo>
                <a:cubicBezTo>
                  <a:pt x="135559" y="320726"/>
                  <a:pt x="133731" y="321641"/>
                  <a:pt x="132359" y="323012"/>
                </a:cubicBezTo>
                <a:lnTo>
                  <a:pt x="133731" y="322326"/>
                </a:lnTo>
                <a:cubicBezTo>
                  <a:pt x="138760" y="320498"/>
                  <a:pt x="143103" y="319126"/>
                  <a:pt x="146761" y="318212"/>
                </a:cubicBezTo>
                <a:cubicBezTo>
                  <a:pt x="150418" y="317297"/>
                  <a:pt x="153390" y="316383"/>
                  <a:pt x="155676" y="315468"/>
                </a:cubicBezTo>
                <a:cubicBezTo>
                  <a:pt x="156591" y="315468"/>
                  <a:pt x="157391" y="315240"/>
                  <a:pt x="158077" y="314782"/>
                </a:cubicBezTo>
                <a:cubicBezTo>
                  <a:pt x="158762" y="314325"/>
                  <a:pt x="159791" y="314097"/>
                  <a:pt x="161163" y="314097"/>
                </a:cubicBezTo>
                <a:cubicBezTo>
                  <a:pt x="168935" y="311811"/>
                  <a:pt x="176250" y="309982"/>
                  <a:pt x="183108" y="308610"/>
                </a:cubicBezTo>
                <a:cubicBezTo>
                  <a:pt x="189966" y="305867"/>
                  <a:pt x="197739" y="303810"/>
                  <a:pt x="206425" y="302438"/>
                </a:cubicBezTo>
                <a:cubicBezTo>
                  <a:pt x="209169" y="302438"/>
                  <a:pt x="212140" y="302210"/>
                  <a:pt x="215341" y="301752"/>
                </a:cubicBezTo>
                <a:cubicBezTo>
                  <a:pt x="218541" y="301295"/>
                  <a:pt x="221742" y="300609"/>
                  <a:pt x="224942" y="299695"/>
                </a:cubicBezTo>
                <a:cubicBezTo>
                  <a:pt x="226771" y="299695"/>
                  <a:pt x="229971" y="299238"/>
                  <a:pt x="234543" y="298323"/>
                </a:cubicBezTo>
                <a:lnTo>
                  <a:pt x="234543" y="294894"/>
                </a:lnTo>
                <a:lnTo>
                  <a:pt x="231800" y="294894"/>
                </a:lnTo>
                <a:lnTo>
                  <a:pt x="231800" y="294208"/>
                </a:lnTo>
                <a:cubicBezTo>
                  <a:pt x="233172" y="294208"/>
                  <a:pt x="234086" y="293980"/>
                  <a:pt x="234543" y="293523"/>
                </a:cubicBezTo>
                <a:lnTo>
                  <a:pt x="235915" y="292837"/>
                </a:lnTo>
                <a:close/>
                <a:moveTo>
                  <a:pt x="340842" y="290780"/>
                </a:moveTo>
                <a:cubicBezTo>
                  <a:pt x="341757" y="292151"/>
                  <a:pt x="342442" y="292837"/>
                  <a:pt x="342900" y="292837"/>
                </a:cubicBezTo>
                <a:lnTo>
                  <a:pt x="342900" y="290780"/>
                </a:lnTo>
                <a:close/>
                <a:moveTo>
                  <a:pt x="370332" y="290094"/>
                </a:moveTo>
                <a:lnTo>
                  <a:pt x="347700" y="290780"/>
                </a:lnTo>
                <a:lnTo>
                  <a:pt x="344271" y="290780"/>
                </a:lnTo>
                <a:cubicBezTo>
                  <a:pt x="344271" y="291694"/>
                  <a:pt x="344043" y="292494"/>
                  <a:pt x="343585" y="293180"/>
                </a:cubicBezTo>
                <a:cubicBezTo>
                  <a:pt x="343128" y="293866"/>
                  <a:pt x="342900" y="294666"/>
                  <a:pt x="342900" y="295580"/>
                </a:cubicBezTo>
                <a:cubicBezTo>
                  <a:pt x="341071" y="297409"/>
                  <a:pt x="340842" y="299695"/>
                  <a:pt x="342214" y="302438"/>
                </a:cubicBezTo>
                <a:cubicBezTo>
                  <a:pt x="343585" y="302438"/>
                  <a:pt x="344271" y="302895"/>
                  <a:pt x="344271" y="303810"/>
                </a:cubicBezTo>
                <a:cubicBezTo>
                  <a:pt x="344271" y="304267"/>
                  <a:pt x="344271" y="304838"/>
                  <a:pt x="344271" y="305524"/>
                </a:cubicBezTo>
                <a:cubicBezTo>
                  <a:pt x="344271" y="306210"/>
                  <a:pt x="344500" y="306781"/>
                  <a:pt x="344957" y="307239"/>
                </a:cubicBezTo>
                <a:cubicBezTo>
                  <a:pt x="345414" y="307239"/>
                  <a:pt x="345529" y="307467"/>
                  <a:pt x="345300" y="307924"/>
                </a:cubicBezTo>
                <a:cubicBezTo>
                  <a:pt x="345071" y="308382"/>
                  <a:pt x="344728" y="308610"/>
                  <a:pt x="344271" y="308610"/>
                </a:cubicBezTo>
                <a:cubicBezTo>
                  <a:pt x="343357" y="309067"/>
                  <a:pt x="341757" y="309296"/>
                  <a:pt x="339471" y="309296"/>
                </a:cubicBezTo>
                <a:lnTo>
                  <a:pt x="339471" y="305867"/>
                </a:lnTo>
                <a:cubicBezTo>
                  <a:pt x="338556" y="306324"/>
                  <a:pt x="338099" y="307010"/>
                  <a:pt x="338099" y="307924"/>
                </a:cubicBezTo>
                <a:cubicBezTo>
                  <a:pt x="336270" y="308382"/>
                  <a:pt x="335356" y="309525"/>
                  <a:pt x="335356" y="311353"/>
                </a:cubicBezTo>
                <a:lnTo>
                  <a:pt x="331927" y="314097"/>
                </a:lnTo>
                <a:cubicBezTo>
                  <a:pt x="331470" y="314554"/>
                  <a:pt x="330898" y="314782"/>
                  <a:pt x="330212" y="314782"/>
                </a:cubicBezTo>
                <a:cubicBezTo>
                  <a:pt x="329527" y="314782"/>
                  <a:pt x="329184" y="315011"/>
                  <a:pt x="329184" y="315468"/>
                </a:cubicBezTo>
                <a:cubicBezTo>
                  <a:pt x="328269" y="315011"/>
                  <a:pt x="327355" y="315240"/>
                  <a:pt x="326440" y="316154"/>
                </a:cubicBezTo>
                <a:cubicBezTo>
                  <a:pt x="327355" y="317983"/>
                  <a:pt x="326898" y="320040"/>
                  <a:pt x="325069" y="322326"/>
                </a:cubicBezTo>
                <a:cubicBezTo>
                  <a:pt x="325526" y="322326"/>
                  <a:pt x="325869" y="322326"/>
                  <a:pt x="326098" y="322326"/>
                </a:cubicBezTo>
                <a:cubicBezTo>
                  <a:pt x="326326" y="322326"/>
                  <a:pt x="326440" y="322326"/>
                  <a:pt x="326440" y="322326"/>
                </a:cubicBezTo>
                <a:lnTo>
                  <a:pt x="327126" y="322326"/>
                </a:lnTo>
                <a:cubicBezTo>
                  <a:pt x="327583" y="323241"/>
                  <a:pt x="327583" y="324041"/>
                  <a:pt x="327126" y="324727"/>
                </a:cubicBezTo>
                <a:cubicBezTo>
                  <a:pt x="326669" y="325412"/>
                  <a:pt x="326440" y="325984"/>
                  <a:pt x="326440" y="326441"/>
                </a:cubicBezTo>
                <a:cubicBezTo>
                  <a:pt x="325526" y="326441"/>
                  <a:pt x="323697" y="327127"/>
                  <a:pt x="320954" y="328498"/>
                </a:cubicBezTo>
                <a:lnTo>
                  <a:pt x="320954" y="329870"/>
                </a:lnTo>
                <a:lnTo>
                  <a:pt x="326440" y="327127"/>
                </a:lnTo>
                <a:lnTo>
                  <a:pt x="326440" y="326441"/>
                </a:lnTo>
                <a:lnTo>
                  <a:pt x="327812" y="326441"/>
                </a:lnTo>
                <a:lnTo>
                  <a:pt x="329184" y="323698"/>
                </a:lnTo>
                <a:lnTo>
                  <a:pt x="331927" y="324384"/>
                </a:lnTo>
                <a:lnTo>
                  <a:pt x="332613" y="324384"/>
                </a:lnTo>
                <a:cubicBezTo>
                  <a:pt x="330784" y="324841"/>
                  <a:pt x="329412" y="325984"/>
                  <a:pt x="328498" y="327813"/>
                </a:cubicBezTo>
                <a:lnTo>
                  <a:pt x="327812" y="327813"/>
                </a:lnTo>
                <a:cubicBezTo>
                  <a:pt x="327355" y="329641"/>
                  <a:pt x="326212" y="331242"/>
                  <a:pt x="324383" y="332613"/>
                </a:cubicBezTo>
                <a:cubicBezTo>
                  <a:pt x="322554" y="333985"/>
                  <a:pt x="321411" y="334899"/>
                  <a:pt x="320954" y="335356"/>
                </a:cubicBezTo>
                <a:lnTo>
                  <a:pt x="318211" y="338100"/>
                </a:lnTo>
                <a:cubicBezTo>
                  <a:pt x="317754" y="338100"/>
                  <a:pt x="317525" y="338557"/>
                  <a:pt x="317525" y="339471"/>
                </a:cubicBezTo>
                <a:cubicBezTo>
                  <a:pt x="318439" y="338557"/>
                  <a:pt x="319125" y="337985"/>
                  <a:pt x="319582" y="337757"/>
                </a:cubicBezTo>
                <a:cubicBezTo>
                  <a:pt x="320040" y="337528"/>
                  <a:pt x="320497" y="337414"/>
                  <a:pt x="320954" y="337414"/>
                </a:cubicBezTo>
                <a:lnTo>
                  <a:pt x="326440" y="333985"/>
                </a:lnTo>
                <a:lnTo>
                  <a:pt x="326440" y="336042"/>
                </a:lnTo>
                <a:lnTo>
                  <a:pt x="318897" y="342215"/>
                </a:lnTo>
                <a:cubicBezTo>
                  <a:pt x="317982" y="342672"/>
                  <a:pt x="317525" y="343129"/>
                  <a:pt x="317525" y="343586"/>
                </a:cubicBezTo>
                <a:lnTo>
                  <a:pt x="318211" y="344272"/>
                </a:lnTo>
                <a:cubicBezTo>
                  <a:pt x="318668" y="344729"/>
                  <a:pt x="319011" y="344958"/>
                  <a:pt x="319240" y="344958"/>
                </a:cubicBezTo>
                <a:cubicBezTo>
                  <a:pt x="319468" y="344958"/>
                  <a:pt x="319811" y="344729"/>
                  <a:pt x="320268" y="344272"/>
                </a:cubicBezTo>
                <a:cubicBezTo>
                  <a:pt x="319811" y="343815"/>
                  <a:pt x="319697" y="343472"/>
                  <a:pt x="319925" y="343243"/>
                </a:cubicBezTo>
                <a:cubicBezTo>
                  <a:pt x="320154" y="343015"/>
                  <a:pt x="320497" y="342900"/>
                  <a:pt x="320954" y="342900"/>
                </a:cubicBezTo>
                <a:cubicBezTo>
                  <a:pt x="323697" y="341529"/>
                  <a:pt x="325526" y="340614"/>
                  <a:pt x="326440" y="340157"/>
                </a:cubicBezTo>
                <a:lnTo>
                  <a:pt x="327812" y="340843"/>
                </a:lnTo>
                <a:lnTo>
                  <a:pt x="323697" y="344272"/>
                </a:lnTo>
                <a:cubicBezTo>
                  <a:pt x="323240" y="344272"/>
                  <a:pt x="322097" y="344729"/>
                  <a:pt x="320268" y="345644"/>
                </a:cubicBezTo>
                <a:cubicBezTo>
                  <a:pt x="320268" y="346101"/>
                  <a:pt x="319811" y="346787"/>
                  <a:pt x="318897" y="347701"/>
                </a:cubicBezTo>
                <a:lnTo>
                  <a:pt x="318211" y="349758"/>
                </a:lnTo>
                <a:cubicBezTo>
                  <a:pt x="318668" y="350216"/>
                  <a:pt x="318668" y="351130"/>
                  <a:pt x="318211" y="352501"/>
                </a:cubicBezTo>
                <a:cubicBezTo>
                  <a:pt x="319582" y="351130"/>
                  <a:pt x="320725" y="350216"/>
                  <a:pt x="321640" y="349758"/>
                </a:cubicBezTo>
                <a:lnTo>
                  <a:pt x="323697" y="351130"/>
                </a:lnTo>
                <a:lnTo>
                  <a:pt x="324383" y="348387"/>
                </a:lnTo>
                <a:cubicBezTo>
                  <a:pt x="324383" y="348387"/>
                  <a:pt x="325297" y="348387"/>
                  <a:pt x="327126" y="348387"/>
                </a:cubicBezTo>
                <a:lnTo>
                  <a:pt x="327812" y="348387"/>
                </a:lnTo>
                <a:cubicBezTo>
                  <a:pt x="327812" y="347472"/>
                  <a:pt x="328269" y="346787"/>
                  <a:pt x="329184" y="346329"/>
                </a:cubicBezTo>
                <a:cubicBezTo>
                  <a:pt x="329641" y="345872"/>
                  <a:pt x="330212" y="345415"/>
                  <a:pt x="330898" y="344958"/>
                </a:cubicBezTo>
                <a:cubicBezTo>
                  <a:pt x="331584" y="344500"/>
                  <a:pt x="331927" y="343815"/>
                  <a:pt x="331927" y="342900"/>
                </a:cubicBezTo>
                <a:lnTo>
                  <a:pt x="334670" y="340157"/>
                </a:lnTo>
                <a:lnTo>
                  <a:pt x="335356" y="340157"/>
                </a:lnTo>
                <a:cubicBezTo>
                  <a:pt x="335356" y="341529"/>
                  <a:pt x="335356" y="342215"/>
                  <a:pt x="335356" y="342215"/>
                </a:cubicBezTo>
                <a:lnTo>
                  <a:pt x="334670" y="342900"/>
                </a:lnTo>
                <a:lnTo>
                  <a:pt x="330555" y="346329"/>
                </a:lnTo>
                <a:cubicBezTo>
                  <a:pt x="330098" y="346787"/>
                  <a:pt x="329755" y="347244"/>
                  <a:pt x="329527" y="347701"/>
                </a:cubicBezTo>
                <a:cubicBezTo>
                  <a:pt x="329298" y="348158"/>
                  <a:pt x="328955" y="348387"/>
                  <a:pt x="328498" y="348387"/>
                </a:cubicBezTo>
                <a:cubicBezTo>
                  <a:pt x="328041" y="348844"/>
                  <a:pt x="327812" y="349530"/>
                  <a:pt x="327812" y="350444"/>
                </a:cubicBezTo>
                <a:cubicBezTo>
                  <a:pt x="327812" y="351358"/>
                  <a:pt x="327583" y="352044"/>
                  <a:pt x="327126" y="352501"/>
                </a:cubicBezTo>
                <a:cubicBezTo>
                  <a:pt x="326669" y="352501"/>
                  <a:pt x="326098" y="352501"/>
                  <a:pt x="325412" y="352501"/>
                </a:cubicBezTo>
                <a:cubicBezTo>
                  <a:pt x="324726" y="352501"/>
                  <a:pt x="324154" y="352730"/>
                  <a:pt x="323697" y="353187"/>
                </a:cubicBezTo>
                <a:lnTo>
                  <a:pt x="320268" y="355245"/>
                </a:lnTo>
                <a:cubicBezTo>
                  <a:pt x="319811" y="355702"/>
                  <a:pt x="319468" y="356273"/>
                  <a:pt x="319240" y="356959"/>
                </a:cubicBezTo>
                <a:cubicBezTo>
                  <a:pt x="319011" y="357645"/>
                  <a:pt x="318668" y="357988"/>
                  <a:pt x="318211" y="357988"/>
                </a:cubicBezTo>
                <a:cubicBezTo>
                  <a:pt x="317754" y="358902"/>
                  <a:pt x="317754" y="360045"/>
                  <a:pt x="318211" y="361417"/>
                </a:cubicBezTo>
                <a:lnTo>
                  <a:pt x="322326" y="363474"/>
                </a:lnTo>
                <a:cubicBezTo>
                  <a:pt x="323697" y="364389"/>
                  <a:pt x="325755" y="365532"/>
                  <a:pt x="328498" y="366903"/>
                </a:cubicBezTo>
                <a:cubicBezTo>
                  <a:pt x="328498" y="366446"/>
                  <a:pt x="328612" y="366103"/>
                  <a:pt x="328841" y="365875"/>
                </a:cubicBezTo>
                <a:cubicBezTo>
                  <a:pt x="329069" y="365646"/>
                  <a:pt x="329184" y="365303"/>
                  <a:pt x="329184" y="364846"/>
                </a:cubicBezTo>
                <a:lnTo>
                  <a:pt x="329184" y="364160"/>
                </a:lnTo>
                <a:cubicBezTo>
                  <a:pt x="330098" y="364160"/>
                  <a:pt x="330555" y="363703"/>
                  <a:pt x="330555" y="362789"/>
                </a:cubicBezTo>
                <a:cubicBezTo>
                  <a:pt x="332384" y="361417"/>
                  <a:pt x="334899" y="360274"/>
                  <a:pt x="338099" y="359360"/>
                </a:cubicBezTo>
                <a:cubicBezTo>
                  <a:pt x="338556" y="359360"/>
                  <a:pt x="339013" y="358902"/>
                  <a:pt x="339471" y="357988"/>
                </a:cubicBezTo>
                <a:lnTo>
                  <a:pt x="342214" y="357988"/>
                </a:lnTo>
                <a:cubicBezTo>
                  <a:pt x="343585" y="356159"/>
                  <a:pt x="344271" y="355245"/>
                  <a:pt x="344271" y="355245"/>
                </a:cubicBezTo>
                <a:cubicBezTo>
                  <a:pt x="352044" y="350216"/>
                  <a:pt x="357073" y="346101"/>
                  <a:pt x="359359" y="342900"/>
                </a:cubicBezTo>
                <a:lnTo>
                  <a:pt x="368274" y="332613"/>
                </a:lnTo>
                <a:lnTo>
                  <a:pt x="368274" y="331927"/>
                </a:lnTo>
                <a:cubicBezTo>
                  <a:pt x="366903" y="331470"/>
                  <a:pt x="365874" y="331470"/>
                  <a:pt x="365188" y="331927"/>
                </a:cubicBezTo>
                <a:cubicBezTo>
                  <a:pt x="364502" y="332385"/>
                  <a:pt x="364159" y="333299"/>
                  <a:pt x="364159" y="334671"/>
                </a:cubicBezTo>
                <a:cubicBezTo>
                  <a:pt x="364159" y="334671"/>
                  <a:pt x="363702" y="335356"/>
                  <a:pt x="362788" y="336728"/>
                </a:cubicBezTo>
                <a:lnTo>
                  <a:pt x="362102" y="335356"/>
                </a:lnTo>
                <a:cubicBezTo>
                  <a:pt x="362102" y="334442"/>
                  <a:pt x="362331" y="333985"/>
                  <a:pt x="362788" y="333985"/>
                </a:cubicBezTo>
                <a:lnTo>
                  <a:pt x="362102" y="331242"/>
                </a:lnTo>
                <a:lnTo>
                  <a:pt x="370332" y="323698"/>
                </a:lnTo>
                <a:cubicBezTo>
                  <a:pt x="369874" y="322783"/>
                  <a:pt x="369760" y="322098"/>
                  <a:pt x="369989" y="321641"/>
                </a:cubicBezTo>
                <a:cubicBezTo>
                  <a:pt x="370217" y="321183"/>
                  <a:pt x="370332" y="320726"/>
                  <a:pt x="370332" y="320269"/>
                </a:cubicBezTo>
                <a:cubicBezTo>
                  <a:pt x="370789" y="319812"/>
                  <a:pt x="371017" y="319126"/>
                  <a:pt x="371017" y="318212"/>
                </a:cubicBezTo>
                <a:cubicBezTo>
                  <a:pt x="371475" y="317754"/>
                  <a:pt x="371475" y="317297"/>
                  <a:pt x="371017" y="316840"/>
                </a:cubicBezTo>
                <a:cubicBezTo>
                  <a:pt x="370560" y="317297"/>
                  <a:pt x="368731" y="317983"/>
                  <a:pt x="365531" y="318897"/>
                </a:cubicBezTo>
                <a:lnTo>
                  <a:pt x="362788" y="322326"/>
                </a:lnTo>
                <a:lnTo>
                  <a:pt x="361416" y="323698"/>
                </a:lnTo>
                <a:cubicBezTo>
                  <a:pt x="360045" y="324155"/>
                  <a:pt x="359359" y="324155"/>
                  <a:pt x="359359" y="323698"/>
                </a:cubicBezTo>
                <a:lnTo>
                  <a:pt x="359359" y="320269"/>
                </a:lnTo>
                <a:lnTo>
                  <a:pt x="359359" y="319583"/>
                </a:lnTo>
                <a:cubicBezTo>
                  <a:pt x="360273" y="320040"/>
                  <a:pt x="361188" y="320040"/>
                  <a:pt x="362102" y="319583"/>
                </a:cubicBezTo>
                <a:cubicBezTo>
                  <a:pt x="363016" y="319126"/>
                  <a:pt x="363702" y="318897"/>
                  <a:pt x="364159" y="318897"/>
                </a:cubicBezTo>
                <a:lnTo>
                  <a:pt x="365531" y="316154"/>
                </a:lnTo>
                <a:cubicBezTo>
                  <a:pt x="368731" y="314782"/>
                  <a:pt x="370332" y="314097"/>
                  <a:pt x="370332" y="314097"/>
                </a:cubicBezTo>
                <a:cubicBezTo>
                  <a:pt x="369874" y="314097"/>
                  <a:pt x="369646" y="314097"/>
                  <a:pt x="369646" y="314097"/>
                </a:cubicBezTo>
                <a:cubicBezTo>
                  <a:pt x="368274" y="314097"/>
                  <a:pt x="366903" y="314325"/>
                  <a:pt x="365531" y="314782"/>
                </a:cubicBezTo>
                <a:lnTo>
                  <a:pt x="365531" y="314097"/>
                </a:lnTo>
                <a:lnTo>
                  <a:pt x="367588" y="312725"/>
                </a:lnTo>
                <a:cubicBezTo>
                  <a:pt x="366217" y="312725"/>
                  <a:pt x="365531" y="312268"/>
                  <a:pt x="365531" y="311353"/>
                </a:cubicBezTo>
                <a:cubicBezTo>
                  <a:pt x="365531" y="310896"/>
                  <a:pt x="365874" y="310553"/>
                  <a:pt x="366560" y="310325"/>
                </a:cubicBezTo>
                <a:cubicBezTo>
                  <a:pt x="367246" y="310096"/>
                  <a:pt x="367817" y="309525"/>
                  <a:pt x="368274" y="308610"/>
                </a:cubicBezTo>
                <a:cubicBezTo>
                  <a:pt x="368274" y="308153"/>
                  <a:pt x="368503" y="307582"/>
                  <a:pt x="368960" y="306896"/>
                </a:cubicBezTo>
                <a:cubicBezTo>
                  <a:pt x="369417" y="306210"/>
                  <a:pt x="368960" y="305639"/>
                  <a:pt x="367588" y="305181"/>
                </a:cubicBezTo>
                <a:cubicBezTo>
                  <a:pt x="366674" y="304724"/>
                  <a:pt x="365988" y="304838"/>
                  <a:pt x="365531" y="305524"/>
                </a:cubicBezTo>
                <a:cubicBezTo>
                  <a:pt x="365074" y="306210"/>
                  <a:pt x="364617" y="306553"/>
                  <a:pt x="364159" y="306553"/>
                </a:cubicBezTo>
                <a:cubicBezTo>
                  <a:pt x="364617" y="305639"/>
                  <a:pt x="365302" y="304724"/>
                  <a:pt x="366217" y="303810"/>
                </a:cubicBezTo>
                <a:cubicBezTo>
                  <a:pt x="367131" y="302895"/>
                  <a:pt x="367817" y="301981"/>
                  <a:pt x="368274" y="301067"/>
                </a:cubicBezTo>
                <a:cubicBezTo>
                  <a:pt x="369646" y="300152"/>
                  <a:pt x="370332" y="299009"/>
                  <a:pt x="370332" y="297638"/>
                </a:cubicBezTo>
                <a:cubicBezTo>
                  <a:pt x="370332" y="296266"/>
                  <a:pt x="371703" y="295352"/>
                  <a:pt x="374446" y="294894"/>
                </a:cubicBezTo>
                <a:lnTo>
                  <a:pt x="374446" y="292837"/>
                </a:lnTo>
                <a:lnTo>
                  <a:pt x="377875" y="292837"/>
                </a:lnTo>
                <a:lnTo>
                  <a:pt x="377875" y="290780"/>
                </a:lnTo>
                <a:close/>
                <a:moveTo>
                  <a:pt x="232829" y="289408"/>
                </a:moveTo>
                <a:cubicBezTo>
                  <a:pt x="232143" y="289865"/>
                  <a:pt x="231114" y="290322"/>
                  <a:pt x="229743" y="290780"/>
                </a:cubicBezTo>
                <a:lnTo>
                  <a:pt x="233857" y="290094"/>
                </a:lnTo>
                <a:cubicBezTo>
                  <a:pt x="233857" y="290094"/>
                  <a:pt x="233972" y="290208"/>
                  <a:pt x="234200" y="290437"/>
                </a:cubicBezTo>
                <a:cubicBezTo>
                  <a:pt x="234429" y="290665"/>
                  <a:pt x="234543" y="290551"/>
                  <a:pt x="234543" y="290094"/>
                </a:cubicBezTo>
                <a:cubicBezTo>
                  <a:pt x="234086" y="289179"/>
                  <a:pt x="233515" y="288951"/>
                  <a:pt x="232829" y="289408"/>
                </a:cubicBezTo>
                <a:close/>
                <a:moveTo>
                  <a:pt x="198196" y="223571"/>
                </a:moveTo>
                <a:cubicBezTo>
                  <a:pt x="198196" y="224028"/>
                  <a:pt x="197853" y="224257"/>
                  <a:pt x="197167" y="224257"/>
                </a:cubicBezTo>
                <a:cubicBezTo>
                  <a:pt x="196481" y="224257"/>
                  <a:pt x="195910" y="224486"/>
                  <a:pt x="195453" y="224943"/>
                </a:cubicBezTo>
                <a:lnTo>
                  <a:pt x="193395" y="226314"/>
                </a:lnTo>
                <a:cubicBezTo>
                  <a:pt x="193395" y="225857"/>
                  <a:pt x="193052" y="225629"/>
                  <a:pt x="192367" y="225629"/>
                </a:cubicBezTo>
                <a:cubicBezTo>
                  <a:pt x="191681" y="225629"/>
                  <a:pt x="191109" y="225400"/>
                  <a:pt x="190652" y="224943"/>
                </a:cubicBezTo>
                <a:cubicBezTo>
                  <a:pt x="189280" y="225400"/>
                  <a:pt x="187680" y="226200"/>
                  <a:pt x="185851" y="227343"/>
                </a:cubicBezTo>
                <a:cubicBezTo>
                  <a:pt x="184023" y="228486"/>
                  <a:pt x="182651" y="229286"/>
                  <a:pt x="181737" y="229743"/>
                </a:cubicBezTo>
                <a:lnTo>
                  <a:pt x="181737" y="231115"/>
                </a:lnTo>
                <a:cubicBezTo>
                  <a:pt x="183108" y="231115"/>
                  <a:pt x="184480" y="230886"/>
                  <a:pt x="185851" y="230429"/>
                </a:cubicBezTo>
                <a:lnTo>
                  <a:pt x="198196" y="228372"/>
                </a:lnTo>
                <a:cubicBezTo>
                  <a:pt x="200482" y="228372"/>
                  <a:pt x="201853" y="227457"/>
                  <a:pt x="202311" y="225629"/>
                </a:cubicBezTo>
                <a:cubicBezTo>
                  <a:pt x="201853" y="225629"/>
                  <a:pt x="201282" y="225286"/>
                  <a:pt x="200596" y="224600"/>
                </a:cubicBezTo>
                <a:cubicBezTo>
                  <a:pt x="199910" y="223914"/>
                  <a:pt x="199110" y="223571"/>
                  <a:pt x="198196" y="223571"/>
                </a:cubicBezTo>
                <a:close/>
                <a:moveTo>
                  <a:pt x="218084" y="220142"/>
                </a:moveTo>
                <a:cubicBezTo>
                  <a:pt x="216712" y="219228"/>
                  <a:pt x="215112" y="219456"/>
                  <a:pt x="213283" y="220828"/>
                </a:cubicBezTo>
                <a:lnTo>
                  <a:pt x="209854" y="221514"/>
                </a:lnTo>
                <a:lnTo>
                  <a:pt x="206425" y="222200"/>
                </a:lnTo>
                <a:cubicBezTo>
                  <a:pt x="206425" y="222200"/>
                  <a:pt x="206311" y="222200"/>
                  <a:pt x="206083" y="222200"/>
                </a:cubicBezTo>
                <a:cubicBezTo>
                  <a:pt x="205854" y="222200"/>
                  <a:pt x="205511" y="222200"/>
                  <a:pt x="205054" y="222200"/>
                </a:cubicBezTo>
                <a:lnTo>
                  <a:pt x="206425" y="222885"/>
                </a:lnTo>
                <a:cubicBezTo>
                  <a:pt x="206883" y="222885"/>
                  <a:pt x="207340" y="222771"/>
                  <a:pt x="207797" y="222542"/>
                </a:cubicBezTo>
                <a:cubicBezTo>
                  <a:pt x="208254" y="222314"/>
                  <a:pt x="208940" y="222200"/>
                  <a:pt x="209854" y="222200"/>
                </a:cubicBezTo>
                <a:lnTo>
                  <a:pt x="212598" y="222200"/>
                </a:lnTo>
                <a:cubicBezTo>
                  <a:pt x="213512" y="222200"/>
                  <a:pt x="215341" y="221514"/>
                  <a:pt x="218084" y="220142"/>
                </a:cubicBezTo>
                <a:close/>
                <a:moveTo>
                  <a:pt x="243459" y="214656"/>
                </a:moveTo>
                <a:cubicBezTo>
                  <a:pt x="242544" y="214656"/>
                  <a:pt x="242087" y="215113"/>
                  <a:pt x="242087" y="216027"/>
                </a:cubicBezTo>
                <a:cubicBezTo>
                  <a:pt x="243001" y="217856"/>
                  <a:pt x="244830" y="218313"/>
                  <a:pt x="247573" y="217399"/>
                </a:cubicBezTo>
                <a:cubicBezTo>
                  <a:pt x="245745" y="216027"/>
                  <a:pt x="244373" y="215113"/>
                  <a:pt x="243459" y="214656"/>
                </a:cubicBezTo>
                <a:close/>
                <a:moveTo>
                  <a:pt x="239344" y="213284"/>
                </a:moveTo>
                <a:cubicBezTo>
                  <a:pt x="239344" y="213284"/>
                  <a:pt x="239230" y="213398"/>
                  <a:pt x="239001" y="213627"/>
                </a:cubicBezTo>
                <a:cubicBezTo>
                  <a:pt x="238772" y="213856"/>
                  <a:pt x="238658" y="213970"/>
                  <a:pt x="238658" y="213970"/>
                </a:cubicBezTo>
                <a:cubicBezTo>
                  <a:pt x="238658" y="213970"/>
                  <a:pt x="238772" y="214084"/>
                  <a:pt x="239001" y="214313"/>
                </a:cubicBezTo>
                <a:cubicBezTo>
                  <a:pt x="239230" y="214541"/>
                  <a:pt x="239344" y="214656"/>
                  <a:pt x="239344" y="214656"/>
                </a:cubicBezTo>
                <a:lnTo>
                  <a:pt x="242087" y="214656"/>
                </a:lnTo>
                <a:lnTo>
                  <a:pt x="242087" y="213284"/>
                </a:lnTo>
                <a:close/>
                <a:moveTo>
                  <a:pt x="371703" y="211912"/>
                </a:moveTo>
                <a:lnTo>
                  <a:pt x="371703" y="216027"/>
                </a:lnTo>
                <a:lnTo>
                  <a:pt x="374446" y="216027"/>
                </a:lnTo>
                <a:lnTo>
                  <a:pt x="377875" y="215341"/>
                </a:lnTo>
                <a:cubicBezTo>
                  <a:pt x="376504" y="213513"/>
                  <a:pt x="374446" y="212370"/>
                  <a:pt x="371703" y="211912"/>
                </a:cubicBezTo>
                <a:close/>
                <a:moveTo>
                  <a:pt x="391591" y="211227"/>
                </a:moveTo>
                <a:lnTo>
                  <a:pt x="391591" y="213284"/>
                </a:lnTo>
                <a:lnTo>
                  <a:pt x="395020" y="212598"/>
                </a:lnTo>
                <a:cubicBezTo>
                  <a:pt x="394563" y="212598"/>
                  <a:pt x="394106" y="212370"/>
                  <a:pt x="393649" y="211912"/>
                </a:cubicBezTo>
                <a:cubicBezTo>
                  <a:pt x="393192" y="211455"/>
                  <a:pt x="392506" y="211227"/>
                  <a:pt x="391591" y="211227"/>
                </a:cubicBezTo>
                <a:close/>
                <a:moveTo>
                  <a:pt x="497890" y="207112"/>
                </a:moveTo>
                <a:cubicBezTo>
                  <a:pt x="497890" y="208026"/>
                  <a:pt x="497662" y="208712"/>
                  <a:pt x="497205" y="209169"/>
                </a:cubicBezTo>
                <a:cubicBezTo>
                  <a:pt x="499033" y="209169"/>
                  <a:pt x="499948" y="208941"/>
                  <a:pt x="499948" y="208483"/>
                </a:cubicBezTo>
                <a:cubicBezTo>
                  <a:pt x="499948" y="208483"/>
                  <a:pt x="499948" y="208369"/>
                  <a:pt x="499948" y="208141"/>
                </a:cubicBezTo>
                <a:cubicBezTo>
                  <a:pt x="499948" y="207912"/>
                  <a:pt x="499948" y="207798"/>
                  <a:pt x="499948" y="207798"/>
                </a:cubicBezTo>
                <a:cubicBezTo>
                  <a:pt x="499491" y="207798"/>
                  <a:pt x="499148" y="207683"/>
                  <a:pt x="498919" y="207455"/>
                </a:cubicBezTo>
                <a:cubicBezTo>
                  <a:pt x="498691" y="207226"/>
                  <a:pt x="498348" y="207112"/>
                  <a:pt x="497890" y="207112"/>
                </a:cubicBezTo>
                <a:close/>
                <a:moveTo>
                  <a:pt x="264033" y="205054"/>
                </a:moveTo>
                <a:cubicBezTo>
                  <a:pt x="264033" y="205054"/>
                  <a:pt x="262890" y="205512"/>
                  <a:pt x="260604" y="206426"/>
                </a:cubicBezTo>
                <a:cubicBezTo>
                  <a:pt x="262432" y="206883"/>
                  <a:pt x="263804" y="206883"/>
                  <a:pt x="264718" y="206426"/>
                </a:cubicBezTo>
                <a:cubicBezTo>
                  <a:pt x="264718" y="206426"/>
                  <a:pt x="264604" y="206197"/>
                  <a:pt x="264376" y="205740"/>
                </a:cubicBezTo>
                <a:cubicBezTo>
                  <a:pt x="264147" y="205283"/>
                  <a:pt x="264033" y="205054"/>
                  <a:pt x="264033" y="205054"/>
                </a:cubicBezTo>
                <a:close/>
                <a:moveTo>
                  <a:pt x="373761" y="203683"/>
                </a:moveTo>
                <a:cubicBezTo>
                  <a:pt x="372389" y="204597"/>
                  <a:pt x="371703" y="205740"/>
                  <a:pt x="371703" y="207112"/>
                </a:cubicBezTo>
                <a:lnTo>
                  <a:pt x="379247" y="211227"/>
                </a:lnTo>
                <a:cubicBezTo>
                  <a:pt x="379704" y="212141"/>
                  <a:pt x="381076" y="213284"/>
                  <a:pt x="383362" y="214656"/>
                </a:cubicBezTo>
                <a:cubicBezTo>
                  <a:pt x="383819" y="215570"/>
                  <a:pt x="385191" y="216027"/>
                  <a:pt x="387477" y="216027"/>
                </a:cubicBezTo>
                <a:cubicBezTo>
                  <a:pt x="387477" y="215113"/>
                  <a:pt x="387019" y="214656"/>
                  <a:pt x="386105" y="214656"/>
                </a:cubicBezTo>
                <a:cubicBezTo>
                  <a:pt x="385648" y="213741"/>
                  <a:pt x="383819" y="212370"/>
                  <a:pt x="380619" y="210541"/>
                </a:cubicBezTo>
                <a:close/>
                <a:moveTo>
                  <a:pt x="405307" y="198882"/>
                </a:moveTo>
                <a:cubicBezTo>
                  <a:pt x="405307" y="198882"/>
                  <a:pt x="406679" y="200025"/>
                  <a:pt x="409422" y="202311"/>
                </a:cubicBezTo>
                <a:lnTo>
                  <a:pt x="408736" y="200254"/>
                </a:lnTo>
                <a:close/>
                <a:moveTo>
                  <a:pt x="286664" y="198196"/>
                </a:moveTo>
                <a:cubicBezTo>
                  <a:pt x="283921" y="198654"/>
                  <a:pt x="280606" y="199568"/>
                  <a:pt x="276720" y="200940"/>
                </a:cubicBezTo>
                <a:cubicBezTo>
                  <a:pt x="272834" y="202311"/>
                  <a:pt x="269976" y="203454"/>
                  <a:pt x="268147" y="204369"/>
                </a:cubicBezTo>
                <a:lnTo>
                  <a:pt x="266776" y="205054"/>
                </a:lnTo>
                <a:lnTo>
                  <a:pt x="275005" y="205054"/>
                </a:lnTo>
                <a:lnTo>
                  <a:pt x="266776" y="207112"/>
                </a:lnTo>
                <a:cubicBezTo>
                  <a:pt x="265861" y="208026"/>
                  <a:pt x="264947" y="208483"/>
                  <a:pt x="264033" y="208483"/>
                </a:cubicBezTo>
                <a:cubicBezTo>
                  <a:pt x="262661" y="208483"/>
                  <a:pt x="261632" y="208826"/>
                  <a:pt x="260947" y="209512"/>
                </a:cubicBezTo>
                <a:cubicBezTo>
                  <a:pt x="260261" y="210198"/>
                  <a:pt x="259804" y="210769"/>
                  <a:pt x="259575" y="211227"/>
                </a:cubicBezTo>
                <a:cubicBezTo>
                  <a:pt x="259346" y="211684"/>
                  <a:pt x="259232" y="212141"/>
                  <a:pt x="259232" y="212598"/>
                </a:cubicBezTo>
                <a:cubicBezTo>
                  <a:pt x="259689" y="212598"/>
                  <a:pt x="260032" y="212827"/>
                  <a:pt x="260261" y="213284"/>
                </a:cubicBezTo>
                <a:cubicBezTo>
                  <a:pt x="260489" y="213741"/>
                  <a:pt x="260604" y="213970"/>
                  <a:pt x="260604" y="213970"/>
                </a:cubicBezTo>
                <a:lnTo>
                  <a:pt x="271576" y="217399"/>
                </a:lnTo>
                <a:cubicBezTo>
                  <a:pt x="273405" y="217856"/>
                  <a:pt x="275691" y="218770"/>
                  <a:pt x="278434" y="220142"/>
                </a:cubicBezTo>
                <a:cubicBezTo>
                  <a:pt x="279349" y="220599"/>
                  <a:pt x="281178" y="220828"/>
                  <a:pt x="283921" y="220828"/>
                </a:cubicBezTo>
                <a:lnTo>
                  <a:pt x="285978" y="216713"/>
                </a:lnTo>
                <a:cubicBezTo>
                  <a:pt x="286435" y="214427"/>
                  <a:pt x="286778" y="211912"/>
                  <a:pt x="287007" y="209169"/>
                </a:cubicBezTo>
                <a:cubicBezTo>
                  <a:pt x="287236" y="206426"/>
                  <a:pt x="287807" y="203911"/>
                  <a:pt x="288721" y="201625"/>
                </a:cubicBezTo>
                <a:lnTo>
                  <a:pt x="287350" y="201625"/>
                </a:lnTo>
                <a:cubicBezTo>
                  <a:pt x="286893" y="201625"/>
                  <a:pt x="286093" y="201854"/>
                  <a:pt x="284950" y="202311"/>
                </a:cubicBezTo>
                <a:cubicBezTo>
                  <a:pt x="283807" y="202768"/>
                  <a:pt x="282321" y="202768"/>
                  <a:pt x="280492" y="202311"/>
                </a:cubicBezTo>
                <a:cubicBezTo>
                  <a:pt x="281406" y="201854"/>
                  <a:pt x="282206" y="201397"/>
                  <a:pt x="282892" y="200940"/>
                </a:cubicBezTo>
                <a:cubicBezTo>
                  <a:pt x="283578" y="200482"/>
                  <a:pt x="284607" y="200254"/>
                  <a:pt x="285978" y="200254"/>
                </a:cubicBezTo>
                <a:lnTo>
                  <a:pt x="288721" y="199568"/>
                </a:lnTo>
                <a:lnTo>
                  <a:pt x="288721" y="198196"/>
                </a:lnTo>
                <a:close/>
                <a:moveTo>
                  <a:pt x="375818" y="192024"/>
                </a:moveTo>
                <a:cubicBezTo>
                  <a:pt x="374904" y="193396"/>
                  <a:pt x="374218" y="196825"/>
                  <a:pt x="373761" y="202311"/>
                </a:cubicBezTo>
                <a:lnTo>
                  <a:pt x="374446" y="202997"/>
                </a:lnTo>
                <a:cubicBezTo>
                  <a:pt x="374446" y="204369"/>
                  <a:pt x="375589" y="204597"/>
                  <a:pt x="377875" y="203683"/>
                </a:cubicBezTo>
                <a:lnTo>
                  <a:pt x="379247" y="204369"/>
                </a:lnTo>
                <a:lnTo>
                  <a:pt x="387477" y="210541"/>
                </a:lnTo>
                <a:lnTo>
                  <a:pt x="390220" y="211912"/>
                </a:lnTo>
                <a:cubicBezTo>
                  <a:pt x="390677" y="211912"/>
                  <a:pt x="390677" y="211684"/>
                  <a:pt x="390220" y="211227"/>
                </a:cubicBezTo>
                <a:lnTo>
                  <a:pt x="388162" y="209169"/>
                </a:lnTo>
                <a:lnTo>
                  <a:pt x="388162" y="207112"/>
                </a:lnTo>
                <a:cubicBezTo>
                  <a:pt x="387705" y="207112"/>
                  <a:pt x="387248" y="206998"/>
                  <a:pt x="386791" y="206769"/>
                </a:cubicBezTo>
                <a:cubicBezTo>
                  <a:pt x="386334" y="206540"/>
                  <a:pt x="386105" y="206197"/>
                  <a:pt x="386105" y="205740"/>
                </a:cubicBezTo>
                <a:cubicBezTo>
                  <a:pt x="386562" y="205740"/>
                  <a:pt x="387019" y="205740"/>
                  <a:pt x="387477" y="205740"/>
                </a:cubicBezTo>
                <a:cubicBezTo>
                  <a:pt x="387934" y="205740"/>
                  <a:pt x="388162" y="205740"/>
                  <a:pt x="388162" y="205740"/>
                </a:cubicBezTo>
                <a:cubicBezTo>
                  <a:pt x="390906" y="208483"/>
                  <a:pt x="392277" y="209855"/>
                  <a:pt x="392277" y="209855"/>
                </a:cubicBezTo>
                <a:lnTo>
                  <a:pt x="399821" y="214656"/>
                </a:lnTo>
                <a:cubicBezTo>
                  <a:pt x="400735" y="215113"/>
                  <a:pt x="402336" y="215341"/>
                  <a:pt x="404622" y="215341"/>
                </a:cubicBezTo>
                <a:cubicBezTo>
                  <a:pt x="403707" y="213970"/>
                  <a:pt x="401650" y="212827"/>
                  <a:pt x="398449" y="211912"/>
                </a:cubicBezTo>
                <a:cubicBezTo>
                  <a:pt x="397078" y="210541"/>
                  <a:pt x="395706" y="209169"/>
                  <a:pt x="394335" y="207798"/>
                </a:cubicBezTo>
                <a:cubicBezTo>
                  <a:pt x="392963" y="206426"/>
                  <a:pt x="391591" y="205283"/>
                  <a:pt x="390220" y="204369"/>
                </a:cubicBezTo>
                <a:lnTo>
                  <a:pt x="379247" y="195453"/>
                </a:lnTo>
                <a:close/>
                <a:moveTo>
                  <a:pt x="247573" y="106299"/>
                </a:moveTo>
                <a:cubicBezTo>
                  <a:pt x="246659" y="106756"/>
                  <a:pt x="246888" y="106985"/>
                  <a:pt x="248259" y="106985"/>
                </a:cubicBezTo>
                <a:cubicBezTo>
                  <a:pt x="248716" y="106528"/>
                  <a:pt x="248716" y="106299"/>
                  <a:pt x="248259" y="106299"/>
                </a:cubicBezTo>
                <a:cubicBezTo>
                  <a:pt x="248259" y="106299"/>
                  <a:pt x="248031" y="106299"/>
                  <a:pt x="247573" y="106299"/>
                </a:cubicBezTo>
                <a:close/>
                <a:moveTo>
                  <a:pt x="380619" y="20574"/>
                </a:moveTo>
                <a:lnTo>
                  <a:pt x="380619" y="24003"/>
                </a:lnTo>
                <a:lnTo>
                  <a:pt x="381990" y="26061"/>
                </a:lnTo>
                <a:cubicBezTo>
                  <a:pt x="381990" y="26061"/>
                  <a:pt x="382105" y="25832"/>
                  <a:pt x="382333" y="25375"/>
                </a:cubicBezTo>
                <a:cubicBezTo>
                  <a:pt x="382562" y="24918"/>
                  <a:pt x="382447" y="24460"/>
                  <a:pt x="381990" y="24003"/>
                </a:cubicBezTo>
                <a:cubicBezTo>
                  <a:pt x="381990" y="22174"/>
                  <a:pt x="381533" y="21031"/>
                  <a:pt x="380619" y="20574"/>
                </a:cubicBezTo>
                <a:close/>
                <a:moveTo>
                  <a:pt x="316153" y="0"/>
                </a:moveTo>
                <a:cubicBezTo>
                  <a:pt x="318439" y="0"/>
                  <a:pt x="320497" y="229"/>
                  <a:pt x="322326" y="686"/>
                </a:cubicBezTo>
                <a:lnTo>
                  <a:pt x="329184" y="3429"/>
                </a:lnTo>
                <a:cubicBezTo>
                  <a:pt x="331927" y="5258"/>
                  <a:pt x="334899" y="6630"/>
                  <a:pt x="338099" y="7544"/>
                </a:cubicBezTo>
                <a:cubicBezTo>
                  <a:pt x="339013" y="5715"/>
                  <a:pt x="342671" y="4344"/>
                  <a:pt x="349072" y="3429"/>
                </a:cubicBezTo>
                <a:cubicBezTo>
                  <a:pt x="349986" y="3429"/>
                  <a:pt x="350901" y="3544"/>
                  <a:pt x="351815" y="3772"/>
                </a:cubicBezTo>
                <a:cubicBezTo>
                  <a:pt x="352729" y="4001"/>
                  <a:pt x="353644" y="3886"/>
                  <a:pt x="354558" y="3429"/>
                </a:cubicBezTo>
                <a:lnTo>
                  <a:pt x="358673" y="3429"/>
                </a:lnTo>
                <a:lnTo>
                  <a:pt x="366217" y="2743"/>
                </a:lnTo>
                <a:cubicBezTo>
                  <a:pt x="368046" y="2743"/>
                  <a:pt x="369646" y="3201"/>
                  <a:pt x="371017" y="4115"/>
                </a:cubicBezTo>
                <a:cubicBezTo>
                  <a:pt x="372389" y="5029"/>
                  <a:pt x="373532" y="5487"/>
                  <a:pt x="374446" y="5487"/>
                </a:cubicBezTo>
                <a:cubicBezTo>
                  <a:pt x="376275" y="6401"/>
                  <a:pt x="377532" y="7658"/>
                  <a:pt x="378218" y="9259"/>
                </a:cubicBezTo>
                <a:cubicBezTo>
                  <a:pt x="378904" y="10859"/>
                  <a:pt x="379476" y="11887"/>
                  <a:pt x="379933" y="12345"/>
                </a:cubicBezTo>
                <a:lnTo>
                  <a:pt x="380619" y="18517"/>
                </a:lnTo>
                <a:cubicBezTo>
                  <a:pt x="382905" y="18974"/>
                  <a:pt x="384733" y="20346"/>
                  <a:pt x="386105" y="22632"/>
                </a:cubicBezTo>
                <a:cubicBezTo>
                  <a:pt x="385191" y="23089"/>
                  <a:pt x="384505" y="23660"/>
                  <a:pt x="384048" y="24346"/>
                </a:cubicBezTo>
                <a:cubicBezTo>
                  <a:pt x="383590" y="25032"/>
                  <a:pt x="383362" y="25832"/>
                  <a:pt x="383362" y="26746"/>
                </a:cubicBezTo>
                <a:lnTo>
                  <a:pt x="388162" y="26746"/>
                </a:lnTo>
                <a:lnTo>
                  <a:pt x="390906" y="28118"/>
                </a:lnTo>
                <a:cubicBezTo>
                  <a:pt x="391363" y="29032"/>
                  <a:pt x="392049" y="29833"/>
                  <a:pt x="392963" y="30518"/>
                </a:cubicBezTo>
                <a:cubicBezTo>
                  <a:pt x="393877" y="31204"/>
                  <a:pt x="395020" y="31547"/>
                  <a:pt x="396392" y="31547"/>
                </a:cubicBezTo>
                <a:cubicBezTo>
                  <a:pt x="396392" y="31547"/>
                  <a:pt x="397535" y="32690"/>
                  <a:pt x="399821" y="34976"/>
                </a:cubicBezTo>
                <a:lnTo>
                  <a:pt x="399821" y="41148"/>
                </a:lnTo>
                <a:lnTo>
                  <a:pt x="403250" y="41148"/>
                </a:lnTo>
                <a:cubicBezTo>
                  <a:pt x="404164" y="40691"/>
                  <a:pt x="405307" y="41148"/>
                  <a:pt x="406679" y="42520"/>
                </a:cubicBezTo>
                <a:cubicBezTo>
                  <a:pt x="408051" y="43434"/>
                  <a:pt x="408051" y="44577"/>
                  <a:pt x="406679" y="45949"/>
                </a:cubicBezTo>
                <a:cubicBezTo>
                  <a:pt x="406222" y="47778"/>
                  <a:pt x="405536" y="49378"/>
                  <a:pt x="404622" y="50749"/>
                </a:cubicBezTo>
                <a:cubicBezTo>
                  <a:pt x="404622" y="51207"/>
                  <a:pt x="405765" y="51892"/>
                  <a:pt x="408051" y="52807"/>
                </a:cubicBezTo>
                <a:cubicBezTo>
                  <a:pt x="409422" y="54178"/>
                  <a:pt x="411708" y="56464"/>
                  <a:pt x="414909" y="59665"/>
                </a:cubicBezTo>
                <a:cubicBezTo>
                  <a:pt x="414909" y="60579"/>
                  <a:pt x="416052" y="62637"/>
                  <a:pt x="418338" y="65837"/>
                </a:cubicBezTo>
                <a:cubicBezTo>
                  <a:pt x="422452" y="69037"/>
                  <a:pt x="424510" y="72466"/>
                  <a:pt x="424510" y="76124"/>
                </a:cubicBezTo>
                <a:cubicBezTo>
                  <a:pt x="424510" y="76124"/>
                  <a:pt x="424510" y="76353"/>
                  <a:pt x="424510" y="76810"/>
                </a:cubicBezTo>
                <a:cubicBezTo>
                  <a:pt x="424510" y="77267"/>
                  <a:pt x="424510" y="77724"/>
                  <a:pt x="424510" y="78181"/>
                </a:cubicBezTo>
                <a:lnTo>
                  <a:pt x="421081" y="80925"/>
                </a:lnTo>
                <a:cubicBezTo>
                  <a:pt x="423367" y="81839"/>
                  <a:pt x="424510" y="82982"/>
                  <a:pt x="424510" y="84354"/>
                </a:cubicBezTo>
                <a:cubicBezTo>
                  <a:pt x="421767" y="85725"/>
                  <a:pt x="419709" y="87325"/>
                  <a:pt x="418338" y="89154"/>
                </a:cubicBezTo>
                <a:lnTo>
                  <a:pt x="418338" y="91212"/>
                </a:lnTo>
                <a:cubicBezTo>
                  <a:pt x="418338" y="92126"/>
                  <a:pt x="418566" y="92812"/>
                  <a:pt x="419023" y="93269"/>
                </a:cubicBezTo>
                <a:lnTo>
                  <a:pt x="418338" y="95326"/>
                </a:lnTo>
                <a:cubicBezTo>
                  <a:pt x="417880" y="96241"/>
                  <a:pt x="417880" y="98070"/>
                  <a:pt x="418338" y="100813"/>
                </a:cubicBezTo>
                <a:lnTo>
                  <a:pt x="419023" y="101499"/>
                </a:lnTo>
                <a:cubicBezTo>
                  <a:pt x="418566" y="102413"/>
                  <a:pt x="417995" y="102985"/>
                  <a:pt x="417309" y="103213"/>
                </a:cubicBezTo>
                <a:cubicBezTo>
                  <a:pt x="416623" y="103442"/>
                  <a:pt x="416052" y="103785"/>
                  <a:pt x="415594" y="104242"/>
                </a:cubicBezTo>
                <a:cubicBezTo>
                  <a:pt x="416966" y="106071"/>
                  <a:pt x="418452" y="107214"/>
                  <a:pt x="420052" y="107671"/>
                </a:cubicBezTo>
                <a:cubicBezTo>
                  <a:pt x="421652" y="108128"/>
                  <a:pt x="422681" y="108357"/>
                  <a:pt x="423138" y="108357"/>
                </a:cubicBezTo>
                <a:cubicBezTo>
                  <a:pt x="422224" y="108357"/>
                  <a:pt x="421538" y="108471"/>
                  <a:pt x="421081" y="108700"/>
                </a:cubicBezTo>
                <a:cubicBezTo>
                  <a:pt x="420624" y="108928"/>
                  <a:pt x="420395" y="109271"/>
                  <a:pt x="420395" y="109728"/>
                </a:cubicBezTo>
                <a:cubicBezTo>
                  <a:pt x="418566" y="110643"/>
                  <a:pt x="417423" y="111557"/>
                  <a:pt x="416966" y="112471"/>
                </a:cubicBezTo>
                <a:lnTo>
                  <a:pt x="412165" y="113843"/>
                </a:lnTo>
                <a:cubicBezTo>
                  <a:pt x="411251" y="114300"/>
                  <a:pt x="410337" y="114529"/>
                  <a:pt x="409422" y="114529"/>
                </a:cubicBezTo>
                <a:cubicBezTo>
                  <a:pt x="409422" y="115900"/>
                  <a:pt x="409194" y="116815"/>
                  <a:pt x="408736" y="117272"/>
                </a:cubicBezTo>
                <a:cubicBezTo>
                  <a:pt x="407822" y="117729"/>
                  <a:pt x="406908" y="117844"/>
                  <a:pt x="405993" y="117615"/>
                </a:cubicBezTo>
                <a:cubicBezTo>
                  <a:pt x="405079" y="117386"/>
                  <a:pt x="404164" y="117501"/>
                  <a:pt x="403250" y="117958"/>
                </a:cubicBezTo>
                <a:lnTo>
                  <a:pt x="397764" y="119329"/>
                </a:lnTo>
                <a:cubicBezTo>
                  <a:pt x="397764" y="119787"/>
                  <a:pt x="397878" y="120130"/>
                  <a:pt x="398106" y="120358"/>
                </a:cubicBezTo>
                <a:cubicBezTo>
                  <a:pt x="398335" y="120587"/>
                  <a:pt x="398449" y="120930"/>
                  <a:pt x="398449" y="121387"/>
                </a:cubicBezTo>
                <a:cubicBezTo>
                  <a:pt x="399364" y="121387"/>
                  <a:pt x="399364" y="121615"/>
                  <a:pt x="398449" y="122073"/>
                </a:cubicBezTo>
                <a:cubicBezTo>
                  <a:pt x="397992" y="122530"/>
                  <a:pt x="396849" y="122301"/>
                  <a:pt x="395020" y="121387"/>
                </a:cubicBezTo>
                <a:cubicBezTo>
                  <a:pt x="393192" y="121387"/>
                  <a:pt x="392049" y="121615"/>
                  <a:pt x="391591" y="122073"/>
                </a:cubicBezTo>
                <a:cubicBezTo>
                  <a:pt x="392049" y="123444"/>
                  <a:pt x="392620" y="124473"/>
                  <a:pt x="393306" y="125159"/>
                </a:cubicBezTo>
                <a:cubicBezTo>
                  <a:pt x="393992" y="125845"/>
                  <a:pt x="394335" y="126416"/>
                  <a:pt x="394335" y="126873"/>
                </a:cubicBezTo>
                <a:lnTo>
                  <a:pt x="391591" y="126873"/>
                </a:lnTo>
                <a:lnTo>
                  <a:pt x="390906" y="130302"/>
                </a:lnTo>
                <a:cubicBezTo>
                  <a:pt x="389991" y="133960"/>
                  <a:pt x="389305" y="137846"/>
                  <a:pt x="388848" y="141961"/>
                </a:cubicBezTo>
                <a:cubicBezTo>
                  <a:pt x="388391" y="146076"/>
                  <a:pt x="388162" y="148819"/>
                  <a:pt x="388162" y="150190"/>
                </a:cubicBezTo>
                <a:lnTo>
                  <a:pt x="387477" y="151562"/>
                </a:lnTo>
                <a:cubicBezTo>
                  <a:pt x="387477" y="151562"/>
                  <a:pt x="387591" y="151676"/>
                  <a:pt x="387820" y="151905"/>
                </a:cubicBezTo>
                <a:cubicBezTo>
                  <a:pt x="388048" y="152134"/>
                  <a:pt x="388162" y="152248"/>
                  <a:pt x="388162" y="152248"/>
                </a:cubicBezTo>
                <a:cubicBezTo>
                  <a:pt x="386791" y="153162"/>
                  <a:pt x="386105" y="154534"/>
                  <a:pt x="386105" y="156363"/>
                </a:cubicBezTo>
                <a:cubicBezTo>
                  <a:pt x="386105" y="158191"/>
                  <a:pt x="385419" y="160249"/>
                  <a:pt x="384048" y="162535"/>
                </a:cubicBezTo>
                <a:lnTo>
                  <a:pt x="382676" y="170079"/>
                </a:lnTo>
                <a:cubicBezTo>
                  <a:pt x="382676" y="171450"/>
                  <a:pt x="381990" y="172593"/>
                  <a:pt x="380619" y="173508"/>
                </a:cubicBezTo>
                <a:lnTo>
                  <a:pt x="379933" y="172822"/>
                </a:lnTo>
                <a:cubicBezTo>
                  <a:pt x="379476" y="173736"/>
                  <a:pt x="379247" y="175336"/>
                  <a:pt x="379247" y="177622"/>
                </a:cubicBezTo>
                <a:lnTo>
                  <a:pt x="380619" y="173508"/>
                </a:lnTo>
                <a:lnTo>
                  <a:pt x="380619" y="181051"/>
                </a:lnTo>
                <a:cubicBezTo>
                  <a:pt x="380619" y="182423"/>
                  <a:pt x="379704" y="183109"/>
                  <a:pt x="377875" y="183109"/>
                </a:cubicBezTo>
                <a:lnTo>
                  <a:pt x="376504" y="189967"/>
                </a:lnTo>
                <a:cubicBezTo>
                  <a:pt x="376504" y="189967"/>
                  <a:pt x="378790" y="192253"/>
                  <a:pt x="383362" y="196825"/>
                </a:cubicBezTo>
                <a:cubicBezTo>
                  <a:pt x="386105" y="198196"/>
                  <a:pt x="389420" y="200254"/>
                  <a:pt x="393306" y="202997"/>
                </a:cubicBezTo>
                <a:cubicBezTo>
                  <a:pt x="397192" y="205740"/>
                  <a:pt x="400735" y="207798"/>
                  <a:pt x="403936" y="209169"/>
                </a:cubicBezTo>
                <a:cubicBezTo>
                  <a:pt x="407593" y="211455"/>
                  <a:pt x="411022" y="213284"/>
                  <a:pt x="414223" y="214656"/>
                </a:cubicBezTo>
                <a:lnTo>
                  <a:pt x="417652" y="216713"/>
                </a:lnTo>
                <a:lnTo>
                  <a:pt x="418338" y="216713"/>
                </a:lnTo>
                <a:cubicBezTo>
                  <a:pt x="418338" y="215341"/>
                  <a:pt x="418109" y="214656"/>
                  <a:pt x="417652" y="214656"/>
                </a:cubicBezTo>
                <a:lnTo>
                  <a:pt x="406679" y="208483"/>
                </a:lnTo>
                <a:cubicBezTo>
                  <a:pt x="404393" y="206197"/>
                  <a:pt x="403250" y="205054"/>
                  <a:pt x="403250" y="205054"/>
                </a:cubicBezTo>
                <a:cubicBezTo>
                  <a:pt x="404164" y="205969"/>
                  <a:pt x="404850" y="206426"/>
                  <a:pt x="405307" y="206426"/>
                </a:cubicBezTo>
                <a:lnTo>
                  <a:pt x="406679" y="207112"/>
                </a:lnTo>
                <a:lnTo>
                  <a:pt x="410794" y="209855"/>
                </a:lnTo>
                <a:cubicBezTo>
                  <a:pt x="411251" y="209855"/>
                  <a:pt x="411937" y="210312"/>
                  <a:pt x="412851" y="211227"/>
                </a:cubicBezTo>
                <a:lnTo>
                  <a:pt x="415594" y="211912"/>
                </a:lnTo>
                <a:cubicBezTo>
                  <a:pt x="415594" y="211912"/>
                  <a:pt x="415480" y="211798"/>
                  <a:pt x="415252" y="211570"/>
                </a:cubicBezTo>
                <a:cubicBezTo>
                  <a:pt x="415023" y="211341"/>
                  <a:pt x="414909" y="211227"/>
                  <a:pt x="414909" y="211227"/>
                </a:cubicBezTo>
                <a:lnTo>
                  <a:pt x="406679" y="205740"/>
                </a:lnTo>
                <a:lnTo>
                  <a:pt x="405307" y="204369"/>
                </a:lnTo>
                <a:cubicBezTo>
                  <a:pt x="404850" y="203454"/>
                  <a:pt x="403364" y="202540"/>
                  <a:pt x="400850" y="201625"/>
                </a:cubicBezTo>
                <a:cubicBezTo>
                  <a:pt x="398335" y="200711"/>
                  <a:pt x="396392" y="199797"/>
                  <a:pt x="395020" y="198882"/>
                </a:cubicBezTo>
                <a:lnTo>
                  <a:pt x="393649" y="196825"/>
                </a:lnTo>
                <a:cubicBezTo>
                  <a:pt x="393192" y="196825"/>
                  <a:pt x="392277" y="196368"/>
                  <a:pt x="390906" y="195453"/>
                </a:cubicBezTo>
                <a:lnTo>
                  <a:pt x="391591" y="195453"/>
                </a:lnTo>
                <a:cubicBezTo>
                  <a:pt x="393877" y="195453"/>
                  <a:pt x="395706" y="195682"/>
                  <a:pt x="397078" y="196139"/>
                </a:cubicBezTo>
                <a:cubicBezTo>
                  <a:pt x="397078" y="196139"/>
                  <a:pt x="397078" y="196368"/>
                  <a:pt x="397078" y="196825"/>
                </a:cubicBezTo>
                <a:cubicBezTo>
                  <a:pt x="397078" y="197282"/>
                  <a:pt x="397535" y="197282"/>
                  <a:pt x="398449" y="196825"/>
                </a:cubicBezTo>
                <a:lnTo>
                  <a:pt x="398449" y="199568"/>
                </a:lnTo>
                <a:cubicBezTo>
                  <a:pt x="399364" y="199568"/>
                  <a:pt x="400050" y="199454"/>
                  <a:pt x="400507" y="199225"/>
                </a:cubicBezTo>
                <a:cubicBezTo>
                  <a:pt x="400964" y="198997"/>
                  <a:pt x="401193" y="198654"/>
                  <a:pt x="401193" y="198196"/>
                </a:cubicBezTo>
                <a:cubicBezTo>
                  <a:pt x="401193" y="197739"/>
                  <a:pt x="401878" y="197511"/>
                  <a:pt x="403250" y="197511"/>
                </a:cubicBezTo>
                <a:cubicBezTo>
                  <a:pt x="401421" y="197053"/>
                  <a:pt x="400164" y="196711"/>
                  <a:pt x="399478" y="196482"/>
                </a:cubicBezTo>
                <a:cubicBezTo>
                  <a:pt x="398792" y="196253"/>
                  <a:pt x="397992" y="196139"/>
                  <a:pt x="397078" y="196139"/>
                </a:cubicBezTo>
                <a:cubicBezTo>
                  <a:pt x="397078" y="195225"/>
                  <a:pt x="397535" y="194767"/>
                  <a:pt x="398449" y="194767"/>
                </a:cubicBezTo>
                <a:lnTo>
                  <a:pt x="399821" y="196139"/>
                </a:lnTo>
                <a:cubicBezTo>
                  <a:pt x="401193" y="196596"/>
                  <a:pt x="403364" y="197396"/>
                  <a:pt x="406336" y="198539"/>
                </a:cubicBezTo>
                <a:cubicBezTo>
                  <a:pt x="409308" y="199682"/>
                  <a:pt x="411937" y="200711"/>
                  <a:pt x="414223" y="201625"/>
                </a:cubicBezTo>
                <a:lnTo>
                  <a:pt x="424510" y="205740"/>
                </a:lnTo>
                <a:cubicBezTo>
                  <a:pt x="424510" y="206197"/>
                  <a:pt x="424624" y="206426"/>
                  <a:pt x="424853" y="206426"/>
                </a:cubicBezTo>
                <a:cubicBezTo>
                  <a:pt x="425081" y="206426"/>
                  <a:pt x="425424" y="206197"/>
                  <a:pt x="425881" y="205740"/>
                </a:cubicBezTo>
                <a:cubicBezTo>
                  <a:pt x="425881" y="205283"/>
                  <a:pt x="425424" y="205054"/>
                  <a:pt x="424510" y="205054"/>
                </a:cubicBezTo>
                <a:cubicBezTo>
                  <a:pt x="424053" y="204597"/>
                  <a:pt x="423253" y="204026"/>
                  <a:pt x="422109" y="203340"/>
                </a:cubicBezTo>
                <a:cubicBezTo>
                  <a:pt x="420967" y="202654"/>
                  <a:pt x="420395" y="202083"/>
                  <a:pt x="420395" y="201625"/>
                </a:cubicBezTo>
                <a:lnTo>
                  <a:pt x="421767" y="201625"/>
                </a:lnTo>
                <a:cubicBezTo>
                  <a:pt x="421309" y="201625"/>
                  <a:pt x="420967" y="201511"/>
                  <a:pt x="420738" y="201283"/>
                </a:cubicBezTo>
                <a:cubicBezTo>
                  <a:pt x="420509" y="201054"/>
                  <a:pt x="420395" y="200711"/>
                  <a:pt x="420395" y="200254"/>
                </a:cubicBezTo>
                <a:cubicBezTo>
                  <a:pt x="420395" y="200254"/>
                  <a:pt x="420166" y="200254"/>
                  <a:pt x="419709" y="200254"/>
                </a:cubicBezTo>
                <a:lnTo>
                  <a:pt x="419709" y="201625"/>
                </a:lnTo>
                <a:cubicBezTo>
                  <a:pt x="419709" y="201625"/>
                  <a:pt x="419481" y="201625"/>
                  <a:pt x="419023" y="201625"/>
                </a:cubicBezTo>
                <a:lnTo>
                  <a:pt x="418338" y="198882"/>
                </a:lnTo>
                <a:cubicBezTo>
                  <a:pt x="418338" y="198425"/>
                  <a:pt x="417880" y="197739"/>
                  <a:pt x="416966" y="196825"/>
                </a:cubicBezTo>
                <a:cubicBezTo>
                  <a:pt x="415594" y="196368"/>
                  <a:pt x="413537" y="195110"/>
                  <a:pt x="410794" y="193053"/>
                </a:cubicBezTo>
                <a:cubicBezTo>
                  <a:pt x="408051" y="190996"/>
                  <a:pt x="405536" y="189738"/>
                  <a:pt x="403250" y="189281"/>
                </a:cubicBezTo>
                <a:lnTo>
                  <a:pt x="398449" y="187909"/>
                </a:lnTo>
                <a:cubicBezTo>
                  <a:pt x="397992" y="187452"/>
                  <a:pt x="397421" y="187224"/>
                  <a:pt x="396735" y="187224"/>
                </a:cubicBezTo>
                <a:cubicBezTo>
                  <a:pt x="396049" y="187224"/>
                  <a:pt x="395478" y="186995"/>
                  <a:pt x="395020" y="186538"/>
                </a:cubicBezTo>
                <a:lnTo>
                  <a:pt x="391591" y="183795"/>
                </a:lnTo>
                <a:lnTo>
                  <a:pt x="394335" y="183795"/>
                </a:lnTo>
                <a:cubicBezTo>
                  <a:pt x="394792" y="185166"/>
                  <a:pt x="396621" y="186081"/>
                  <a:pt x="399821" y="186538"/>
                </a:cubicBezTo>
                <a:cubicBezTo>
                  <a:pt x="399821" y="186995"/>
                  <a:pt x="400964" y="187224"/>
                  <a:pt x="403250" y="187224"/>
                </a:cubicBezTo>
                <a:lnTo>
                  <a:pt x="406679" y="189281"/>
                </a:lnTo>
                <a:cubicBezTo>
                  <a:pt x="407136" y="188824"/>
                  <a:pt x="407136" y="188367"/>
                  <a:pt x="406679" y="187909"/>
                </a:cubicBezTo>
                <a:cubicBezTo>
                  <a:pt x="406222" y="187452"/>
                  <a:pt x="405993" y="186995"/>
                  <a:pt x="405993" y="186538"/>
                </a:cubicBezTo>
                <a:lnTo>
                  <a:pt x="408051" y="186538"/>
                </a:lnTo>
                <a:cubicBezTo>
                  <a:pt x="408965" y="188367"/>
                  <a:pt x="409422" y="189967"/>
                  <a:pt x="409422" y="191338"/>
                </a:cubicBezTo>
                <a:cubicBezTo>
                  <a:pt x="409879" y="191338"/>
                  <a:pt x="410794" y="191681"/>
                  <a:pt x="412165" y="192367"/>
                </a:cubicBezTo>
                <a:cubicBezTo>
                  <a:pt x="413537" y="193053"/>
                  <a:pt x="414451" y="193396"/>
                  <a:pt x="414909" y="193396"/>
                </a:cubicBezTo>
                <a:cubicBezTo>
                  <a:pt x="415366" y="192481"/>
                  <a:pt x="415366" y="192024"/>
                  <a:pt x="414909" y="192024"/>
                </a:cubicBezTo>
                <a:cubicBezTo>
                  <a:pt x="414451" y="191567"/>
                  <a:pt x="413994" y="191224"/>
                  <a:pt x="413537" y="190996"/>
                </a:cubicBezTo>
                <a:cubicBezTo>
                  <a:pt x="413080" y="190767"/>
                  <a:pt x="412623" y="190424"/>
                  <a:pt x="412165" y="189967"/>
                </a:cubicBezTo>
                <a:lnTo>
                  <a:pt x="412851" y="189281"/>
                </a:lnTo>
                <a:cubicBezTo>
                  <a:pt x="415137" y="190195"/>
                  <a:pt x="417423" y="191567"/>
                  <a:pt x="419709" y="193396"/>
                </a:cubicBezTo>
                <a:lnTo>
                  <a:pt x="417652" y="193396"/>
                </a:lnTo>
                <a:cubicBezTo>
                  <a:pt x="417652" y="194767"/>
                  <a:pt x="418109" y="195453"/>
                  <a:pt x="419023" y="195453"/>
                </a:cubicBezTo>
                <a:lnTo>
                  <a:pt x="420395" y="196139"/>
                </a:lnTo>
                <a:cubicBezTo>
                  <a:pt x="420395" y="194767"/>
                  <a:pt x="420166" y="193853"/>
                  <a:pt x="419709" y="193396"/>
                </a:cubicBezTo>
                <a:cubicBezTo>
                  <a:pt x="420624" y="193853"/>
                  <a:pt x="421767" y="194196"/>
                  <a:pt x="423138" y="194425"/>
                </a:cubicBezTo>
                <a:cubicBezTo>
                  <a:pt x="424510" y="194653"/>
                  <a:pt x="426339" y="195225"/>
                  <a:pt x="428625" y="196139"/>
                </a:cubicBezTo>
                <a:lnTo>
                  <a:pt x="438226" y="198196"/>
                </a:lnTo>
                <a:lnTo>
                  <a:pt x="439597" y="198196"/>
                </a:lnTo>
                <a:lnTo>
                  <a:pt x="441655" y="196825"/>
                </a:lnTo>
                <a:cubicBezTo>
                  <a:pt x="441655" y="196368"/>
                  <a:pt x="441883" y="195910"/>
                  <a:pt x="442341" y="195453"/>
                </a:cubicBezTo>
                <a:lnTo>
                  <a:pt x="442341" y="198196"/>
                </a:lnTo>
                <a:cubicBezTo>
                  <a:pt x="443255" y="200025"/>
                  <a:pt x="444855" y="200940"/>
                  <a:pt x="447141" y="200940"/>
                </a:cubicBezTo>
                <a:lnTo>
                  <a:pt x="447827" y="200940"/>
                </a:lnTo>
                <a:cubicBezTo>
                  <a:pt x="449199" y="201397"/>
                  <a:pt x="449770" y="201740"/>
                  <a:pt x="449542" y="201968"/>
                </a:cubicBezTo>
                <a:cubicBezTo>
                  <a:pt x="449313" y="202197"/>
                  <a:pt x="449199" y="202311"/>
                  <a:pt x="449199" y="202311"/>
                </a:cubicBezTo>
                <a:cubicBezTo>
                  <a:pt x="449656" y="203226"/>
                  <a:pt x="450456" y="203797"/>
                  <a:pt x="451599" y="204026"/>
                </a:cubicBezTo>
                <a:cubicBezTo>
                  <a:pt x="452742" y="204254"/>
                  <a:pt x="453771" y="204597"/>
                  <a:pt x="454685" y="205054"/>
                </a:cubicBezTo>
                <a:cubicBezTo>
                  <a:pt x="455599" y="204597"/>
                  <a:pt x="456400" y="204483"/>
                  <a:pt x="457085" y="204712"/>
                </a:cubicBezTo>
                <a:cubicBezTo>
                  <a:pt x="457771" y="204940"/>
                  <a:pt x="458343" y="205054"/>
                  <a:pt x="458800" y="205054"/>
                </a:cubicBezTo>
                <a:lnTo>
                  <a:pt x="456742" y="202997"/>
                </a:lnTo>
                <a:lnTo>
                  <a:pt x="459486" y="202311"/>
                </a:lnTo>
                <a:cubicBezTo>
                  <a:pt x="462686" y="202311"/>
                  <a:pt x="464515" y="202197"/>
                  <a:pt x="464972" y="201968"/>
                </a:cubicBezTo>
                <a:cubicBezTo>
                  <a:pt x="465429" y="201740"/>
                  <a:pt x="466572" y="200482"/>
                  <a:pt x="468401" y="198196"/>
                </a:cubicBezTo>
                <a:cubicBezTo>
                  <a:pt x="469773" y="197282"/>
                  <a:pt x="471144" y="196825"/>
                  <a:pt x="472516" y="196825"/>
                </a:cubicBezTo>
                <a:lnTo>
                  <a:pt x="471144" y="199568"/>
                </a:lnTo>
                <a:cubicBezTo>
                  <a:pt x="471601" y="200025"/>
                  <a:pt x="472059" y="200254"/>
                  <a:pt x="472516" y="200254"/>
                </a:cubicBezTo>
                <a:cubicBezTo>
                  <a:pt x="472973" y="200254"/>
                  <a:pt x="473430" y="199797"/>
                  <a:pt x="473887" y="198882"/>
                </a:cubicBezTo>
                <a:cubicBezTo>
                  <a:pt x="473430" y="200711"/>
                  <a:pt x="472287" y="202083"/>
                  <a:pt x="470458" y="202997"/>
                </a:cubicBezTo>
                <a:cubicBezTo>
                  <a:pt x="469544" y="202997"/>
                  <a:pt x="468858" y="203226"/>
                  <a:pt x="468401" y="203683"/>
                </a:cubicBezTo>
                <a:cubicBezTo>
                  <a:pt x="467944" y="204140"/>
                  <a:pt x="467487" y="204597"/>
                  <a:pt x="467029" y="205054"/>
                </a:cubicBezTo>
                <a:cubicBezTo>
                  <a:pt x="466115" y="205054"/>
                  <a:pt x="465658" y="205283"/>
                  <a:pt x="465658" y="205740"/>
                </a:cubicBezTo>
                <a:cubicBezTo>
                  <a:pt x="465658" y="206197"/>
                  <a:pt x="466115" y="206655"/>
                  <a:pt x="467029" y="207112"/>
                </a:cubicBezTo>
                <a:cubicBezTo>
                  <a:pt x="468858" y="207112"/>
                  <a:pt x="470230" y="207340"/>
                  <a:pt x="471144" y="207798"/>
                </a:cubicBezTo>
                <a:lnTo>
                  <a:pt x="472516" y="207112"/>
                </a:lnTo>
                <a:cubicBezTo>
                  <a:pt x="472973" y="207112"/>
                  <a:pt x="473545" y="207112"/>
                  <a:pt x="474230" y="207112"/>
                </a:cubicBezTo>
                <a:cubicBezTo>
                  <a:pt x="474916" y="207112"/>
                  <a:pt x="475488" y="207112"/>
                  <a:pt x="475945" y="207112"/>
                </a:cubicBezTo>
                <a:lnTo>
                  <a:pt x="477316" y="207112"/>
                </a:lnTo>
                <a:cubicBezTo>
                  <a:pt x="479602" y="207112"/>
                  <a:pt x="481203" y="206426"/>
                  <a:pt x="482117" y="205054"/>
                </a:cubicBezTo>
                <a:cubicBezTo>
                  <a:pt x="483489" y="205054"/>
                  <a:pt x="484289" y="204597"/>
                  <a:pt x="484517" y="203683"/>
                </a:cubicBezTo>
                <a:cubicBezTo>
                  <a:pt x="484746" y="202768"/>
                  <a:pt x="484860" y="202083"/>
                  <a:pt x="484860" y="201625"/>
                </a:cubicBezTo>
                <a:cubicBezTo>
                  <a:pt x="485317" y="201625"/>
                  <a:pt x="485546" y="201625"/>
                  <a:pt x="485546" y="201625"/>
                </a:cubicBezTo>
                <a:lnTo>
                  <a:pt x="488289" y="201625"/>
                </a:lnTo>
                <a:lnTo>
                  <a:pt x="490347" y="200940"/>
                </a:lnTo>
                <a:lnTo>
                  <a:pt x="490347" y="202997"/>
                </a:lnTo>
                <a:lnTo>
                  <a:pt x="491032" y="202997"/>
                </a:lnTo>
                <a:lnTo>
                  <a:pt x="495833" y="201625"/>
                </a:lnTo>
                <a:cubicBezTo>
                  <a:pt x="496290" y="201168"/>
                  <a:pt x="496862" y="200482"/>
                  <a:pt x="497548" y="199568"/>
                </a:cubicBezTo>
                <a:cubicBezTo>
                  <a:pt x="498233" y="198654"/>
                  <a:pt x="499491" y="197968"/>
                  <a:pt x="501319" y="197511"/>
                </a:cubicBezTo>
                <a:cubicBezTo>
                  <a:pt x="501319" y="197053"/>
                  <a:pt x="502005" y="196825"/>
                  <a:pt x="503377" y="196825"/>
                </a:cubicBezTo>
                <a:cubicBezTo>
                  <a:pt x="504291" y="197282"/>
                  <a:pt x="504748" y="198082"/>
                  <a:pt x="504748" y="199225"/>
                </a:cubicBezTo>
                <a:cubicBezTo>
                  <a:pt x="504748" y="200368"/>
                  <a:pt x="504291" y="201168"/>
                  <a:pt x="503377" y="201625"/>
                </a:cubicBezTo>
                <a:cubicBezTo>
                  <a:pt x="502462" y="202997"/>
                  <a:pt x="502462" y="204597"/>
                  <a:pt x="503377" y="206426"/>
                </a:cubicBezTo>
                <a:cubicBezTo>
                  <a:pt x="503834" y="206426"/>
                  <a:pt x="504291" y="206312"/>
                  <a:pt x="504748" y="206083"/>
                </a:cubicBezTo>
                <a:cubicBezTo>
                  <a:pt x="505206" y="205855"/>
                  <a:pt x="505434" y="205740"/>
                  <a:pt x="505434" y="205740"/>
                </a:cubicBezTo>
                <a:cubicBezTo>
                  <a:pt x="506349" y="204826"/>
                  <a:pt x="507492" y="204826"/>
                  <a:pt x="508863" y="205740"/>
                </a:cubicBezTo>
                <a:cubicBezTo>
                  <a:pt x="508863" y="205740"/>
                  <a:pt x="508978" y="205626"/>
                  <a:pt x="509206" y="205397"/>
                </a:cubicBezTo>
                <a:cubicBezTo>
                  <a:pt x="509435" y="205169"/>
                  <a:pt x="509549" y="205054"/>
                  <a:pt x="509549" y="205054"/>
                </a:cubicBezTo>
                <a:lnTo>
                  <a:pt x="509549" y="207112"/>
                </a:lnTo>
                <a:cubicBezTo>
                  <a:pt x="510921" y="208941"/>
                  <a:pt x="512521" y="209855"/>
                  <a:pt x="514350" y="209855"/>
                </a:cubicBezTo>
                <a:cubicBezTo>
                  <a:pt x="514807" y="209855"/>
                  <a:pt x="515035" y="209512"/>
                  <a:pt x="515035" y="208826"/>
                </a:cubicBezTo>
                <a:cubicBezTo>
                  <a:pt x="515035" y="208141"/>
                  <a:pt x="515035" y="207798"/>
                  <a:pt x="515035" y="207798"/>
                </a:cubicBezTo>
                <a:lnTo>
                  <a:pt x="516407" y="207798"/>
                </a:lnTo>
                <a:lnTo>
                  <a:pt x="516407" y="213284"/>
                </a:lnTo>
                <a:cubicBezTo>
                  <a:pt x="516864" y="213741"/>
                  <a:pt x="516979" y="214313"/>
                  <a:pt x="516750" y="214999"/>
                </a:cubicBezTo>
                <a:cubicBezTo>
                  <a:pt x="516521" y="215684"/>
                  <a:pt x="516636" y="216256"/>
                  <a:pt x="517093" y="216713"/>
                </a:cubicBezTo>
                <a:cubicBezTo>
                  <a:pt x="517093" y="216713"/>
                  <a:pt x="518007" y="216713"/>
                  <a:pt x="519836" y="216713"/>
                </a:cubicBezTo>
                <a:cubicBezTo>
                  <a:pt x="519836" y="216256"/>
                  <a:pt x="520522" y="215799"/>
                  <a:pt x="521893" y="215341"/>
                </a:cubicBezTo>
                <a:cubicBezTo>
                  <a:pt x="521893" y="215799"/>
                  <a:pt x="522008" y="216599"/>
                  <a:pt x="522236" y="217742"/>
                </a:cubicBezTo>
                <a:cubicBezTo>
                  <a:pt x="522465" y="218885"/>
                  <a:pt x="522351" y="220142"/>
                  <a:pt x="521893" y="221514"/>
                </a:cubicBezTo>
                <a:cubicBezTo>
                  <a:pt x="521893" y="223342"/>
                  <a:pt x="522122" y="224714"/>
                  <a:pt x="522579" y="225629"/>
                </a:cubicBezTo>
                <a:cubicBezTo>
                  <a:pt x="523494" y="226543"/>
                  <a:pt x="524408" y="227000"/>
                  <a:pt x="525322" y="227000"/>
                </a:cubicBezTo>
                <a:cubicBezTo>
                  <a:pt x="528066" y="227000"/>
                  <a:pt x="529666" y="227686"/>
                  <a:pt x="530123" y="229057"/>
                </a:cubicBezTo>
                <a:cubicBezTo>
                  <a:pt x="530580" y="230429"/>
                  <a:pt x="531952" y="231115"/>
                  <a:pt x="534238" y="231115"/>
                </a:cubicBezTo>
                <a:cubicBezTo>
                  <a:pt x="535152" y="230201"/>
                  <a:pt x="536067" y="230429"/>
                  <a:pt x="536981" y="231801"/>
                </a:cubicBezTo>
                <a:lnTo>
                  <a:pt x="537667" y="231801"/>
                </a:lnTo>
                <a:cubicBezTo>
                  <a:pt x="539496" y="232715"/>
                  <a:pt x="541324" y="233744"/>
                  <a:pt x="543153" y="234887"/>
                </a:cubicBezTo>
                <a:cubicBezTo>
                  <a:pt x="544982" y="236030"/>
                  <a:pt x="546811" y="236830"/>
                  <a:pt x="548640" y="237287"/>
                </a:cubicBezTo>
                <a:lnTo>
                  <a:pt x="551383" y="240030"/>
                </a:lnTo>
                <a:cubicBezTo>
                  <a:pt x="553212" y="240945"/>
                  <a:pt x="554126" y="242088"/>
                  <a:pt x="554126" y="243459"/>
                </a:cubicBezTo>
                <a:cubicBezTo>
                  <a:pt x="554126" y="244831"/>
                  <a:pt x="553440" y="245974"/>
                  <a:pt x="552069" y="246888"/>
                </a:cubicBezTo>
                <a:lnTo>
                  <a:pt x="551383" y="247574"/>
                </a:lnTo>
                <a:cubicBezTo>
                  <a:pt x="551383" y="248488"/>
                  <a:pt x="552069" y="249517"/>
                  <a:pt x="553440" y="250660"/>
                </a:cubicBezTo>
                <a:cubicBezTo>
                  <a:pt x="554812" y="251803"/>
                  <a:pt x="555498" y="252832"/>
                  <a:pt x="555498" y="253746"/>
                </a:cubicBezTo>
                <a:lnTo>
                  <a:pt x="552754" y="255118"/>
                </a:lnTo>
                <a:lnTo>
                  <a:pt x="552754" y="257175"/>
                </a:lnTo>
                <a:cubicBezTo>
                  <a:pt x="552297" y="257175"/>
                  <a:pt x="551611" y="257632"/>
                  <a:pt x="550697" y="258547"/>
                </a:cubicBezTo>
                <a:cubicBezTo>
                  <a:pt x="549783" y="259461"/>
                  <a:pt x="549097" y="260376"/>
                  <a:pt x="548640" y="261290"/>
                </a:cubicBezTo>
                <a:cubicBezTo>
                  <a:pt x="549097" y="261747"/>
                  <a:pt x="549783" y="262204"/>
                  <a:pt x="550697" y="262662"/>
                </a:cubicBezTo>
                <a:cubicBezTo>
                  <a:pt x="551611" y="263119"/>
                  <a:pt x="552297" y="263576"/>
                  <a:pt x="552754" y="264033"/>
                </a:cubicBezTo>
                <a:cubicBezTo>
                  <a:pt x="554583" y="264490"/>
                  <a:pt x="555498" y="265405"/>
                  <a:pt x="555498" y="266777"/>
                </a:cubicBezTo>
                <a:cubicBezTo>
                  <a:pt x="555498" y="267234"/>
                  <a:pt x="555040" y="267691"/>
                  <a:pt x="554126" y="268148"/>
                </a:cubicBezTo>
                <a:cubicBezTo>
                  <a:pt x="553212" y="268605"/>
                  <a:pt x="552526" y="269062"/>
                  <a:pt x="552069" y="269520"/>
                </a:cubicBezTo>
                <a:cubicBezTo>
                  <a:pt x="552069" y="269977"/>
                  <a:pt x="552526" y="270663"/>
                  <a:pt x="553440" y="271577"/>
                </a:cubicBezTo>
                <a:cubicBezTo>
                  <a:pt x="554812" y="272034"/>
                  <a:pt x="555498" y="272263"/>
                  <a:pt x="555498" y="272263"/>
                </a:cubicBezTo>
                <a:cubicBezTo>
                  <a:pt x="555498" y="273177"/>
                  <a:pt x="555955" y="273977"/>
                  <a:pt x="556869" y="274663"/>
                </a:cubicBezTo>
                <a:cubicBezTo>
                  <a:pt x="557784" y="275349"/>
                  <a:pt x="558469" y="275921"/>
                  <a:pt x="558927" y="276378"/>
                </a:cubicBezTo>
                <a:lnTo>
                  <a:pt x="560298" y="277064"/>
                </a:lnTo>
                <a:cubicBezTo>
                  <a:pt x="562584" y="277064"/>
                  <a:pt x="563499" y="277978"/>
                  <a:pt x="563041" y="279807"/>
                </a:cubicBezTo>
                <a:lnTo>
                  <a:pt x="563041" y="281178"/>
                </a:lnTo>
                <a:lnTo>
                  <a:pt x="561670" y="281178"/>
                </a:lnTo>
                <a:cubicBezTo>
                  <a:pt x="560298" y="278435"/>
                  <a:pt x="558698" y="277064"/>
                  <a:pt x="556869" y="277064"/>
                </a:cubicBezTo>
                <a:lnTo>
                  <a:pt x="555498" y="276378"/>
                </a:lnTo>
                <a:cubicBezTo>
                  <a:pt x="555040" y="273635"/>
                  <a:pt x="553212" y="273177"/>
                  <a:pt x="550011" y="275006"/>
                </a:cubicBezTo>
                <a:lnTo>
                  <a:pt x="549325" y="276378"/>
                </a:lnTo>
                <a:cubicBezTo>
                  <a:pt x="548411" y="274092"/>
                  <a:pt x="547725" y="272949"/>
                  <a:pt x="547268" y="272949"/>
                </a:cubicBezTo>
                <a:lnTo>
                  <a:pt x="542467" y="271577"/>
                </a:lnTo>
                <a:cubicBezTo>
                  <a:pt x="541096" y="273863"/>
                  <a:pt x="540410" y="275692"/>
                  <a:pt x="540410" y="277064"/>
                </a:cubicBezTo>
                <a:cubicBezTo>
                  <a:pt x="540410" y="277064"/>
                  <a:pt x="541210" y="277406"/>
                  <a:pt x="542810" y="278092"/>
                </a:cubicBezTo>
                <a:cubicBezTo>
                  <a:pt x="544410" y="278778"/>
                  <a:pt x="545439" y="279578"/>
                  <a:pt x="545896" y="280493"/>
                </a:cubicBezTo>
                <a:cubicBezTo>
                  <a:pt x="545439" y="280950"/>
                  <a:pt x="544868" y="281178"/>
                  <a:pt x="544182" y="281178"/>
                </a:cubicBezTo>
                <a:cubicBezTo>
                  <a:pt x="543496" y="281178"/>
                  <a:pt x="542925" y="281407"/>
                  <a:pt x="542467" y="281864"/>
                </a:cubicBezTo>
                <a:cubicBezTo>
                  <a:pt x="542925" y="282778"/>
                  <a:pt x="543610" y="283007"/>
                  <a:pt x="544525" y="282550"/>
                </a:cubicBezTo>
                <a:cubicBezTo>
                  <a:pt x="547268" y="283007"/>
                  <a:pt x="548640" y="284150"/>
                  <a:pt x="548640" y="285979"/>
                </a:cubicBezTo>
                <a:lnTo>
                  <a:pt x="550697" y="287350"/>
                </a:lnTo>
                <a:cubicBezTo>
                  <a:pt x="550697" y="288265"/>
                  <a:pt x="550240" y="288722"/>
                  <a:pt x="549325" y="288722"/>
                </a:cubicBezTo>
                <a:lnTo>
                  <a:pt x="549325" y="288036"/>
                </a:lnTo>
                <a:cubicBezTo>
                  <a:pt x="545668" y="287579"/>
                  <a:pt x="543610" y="287808"/>
                  <a:pt x="543153" y="288722"/>
                </a:cubicBezTo>
                <a:lnTo>
                  <a:pt x="539724" y="290094"/>
                </a:lnTo>
                <a:cubicBezTo>
                  <a:pt x="539724" y="291465"/>
                  <a:pt x="540067" y="292265"/>
                  <a:pt x="540753" y="292494"/>
                </a:cubicBezTo>
                <a:cubicBezTo>
                  <a:pt x="541439" y="292723"/>
                  <a:pt x="542010" y="292837"/>
                  <a:pt x="542467" y="292837"/>
                </a:cubicBezTo>
                <a:cubicBezTo>
                  <a:pt x="542467" y="293294"/>
                  <a:pt x="542239" y="293637"/>
                  <a:pt x="541782" y="293866"/>
                </a:cubicBezTo>
                <a:cubicBezTo>
                  <a:pt x="541324" y="294094"/>
                  <a:pt x="541096" y="293980"/>
                  <a:pt x="541096" y="293523"/>
                </a:cubicBezTo>
                <a:lnTo>
                  <a:pt x="539724" y="292837"/>
                </a:lnTo>
                <a:cubicBezTo>
                  <a:pt x="538810" y="292837"/>
                  <a:pt x="538124" y="292723"/>
                  <a:pt x="537667" y="292494"/>
                </a:cubicBezTo>
                <a:cubicBezTo>
                  <a:pt x="537210" y="292265"/>
                  <a:pt x="536524" y="292380"/>
                  <a:pt x="535609" y="292837"/>
                </a:cubicBezTo>
                <a:cubicBezTo>
                  <a:pt x="535609" y="293294"/>
                  <a:pt x="535381" y="293523"/>
                  <a:pt x="534924" y="293523"/>
                </a:cubicBezTo>
                <a:lnTo>
                  <a:pt x="532180" y="293523"/>
                </a:lnTo>
                <a:cubicBezTo>
                  <a:pt x="530809" y="293523"/>
                  <a:pt x="528066" y="293980"/>
                  <a:pt x="523951" y="294894"/>
                </a:cubicBezTo>
                <a:cubicBezTo>
                  <a:pt x="524865" y="294894"/>
                  <a:pt x="525322" y="295352"/>
                  <a:pt x="525322" y="296266"/>
                </a:cubicBezTo>
                <a:lnTo>
                  <a:pt x="522579" y="297638"/>
                </a:lnTo>
                <a:cubicBezTo>
                  <a:pt x="522579" y="297638"/>
                  <a:pt x="522351" y="297980"/>
                  <a:pt x="521893" y="298666"/>
                </a:cubicBezTo>
                <a:cubicBezTo>
                  <a:pt x="521436" y="299352"/>
                  <a:pt x="520979" y="299924"/>
                  <a:pt x="520522" y="300381"/>
                </a:cubicBezTo>
                <a:cubicBezTo>
                  <a:pt x="521893" y="301752"/>
                  <a:pt x="522579" y="302667"/>
                  <a:pt x="522579" y="303124"/>
                </a:cubicBezTo>
                <a:lnTo>
                  <a:pt x="529437" y="305867"/>
                </a:lnTo>
                <a:cubicBezTo>
                  <a:pt x="528523" y="306324"/>
                  <a:pt x="527380" y="306553"/>
                  <a:pt x="526008" y="306553"/>
                </a:cubicBezTo>
                <a:cubicBezTo>
                  <a:pt x="520065" y="305181"/>
                  <a:pt x="516407" y="304267"/>
                  <a:pt x="515035" y="303810"/>
                </a:cubicBezTo>
                <a:lnTo>
                  <a:pt x="509549" y="303124"/>
                </a:lnTo>
                <a:lnTo>
                  <a:pt x="502691" y="302438"/>
                </a:lnTo>
                <a:cubicBezTo>
                  <a:pt x="502691" y="302438"/>
                  <a:pt x="502577" y="302438"/>
                  <a:pt x="502348" y="302438"/>
                </a:cubicBezTo>
                <a:cubicBezTo>
                  <a:pt x="502120" y="302438"/>
                  <a:pt x="502005" y="302438"/>
                  <a:pt x="502005" y="302438"/>
                </a:cubicBezTo>
                <a:cubicBezTo>
                  <a:pt x="500634" y="304267"/>
                  <a:pt x="499033" y="304953"/>
                  <a:pt x="497205" y="304495"/>
                </a:cubicBezTo>
                <a:cubicBezTo>
                  <a:pt x="497205" y="303124"/>
                  <a:pt x="495147" y="302895"/>
                  <a:pt x="491032" y="303810"/>
                </a:cubicBezTo>
                <a:lnTo>
                  <a:pt x="491718" y="302438"/>
                </a:lnTo>
                <a:lnTo>
                  <a:pt x="490347" y="301752"/>
                </a:lnTo>
                <a:cubicBezTo>
                  <a:pt x="490347" y="301295"/>
                  <a:pt x="490118" y="301181"/>
                  <a:pt x="489661" y="301409"/>
                </a:cubicBezTo>
                <a:cubicBezTo>
                  <a:pt x="489204" y="301638"/>
                  <a:pt x="488746" y="301752"/>
                  <a:pt x="488289" y="301752"/>
                </a:cubicBezTo>
                <a:lnTo>
                  <a:pt x="485546" y="301067"/>
                </a:lnTo>
                <a:cubicBezTo>
                  <a:pt x="479602" y="299695"/>
                  <a:pt x="476402" y="299009"/>
                  <a:pt x="475945" y="299009"/>
                </a:cubicBezTo>
                <a:cubicBezTo>
                  <a:pt x="475488" y="299924"/>
                  <a:pt x="475030" y="299924"/>
                  <a:pt x="474573" y="299009"/>
                </a:cubicBezTo>
                <a:lnTo>
                  <a:pt x="471144" y="299695"/>
                </a:lnTo>
                <a:cubicBezTo>
                  <a:pt x="470687" y="299695"/>
                  <a:pt x="470230" y="299924"/>
                  <a:pt x="469773" y="300381"/>
                </a:cubicBezTo>
                <a:cubicBezTo>
                  <a:pt x="469315" y="300838"/>
                  <a:pt x="468858" y="301067"/>
                  <a:pt x="468401" y="301067"/>
                </a:cubicBezTo>
                <a:cubicBezTo>
                  <a:pt x="468401" y="299238"/>
                  <a:pt x="467715" y="298095"/>
                  <a:pt x="466344" y="297638"/>
                </a:cubicBezTo>
                <a:cubicBezTo>
                  <a:pt x="465429" y="297638"/>
                  <a:pt x="464515" y="297638"/>
                  <a:pt x="463600" y="297638"/>
                </a:cubicBezTo>
                <a:cubicBezTo>
                  <a:pt x="463143" y="297180"/>
                  <a:pt x="462572" y="297066"/>
                  <a:pt x="461886" y="297295"/>
                </a:cubicBezTo>
                <a:cubicBezTo>
                  <a:pt x="461200" y="297523"/>
                  <a:pt x="460629" y="297409"/>
                  <a:pt x="460171" y="296952"/>
                </a:cubicBezTo>
                <a:cubicBezTo>
                  <a:pt x="459714" y="296952"/>
                  <a:pt x="459028" y="297066"/>
                  <a:pt x="458114" y="297295"/>
                </a:cubicBezTo>
                <a:cubicBezTo>
                  <a:pt x="457200" y="297523"/>
                  <a:pt x="456742" y="297409"/>
                  <a:pt x="456742" y="296952"/>
                </a:cubicBezTo>
                <a:cubicBezTo>
                  <a:pt x="456742" y="296952"/>
                  <a:pt x="456285" y="296952"/>
                  <a:pt x="455371" y="296952"/>
                </a:cubicBezTo>
                <a:cubicBezTo>
                  <a:pt x="454914" y="297866"/>
                  <a:pt x="454914" y="299238"/>
                  <a:pt x="455371" y="301067"/>
                </a:cubicBezTo>
                <a:lnTo>
                  <a:pt x="456742" y="302438"/>
                </a:lnTo>
                <a:cubicBezTo>
                  <a:pt x="456742" y="304267"/>
                  <a:pt x="457200" y="305753"/>
                  <a:pt x="458114" y="306896"/>
                </a:cubicBezTo>
                <a:cubicBezTo>
                  <a:pt x="459028" y="308039"/>
                  <a:pt x="459714" y="309067"/>
                  <a:pt x="460171" y="309982"/>
                </a:cubicBezTo>
                <a:cubicBezTo>
                  <a:pt x="461543" y="311811"/>
                  <a:pt x="463258" y="313525"/>
                  <a:pt x="465315" y="315125"/>
                </a:cubicBezTo>
                <a:cubicBezTo>
                  <a:pt x="467372" y="316726"/>
                  <a:pt x="469087" y="318212"/>
                  <a:pt x="470458" y="319583"/>
                </a:cubicBezTo>
                <a:lnTo>
                  <a:pt x="472516" y="320955"/>
                </a:lnTo>
                <a:cubicBezTo>
                  <a:pt x="472973" y="321869"/>
                  <a:pt x="473773" y="323012"/>
                  <a:pt x="474916" y="324384"/>
                </a:cubicBezTo>
                <a:cubicBezTo>
                  <a:pt x="476059" y="325755"/>
                  <a:pt x="476859" y="326898"/>
                  <a:pt x="477316" y="327813"/>
                </a:cubicBezTo>
                <a:lnTo>
                  <a:pt x="477316" y="334671"/>
                </a:lnTo>
                <a:lnTo>
                  <a:pt x="475945" y="341529"/>
                </a:lnTo>
                <a:lnTo>
                  <a:pt x="476631" y="344958"/>
                </a:lnTo>
                <a:lnTo>
                  <a:pt x="477316" y="349072"/>
                </a:lnTo>
                <a:cubicBezTo>
                  <a:pt x="476859" y="350901"/>
                  <a:pt x="476859" y="352959"/>
                  <a:pt x="477316" y="355245"/>
                </a:cubicBezTo>
                <a:cubicBezTo>
                  <a:pt x="478688" y="356616"/>
                  <a:pt x="478688" y="358216"/>
                  <a:pt x="477316" y="360045"/>
                </a:cubicBezTo>
                <a:lnTo>
                  <a:pt x="474573" y="363474"/>
                </a:lnTo>
                <a:lnTo>
                  <a:pt x="473887" y="364846"/>
                </a:lnTo>
                <a:cubicBezTo>
                  <a:pt x="472516" y="367589"/>
                  <a:pt x="470687" y="369418"/>
                  <a:pt x="468401" y="370332"/>
                </a:cubicBezTo>
                <a:lnTo>
                  <a:pt x="462229" y="372390"/>
                </a:lnTo>
                <a:cubicBezTo>
                  <a:pt x="461772" y="372847"/>
                  <a:pt x="461086" y="373076"/>
                  <a:pt x="460171" y="373076"/>
                </a:cubicBezTo>
                <a:cubicBezTo>
                  <a:pt x="458800" y="373076"/>
                  <a:pt x="457314" y="373418"/>
                  <a:pt x="455714" y="374104"/>
                </a:cubicBezTo>
                <a:cubicBezTo>
                  <a:pt x="454114" y="374790"/>
                  <a:pt x="452170" y="375362"/>
                  <a:pt x="449884" y="375819"/>
                </a:cubicBezTo>
                <a:lnTo>
                  <a:pt x="447827" y="376504"/>
                </a:lnTo>
                <a:cubicBezTo>
                  <a:pt x="447370" y="376504"/>
                  <a:pt x="446913" y="376390"/>
                  <a:pt x="446455" y="376162"/>
                </a:cubicBezTo>
                <a:cubicBezTo>
                  <a:pt x="445998" y="375933"/>
                  <a:pt x="445541" y="375819"/>
                  <a:pt x="445084" y="375819"/>
                </a:cubicBezTo>
                <a:cubicBezTo>
                  <a:pt x="443712" y="376276"/>
                  <a:pt x="442683" y="376733"/>
                  <a:pt x="441998" y="377190"/>
                </a:cubicBezTo>
                <a:cubicBezTo>
                  <a:pt x="441312" y="377647"/>
                  <a:pt x="440740" y="377876"/>
                  <a:pt x="440283" y="377876"/>
                </a:cubicBezTo>
                <a:cubicBezTo>
                  <a:pt x="439826" y="377876"/>
                  <a:pt x="439369" y="377876"/>
                  <a:pt x="438912" y="377876"/>
                </a:cubicBezTo>
                <a:cubicBezTo>
                  <a:pt x="437083" y="379705"/>
                  <a:pt x="434797" y="380391"/>
                  <a:pt x="432054" y="379933"/>
                </a:cubicBezTo>
                <a:cubicBezTo>
                  <a:pt x="431596" y="379476"/>
                  <a:pt x="430453" y="379705"/>
                  <a:pt x="428625" y="380619"/>
                </a:cubicBezTo>
                <a:lnTo>
                  <a:pt x="423138" y="382677"/>
                </a:lnTo>
                <a:cubicBezTo>
                  <a:pt x="420852" y="383591"/>
                  <a:pt x="419481" y="384277"/>
                  <a:pt x="419023" y="384734"/>
                </a:cubicBezTo>
                <a:lnTo>
                  <a:pt x="417652" y="385420"/>
                </a:lnTo>
                <a:cubicBezTo>
                  <a:pt x="417195" y="385877"/>
                  <a:pt x="416623" y="386106"/>
                  <a:pt x="415937" y="386106"/>
                </a:cubicBezTo>
                <a:cubicBezTo>
                  <a:pt x="415252" y="386106"/>
                  <a:pt x="414680" y="386334"/>
                  <a:pt x="414223" y="386791"/>
                </a:cubicBezTo>
                <a:cubicBezTo>
                  <a:pt x="413766" y="386791"/>
                  <a:pt x="412165" y="387249"/>
                  <a:pt x="409422" y="388163"/>
                </a:cubicBezTo>
                <a:cubicBezTo>
                  <a:pt x="408508" y="387706"/>
                  <a:pt x="407136" y="387706"/>
                  <a:pt x="405307" y="388163"/>
                </a:cubicBezTo>
                <a:cubicBezTo>
                  <a:pt x="402564" y="390449"/>
                  <a:pt x="400278" y="391592"/>
                  <a:pt x="398449" y="391592"/>
                </a:cubicBezTo>
                <a:lnTo>
                  <a:pt x="395020" y="393649"/>
                </a:lnTo>
                <a:lnTo>
                  <a:pt x="394335" y="393649"/>
                </a:lnTo>
                <a:cubicBezTo>
                  <a:pt x="395249" y="392735"/>
                  <a:pt x="395935" y="391821"/>
                  <a:pt x="396392" y="390906"/>
                </a:cubicBezTo>
                <a:lnTo>
                  <a:pt x="398078" y="388658"/>
                </a:lnTo>
                <a:lnTo>
                  <a:pt x="394506" y="391078"/>
                </a:lnTo>
                <a:cubicBezTo>
                  <a:pt x="392792" y="391878"/>
                  <a:pt x="391134" y="392278"/>
                  <a:pt x="389534" y="392278"/>
                </a:cubicBezTo>
                <a:lnTo>
                  <a:pt x="389534" y="391592"/>
                </a:lnTo>
                <a:cubicBezTo>
                  <a:pt x="393192" y="389306"/>
                  <a:pt x="395935" y="387706"/>
                  <a:pt x="397764" y="386791"/>
                </a:cubicBezTo>
                <a:lnTo>
                  <a:pt x="399821" y="383362"/>
                </a:lnTo>
                <a:lnTo>
                  <a:pt x="398449" y="383362"/>
                </a:lnTo>
                <a:cubicBezTo>
                  <a:pt x="397535" y="384277"/>
                  <a:pt x="396392" y="385077"/>
                  <a:pt x="395020" y="385763"/>
                </a:cubicBezTo>
                <a:cubicBezTo>
                  <a:pt x="393649" y="386449"/>
                  <a:pt x="392277" y="387249"/>
                  <a:pt x="390906" y="388163"/>
                </a:cubicBezTo>
                <a:cubicBezTo>
                  <a:pt x="390448" y="388163"/>
                  <a:pt x="389763" y="388392"/>
                  <a:pt x="388848" y="388849"/>
                </a:cubicBezTo>
                <a:cubicBezTo>
                  <a:pt x="387934" y="389306"/>
                  <a:pt x="386791" y="389535"/>
                  <a:pt x="385419" y="389535"/>
                </a:cubicBezTo>
                <a:cubicBezTo>
                  <a:pt x="384962" y="389535"/>
                  <a:pt x="384048" y="389763"/>
                  <a:pt x="382676" y="390220"/>
                </a:cubicBezTo>
                <a:cubicBezTo>
                  <a:pt x="381304" y="390678"/>
                  <a:pt x="380619" y="391821"/>
                  <a:pt x="380619" y="393649"/>
                </a:cubicBezTo>
                <a:cubicBezTo>
                  <a:pt x="380161" y="393192"/>
                  <a:pt x="379819" y="392964"/>
                  <a:pt x="379590" y="392964"/>
                </a:cubicBezTo>
                <a:cubicBezTo>
                  <a:pt x="379361" y="392964"/>
                  <a:pt x="379247" y="392735"/>
                  <a:pt x="379247" y="392278"/>
                </a:cubicBezTo>
                <a:cubicBezTo>
                  <a:pt x="380161" y="390906"/>
                  <a:pt x="380619" y="389763"/>
                  <a:pt x="380619" y="388849"/>
                </a:cubicBezTo>
                <a:cubicBezTo>
                  <a:pt x="385191" y="388392"/>
                  <a:pt x="388848" y="387020"/>
                  <a:pt x="391591" y="384734"/>
                </a:cubicBezTo>
                <a:lnTo>
                  <a:pt x="391591" y="384048"/>
                </a:lnTo>
                <a:lnTo>
                  <a:pt x="389534" y="384048"/>
                </a:lnTo>
                <a:lnTo>
                  <a:pt x="380619" y="388849"/>
                </a:lnTo>
                <a:cubicBezTo>
                  <a:pt x="380619" y="388849"/>
                  <a:pt x="380504" y="388735"/>
                  <a:pt x="380276" y="388506"/>
                </a:cubicBezTo>
                <a:cubicBezTo>
                  <a:pt x="380047" y="388277"/>
                  <a:pt x="379933" y="388163"/>
                  <a:pt x="379933" y="388163"/>
                </a:cubicBezTo>
                <a:cubicBezTo>
                  <a:pt x="379476" y="388163"/>
                  <a:pt x="378904" y="388620"/>
                  <a:pt x="378218" y="389535"/>
                </a:cubicBezTo>
                <a:cubicBezTo>
                  <a:pt x="377532" y="390449"/>
                  <a:pt x="376732" y="390678"/>
                  <a:pt x="375818" y="390220"/>
                </a:cubicBezTo>
                <a:lnTo>
                  <a:pt x="374446" y="389535"/>
                </a:lnTo>
                <a:lnTo>
                  <a:pt x="373075" y="390220"/>
                </a:lnTo>
                <a:lnTo>
                  <a:pt x="375818" y="390220"/>
                </a:lnTo>
                <a:cubicBezTo>
                  <a:pt x="375361" y="390678"/>
                  <a:pt x="375018" y="391021"/>
                  <a:pt x="374789" y="391249"/>
                </a:cubicBezTo>
                <a:cubicBezTo>
                  <a:pt x="374561" y="391478"/>
                  <a:pt x="374446" y="391592"/>
                  <a:pt x="374446" y="391592"/>
                </a:cubicBezTo>
                <a:lnTo>
                  <a:pt x="374446" y="392278"/>
                </a:lnTo>
                <a:cubicBezTo>
                  <a:pt x="375818" y="393192"/>
                  <a:pt x="377418" y="395021"/>
                  <a:pt x="379247" y="397764"/>
                </a:cubicBezTo>
                <a:cubicBezTo>
                  <a:pt x="385191" y="400050"/>
                  <a:pt x="392963" y="405308"/>
                  <a:pt x="402564" y="413538"/>
                </a:cubicBezTo>
                <a:cubicBezTo>
                  <a:pt x="403936" y="414909"/>
                  <a:pt x="405307" y="415824"/>
                  <a:pt x="406679" y="416281"/>
                </a:cubicBezTo>
                <a:lnTo>
                  <a:pt x="405307" y="414224"/>
                </a:lnTo>
                <a:cubicBezTo>
                  <a:pt x="404850" y="414224"/>
                  <a:pt x="404507" y="413881"/>
                  <a:pt x="404279" y="413195"/>
                </a:cubicBezTo>
                <a:cubicBezTo>
                  <a:pt x="404050" y="412509"/>
                  <a:pt x="403707" y="411937"/>
                  <a:pt x="403250" y="411480"/>
                </a:cubicBezTo>
                <a:lnTo>
                  <a:pt x="409422" y="416281"/>
                </a:lnTo>
                <a:lnTo>
                  <a:pt x="408736" y="417653"/>
                </a:lnTo>
                <a:cubicBezTo>
                  <a:pt x="410565" y="418567"/>
                  <a:pt x="413308" y="419710"/>
                  <a:pt x="416966" y="421081"/>
                </a:cubicBezTo>
                <a:cubicBezTo>
                  <a:pt x="420624" y="422453"/>
                  <a:pt x="422910" y="424282"/>
                  <a:pt x="423824" y="426568"/>
                </a:cubicBezTo>
                <a:cubicBezTo>
                  <a:pt x="423824" y="427482"/>
                  <a:pt x="425653" y="428854"/>
                  <a:pt x="429310" y="430683"/>
                </a:cubicBezTo>
                <a:cubicBezTo>
                  <a:pt x="438912" y="433426"/>
                  <a:pt x="444627" y="436855"/>
                  <a:pt x="446455" y="440970"/>
                </a:cubicBezTo>
                <a:cubicBezTo>
                  <a:pt x="451027" y="442341"/>
                  <a:pt x="455142" y="443256"/>
                  <a:pt x="458800" y="443713"/>
                </a:cubicBezTo>
                <a:cubicBezTo>
                  <a:pt x="465201" y="446456"/>
                  <a:pt x="470916" y="448056"/>
                  <a:pt x="475945" y="448514"/>
                </a:cubicBezTo>
                <a:cubicBezTo>
                  <a:pt x="478688" y="449885"/>
                  <a:pt x="483374" y="452171"/>
                  <a:pt x="490004" y="455372"/>
                </a:cubicBezTo>
                <a:cubicBezTo>
                  <a:pt x="496633" y="458572"/>
                  <a:pt x="502920" y="460401"/>
                  <a:pt x="508863" y="460858"/>
                </a:cubicBezTo>
                <a:cubicBezTo>
                  <a:pt x="512521" y="462230"/>
                  <a:pt x="516178" y="463144"/>
                  <a:pt x="519836" y="463601"/>
                </a:cubicBezTo>
                <a:cubicBezTo>
                  <a:pt x="523494" y="464058"/>
                  <a:pt x="526694" y="464744"/>
                  <a:pt x="529437" y="465658"/>
                </a:cubicBezTo>
                <a:cubicBezTo>
                  <a:pt x="529894" y="466116"/>
                  <a:pt x="531609" y="466687"/>
                  <a:pt x="534581" y="467373"/>
                </a:cubicBezTo>
                <a:cubicBezTo>
                  <a:pt x="537552" y="468059"/>
                  <a:pt x="539496" y="470002"/>
                  <a:pt x="540410" y="473202"/>
                </a:cubicBezTo>
                <a:lnTo>
                  <a:pt x="543153" y="471831"/>
                </a:lnTo>
                <a:cubicBezTo>
                  <a:pt x="542239" y="473202"/>
                  <a:pt x="542925" y="473660"/>
                  <a:pt x="545211" y="473202"/>
                </a:cubicBezTo>
                <a:cubicBezTo>
                  <a:pt x="546125" y="470459"/>
                  <a:pt x="547497" y="470459"/>
                  <a:pt x="549325" y="473202"/>
                </a:cubicBezTo>
                <a:lnTo>
                  <a:pt x="550011" y="474574"/>
                </a:lnTo>
                <a:cubicBezTo>
                  <a:pt x="550468" y="475031"/>
                  <a:pt x="551497" y="475488"/>
                  <a:pt x="553097" y="475945"/>
                </a:cubicBezTo>
                <a:cubicBezTo>
                  <a:pt x="554698" y="476403"/>
                  <a:pt x="555498" y="475945"/>
                  <a:pt x="555498" y="474574"/>
                </a:cubicBezTo>
                <a:cubicBezTo>
                  <a:pt x="557326" y="474574"/>
                  <a:pt x="558469" y="474117"/>
                  <a:pt x="558927" y="473202"/>
                </a:cubicBezTo>
                <a:lnTo>
                  <a:pt x="571957" y="476631"/>
                </a:lnTo>
                <a:lnTo>
                  <a:pt x="563727" y="477317"/>
                </a:lnTo>
                <a:lnTo>
                  <a:pt x="563727" y="479374"/>
                </a:lnTo>
                <a:lnTo>
                  <a:pt x="572643" y="479374"/>
                </a:lnTo>
                <a:cubicBezTo>
                  <a:pt x="574471" y="479374"/>
                  <a:pt x="574471" y="479603"/>
                  <a:pt x="572643" y="480060"/>
                </a:cubicBezTo>
                <a:cubicBezTo>
                  <a:pt x="572185" y="480975"/>
                  <a:pt x="570357" y="481432"/>
                  <a:pt x="567156" y="481432"/>
                </a:cubicBezTo>
                <a:cubicBezTo>
                  <a:pt x="566242" y="480975"/>
                  <a:pt x="564413" y="480632"/>
                  <a:pt x="561670" y="480403"/>
                </a:cubicBezTo>
                <a:cubicBezTo>
                  <a:pt x="558927" y="480175"/>
                  <a:pt x="556869" y="479603"/>
                  <a:pt x="555498" y="478689"/>
                </a:cubicBezTo>
                <a:cubicBezTo>
                  <a:pt x="554583" y="477774"/>
                  <a:pt x="553326" y="477203"/>
                  <a:pt x="551726" y="476974"/>
                </a:cubicBezTo>
                <a:cubicBezTo>
                  <a:pt x="550125" y="476746"/>
                  <a:pt x="549325" y="477089"/>
                  <a:pt x="549325" y="478003"/>
                </a:cubicBezTo>
                <a:cubicBezTo>
                  <a:pt x="547497" y="477089"/>
                  <a:pt x="545211" y="476631"/>
                  <a:pt x="542467" y="476631"/>
                </a:cubicBezTo>
                <a:cubicBezTo>
                  <a:pt x="539724" y="476631"/>
                  <a:pt x="537438" y="477089"/>
                  <a:pt x="535609" y="478003"/>
                </a:cubicBezTo>
                <a:cubicBezTo>
                  <a:pt x="533781" y="476631"/>
                  <a:pt x="531552" y="475717"/>
                  <a:pt x="528923" y="475260"/>
                </a:cubicBezTo>
                <a:lnTo>
                  <a:pt x="520179" y="475260"/>
                </a:lnTo>
                <a:lnTo>
                  <a:pt x="520522" y="474574"/>
                </a:lnTo>
                <a:lnTo>
                  <a:pt x="519836" y="473888"/>
                </a:lnTo>
                <a:lnTo>
                  <a:pt x="517093" y="473888"/>
                </a:lnTo>
                <a:lnTo>
                  <a:pt x="519836" y="475945"/>
                </a:lnTo>
                <a:lnTo>
                  <a:pt x="516407" y="476631"/>
                </a:lnTo>
                <a:lnTo>
                  <a:pt x="516407" y="473202"/>
                </a:lnTo>
                <a:lnTo>
                  <a:pt x="513664" y="473202"/>
                </a:lnTo>
                <a:cubicBezTo>
                  <a:pt x="514121" y="473202"/>
                  <a:pt x="514578" y="472745"/>
                  <a:pt x="515035" y="471831"/>
                </a:cubicBezTo>
                <a:cubicBezTo>
                  <a:pt x="513207" y="471831"/>
                  <a:pt x="512292" y="471374"/>
                  <a:pt x="512292" y="470459"/>
                </a:cubicBezTo>
                <a:lnTo>
                  <a:pt x="512292" y="473202"/>
                </a:lnTo>
                <a:lnTo>
                  <a:pt x="510235" y="473202"/>
                </a:lnTo>
                <a:cubicBezTo>
                  <a:pt x="507949" y="473202"/>
                  <a:pt x="506349" y="473431"/>
                  <a:pt x="505434" y="473888"/>
                </a:cubicBezTo>
                <a:cubicBezTo>
                  <a:pt x="504520" y="474345"/>
                  <a:pt x="503605" y="474574"/>
                  <a:pt x="502691" y="474574"/>
                </a:cubicBezTo>
                <a:lnTo>
                  <a:pt x="508863" y="474574"/>
                </a:lnTo>
                <a:cubicBezTo>
                  <a:pt x="515264" y="477317"/>
                  <a:pt x="520065" y="478917"/>
                  <a:pt x="523265" y="479374"/>
                </a:cubicBezTo>
                <a:cubicBezTo>
                  <a:pt x="528294" y="480289"/>
                  <a:pt x="532866" y="480746"/>
                  <a:pt x="536981" y="480746"/>
                </a:cubicBezTo>
                <a:cubicBezTo>
                  <a:pt x="539267" y="481660"/>
                  <a:pt x="541324" y="482118"/>
                  <a:pt x="543153" y="482118"/>
                </a:cubicBezTo>
                <a:cubicBezTo>
                  <a:pt x="544982" y="482118"/>
                  <a:pt x="546125" y="482575"/>
                  <a:pt x="546582" y="483489"/>
                </a:cubicBezTo>
                <a:cubicBezTo>
                  <a:pt x="549325" y="483489"/>
                  <a:pt x="551497" y="483832"/>
                  <a:pt x="553097" y="484518"/>
                </a:cubicBezTo>
                <a:cubicBezTo>
                  <a:pt x="554698" y="485204"/>
                  <a:pt x="556412" y="485547"/>
                  <a:pt x="558241" y="485547"/>
                </a:cubicBezTo>
                <a:lnTo>
                  <a:pt x="560298" y="485547"/>
                </a:lnTo>
                <a:cubicBezTo>
                  <a:pt x="561213" y="486004"/>
                  <a:pt x="565556" y="486918"/>
                  <a:pt x="573328" y="488290"/>
                </a:cubicBezTo>
                <a:cubicBezTo>
                  <a:pt x="581558" y="489204"/>
                  <a:pt x="587959" y="490576"/>
                  <a:pt x="592531" y="492405"/>
                </a:cubicBezTo>
                <a:lnTo>
                  <a:pt x="595960" y="492405"/>
                </a:lnTo>
                <a:cubicBezTo>
                  <a:pt x="599160" y="492405"/>
                  <a:pt x="601218" y="492633"/>
                  <a:pt x="602132" y="493091"/>
                </a:cubicBezTo>
                <a:lnTo>
                  <a:pt x="618591" y="496520"/>
                </a:lnTo>
                <a:lnTo>
                  <a:pt x="619277" y="494462"/>
                </a:lnTo>
                <a:cubicBezTo>
                  <a:pt x="619277" y="494005"/>
                  <a:pt x="618477" y="493662"/>
                  <a:pt x="616877" y="493433"/>
                </a:cubicBezTo>
                <a:cubicBezTo>
                  <a:pt x="615277" y="493205"/>
                  <a:pt x="613333" y="492633"/>
                  <a:pt x="611047" y="491719"/>
                </a:cubicBezTo>
                <a:lnTo>
                  <a:pt x="609676" y="491719"/>
                </a:lnTo>
                <a:cubicBezTo>
                  <a:pt x="607847" y="491719"/>
                  <a:pt x="606132" y="491376"/>
                  <a:pt x="604532" y="490690"/>
                </a:cubicBezTo>
                <a:cubicBezTo>
                  <a:pt x="602932" y="490004"/>
                  <a:pt x="601675" y="489662"/>
                  <a:pt x="600760" y="489662"/>
                </a:cubicBezTo>
                <a:lnTo>
                  <a:pt x="604189" y="489662"/>
                </a:lnTo>
                <a:cubicBezTo>
                  <a:pt x="603732" y="489662"/>
                  <a:pt x="606018" y="490119"/>
                  <a:pt x="611047" y="491033"/>
                </a:cubicBezTo>
                <a:cubicBezTo>
                  <a:pt x="610590" y="490576"/>
                  <a:pt x="610019" y="490119"/>
                  <a:pt x="609333" y="489662"/>
                </a:cubicBezTo>
                <a:cubicBezTo>
                  <a:pt x="608647" y="489204"/>
                  <a:pt x="607390" y="488976"/>
                  <a:pt x="605561" y="488976"/>
                </a:cubicBezTo>
                <a:cubicBezTo>
                  <a:pt x="603275" y="488061"/>
                  <a:pt x="600760" y="486690"/>
                  <a:pt x="598017" y="484861"/>
                </a:cubicBezTo>
                <a:cubicBezTo>
                  <a:pt x="595274" y="483032"/>
                  <a:pt x="592759" y="481889"/>
                  <a:pt x="590473" y="481432"/>
                </a:cubicBezTo>
                <a:cubicBezTo>
                  <a:pt x="586359" y="481432"/>
                  <a:pt x="583501" y="481089"/>
                  <a:pt x="581901" y="480403"/>
                </a:cubicBezTo>
                <a:lnTo>
                  <a:pt x="581208" y="480036"/>
                </a:lnTo>
                <a:lnTo>
                  <a:pt x="590473" y="479374"/>
                </a:lnTo>
                <a:lnTo>
                  <a:pt x="611047" y="482803"/>
                </a:lnTo>
                <a:cubicBezTo>
                  <a:pt x="611962" y="482803"/>
                  <a:pt x="613219" y="482918"/>
                  <a:pt x="614819" y="483146"/>
                </a:cubicBezTo>
                <a:cubicBezTo>
                  <a:pt x="616419" y="483375"/>
                  <a:pt x="617220" y="483489"/>
                  <a:pt x="617220" y="483489"/>
                </a:cubicBezTo>
                <a:lnTo>
                  <a:pt x="633679" y="489662"/>
                </a:lnTo>
                <a:lnTo>
                  <a:pt x="634365" y="491033"/>
                </a:lnTo>
                <a:cubicBezTo>
                  <a:pt x="633907" y="490119"/>
                  <a:pt x="633679" y="490805"/>
                  <a:pt x="633679" y="493091"/>
                </a:cubicBezTo>
                <a:lnTo>
                  <a:pt x="639851" y="496520"/>
                </a:lnTo>
                <a:lnTo>
                  <a:pt x="643966" y="502006"/>
                </a:lnTo>
                <a:lnTo>
                  <a:pt x="646023" y="504063"/>
                </a:lnTo>
                <a:cubicBezTo>
                  <a:pt x="645109" y="505435"/>
                  <a:pt x="645109" y="506578"/>
                  <a:pt x="646023" y="507492"/>
                </a:cubicBezTo>
                <a:cubicBezTo>
                  <a:pt x="646938" y="508407"/>
                  <a:pt x="647166" y="509093"/>
                  <a:pt x="646709" y="509550"/>
                </a:cubicBezTo>
                <a:lnTo>
                  <a:pt x="650824" y="515036"/>
                </a:lnTo>
                <a:cubicBezTo>
                  <a:pt x="646709" y="517322"/>
                  <a:pt x="643966" y="517551"/>
                  <a:pt x="642594" y="515722"/>
                </a:cubicBezTo>
                <a:cubicBezTo>
                  <a:pt x="640765" y="515265"/>
                  <a:pt x="639622" y="514350"/>
                  <a:pt x="639165" y="512979"/>
                </a:cubicBezTo>
                <a:lnTo>
                  <a:pt x="636422" y="512979"/>
                </a:lnTo>
                <a:cubicBezTo>
                  <a:pt x="636879" y="513436"/>
                  <a:pt x="636994" y="514007"/>
                  <a:pt x="636765" y="514693"/>
                </a:cubicBezTo>
                <a:cubicBezTo>
                  <a:pt x="636536" y="515379"/>
                  <a:pt x="636651" y="516179"/>
                  <a:pt x="637108" y="517093"/>
                </a:cubicBezTo>
                <a:cubicBezTo>
                  <a:pt x="637108" y="517551"/>
                  <a:pt x="636994" y="518237"/>
                  <a:pt x="636765" y="519151"/>
                </a:cubicBezTo>
                <a:cubicBezTo>
                  <a:pt x="636536" y="520065"/>
                  <a:pt x="635965" y="520751"/>
                  <a:pt x="635050" y="521208"/>
                </a:cubicBezTo>
                <a:cubicBezTo>
                  <a:pt x="637794" y="522580"/>
                  <a:pt x="639165" y="524180"/>
                  <a:pt x="639165" y="526009"/>
                </a:cubicBezTo>
                <a:cubicBezTo>
                  <a:pt x="639165" y="528752"/>
                  <a:pt x="639394" y="530810"/>
                  <a:pt x="639851" y="532181"/>
                </a:cubicBezTo>
                <a:cubicBezTo>
                  <a:pt x="642137" y="531724"/>
                  <a:pt x="643852" y="531610"/>
                  <a:pt x="644994" y="531838"/>
                </a:cubicBezTo>
                <a:cubicBezTo>
                  <a:pt x="646137" y="532067"/>
                  <a:pt x="646480" y="532410"/>
                  <a:pt x="646023" y="532867"/>
                </a:cubicBezTo>
                <a:cubicBezTo>
                  <a:pt x="646480" y="532867"/>
                  <a:pt x="647052" y="533095"/>
                  <a:pt x="647738" y="533553"/>
                </a:cubicBezTo>
                <a:cubicBezTo>
                  <a:pt x="648423" y="534010"/>
                  <a:pt x="649452" y="534010"/>
                  <a:pt x="650824" y="533553"/>
                </a:cubicBezTo>
                <a:cubicBezTo>
                  <a:pt x="651281" y="533553"/>
                  <a:pt x="652310" y="534010"/>
                  <a:pt x="653910" y="534924"/>
                </a:cubicBezTo>
                <a:cubicBezTo>
                  <a:pt x="655510" y="535839"/>
                  <a:pt x="656767" y="536524"/>
                  <a:pt x="657682" y="536982"/>
                </a:cubicBezTo>
                <a:cubicBezTo>
                  <a:pt x="658139" y="537439"/>
                  <a:pt x="659282" y="538125"/>
                  <a:pt x="661111" y="539039"/>
                </a:cubicBezTo>
                <a:cubicBezTo>
                  <a:pt x="662940" y="539953"/>
                  <a:pt x="663625" y="541554"/>
                  <a:pt x="663168" y="543840"/>
                </a:cubicBezTo>
                <a:cubicBezTo>
                  <a:pt x="654024" y="538353"/>
                  <a:pt x="644423" y="534467"/>
                  <a:pt x="634365" y="532181"/>
                </a:cubicBezTo>
                <a:lnTo>
                  <a:pt x="634365" y="533553"/>
                </a:lnTo>
                <a:cubicBezTo>
                  <a:pt x="634822" y="534467"/>
                  <a:pt x="635850" y="535610"/>
                  <a:pt x="637451" y="536982"/>
                </a:cubicBezTo>
                <a:cubicBezTo>
                  <a:pt x="639051" y="538353"/>
                  <a:pt x="640080" y="539496"/>
                  <a:pt x="640537" y="540411"/>
                </a:cubicBezTo>
                <a:cubicBezTo>
                  <a:pt x="639165" y="540411"/>
                  <a:pt x="637565" y="540068"/>
                  <a:pt x="635736" y="539382"/>
                </a:cubicBezTo>
                <a:cubicBezTo>
                  <a:pt x="633907" y="538696"/>
                  <a:pt x="632307" y="538353"/>
                  <a:pt x="630936" y="538353"/>
                </a:cubicBezTo>
                <a:cubicBezTo>
                  <a:pt x="630478" y="538810"/>
                  <a:pt x="630250" y="539382"/>
                  <a:pt x="630250" y="540068"/>
                </a:cubicBezTo>
                <a:cubicBezTo>
                  <a:pt x="630250" y="540754"/>
                  <a:pt x="630478" y="541554"/>
                  <a:pt x="630936" y="542468"/>
                </a:cubicBezTo>
                <a:lnTo>
                  <a:pt x="646709" y="545897"/>
                </a:lnTo>
                <a:lnTo>
                  <a:pt x="648081" y="547269"/>
                </a:lnTo>
                <a:lnTo>
                  <a:pt x="635050" y="544526"/>
                </a:lnTo>
                <a:cubicBezTo>
                  <a:pt x="635508" y="545897"/>
                  <a:pt x="635736" y="547040"/>
                  <a:pt x="635736" y="547955"/>
                </a:cubicBezTo>
                <a:cubicBezTo>
                  <a:pt x="637565" y="548412"/>
                  <a:pt x="638708" y="549212"/>
                  <a:pt x="639165" y="550355"/>
                </a:cubicBezTo>
                <a:cubicBezTo>
                  <a:pt x="639622" y="551498"/>
                  <a:pt x="639622" y="552069"/>
                  <a:pt x="639165" y="552069"/>
                </a:cubicBezTo>
                <a:cubicBezTo>
                  <a:pt x="636879" y="551155"/>
                  <a:pt x="634822" y="550241"/>
                  <a:pt x="632993" y="549326"/>
                </a:cubicBezTo>
                <a:cubicBezTo>
                  <a:pt x="631164" y="548412"/>
                  <a:pt x="629793" y="547955"/>
                  <a:pt x="628878" y="547955"/>
                </a:cubicBezTo>
                <a:lnTo>
                  <a:pt x="626135" y="547955"/>
                </a:lnTo>
                <a:cubicBezTo>
                  <a:pt x="633450" y="556641"/>
                  <a:pt x="635965" y="562128"/>
                  <a:pt x="633679" y="564414"/>
                </a:cubicBezTo>
                <a:cubicBezTo>
                  <a:pt x="632307" y="563499"/>
                  <a:pt x="626478" y="562585"/>
                  <a:pt x="616191" y="561670"/>
                </a:cubicBezTo>
                <a:cubicBezTo>
                  <a:pt x="605904" y="560756"/>
                  <a:pt x="600532" y="560070"/>
                  <a:pt x="600075" y="559613"/>
                </a:cubicBezTo>
                <a:lnTo>
                  <a:pt x="600075" y="558927"/>
                </a:lnTo>
                <a:lnTo>
                  <a:pt x="604875" y="556184"/>
                </a:lnTo>
                <a:cubicBezTo>
                  <a:pt x="603961" y="556184"/>
                  <a:pt x="602932" y="555955"/>
                  <a:pt x="601789" y="555498"/>
                </a:cubicBezTo>
                <a:cubicBezTo>
                  <a:pt x="600646" y="555041"/>
                  <a:pt x="600075" y="554584"/>
                  <a:pt x="600075" y="554127"/>
                </a:cubicBezTo>
                <a:lnTo>
                  <a:pt x="600760" y="553441"/>
                </a:lnTo>
                <a:lnTo>
                  <a:pt x="590473" y="552069"/>
                </a:lnTo>
                <a:lnTo>
                  <a:pt x="593902" y="552069"/>
                </a:lnTo>
                <a:lnTo>
                  <a:pt x="592531" y="549326"/>
                </a:lnTo>
                <a:lnTo>
                  <a:pt x="587730" y="549326"/>
                </a:lnTo>
                <a:lnTo>
                  <a:pt x="592531" y="546583"/>
                </a:lnTo>
                <a:cubicBezTo>
                  <a:pt x="592531" y="546126"/>
                  <a:pt x="591731" y="545554"/>
                  <a:pt x="590131" y="544868"/>
                </a:cubicBezTo>
                <a:cubicBezTo>
                  <a:pt x="588530" y="544183"/>
                  <a:pt x="586816" y="543611"/>
                  <a:pt x="584987" y="543154"/>
                </a:cubicBezTo>
                <a:lnTo>
                  <a:pt x="587044" y="543154"/>
                </a:lnTo>
                <a:lnTo>
                  <a:pt x="578129" y="539039"/>
                </a:lnTo>
                <a:cubicBezTo>
                  <a:pt x="579043" y="541782"/>
                  <a:pt x="581101" y="543154"/>
                  <a:pt x="584301" y="543154"/>
                </a:cubicBezTo>
                <a:lnTo>
                  <a:pt x="581558" y="543840"/>
                </a:lnTo>
                <a:cubicBezTo>
                  <a:pt x="580644" y="543840"/>
                  <a:pt x="579043" y="543497"/>
                  <a:pt x="576757" y="542811"/>
                </a:cubicBezTo>
                <a:cubicBezTo>
                  <a:pt x="574471" y="542125"/>
                  <a:pt x="572414" y="541325"/>
                  <a:pt x="570585" y="540411"/>
                </a:cubicBezTo>
                <a:cubicBezTo>
                  <a:pt x="573786" y="540411"/>
                  <a:pt x="576300" y="539725"/>
                  <a:pt x="578129" y="538353"/>
                </a:cubicBezTo>
                <a:lnTo>
                  <a:pt x="565099" y="537668"/>
                </a:lnTo>
                <a:cubicBezTo>
                  <a:pt x="564642" y="537210"/>
                  <a:pt x="564642" y="536982"/>
                  <a:pt x="565099" y="536982"/>
                </a:cubicBezTo>
                <a:cubicBezTo>
                  <a:pt x="565556" y="536982"/>
                  <a:pt x="565785" y="536753"/>
                  <a:pt x="565785" y="536296"/>
                </a:cubicBezTo>
                <a:lnTo>
                  <a:pt x="560298" y="534239"/>
                </a:lnTo>
                <a:lnTo>
                  <a:pt x="564413" y="536982"/>
                </a:lnTo>
                <a:cubicBezTo>
                  <a:pt x="560755" y="536982"/>
                  <a:pt x="557098" y="535839"/>
                  <a:pt x="553440" y="533553"/>
                </a:cubicBezTo>
                <a:cubicBezTo>
                  <a:pt x="554355" y="534010"/>
                  <a:pt x="555040" y="534581"/>
                  <a:pt x="555498" y="535267"/>
                </a:cubicBezTo>
                <a:cubicBezTo>
                  <a:pt x="555955" y="535953"/>
                  <a:pt x="556641" y="536524"/>
                  <a:pt x="557555" y="536982"/>
                </a:cubicBezTo>
                <a:lnTo>
                  <a:pt x="563041" y="538353"/>
                </a:lnTo>
                <a:cubicBezTo>
                  <a:pt x="564413" y="538353"/>
                  <a:pt x="566013" y="538696"/>
                  <a:pt x="567842" y="539382"/>
                </a:cubicBezTo>
                <a:cubicBezTo>
                  <a:pt x="569671" y="540068"/>
                  <a:pt x="570128" y="540411"/>
                  <a:pt x="569214" y="540411"/>
                </a:cubicBezTo>
                <a:lnTo>
                  <a:pt x="558927" y="539725"/>
                </a:lnTo>
                <a:cubicBezTo>
                  <a:pt x="552983" y="536982"/>
                  <a:pt x="545668" y="535153"/>
                  <a:pt x="536981" y="534239"/>
                </a:cubicBezTo>
                <a:lnTo>
                  <a:pt x="525322" y="532181"/>
                </a:lnTo>
                <a:lnTo>
                  <a:pt x="532866" y="532181"/>
                </a:lnTo>
                <a:cubicBezTo>
                  <a:pt x="536067" y="532181"/>
                  <a:pt x="537895" y="532638"/>
                  <a:pt x="538353" y="533553"/>
                </a:cubicBezTo>
                <a:cubicBezTo>
                  <a:pt x="538353" y="533095"/>
                  <a:pt x="537895" y="532524"/>
                  <a:pt x="536981" y="531838"/>
                </a:cubicBezTo>
                <a:cubicBezTo>
                  <a:pt x="536067" y="531152"/>
                  <a:pt x="534695" y="530810"/>
                  <a:pt x="532866" y="530810"/>
                </a:cubicBezTo>
                <a:cubicBezTo>
                  <a:pt x="532409" y="531267"/>
                  <a:pt x="532066" y="531152"/>
                  <a:pt x="531837" y="530467"/>
                </a:cubicBezTo>
                <a:cubicBezTo>
                  <a:pt x="531609" y="529781"/>
                  <a:pt x="531266" y="529209"/>
                  <a:pt x="530809" y="528752"/>
                </a:cubicBezTo>
                <a:lnTo>
                  <a:pt x="532866" y="528752"/>
                </a:lnTo>
                <a:lnTo>
                  <a:pt x="528066" y="526009"/>
                </a:lnTo>
                <a:cubicBezTo>
                  <a:pt x="530809" y="526923"/>
                  <a:pt x="535152" y="527609"/>
                  <a:pt x="541096" y="528066"/>
                </a:cubicBezTo>
                <a:cubicBezTo>
                  <a:pt x="547039" y="528524"/>
                  <a:pt x="551840" y="529438"/>
                  <a:pt x="555498" y="530810"/>
                </a:cubicBezTo>
                <a:cubicBezTo>
                  <a:pt x="556412" y="531267"/>
                  <a:pt x="558127" y="531953"/>
                  <a:pt x="560641" y="532867"/>
                </a:cubicBezTo>
                <a:cubicBezTo>
                  <a:pt x="563156" y="533781"/>
                  <a:pt x="566013" y="534239"/>
                  <a:pt x="569214" y="534239"/>
                </a:cubicBezTo>
                <a:cubicBezTo>
                  <a:pt x="571500" y="534239"/>
                  <a:pt x="573557" y="534010"/>
                  <a:pt x="575386" y="533553"/>
                </a:cubicBezTo>
                <a:cubicBezTo>
                  <a:pt x="576757" y="533095"/>
                  <a:pt x="577900" y="532981"/>
                  <a:pt x="578815" y="533210"/>
                </a:cubicBezTo>
                <a:cubicBezTo>
                  <a:pt x="579729" y="533438"/>
                  <a:pt x="580415" y="533781"/>
                  <a:pt x="580872" y="534239"/>
                </a:cubicBezTo>
                <a:lnTo>
                  <a:pt x="590473" y="536982"/>
                </a:lnTo>
                <a:cubicBezTo>
                  <a:pt x="590473" y="535153"/>
                  <a:pt x="589102" y="534124"/>
                  <a:pt x="586359" y="533896"/>
                </a:cubicBezTo>
                <a:cubicBezTo>
                  <a:pt x="583615" y="533667"/>
                  <a:pt x="581787" y="533324"/>
                  <a:pt x="580872" y="532867"/>
                </a:cubicBezTo>
                <a:cubicBezTo>
                  <a:pt x="563956" y="528752"/>
                  <a:pt x="549554" y="525780"/>
                  <a:pt x="537667" y="523951"/>
                </a:cubicBezTo>
                <a:lnTo>
                  <a:pt x="518464" y="519837"/>
                </a:lnTo>
                <a:lnTo>
                  <a:pt x="506120" y="517093"/>
                </a:lnTo>
                <a:lnTo>
                  <a:pt x="467715" y="510921"/>
                </a:lnTo>
                <a:cubicBezTo>
                  <a:pt x="465429" y="509093"/>
                  <a:pt x="463600" y="508178"/>
                  <a:pt x="462229" y="508178"/>
                </a:cubicBezTo>
                <a:cubicBezTo>
                  <a:pt x="460857" y="508178"/>
                  <a:pt x="459714" y="508178"/>
                  <a:pt x="458800" y="508178"/>
                </a:cubicBezTo>
                <a:cubicBezTo>
                  <a:pt x="459714" y="509550"/>
                  <a:pt x="461543" y="510578"/>
                  <a:pt x="464286" y="511264"/>
                </a:cubicBezTo>
                <a:cubicBezTo>
                  <a:pt x="467029" y="511950"/>
                  <a:pt x="469087" y="512522"/>
                  <a:pt x="470458" y="512979"/>
                </a:cubicBezTo>
                <a:lnTo>
                  <a:pt x="506120" y="520522"/>
                </a:lnTo>
                <a:cubicBezTo>
                  <a:pt x="509778" y="521437"/>
                  <a:pt x="512292" y="521894"/>
                  <a:pt x="513664" y="521894"/>
                </a:cubicBezTo>
                <a:lnTo>
                  <a:pt x="502005" y="523266"/>
                </a:lnTo>
                <a:lnTo>
                  <a:pt x="491718" y="522580"/>
                </a:lnTo>
                <a:lnTo>
                  <a:pt x="491718" y="524637"/>
                </a:lnTo>
                <a:lnTo>
                  <a:pt x="494461" y="525323"/>
                </a:lnTo>
                <a:lnTo>
                  <a:pt x="510921" y="526009"/>
                </a:lnTo>
                <a:cubicBezTo>
                  <a:pt x="511835" y="526923"/>
                  <a:pt x="514578" y="528295"/>
                  <a:pt x="519150" y="530124"/>
                </a:cubicBezTo>
                <a:lnTo>
                  <a:pt x="517779" y="530124"/>
                </a:lnTo>
                <a:cubicBezTo>
                  <a:pt x="515493" y="530124"/>
                  <a:pt x="512635" y="529781"/>
                  <a:pt x="509206" y="529095"/>
                </a:cubicBezTo>
                <a:cubicBezTo>
                  <a:pt x="505777" y="528409"/>
                  <a:pt x="502691" y="528295"/>
                  <a:pt x="499948" y="528752"/>
                </a:cubicBezTo>
                <a:cubicBezTo>
                  <a:pt x="498576" y="526923"/>
                  <a:pt x="497205" y="526123"/>
                  <a:pt x="495833" y="526352"/>
                </a:cubicBezTo>
                <a:cubicBezTo>
                  <a:pt x="494461" y="526580"/>
                  <a:pt x="493547" y="526695"/>
                  <a:pt x="493090" y="526695"/>
                </a:cubicBezTo>
                <a:lnTo>
                  <a:pt x="473202" y="521894"/>
                </a:lnTo>
                <a:lnTo>
                  <a:pt x="471144" y="521894"/>
                </a:lnTo>
                <a:cubicBezTo>
                  <a:pt x="473430" y="523266"/>
                  <a:pt x="480745" y="526237"/>
                  <a:pt x="493090" y="530810"/>
                </a:cubicBezTo>
                <a:cubicBezTo>
                  <a:pt x="495376" y="530810"/>
                  <a:pt x="499719" y="531953"/>
                  <a:pt x="506120" y="534239"/>
                </a:cubicBezTo>
                <a:lnTo>
                  <a:pt x="509549" y="531495"/>
                </a:lnTo>
                <a:cubicBezTo>
                  <a:pt x="511378" y="531495"/>
                  <a:pt x="513435" y="532067"/>
                  <a:pt x="515721" y="533210"/>
                </a:cubicBezTo>
                <a:cubicBezTo>
                  <a:pt x="518007" y="534353"/>
                  <a:pt x="519379" y="534924"/>
                  <a:pt x="519836" y="534924"/>
                </a:cubicBezTo>
                <a:cubicBezTo>
                  <a:pt x="523494" y="536296"/>
                  <a:pt x="529209" y="536982"/>
                  <a:pt x="536981" y="536982"/>
                </a:cubicBezTo>
                <a:cubicBezTo>
                  <a:pt x="538810" y="537896"/>
                  <a:pt x="541553" y="538696"/>
                  <a:pt x="545211" y="539382"/>
                </a:cubicBezTo>
                <a:cubicBezTo>
                  <a:pt x="548868" y="540068"/>
                  <a:pt x="551154" y="540639"/>
                  <a:pt x="552069" y="541097"/>
                </a:cubicBezTo>
                <a:cubicBezTo>
                  <a:pt x="555269" y="541097"/>
                  <a:pt x="557098" y="542011"/>
                  <a:pt x="557555" y="543840"/>
                </a:cubicBezTo>
                <a:lnTo>
                  <a:pt x="560298" y="543840"/>
                </a:lnTo>
                <a:cubicBezTo>
                  <a:pt x="563041" y="542925"/>
                  <a:pt x="564642" y="542697"/>
                  <a:pt x="565099" y="543154"/>
                </a:cubicBezTo>
                <a:lnTo>
                  <a:pt x="579501" y="547269"/>
                </a:lnTo>
                <a:cubicBezTo>
                  <a:pt x="570357" y="546812"/>
                  <a:pt x="561670" y="545783"/>
                  <a:pt x="553440" y="544183"/>
                </a:cubicBezTo>
                <a:cubicBezTo>
                  <a:pt x="545211" y="542582"/>
                  <a:pt x="539724" y="541554"/>
                  <a:pt x="536981" y="541097"/>
                </a:cubicBezTo>
                <a:cubicBezTo>
                  <a:pt x="535152" y="540639"/>
                  <a:pt x="532066" y="539725"/>
                  <a:pt x="527723" y="538353"/>
                </a:cubicBezTo>
                <a:cubicBezTo>
                  <a:pt x="523379" y="536982"/>
                  <a:pt x="520750" y="536296"/>
                  <a:pt x="519836" y="536296"/>
                </a:cubicBezTo>
                <a:lnTo>
                  <a:pt x="516407" y="538353"/>
                </a:lnTo>
                <a:lnTo>
                  <a:pt x="512292" y="535610"/>
                </a:lnTo>
                <a:lnTo>
                  <a:pt x="507492" y="534924"/>
                </a:lnTo>
                <a:cubicBezTo>
                  <a:pt x="502462" y="534924"/>
                  <a:pt x="497662" y="534467"/>
                  <a:pt x="493090" y="533553"/>
                </a:cubicBezTo>
                <a:cubicBezTo>
                  <a:pt x="491718" y="532181"/>
                  <a:pt x="487375" y="531038"/>
                  <a:pt x="480060" y="530124"/>
                </a:cubicBezTo>
                <a:cubicBezTo>
                  <a:pt x="478688" y="529209"/>
                  <a:pt x="477088" y="528638"/>
                  <a:pt x="475259" y="528409"/>
                </a:cubicBezTo>
                <a:cubicBezTo>
                  <a:pt x="473430" y="528181"/>
                  <a:pt x="472059" y="527838"/>
                  <a:pt x="471144" y="527380"/>
                </a:cubicBezTo>
                <a:lnTo>
                  <a:pt x="453999" y="520522"/>
                </a:lnTo>
                <a:lnTo>
                  <a:pt x="449884" y="520522"/>
                </a:lnTo>
                <a:lnTo>
                  <a:pt x="464286" y="528752"/>
                </a:lnTo>
                <a:lnTo>
                  <a:pt x="460171" y="528752"/>
                </a:lnTo>
                <a:lnTo>
                  <a:pt x="470458" y="531495"/>
                </a:lnTo>
                <a:cubicBezTo>
                  <a:pt x="470458" y="532867"/>
                  <a:pt x="470801" y="534010"/>
                  <a:pt x="471487" y="534924"/>
                </a:cubicBezTo>
                <a:cubicBezTo>
                  <a:pt x="472173" y="535839"/>
                  <a:pt x="472744" y="536982"/>
                  <a:pt x="473202" y="538353"/>
                </a:cubicBezTo>
                <a:cubicBezTo>
                  <a:pt x="472744" y="538810"/>
                  <a:pt x="472516" y="540639"/>
                  <a:pt x="472516" y="543840"/>
                </a:cubicBezTo>
                <a:cubicBezTo>
                  <a:pt x="472516" y="544297"/>
                  <a:pt x="472973" y="544411"/>
                  <a:pt x="473887" y="544183"/>
                </a:cubicBezTo>
                <a:cubicBezTo>
                  <a:pt x="474802" y="543954"/>
                  <a:pt x="475488" y="544068"/>
                  <a:pt x="475945" y="544526"/>
                </a:cubicBezTo>
                <a:cubicBezTo>
                  <a:pt x="481431" y="546812"/>
                  <a:pt x="484403" y="548183"/>
                  <a:pt x="484860" y="548640"/>
                </a:cubicBezTo>
                <a:cubicBezTo>
                  <a:pt x="484860" y="549097"/>
                  <a:pt x="484860" y="549326"/>
                  <a:pt x="484860" y="549326"/>
                </a:cubicBezTo>
                <a:lnTo>
                  <a:pt x="477316" y="548640"/>
                </a:lnTo>
                <a:lnTo>
                  <a:pt x="469773" y="547955"/>
                </a:lnTo>
                <a:lnTo>
                  <a:pt x="464286" y="547955"/>
                </a:lnTo>
                <a:cubicBezTo>
                  <a:pt x="462457" y="546126"/>
                  <a:pt x="460400" y="544983"/>
                  <a:pt x="458114" y="544526"/>
                </a:cubicBezTo>
                <a:cubicBezTo>
                  <a:pt x="455828" y="544068"/>
                  <a:pt x="453771" y="544297"/>
                  <a:pt x="451942" y="545211"/>
                </a:cubicBezTo>
                <a:lnTo>
                  <a:pt x="456742" y="548640"/>
                </a:lnTo>
                <a:cubicBezTo>
                  <a:pt x="456742" y="549097"/>
                  <a:pt x="456971" y="549212"/>
                  <a:pt x="457428" y="548983"/>
                </a:cubicBezTo>
                <a:cubicBezTo>
                  <a:pt x="457885" y="548755"/>
                  <a:pt x="458343" y="548640"/>
                  <a:pt x="458800" y="548640"/>
                </a:cubicBezTo>
                <a:cubicBezTo>
                  <a:pt x="459257" y="549555"/>
                  <a:pt x="460171" y="550583"/>
                  <a:pt x="461543" y="551726"/>
                </a:cubicBezTo>
                <a:cubicBezTo>
                  <a:pt x="462915" y="552869"/>
                  <a:pt x="464058" y="553441"/>
                  <a:pt x="464972" y="553441"/>
                </a:cubicBezTo>
                <a:lnTo>
                  <a:pt x="474573" y="554127"/>
                </a:lnTo>
                <a:lnTo>
                  <a:pt x="480060" y="558241"/>
                </a:lnTo>
                <a:cubicBezTo>
                  <a:pt x="480517" y="558241"/>
                  <a:pt x="481088" y="558127"/>
                  <a:pt x="481774" y="557899"/>
                </a:cubicBezTo>
                <a:cubicBezTo>
                  <a:pt x="482460" y="557670"/>
                  <a:pt x="482803" y="558241"/>
                  <a:pt x="482803" y="559613"/>
                </a:cubicBezTo>
                <a:cubicBezTo>
                  <a:pt x="481431" y="559156"/>
                  <a:pt x="480174" y="558813"/>
                  <a:pt x="479031" y="558584"/>
                </a:cubicBezTo>
                <a:cubicBezTo>
                  <a:pt x="477888" y="558356"/>
                  <a:pt x="477088" y="558470"/>
                  <a:pt x="476631" y="558927"/>
                </a:cubicBezTo>
                <a:lnTo>
                  <a:pt x="463600" y="556184"/>
                </a:lnTo>
                <a:cubicBezTo>
                  <a:pt x="460400" y="554812"/>
                  <a:pt x="456285" y="552869"/>
                  <a:pt x="451256" y="550355"/>
                </a:cubicBezTo>
                <a:cubicBezTo>
                  <a:pt x="446227" y="547840"/>
                  <a:pt x="441655" y="546354"/>
                  <a:pt x="437540" y="545897"/>
                </a:cubicBezTo>
                <a:cubicBezTo>
                  <a:pt x="435254" y="545440"/>
                  <a:pt x="432739" y="544411"/>
                  <a:pt x="429996" y="542811"/>
                </a:cubicBezTo>
                <a:cubicBezTo>
                  <a:pt x="427253" y="541211"/>
                  <a:pt x="425196" y="539953"/>
                  <a:pt x="423824" y="539039"/>
                </a:cubicBezTo>
                <a:lnTo>
                  <a:pt x="423824" y="543840"/>
                </a:lnTo>
                <a:cubicBezTo>
                  <a:pt x="421081" y="541554"/>
                  <a:pt x="419481" y="540411"/>
                  <a:pt x="419023" y="540411"/>
                </a:cubicBezTo>
                <a:cubicBezTo>
                  <a:pt x="418566" y="540411"/>
                  <a:pt x="417880" y="540182"/>
                  <a:pt x="416966" y="539725"/>
                </a:cubicBezTo>
                <a:cubicBezTo>
                  <a:pt x="416052" y="539268"/>
                  <a:pt x="415366" y="539268"/>
                  <a:pt x="414909" y="539725"/>
                </a:cubicBezTo>
                <a:lnTo>
                  <a:pt x="414223" y="542468"/>
                </a:lnTo>
                <a:lnTo>
                  <a:pt x="414223" y="541097"/>
                </a:lnTo>
                <a:cubicBezTo>
                  <a:pt x="412851" y="539725"/>
                  <a:pt x="411022" y="539268"/>
                  <a:pt x="408736" y="539725"/>
                </a:cubicBezTo>
                <a:lnTo>
                  <a:pt x="404622" y="539039"/>
                </a:lnTo>
                <a:lnTo>
                  <a:pt x="402564" y="536982"/>
                </a:lnTo>
                <a:cubicBezTo>
                  <a:pt x="402107" y="537439"/>
                  <a:pt x="401535" y="537553"/>
                  <a:pt x="400850" y="537325"/>
                </a:cubicBezTo>
                <a:cubicBezTo>
                  <a:pt x="400164" y="537096"/>
                  <a:pt x="399821" y="537210"/>
                  <a:pt x="399821" y="537668"/>
                </a:cubicBezTo>
                <a:cubicBezTo>
                  <a:pt x="398907" y="537210"/>
                  <a:pt x="398449" y="537439"/>
                  <a:pt x="398449" y="538353"/>
                </a:cubicBezTo>
                <a:lnTo>
                  <a:pt x="398449" y="534239"/>
                </a:lnTo>
                <a:cubicBezTo>
                  <a:pt x="397078" y="531953"/>
                  <a:pt x="394563" y="530124"/>
                  <a:pt x="390906" y="528752"/>
                </a:cubicBezTo>
                <a:cubicBezTo>
                  <a:pt x="390448" y="527838"/>
                  <a:pt x="388391" y="526923"/>
                  <a:pt x="384733" y="526009"/>
                </a:cubicBezTo>
                <a:cubicBezTo>
                  <a:pt x="384276" y="524180"/>
                  <a:pt x="383362" y="522694"/>
                  <a:pt x="381990" y="521551"/>
                </a:cubicBezTo>
                <a:cubicBezTo>
                  <a:pt x="380619" y="520408"/>
                  <a:pt x="379704" y="519379"/>
                  <a:pt x="379247" y="518465"/>
                </a:cubicBezTo>
                <a:cubicBezTo>
                  <a:pt x="379247" y="518465"/>
                  <a:pt x="379247" y="518237"/>
                  <a:pt x="379247" y="517779"/>
                </a:cubicBezTo>
                <a:cubicBezTo>
                  <a:pt x="379247" y="517322"/>
                  <a:pt x="379247" y="517093"/>
                  <a:pt x="379247" y="517093"/>
                </a:cubicBezTo>
                <a:lnTo>
                  <a:pt x="379247" y="509550"/>
                </a:lnTo>
                <a:cubicBezTo>
                  <a:pt x="376961" y="508635"/>
                  <a:pt x="375247" y="507035"/>
                  <a:pt x="374103" y="504749"/>
                </a:cubicBezTo>
                <a:cubicBezTo>
                  <a:pt x="372960" y="502463"/>
                  <a:pt x="371703" y="500406"/>
                  <a:pt x="370332" y="498577"/>
                </a:cubicBezTo>
                <a:cubicBezTo>
                  <a:pt x="363016" y="490805"/>
                  <a:pt x="359130" y="484404"/>
                  <a:pt x="358673" y="479374"/>
                </a:cubicBezTo>
                <a:lnTo>
                  <a:pt x="351129" y="473202"/>
                </a:lnTo>
                <a:lnTo>
                  <a:pt x="351129" y="472516"/>
                </a:lnTo>
                <a:cubicBezTo>
                  <a:pt x="348386" y="469773"/>
                  <a:pt x="346557" y="467716"/>
                  <a:pt x="345643" y="466344"/>
                </a:cubicBezTo>
                <a:cubicBezTo>
                  <a:pt x="345643" y="466344"/>
                  <a:pt x="345529" y="466230"/>
                  <a:pt x="345300" y="466001"/>
                </a:cubicBezTo>
                <a:cubicBezTo>
                  <a:pt x="345071" y="465773"/>
                  <a:pt x="344957" y="465658"/>
                  <a:pt x="344957" y="465658"/>
                </a:cubicBezTo>
                <a:cubicBezTo>
                  <a:pt x="344500" y="464287"/>
                  <a:pt x="342671" y="461544"/>
                  <a:pt x="339471" y="457429"/>
                </a:cubicBezTo>
                <a:cubicBezTo>
                  <a:pt x="339013" y="455600"/>
                  <a:pt x="338556" y="454686"/>
                  <a:pt x="338099" y="454686"/>
                </a:cubicBezTo>
                <a:cubicBezTo>
                  <a:pt x="338099" y="452400"/>
                  <a:pt x="336499" y="450342"/>
                  <a:pt x="333298" y="448514"/>
                </a:cubicBezTo>
                <a:cubicBezTo>
                  <a:pt x="331470" y="447599"/>
                  <a:pt x="330098" y="446228"/>
                  <a:pt x="329184" y="444399"/>
                </a:cubicBezTo>
                <a:cubicBezTo>
                  <a:pt x="329184" y="443941"/>
                  <a:pt x="328726" y="443141"/>
                  <a:pt x="327812" y="441998"/>
                </a:cubicBezTo>
                <a:cubicBezTo>
                  <a:pt x="326898" y="440855"/>
                  <a:pt x="325755" y="439598"/>
                  <a:pt x="324383" y="438226"/>
                </a:cubicBezTo>
                <a:cubicBezTo>
                  <a:pt x="324383" y="438226"/>
                  <a:pt x="323240" y="437312"/>
                  <a:pt x="320954" y="435483"/>
                </a:cubicBezTo>
                <a:cubicBezTo>
                  <a:pt x="320497" y="435483"/>
                  <a:pt x="320268" y="435941"/>
                  <a:pt x="320268" y="436855"/>
                </a:cubicBezTo>
                <a:cubicBezTo>
                  <a:pt x="320725" y="438684"/>
                  <a:pt x="321183" y="440855"/>
                  <a:pt x="321640" y="443370"/>
                </a:cubicBezTo>
                <a:cubicBezTo>
                  <a:pt x="322097" y="445885"/>
                  <a:pt x="322326" y="448742"/>
                  <a:pt x="322326" y="451943"/>
                </a:cubicBezTo>
                <a:lnTo>
                  <a:pt x="322326" y="453314"/>
                </a:lnTo>
                <a:cubicBezTo>
                  <a:pt x="322326" y="456972"/>
                  <a:pt x="323240" y="464973"/>
                  <a:pt x="325069" y="477317"/>
                </a:cubicBezTo>
                <a:cubicBezTo>
                  <a:pt x="325983" y="479146"/>
                  <a:pt x="326440" y="481432"/>
                  <a:pt x="326440" y="484175"/>
                </a:cubicBezTo>
                <a:cubicBezTo>
                  <a:pt x="326898" y="484632"/>
                  <a:pt x="327126" y="485318"/>
                  <a:pt x="327126" y="486232"/>
                </a:cubicBezTo>
                <a:cubicBezTo>
                  <a:pt x="327126" y="494005"/>
                  <a:pt x="327355" y="499491"/>
                  <a:pt x="327812" y="502692"/>
                </a:cubicBezTo>
                <a:cubicBezTo>
                  <a:pt x="327812" y="503149"/>
                  <a:pt x="327926" y="503492"/>
                  <a:pt x="328155" y="503720"/>
                </a:cubicBezTo>
                <a:cubicBezTo>
                  <a:pt x="328384" y="503949"/>
                  <a:pt x="328498" y="504292"/>
                  <a:pt x="328498" y="504749"/>
                </a:cubicBezTo>
                <a:cubicBezTo>
                  <a:pt x="328498" y="505206"/>
                  <a:pt x="328612" y="505892"/>
                  <a:pt x="328841" y="506807"/>
                </a:cubicBezTo>
                <a:cubicBezTo>
                  <a:pt x="329069" y="507721"/>
                  <a:pt x="329184" y="508407"/>
                  <a:pt x="329184" y="508864"/>
                </a:cubicBezTo>
                <a:cubicBezTo>
                  <a:pt x="329184" y="512064"/>
                  <a:pt x="330555" y="513893"/>
                  <a:pt x="333298" y="514350"/>
                </a:cubicBezTo>
                <a:lnTo>
                  <a:pt x="338099" y="515036"/>
                </a:lnTo>
                <a:cubicBezTo>
                  <a:pt x="338099" y="516408"/>
                  <a:pt x="338556" y="517093"/>
                  <a:pt x="339471" y="517093"/>
                </a:cubicBezTo>
                <a:cubicBezTo>
                  <a:pt x="340385" y="517093"/>
                  <a:pt x="340842" y="517551"/>
                  <a:pt x="340842" y="518465"/>
                </a:cubicBezTo>
                <a:cubicBezTo>
                  <a:pt x="341299" y="518465"/>
                  <a:pt x="341642" y="518579"/>
                  <a:pt x="341871" y="518808"/>
                </a:cubicBezTo>
                <a:cubicBezTo>
                  <a:pt x="342099" y="519037"/>
                  <a:pt x="342442" y="519151"/>
                  <a:pt x="342900" y="519151"/>
                </a:cubicBezTo>
                <a:cubicBezTo>
                  <a:pt x="343814" y="519151"/>
                  <a:pt x="344614" y="519379"/>
                  <a:pt x="345300" y="519837"/>
                </a:cubicBezTo>
                <a:cubicBezTo>
                  <a:pt x="345986" y="520294"/>
                  <a:pt x="346786" y="520751"/>
                  <a:pt x="347700" y="521208"/>
                </a:cubicBezTo>
                <a:lnTo>
                  <a:pt x="348386" y="521208"/>
                </a:lnTo>
                <a:lnTo>
                  <a:pt x="349072" y="523266"/>
                </a:lnTo>
                <a:lnTo>
                  <a:pt x="351129" y="526009"/>
                </a:lnTo>
                <a:cubicBezTo>
                  <a:pt x="352501" y="526923"/>
                  <a:pt x="353644" y="527838"/>
                  <a:pt x="354558" y="528752"/>
                </a:cubicBezTo>
                <a:cubicBezTo>
                  <a:pt x="356387" y="531038"/>
                  <a:pt x="357759" y="532867"/>
                  <a:pt x="358673" y="534239"/>
                </a:cubicBezTo>
                <a:cubicBezTo>
                  <a:pt x="358673" y="535153"/>
                  <a:pt x="358902" y="535610"/>
                  <a:pt x="359359" y="535610"/>
                </a:cubicBezTo>
                <a:cubicBezTo>
                  <a:pt x="359359" y="536982"/>
                  <a:pt x="360273" y="537668"/>
                  <a:pt x="362102" y="537668"/>
                </a:cubicBezTo>
                <a:lnTo>
                  <a:pt x="362788" y="537668"/>
                </a:lnTo>
                <a:lnTo>
                  <a:pt x="363474" y="535610"/>
                </a:lnTo>
                <a:cubicBezTo>
                  <a:pt x="363931" y="536524"/>
                  <a:pt x="364159" y="537439"/>
                  <a:pt x="364159" y="538353"/>
                </a:cubicBezTo>
                <a:cubicBezTo>
                  <a:pt x="364159" y="538353"/>
                  <a:pt x="363931" y="538468"/>
                  <a:pt x="363474" y="538696"/>
                </a:cubicBezTo>
                <a:cubicBezTo>
                  <a:pt x="363016" y="538925"/>
                  <a:pt x="362559" y="539268"/>
                  <a:pt x="362102" y="539725"/>
                </a:cubicBezTo>
                <a:lnTo>
                  <a:pt x="362102" y="539039"/>
                </a:lnTo>
                <a:lnTo>
                  <a:pt x="359359" y="543840"/>
                </a:lnTo>
                <a:cubicBezTo>
                  <a:pt x="358444" y="545211"/>
                  <a:pt x="358444" y="546583"/>
                  <a:pt x="359359" y="547955"/>
                </a:cubicBezTo>
                <a:cubicBezTo>
                  <a:pt x="359816" y="549783"/>
                  <a:pt x="359816" y="550926"/>
                  <a:pt x="359359" y="551383"/>
                </a:cubicBezTo>
                <a:cubicBezTo>
                  <a:pt x="359359" y="552755"/>
                  <a:pt x="360045" y="553670"/>
                  <a:pt x="361416" y="554127"/>
                </a:cubicBezTo>
                <a:cubicBezTo>
                  <a:pt x="361873" y="555955"/>
                  <a:pt x="362559" y="557670"/>
                  <a:pt x="363474" y="559270"/>
                </a:cubicBezTo>
                <a:cubicBezTo>
                  <a:pt x="364388" y="560870"/>
                  <a:pt x="365074" y="562128"/>
                  <a:pt x="365531" y="563042"/>
                </a:cubicBezTo>
                <a:cubicBezTo>
                  <a:pt x="367360" y="564414"/>
                  <a:pt x="368046" y="566243"/>
                  <a:pt x="367588" y="568528"/>
                </a:cubicBezTo>
                <a:cubicBezTo>
                  <a:pt x="366217" y="570357"/>
                  <a:pt x="365531" y="572186"/>
                  <a:pt x="365531" y="574015"/>
                </a:cubicBezTo>
                <a:cubicBezTo>
                  <a:pt x="365531" y="574472"/>
                  <a:pt x="367131" y="576301"/>
                  <a:pt x="370332" y="579501"/>
                </a:cubicBezTo>
                <a:cubicBezTo>
                  <a:pt x="370789" y="579044"/>
                  <a:pt x="371132" y="578587"/>
                  <a:pt x="371360" y="578130"/>
                </a:cubicBezTo>
                <a:cubicBezTo>
                  <a:pt x="371589" y="577672"/>
                  <a:pt x="372160" y="576987"/>
                  <a:pt x="373075" y="576072"/>
                </a:cubicBezTo>
                <a:cubicBezTo>
                  <a:pt x="373532" y="576072"/>
                  <a:pt x="373761" y="575844"/>
                  <a:pt x="373761" y="575387"/>
                </a:cubicBezTo>
                <a:cubicBezTo>
                  <a:pt x="373761" y="574929"/>
                  <a:pt x="373532" y="574472"/>
                  <a:pt x="373075" y="574015"/>
                </a:cubicBezTo>
                <a:cubicBezTo>
                  <a:pt x="372618" y="574015"/>
                  <a:pt x="371703" y="574472"/>
                  <a:pt x="370332" y="575387"/>
                </a:cubicBezTo>
                <a:lnTo>
                  <a:pt x="370332" y="574015"/>
                </a:lnTo>
                <a:cubicBezTo>
                  <a:pt x="371703" y="571272"/>
                  <a:pt x="371703" y="568986"/>
                  <a:pt x="370332" y="567157"/>
                </a:cubicBezTo>
                <a:cubicBezTo>
                  <a:pt x="372160" y="568071"/>
                  <a:pt x="373532" y="569900"/>
                  <a:pt x="374446" y="572643"/>
                </a:cubicBezTo>
                <a:lnTo>
                  <a:pt x="374446" y="568528"/>
                </a:lnTo>
                <a:cubicBezTo>
                  <a:pt x="375818" y="569443"/>
                  <a:pt x="376847" y="570472"/>
                  <a:pt x="377532" y="571615"/>
                </a:cubicBezTo>
                <a:cubicBezTo>
                  <a:pt x="378218" y="572758"/>
                  <a:pt x="378333" y="573558"/>
                  <a:pt x="377875" y="574015"/>
                </a:cubicBezTo>
                <a:cubicBezTo>
                  <a:pt x="377418" y="574472"/>
                  <a:pt x="376847" y="575272"/>
                  <a:pt x="376161" y="576415"/>
                </a:cubicBezTo>
                <a:cubicBezTo>
                  <a:pt x="375475" y="577558"/>
                  <a:pt x="374904" y="578358"/>
                  <a:pt x="374446" y="578816"/>
                </a:cubicBezTo>
                <a:lnTo>
                  <a:pt x="374446" y="580873"/>
                </a:lnTo>
                <a:lnTo>
                  <a:pt x="371017" y="583616"/>
                </a:lnTo>
                <a:cubicBezTo>
                  <a:pt x="371017" y="584073"/>
                  <a:pt x="370789" y="584530"/>
                  <a:pt x="370332" y="584988"/>
                </a:cubicBezTo>
                <a:lnTo>
                  <a:pt x="369646" y="587045"/>
                </a:lnTo>
                <a:lnTo>
                  <a:pt x="369646" y="585674"/>
                </a:lnTo>
                <a:cubicBezTo>
                  <a:pt x="368274" y="587045"/>
                  <a:pt x="367588" y="587960"/>
                  <a:pt x="367588" y="588417"/>
                </a:cubicBezTo>
                <a:lnTo>
                  <a:pt x="365531" y="589102"/>
                </a:lnTo>
                <a:cubicBezTo>
                  <a:pt x="365531" y="588188"/>
                  <a:pt x="365302" y="587731"/>
                  <a:pt x="364845" y="587731"/>
                </a:cubicBezTo>
                <a:cubicBezTo>
                  <a:pt x="364388" y="588645"/>
                  <a:pt x="363474" y="589102"/>
                  <a:pt x="362102" y="589102"/>
                </a:cubicBezTo>
                <a:lnTo>
                  <a:pt x="358673" y="589788"/>
                </a:lnTo>
                <a:cubicBezTo>
                  <a:pt x="358216" y="589788"/>
                  <a:pt x="357530" y="590245"/>
                  <a:pt x="356616" y="591160"/>
                </a:cubicBezTo>
                <a:cubicBezTo>
                  <a:pt x="355701" y="592989"/>
                  <a:pt x="354787" y="593903"/>
                  <a:pt x="353872" y="593903"/>
                </a:cubicBezTo>
                <a:cubicBezTo>
                  <a:pt x="353872" y="593903"/>
                  <a:pt x="353758" y="594017"/>
                  <a:pt x="353530" y="594246"/>
                </a:cubicBezTo>
                <a:cubicBezTo>
                  <a:pt x="353301" y="594475"/>
                  <a:pt x="353187" y="594589"/>
                  <a:pt x="353187" y="594589"/>
                </a:cubicBezTo>
                <a:cubicBezTo>
                  <a:pt x="352729" y="594589"/>
                  <a:pt x="352729" y="595275"/>
                  <a:pt x="353187" y="596646"/>
                </a:cubicBezTo>
                <a:lnTo>
                  <a:pt x="353872" y="597332"/>
                </a:lnTo>
                <a:lnTo>
                  <a:pt x="354558" y="596646"/>
                </a:lnTo>
                <a:lnTo>
                  <a:pt x="354558" y="595275"/>
                </a:lnTo>
                <a:lnTo>
                  <a:pt x="355244" y="595275"/>
                </a:lnTo>
                <a:lnTo>
                  <a:pt x="355930" y="594589"/>
                </a:lnTo>
                <a:lnTo>
                  <a:pt x="355930" y="596646"/>
                </a:lnTo>
                <a:cubicBezTo>
                  <a:pt x="355930" y="598932"/>
                  <a:pt x="355701" y="601218"/>
                  <a:pt x="355244" y="603504"/>
                </a:cubicBezTo>
                <a:cubicBezTo>
                  <a:pt x="355244" y="603962"/>
                  <a:pt x="355130" y="604304"/>
                  <a:pt x="354901" y="604533"/>
                </a:cubicBezTo>
                <a:cubicBezTo>
                  <a:pt x="354673" y="604762"/>
                  <a:pt x="354787" y="605104"/>
                  <a:pt x="355244" y="605562"/>
                </a:cubicBezTo>
                <a:cubicBezTo>
                  <a:pt x="355244" y="605562"/>
                  <a:pt x="355244" y="606019"/>
                  <a:pt x="355244" y="606933"/>
                </a:cubicBezTo>
                <a:cubicBezTo>
                  <a:pt x="354787" y="607391"/>
                  <a:pt x="354101" y="608076"/>
                  <a:pt x="353187" y="608991"/>
                </a:cubicBezTo>
                <a:cubicBezTo>
                  <a:pt x="352272" y="609905"/>
                  <a:pt x="350901" y="610362"/>
                  <a:pt x="349072" y="610362"/>
                </a:cubicBezTo>
                <a:cubicBezTo>
                  <a:pt x="349072" y="611734"/>
                  <a:pt x="348729" y="612648"/>
                  <a:pt x="348043" y="613105"/>
                </a:cubicBezTo>
                <a:cubicBezTo>
                  <a:pt x="347357" y="613563"/>
                  <a:pt x="346100" y="613791"/>
                  <a:pt x="344271" y="613791"/>
                </a:cubicBezTo>
                <a:lnTo>
                  <a:pt x="353187" y="606247"/>
                </a:lnTo>
                <a:cubicBezTo>
                  <a:pt x="352272" y="606247"/>
                  <a:pt x="351358" y="606590"/>
                  <a:pt x="350443" y="607276"/>
                </a:cubicBezTo>
                <a:cubicBezTo>
                  <a:pt x="349529" y="607962"/>
                  <a:pt x="348615" y="608076"/>
                  <a:pt x="347700" y="607619"/>
                </a:cubicBezTo>
                <a:cubicBezTo>
                  <a:pt x="347700" y="607619"/>
                  <a:pt x="347700" y="607391"/>
                  <a:pt x="347700" y="606933"/>
                </a:cubicBezTo>
                <a:cubicBezTo>
                  <a:pt x="347700" y="606476"/>
                  <a:pt x="347700" y="606247"/>
                  <a:pt x="347700" y="606247"/>
                </a:cubicBezTo>
                <a:lnTo>
                  <a:pt x="349758" y="604190"/>
                </a:lnTo>
                <a:cubicBezTo>
                  <a:pt x="348843" y="604647"/>
                  <a:pt x="347014" y="604876"/>
                  <a:pt x="344271" y="604876"/>
                </a:cubicBezTo>
                <a:cubicBezTo>
                  <a:pt x="342900" y="605333"/>
                  <a:pt x="342214" y="606019"/>
                  <a:pt x="342214" y="606933"/>
                </a:cubicBezTo>
                <a:cubicBezTo>
                  <a:pt x="342214" y="607391"/>
                  <a:pt x="342557" y="607962"/>
                  <a:pt x="343243" y="608648"/>
                </a:cubicBezTo>
                <a:cubicBezTo>
                  <a:pt x="343928" y="609334"/>
                  <a:pt x="343814" y="610362"/>
                  <a:pt x="342900" y="611734"/>
                </a:cubicBezTo>
                <a:cubicBezTo>
                  <a:pt x="342900" y="611734"/>
                  <a:pt x="342785" y="611848"/>
                  <a:pt x="342557" y="612077"/>
                </a:cubicBezTo>
                <a:cubicBezTo>
                  <a:pt x="342328" y="612305"/>
                  <a:pt x="342214" y="612420"/>
                  <a:pt x="342214" y="612420"/>
                </a:cubicBezTo>
                <a:cubicBezTo>
                  <a:pt x="341757" y="612877"/>
                  <a:pt x="341528" y="613334"/>
                  <a:pt x="341528" y="613791"/>
                </a:cubicBezTo>
                <a:cubicBezTo>
                  <a:pt x="341985" y="614249"/>
                  <a:pt x="341985" y="614706"/>
                  <a:pt x="341528" y="615163"/>
                </a:cubicBezTo>
                <a:cubicBezTo>
                  <a:pt x="341071" y="615620"/>
                  <a:pt x="340385" y="615849"/>
                  <a:pt x="339471" y="615849"/>
                </a:cubicBezTo>
                <a:lnTo>
                  <a:pt x="339471" y="613105"/>
                </a:lnTo>
                <a:lnTo>
                  <a:pt x="338785" y="613105"/>
                </a:lnTo>
                <a:lnTo>
                  <a:pt x="339471" y="610362"/>
                </a:lnTo>
                <a:cubicBezTo>
                  <a:pt x="339471" y="609448"/>
                  <a:pt x="339242" y="608533"/>
                  <a:pt x="338785" y="607619"/>
                </a:cubicBezTo>
                <a:cubicBezTo>
                  <a:pt x="338328" y="606705"/>
                  <a:pt x="338099" y="605562"/>
                  <a:pt x="338099" y="604190"/>
                </a:cubicBezTo>
                <a:lnTo>
                  <a:pt x="333298" y="605562"/>
                </a:lnTo>
                <a:cubicBezTo>
                  <a:pt x="332384" y="606476"/>
                  <a:pt x="332155" y="607619"/>
                  <a:pt x="332613" y="608991"/>
                </a:cubicBezTo>
                <a:cubicBezTo>
                  <a:pt x="332155" y="608991"/>
                  <a:pt x="331813" y="608991"/>
                  <a:pt x="331584" y="608991"/>
                </a:cubicBezTo>
                <a:cubicBezTo>
                  <a:pt x="331355" y="608991"/>
                  <a:pt x="331012" y="608991"/>
                  <a:pt x="330555" y="608991"/>
                </a:cubicBezTo>
                <a:cubicBezTo>
                  <a:pt x="329641" y="608991"/>
                  <a:pt x="329069" y="609334"/>
                  <a:pt x="328841" y="610019"/>
                </a:cubicBezTo>
                <a:cubicBezTo>
                  <a:pt x="328612" y="610705"/>
                  <a:pt x="328269" y="611048"/>
                  <a:pt x="327812" y="611048"/>
                </a:cubicBezTo>
                <a:lnTo>
                  <a:pt x="327812" y="611734"/>
                </a:lnTo>
                <a:cubicBezTo>
                  <a:pt x="327812" y="612648"/>
                  <a:pt x="328041" y="613563"/>
                  <a:pt x="328498" y="614477"/>
                </a:cubicBezTo>
                <a:cubicBezTo>
                  <a:pt x="328955" y="615391"/>
                  <a:pt x="329184" y="616306"/>
                  <a:pt x="329184" y="617220"/>
                </a:cubicBezTo>
                <a:cubicBezTo>
                  <a:pt x="326898" y="619049"/>
                  <a:pt x="324612" y="620192"/>
                  <a:pt x="322326" y="620649"/>
                </a:cubicBezTo>
                <a:lnTo>
                  <a:pt x="320268" y="620649"/>
                </a:lnTo>
                <a:cubicBezTo>
                  <a:pt x="319811" y="620649"/>
                  <a:pt x="319468" y="620535"/>
                  <a:pt x="319240" y="620306"/>
                </a:cubicBezTo>
                <a:cubicBezTo>
                  <a:pt x="319011" y="620078"/>
                  <a:pt x="318897" y="619964"/>
                  <a:pt x="318897" y="619964"/>
                </a:cubicBezTo>
                <a:cubicBezTo>
                  <a:pt x="318897" y="619964"/>
                  <a:pt x="319011" y="619849"/>
                  <a:pt x="319240" y="619621"/>
                </a:cubicBezTo>
                <a:cubicBezTo>
                  <a:pt x="319468" y="619392"/>
                  <a:pt x="319811" y="619278"/>
                  <a:pt x="320268" y="619278"/>
                </a:cubicBezTo>
                <a:lnTo>
                  <a:pt x="321640" y="619278"/>
                </a:lnTo>
                <a:cubicBezTo>
                  <a:pt x="322097" y="619278"/>
                  <a:pt x="323011" y="619278"/>
                  <a:pt x="324383" y="619278"/>
                </a:cubicBezTo>
                <a:cubicBezTo>
                  <a:pt x="324383" y="617906"/>
                  <a:pt x="324154" y="616306"/>
                  <a:pt x="323697" y="614477"/>
                </a:cubicBezTo>
                <a:lnTo>
                  <a:pt x="320954" y="613791"/>
                </a:lnTo>
                <a:cubicBezTo>
                  <a:pt x="319582" y="613791"/>
                  <a:pt x="318668" y="614706"/>
                  <a:pt x="318211" y="616535"/>
                </a:cubicBezTo>
                <a:lnTo>
                  <a:pt x="317525" y="616535"/>
                </a:lnTo>
                <a:cubicBezTo>
                  <a:pt x="316153" y="616535"/>
                  <a:pt x="315468" y="616077"/>
                  <a:pt x="315468" y="615163"/>
                </a:cubicBezTo>
                <a:cubicBezTo>
                  <a:pt x="314553" y="616077"/>
                  <a:pt x="313639" y="616306"/>
                  <a:pt x="312724" y="615849"/>
                </a:cubicBezTo>
                <a:lnTo>
                  <a:pt x="312039" y="615849"/>
                </a:lnTo>
                <a:cubicBezTo>
                  <a:pt x="310210" y="615849"/>
                  <a:pt x="307467" y="615163"/>
                  <a:pt x="303809" y="613791"/>
                </a:cubicBezTo>
                <a:cubicBezTo>
                  <a:pt x="301980" y="612420"/>
                  <a:pt x="300380" y="611734"/>
                  <a:pt x="299008" y="611734"/>
                </a:cubicBezTo>
                <a:cubicBezTo>
                  <a:pt x="298551" y="612191"/>
                  <a:pt x="298666" y="612648"/>
                  <a:pt x="299351" y="613105"/>
                </a:cubicBezTo>
                <a:cubicBezTo>
                  <a:pt x="300037" y="613563"/>
                  <a:pt x="300380" y="613791"/>
                  <a:pt x="300380" y="613791"/>
                </a:cubicBezTo>
                <a:lnTo>
                  <a:pt x="299008" y="614477"/>
                </a:lnTo>
                <a:cubicBezTo>
                  <a:pt x="297637" y="614020"/>
                  <a:pt x="296151" y="613677"/>
                  <a:pt x="294551" y="613448"/>
                </a:cubicBezTo>
                <a:cubicBezTo>
                  <a:pt x="292951" y="613220"/>
                  <a:pt x="291922" y="612877"/>
                  <a:pt x="291465" y="612420"/>
                </a:cubicBezTo>
                <a:lnTo>
                  <a:pt x="285978" y="607619"/>
                </a:lnTo>
                <a:cubicBezTo>
                  <a:pt x="285978" y="606705"/>
                  <a:pt x="285292" y="606019"/>
                  <a:pt x="283921" y="605562"/>
                </a:cubicBezTo>
                <a:lnTo>
                  <a:pt x="280492" y="604190"/>
                </a:lnTo>
                <a:cubicBezTo>
                  <a:pt x="279120" y="604190"/>
                  <a:pt x="277977" y="604190"/>
                  <a:pt x="277063" y="604190"/>
                </a:cubicBezTo>
                <a:lnTo>
                  <a:pt x="275005" y="604190"/>
                </a:lnTo>
                <a:lnTo>
                  <a:pt x="272948" y="601447"/>
                </a:lnTo>
                <a:cubicBezTo>
                  <a:pt x="271576" y="601447"/>
                  <a:pt x="270891" y="600990"/>
                  <a:pt x="270891" y="600075"/>
                </a:cubicBezTo>
                <a:cubicBezTo>
                  <a:pt x="271348" y="599618"/>
                  <a:pt x="271919" y="599618"/>
                  <a:pt x="272605" y="600075"/>
                </a:cubicBezTo>
                <a:cubicBezTo>
                  <a:pt x="273291" y="600532"/>
                  <a:pt x="274091" y="600532"/>
                  <a:pt x="275005" y="600075"/>
                </a:cubicBezTo>
                <a:cubicBezTo>
                  <a:pt x="275005" y="599618"/>
                  <a:pt x="274891" y="599275"/>
                  <a:pt x="274663" y="599047"/>
                </a:cubicBezTo>
                <a:cubicBezTo>
                  <a:pt x="274434" y="598818"/>
                  <a:pt x="274091" y="598704"/>
                  <a:pt x="273634" y="598704"/>
                </a:cubicBezTo>
                <a:cubicBezTo>
                  <a:pt x="271348" y="597789"/>
                  <a:pt x="269519" y="597332"/>
                  <a:pt x="268147" y="597332"/>
                </a:cubicBezTo>
                <a:lnTo>
                  <a:pt x="268147" y="596646"/>
                </a:lnTo>
                <a:cubicBezTo>
                  <a:pt x="269519" y="596646"/>
                  <a:pt x="271005" y="596989"/>
                  <a:pt x="272605" y="597675"/>
                </a:cubicBezTo>
                <a:cubicBezTo>
                  <a:pt x="274205" y="598361"/>
                  <a:pt x="275463" y="598704"/>
                  <a:pt x="276377" y="598704"/>
                </a:cubicBezTo>
                <a:cubicBezTo>
                  <a:pt x="276377" y="597789"/>
                  <a:pt x="275920" y="597103"/>
                  <a:pt x="275005" y="596646"/>
                </a:cubicBezTo>
                <a:lnTo>
                  <a:pt x="275005" y="595960"/>
                </a:lnTo>
                <a:cubicBezTo>
                  <a:pt x="275005" y="595046"/>
                  <a:pt x="273862" y="594360"/>
                  <a:pt x="271576" y="593903"/>
                </a:cubicBezTo>
                <a:lnTo>
                  <a:pt x="270891" y="591160"/>
                </a:lnTo>
                <a:cubicBezTo>
                  <a:pt x="269519" y="590703"/>
                  <a:pt x="268490" y="589903"/>
                  <a:pt x="267805" y="588760"/>
                </a:cubicBezTo>
                <a:cubicBezTo>
                  <a:pt x="267119" y="587617"/>
                  <a:pt x="266319" y="587045"/>
                  <a:pt x="265404" y="587045"/>
                </a:cubicBezTo>
                <a:cubicBezTo>
                  <a:pt x="264947" y="587502"/>
                  <a:pt x="264718" y="588188"/>
                  <a:pt x="264718" y="589102"/>
                </a:cubicBezTo>
                <a:cubicBezTo>
                  <a:pt x="263347" y="589102"/>
                  <a:pt x="262661" y="588645"/>
                  <a:pt x="262661" y="587731"/>
                </a:cubicBezTo>
                <a:lnTo>
                  <a:pt x="261975" y="584988"/>
                </a:lnTo>
                <a:lnTo>
                  <a:pt x="260604" y="586359"/>
                </a:lnTo>
                <a:lnTo>
                  <a:pt x="260604" y="585674"/>
                </a:lnTo>
                <a:cubicBezTo>
                  <a:pt x="256489" y="584302"/>
                  <a:pt x="253288" y="582473"/>
                  <a:pt x="251002" y="580187"/>
                </a:cubicBezTo>
                <a:cubicBezTo>
                  <a:pt x="249631" y="579273"/>
                  <a:pt x="249859" y="578358"/>
                  <a:pt x="251688" y="577444"/>
                </a:cubicBezTo>
                <a:cubicBezTo>
                  <a:pt x="249859" y="575158"/>
                  <a:pt x="248488" y="574015"/>
                  <a:pt x="247573" y="574015"/>
                </a:cubicBezTo>
                <a:cubicBezTo>
                  <a:pt x="243001" y="571272"/>
                  <a:pt x="239115" y="569443"/>
                  <a:pt x="235915" y="568528"/>
                </a:cubicBezTo>
                <a:lnTo>
                  <a:pt x="234543" y="568528"/>
                </a:lnTo>
                <a:cubicBezTo>
                  <a:pt x="235458" y="568986"/>
                  <a:pt x="236486" y="569443"/>
                  <a:pt x="237629" y="569900"/>
                </a:cubicBezTo>
                <a:cubicBezTo>
                  <a:pt x="238772" y="570357"/>
                  <a:pt x="240030" y="571043"/>
                  <a:pt x="241401" y="571957"/>
                </a:cubicBezTo>
                <a:cubicBezTo>
                  <a:pt x="241401" y="572415"/>
                  <a:pt x="241173" y="572872"/>
                  <a:pt x="240715" y="573329"/>
                </a:cubicBezTo>
                <a:cubicBezTo>
                  <a:pt x="240258" y="573786"/>
                  <a:pt x="240487" y="574243"/>
                  <a:pt x="241401" y="574701"/>
                </a:cubicBezTo>
                <a:cubicBezTo>
                  <a:pt x="241858" y="575158"/>
                  <a:pt x="241173" y="575387"/>
                  <a:pt x="239344" y="575387"/>
                </a:cubicBezTo>
                <a:cubicBezTo>
                  <a:pt x="238887" y="574929"/>
                  <a:pt x="238658" y="574586"/>
                  <a:pt x="238658" y="574358"/>
                </a:cubicBezTo>
                <a:cubicBezTo>
                  <a:pt x="238658" y="574129"/>
                  <a:pt x="238658" y="574015"/>
                  <a:pt x="238658" y="574015"/>
                </a:cubicBezTo>
                <a:lnTo>
                  <a:pt x="233857" y="570586"/>
                </a:lnTo>
                <a:lnTo>
                  <a:pt x="231114" y="569900"/>
                </a:lnTo>
                <a:lnTo>
                  <a:pt x="228371" y="571957"/>
                </a:lnTo>
                <a:cubicBezTo>
                  <a:pt x="228371" y="571957"/>
                  <a:pt x="228257" y="571843"/>
                  <a:pt x="228028" y="571615"/>
                </a:cubicBezTo>
                <a:cubicBezTo>
                  <a:pt x="227800" y="571386"/>
                  <a:pt x="227685" y="571272"/>
                  <a:pt x="227685" y="571272"/>
                </a:cubicBezTo>
                <a:lnTo>
                  <a:pt x="223570" y="569214"/>
                </a:lnTo>
                <a:cubicBezTo>
                  <a:pt x="223570" y="569214"/>
                  <a:pt x="223456" y="569214"/>
                  <a:pt x="223228" y="569214"/>
                </a:cubicBezTo>
                <a:cubicBezTo>
                  <a:pt x="222999" y="569214"/>
                  <a:pt x="222656" y="569214"/>
                  <a:pt x="222199" y="569214"/>
                </a:cubicBezTo>
                <a:cubicBezTo>
                  <a:pt x="221284" y="567385"/>
                  <a:pt x="219456" y="566471"/>
                  <a:pt x="216712" y="566471"/>
                </a:cubicBezTo>
                <a:lnTo>
                  <a:pt x="216027" y="566471"/>
                </a:lnTo>
                <a:lnTo>
                  <a:pt x="216027" y="564414"/>
                </a:lnTo>
                <a:cubicBezTo>
                  <a:pt x="210083" y="561670"/>
                  <a:pt x="206197" y="559842"/>
                  <a:pt x="204368" y="558927"/>
                </a:cubicBezTo>
                <a:cubicBezTo>
                  <a:pt x="205282" y="558927"/>
                  <a:pt x="206197" y="559042"/>
                  <a:pt x="207111" y="559270"/>
                </a:cubicBezTo>
                <a:cubicBezTo>
                  <a:pt x="208026" y="559499"/>
                  <a:pt x="208711" y="559613"/>
                  <a:pt x="209169" y="559613"/>
                </a:cubicBezTo>
                <a:lnTo>
                  <a:pt x="209854" y="558927"/>
                </a:lnTo>
                <a:cubicBezTo>
                  <a:pt x="209854" y="559842"/>
                  <a:pt x="210769" y="560528"/>
                  <a:pt x="212598" y="560985"/>
                </a:cubicBezTo>
                <a:lnTo>
                  <a:pt x="212598" y="559613"/>
                </a:lnTo>
                <a:lnTo>
                  <a:pt x="209854" y="556870"/>
                </a:lnTo>
                <a:cubicBezTo>
                  <a:pt x="204825" y="554127"/>
                  <a:pt x="201853" y="552298"/>
                  <a:pt x="200939" y="551383"/>
                </a:cubicBezTo>
                <a:lnTo>
                  <a:pt x="188595" y="543840"/>
                </a:lnTo>
                <a:cubicBezTo>
                  <a:pt x="186766" y="542925"/>
                  <a:pt x="184708" y="541439"/>
                  <a:pt x="182422" y="539382"/>
                </a:cubicBezTo>
                <a:cubicBezTo>
                  <a:pt x="180136" y="537325"/>
                  <a:pt x="178536" y="535610"/>
                  <a:pt x="177622" y="534239"/>
                </a:cubicBezTo>
                <a:cubicBezTo>
                  <a:pt x="176707" y="533781"/>
                  <a:pt x="175107" y="532410"/>
                  <a:pt x="172821" y="530124"/>
                </a:cubicBezTo>
                <a:lnTo>
                  <a:pt x="172135" y="529438"/>
                </a:lnTo>
                <a:cubicBezTo>
                  <a:pt x="169392" y="527152"/>
                  <a:pt x="166192" y="523037"/>
                  <a:pt x="162534" y="517093"/>
                </a:cubicBezTo>
                <a:lnTo>
                  <a:pt x="158419" y="510235"/>
                </a:lnTo>
                <a:cubicBezTo>
                  <a:pt x="158419" y="508864"/>
                  <a:pt x="157962" y="507378"/>
                  <a:pt x="157048" y="505778"/>
                </a:cubicBezTo>
                <a:cubicBezTo>
                  <a:pt x="156133" y="504178"/>
                  <a:pt x="155219" y="502463"/>
                  <a:pt x="154305" y="500634"/>
                </a:cubicBezTo>
                <a:lnTo>
                  <a:pt x="154990" y="500634"/>
                </a:lnTo>
                <a:cubicBezTo>
                  <a:pt x="154990" y="500634"/>
                  <a:pt x="155105" y="500749"/>
                  <a:pt x="155333" y="500977"/>
                </a:cubicBezTo>
                <a:cubicBezTo>
                  <a:pt x="155562" y="501206"/>
                  <a:pt x="155676" y="501320"/>
                  <a:pt x="155676" y="501320"/>
                </a:cubicBezTo>
                <a:cubicBezTo>
                  <a:pt x="155676" y="500863"/>
                  <a:pt x="155791" y="500291"/>
                  <a:pt x="156019" y="499606"/>
                </a:cubicBezTo>
                <a:cubicBezTo>
                  <a:pt x="156248" y="498920"/>
                  <a:pt x="155905" y="498577"/>
                  <a:pt x="154990" y="498577"/>
                </a:cubicBezTo>
                <a:lnTo>
                  <a:pt x="154990" y="500634"/>
                </a:lnTo>
                <a:cubicBezTo>
                  <a:pt x="152704" y="496062"/>
                  <a:pt x="151561" y="493548"/>
                  <a:pt x="151561" y="493091"/>
                </a:cubicBezTo>
                <a:cubicBezTo>
                  <a:pt x="152476" y="493091"/>
                  <a:pt x="153047" y="493548"/>
                  <a:pt x="153276" y="494462"/>
                </a:cubicBezTo>
                <a:cubicBezTo>
                  <a:pt x="153505" y="495376"/>
                  <a:pt x="153847" y="495834"/>
                  <a:pt x="154305" y="495834"/>
                </a:cubicBezTo>
                <a:cubicBezTo>
                  <a:pt x="154305" y="494919"/>
                  <a:pt x="154533" y="494233"/>
                  <a:pt x="154990" y="493776"/>
                </a:cubicBezTo>
                <a:cubicBezTo>
                  <a:pt x="154990" y="493776"/>
                  <a:pt x="155105" y="493891"/>
                  <a:pt x="155333" y="494119"/>
                </a:cubicBezTo>
                <a:cubicBezTo>
                  <a:pt x="155562" y="494348"/>
                  <a:pt x="155676" y="494462"/>
                  <a:pt x="155676" y="494462"/>
                </a:cubicBezTo>
                <a:cubicBezTo>
                  <a:pt x="155676" y="495376"/>
                  <a:pt x="156362" y="496062"/>
                  <a:pt x="157734" y="496520"/>
                </a:cubicBezTo>
                <a:cubicBezTo>
                  <a:pt x="157734" y="498348"/>
                  <a:pt x="157962" y="500177"/>
                  <a:pt x="158419" y="502006"/>
                </a:cubicBezTo>
                <a:lnTo>
                  <a:pt x="158419" y="504063"/>
                </a:lnTo>
                <a:cubicBezTo>
                  <a:pt x="158419" y="504520"/>
                  <a:pt x="158419" y="505206"/>
                  <a:pt x="158419" y="506121"/>
                </a:cubicBezTo>
                <a:lnTo>
                  <a:pt x="161163" y="511607"/>
                </a:lnTo>
                <a:cubicBezTo>
                  <a:pt x="162991" y="516636"/>
                  <a:pt x="167563" y="522808"/>
                  <a:pt x="174879" y="530124"/>
                </a:cubicBezTo>
                <a:cubicBezTo>
                  <a:pt x="175336" y="530124"/>
                  <a:pt x="175793" y="530124"/>
                  <a:pt x="176250" y="530124"/>
                </a:cubicBezTo>
                <a:cubicBezTo>
                  <a:pt x="176707" y="530124"/>
                  <a:pt x="177165" y="530124"/>
                  <a:pt x="177622" y="530124"/>
                </a:cubicBezTo>
                <a:cubicBezTo>
                  <a:pt x="175336" y="527380"/>
                  <a:pt x="173736" y="525552"/>
                  <a:pt x="172821" y="524637"/>
                </a:cubicBezTo>
                <a:cubicBezTo>
                  <a:pt x="172821" y="523723"/>
                  <a:pt x="171907" y="523266"/>
                  <a:pt x="170078" y="523266"/>
                </a:cubicBezTo>
                <a:cubicBezTo>
                  <a:pt x="169621" y="522351"/>
                  <a:pt x="169164" y="521323"/>
                  <a:pt x="168706" y="520180"/>
                </a:cubicBezTo>
                <a:cubicBezTo>
                  <a:pt x="168249" y="519037"/>
                  <a:pt x="167563" y="517779"/>
                  <a:pt x="166649" y="516408"/>
                </a:cubicBezTo>
                <a:cubicBezTo>
                  <a:pt x="164363" y="514579"/>
                  <a:pt x="163220" y="512750"/>
                  <a:pt x="163220" y="510921"/>
                </a:cubicBezTo>
                <a:cubicBezTo>
                  <a:pt x="163220" y="510464"/>
                  <a:pt x="163220" y="510007"/>
                  <a:pt x="163220" y="509550"/>
                </a:cubicBezTo>
                <a:cubicBezTo>
                  <a:pt x="163220" y="508635"/>
                  <a:pt x="162991" y="508178"/>
                  <a:pt x="162534" y="508178"/>
                </a:cubicBezTo>
                <a:lnTo>
                  <a:pt x="162534" y="504749"/>
                </a:lnTo>
                <a:lnTo>
                  <a:pt x="163220" y="506807"/>
                </a:lnTo>
                <a:lnTo>
                  <a:pt x="163906" y="508178"/>
                </a:lnTo>
                <a:cubicBezTo>
                  <a:pt x="163906" y="507721"/>
                  <a:pt x="164363" y="507492"/>
                  <a:pt x="165277" y="507492"/>
                </a:cubicBezTo>
                <a:cubicBezTo>
                  <a:pt x="167563" y="510693"/>
                  <a:pt x="168706" y="512750"/>
                  <a:pt x="168706" y="513664"/>
                </a:cubicBezTo>
                <a:cubicBezTo>
                  <a:pt x="169621" y="515036"/>
                  <a:pt x="170992" y="515722"/>
                  <a:pt x="172821" y="515722"/>
                </a:cubicBezTo>
                <a:cubicBezTo>
                  <a:pt x="173278" y="517551"/>
                  <a:pt x="173621" y="518579"/>
                  <a:pt x="173850" y="518808"/>
                </a:cubicBezTo>
                <a:cubicBezTo>
                  <a:pt x="174079" y="519037"/>
                  <a:pt x="175336" y="519379"/>
                  <a:pt x="177622" y="519837"/>
                </a:cubicBezTo>
                <a:cubicBezTo>
                  <a:pt x="177622" y="519379"/>
                  <a:pt x="177279" y="519037"/>
                  <a:pt x="176593" y="518808"/>
                </a:cubicBezTo>
                <a:cubicBezTo>
                  <a:pt x="175907" y="518579"/>
                  <a:pt x="175564" y="518237"/>
                  <a:pt x="175564" y="517779"/>
                </a:cubicBezTo>
                <a:lnTo>
                  <a:pt x="181737" y="522580"/>
                </a:lnTo>
                <a:cubicBezTo>
                  <a:pt x="182194" y="523037"/>
                  <a:pt x="182537" y="523266"/>
                  <a:pt x="182765" y="523266"/>
                </a:cubicBezTo>
                <a:cubicBezTo>
                  <a:pt x="182994" y="523266"/>
                  <a:pt x="183108" y="523266"/>
                  <a:pt x="183108" y="523266"/>
                </a:cubicBezTo>
                <a:lnTo>
                  <a:pt x="183108" y="522580"/>
                </a:lnTo>
                <a:lnTo>
                  <a:pt x="181737" y="519837"/>
                </a:lnTo>
                <a:cubicBezTo>
                  <a:pt x="177622" y="516636"/>
                  <a:pt x="174879" y="514122"/>
                  <a:pt x="173507" y="512293"/>
                </a:cubicBezTo>
                <a:cubicBezTo>
                  <a:pt x="173050" y="511378"/>
                  <a:pt x="172364" y="510578"/>
                  <a:pt x="171450" y="509893"/>
                </a:cubicBezTo>
                <a:cubicBezTo>
                  <a:pt x="170535" y="509207"/>
                  <a:pt x="169849" y="508635"/>
                  <a:pt x="169392" y="508178"/>
                </a:cubicBezTo>
                <a:cubicBezTo>
                  <a:pt x="168935" y="507721"/>
                  <a:pt x="168706" y="506807"/>
                  <a:pt x="168706" y="505435"/>
                </a:cubicBezTo>
                <a:lnTo>
                  <a:pt x="168706" y="504063"/>
                </a:lnTo>
                <a:cubicBezTo>
                  <a:pt x="164134" y="496748"/>
                  <a:pt x="160705" y="488518"/>
                  <a:pt x="158419" y="479374"/>
                </a:cubicBezTo>
                <a:lnTo>
                  <a:pt x="154305" y="482118"/>
                </a:lnTo>
                <a:cubicBezTo>
                  <a:pt x="153847" y="483032"/>
                  <a:pt x="153733" y="483947"/>
                  <a:pt x="153962" y="484861"/>
                </a:cubicBezTo>
                <a:cubicBezTo>
                  <a:pt x="154190" y="485775"/>
                  <a:pt x="154305" y="486461"/>
                  <a:pt x="154305" y="486918"/>
                </a:cubicBezTo>
                <a:lnTo>
                  <a:pt x="152933" y="484861"/>
                </a:lnTo>
                <a:cubicBezTo>
                  <a:pt x="152019" y="485775"/>
                  <a:pt x="151561" y="486804"/>
                  <a:pt x="151561" y="487947"/>
                </a:cubicBezTo>
                <a:cubicBezTo>
                  <a:pt x="151561" y="489090"/>
                  <a:pt x="151561" y="489890"/>
                  <a:pt x="151561" y="490347"/>
                </a:cubicBezTo>
                <a:cubicBezTo>
                  <a:pt x="150190" y="488976"/>
                  <a:pt x="149504" y="488290"/>
                  <a:pt x="149504" y="488290"/>
                </a:cubicBezTo>
                <a:cubicBezTo>
                  <a:pt x="149504" y="488290"/>
                  <a:pt x="149390" y="488404"/>
                  <a:pt x="149161" y="488633"/>
                </a:cubicBezTo>
                <a:cubicBezTo>
                  <a:pt x="148933" y="488861"/>
                  <a:pt x="148818" y="488976"/>
                  <a:pt x="148818" y="488976"/>
                </a:cubicBezTo>
                <a:lnTo>
                  <a:pt x="137845" y="500634"/>
                </a:lnTo>
                <a:cubicBezTo>
                  <a:pt x="137845" y="501091"/>
                  <a:pt x="137731" y="501434"/>
                  <a:pt x="137503" y="501663"/>
                </a:cubicBezTo>
                <a:cubicBezTo>
                  <a:pt x="137274" y="501892"/>
                  <a:pt x="136931" y="502235"/>
                  <a:pt x="136474" y="502692"/>
                </a:cubicBezTo>
                <a:lnTo>
                  <a:pt x="133045" y="506807"/>
                </a:lnTo>
                <a:lnTo>
                  <a:pt x="127558" y="513664"/>
                </a:lnTo>
                <a:cubicBezTo>
                  <a:pt x="126644" y="514579"/>
                  <a:pt x="126073" y="515608"/>
                  <a:pt x="125844" y="516751"/>
                </a:cubicBezTo>
                <a:cubicBezTo>
                  <a:pt x="125615" y="517894"/>
                  <a:pt x="125501" y="518694"/>
                  <a:pt x="125501" y="519151"/>
                </a:cubicBezTo>
                <a:lnTo>
                  <a:pt x="125501" y="523951"/>
                </a:lnTo>
                <a:lnTo>
                  <a:pt x="126187" y="523951"/>
                </a:lnTo>
                <a:lnTo>
                  <a:pt x="128244" y="522580"/>
                </a:lnTo>
                <a:cubicBezTo>
                  <a:pt x="128244" y="523037"/>
                  <a:pt x="128130" y="523837"/>
                  <a:pt x="127901" y="524980"/>
                </a:cubicBezTo>
                <a:cubicBezTo>
                  <a:pt x="127673" y="526123"/>
                  <a:pt x="127558" y="527152"/>
                  <a:pt x="127558" y="528066"/>
                </a:cubicBezTo>
                <a:lnTo>
                  <a:pt x="125501" y="530810"/>
                </a:lnTo>
                <a:cubicBezTo>
                  <a:pt x="124587" y="530810"/>
                  <a:pt x="123672" y="531495"/>
                  <a:pt x="122758" y="532867"/>
                </a:cubicBezTo>
                <a:cubicBezTo>
                  <a:pt x="122758" y="533324"/>
                  <a:pt x="122072" y="533896"/>
                  <a:pt x="120700" y="534581"/>
                </a:cubicBezTo>
                <a:cubicBezTo>
                  <a:pt x="119329" y="535267"/>
                  <a:pt x="118186" y="535610"/>
                  <a:pt x="117271" y="535610"/>
                </a:cubicBezTo>
                <a:cubicBezTo>
                  <a:pt x="114985" y="536067"/>
                  <a:pt x="113842" y="537210"/>
                  <a:pt x="113842" y="539039"/>
                </a:cubicBezTo>
                <a:lnTo>
                  <a:pt x="113842" y="540411"/>
                </a:lnTo>
                <a:cubicBezTo>
                  <a:pt x="113385" y="541782"/>
                  <a:pt x="112928" y="542582"/>
                  <a:pt x="112471" y="542811"/>
                </a:cubicBezTo>
                <a:cubicBezTo>
                  <a:pt x="112014" y="543040"/>
                  <a:pt x="110642" y="543154"/>
                  <a:pt x="108356" y="543154"/>
                </a:cubicBezTo>
                <a:cubicBezTo>
                  <a:pt x="107899" y="543154"/>
                  <a:pt x="107670" y="543268"/>
                  <a:pt x="107670" y="543497"/>
                </a:cubicBezTo>
                <a:cubicBezTo>
                  <a:pt x="107670" y="543725"/>
                  <a:pt x="107442" y="543840"/>
                  <a:pt x="106984" y="543840"/>
                </a:cubicBezTo>
                <a:cubicBezTo>
                  <a:pt x="105613" y="543840"/>
                  <a:pt x="104927" y="544754"/>
                  <a:pt x="104927" y="546583"/>
                </a:cubicBezTo>
                <a:cubicBezTo>
                  <a:pt x="104927" y="547040"/>
                  <a:pt x="104813" y="547383"/>
                  <a:pt x="104584" y="547612"/>
                </a:cubicBezTo>
                <a:cubicBezTo>
                  <a:pt x="104356" y="547840"/>
                  <a:pt x="104241" y="547726"/>
                  <a:pt x="104241" y="547269"/>
                </a:cubicBezTo>
                <a:cubicBezTo>
                  <a:pt x="102412" y="546812"/>
                  <a:pt x="101498" y="546126"/>
                  <a:pt x="101498" y="545211"/>
                </a:cubicBezTo>
                <a:cubicBezTo>
                  <a:pt x="100584" y="545211"/>
                  <a:pt x="100126" y="545897"/>
                  <a:pt x="100126" y="547269"/>
                </a:cubicBezTo>
                <a:cubicBezTo>
                  <a:pt x="99669" y="548183"/>
                  <a:pt x="99098" y="548755"/>
                  <a:pt x="98412" y="548983"/>
                </a:cubicBezTo>
                <a:cubicBezTo>
                  <a:pt x="97726" y="549212"/>
                  <a:pt x="97155" y="549097"/>
                  <a:pt x="96697" y="548640"/>
                </a:cubicBezTo>
                <a:cubicBezTo>
                  <a:pt x="96240" y="548183"/>
                  <a:pt x="95554" y="547840"/>
                  <a:pt x="94640" y="547612"/>
                </a:cubicBezTo>
                <a:cubicBezTo>
                  <a:pt x="93726" y="547383"/>
                  <a:pt x="93040" y="547040"/>
                  <a:pt x="92583" y="546583"/>
                </a:cubicBezTo>
                <a:cubicBezTo>
                  <a:pt x="91668" y="546583"/>
                  <a:pt x="90068" y="546126"/>
                  <a:pt x="87782" y="545211"/>
                </a:cubicBezTo>
                <a:lnTo>
                  <a:pt x="85039" y="545211"/>
                </a:lnTo>
                <a:cubicBezTo>
                  <a:pt x="84582" y="544297"/>
                  <a:pt x="83210" y="543840"/>
                  <a:pt x="80924" y="543840"/>
                </a:cubicBezTo>
                <a:cubicBezTo>
                  <a:pt x="79095" y="543382"/>
                  <a:pt x="77952" y="543154"/>
                  <a:pt x="77495" y="543154"/>
                </a:cubicBezTo>
                <a:cubicBezTo>
                  <a:pt x="76123" y="543154"/>
                  <a:pt x="75209" y="542925"/>
                  <a:pt x="74752" y="542468"/>
                </a:cubicBezTo>
                <a:cubicBezTo>
                  <a:pt x="71551" y="541097"/>
                  <a:pt x="69494" y="540182"/>
                  <a:pt x="68580" y="539725"/>
                </a:cubicBezTo>
                <a:cubicBezTo>
                  <a:pt x="68580" y="540182"/>
                  <a:pt x="68351" y="540754"/>
                  <a:pt x="67894" y="541439"/>
                </a:cubicBezTo>
                <a:cubicBezTo>
                  <a:pt x="67437" y="542125"/>
                  <a:pt x="67208" y="542697"/>
                  <a:pt x="67208" y="543154"/>
                </a:cubicBezTo>
                <a:lnTo>
                  <a:pt x="65151" y="543154"/>
                </a:lnTo>
                <a:cubicBezTo>
                  <a:pt x="64236" y="542239"/>
                  <a:pt x="61722" y="541325"/>
                  <a:pt x="57607" y="540411"/>
                </a:cubicBezTo>
                <a:cubicBezTo>
                  <a:pt x="56235" y="540411"/>
                  <a:pt x="55207" y="540182"/>
                  <a:pt x="54521" y="539725"/>
                </a:cubicBezTo>
                <a:cubicBezTo>
                  <a:pt x="53835" y="539268"/>
                  <a:pt x="53263" y="538810"/>
                  <a:pt x="52806" y="538353"/>
                </a:cubicBezTo>
                <a:cubicBezTo>
                  <a:pt x="48691" y="536067"/>
                  <a:pt x="45491" y="534696"/>
                  <a:pt x="43205" y="534239"/>
                </a:cubicBezTo>
                <a:cubicBezTo>
                  <a:pt x="42748" y="534239"/>
                  <a:pt x="42405" y="534239"/>
                  <a:pt x="42176" y="534239"/>
                </a:cubicBezTo>
                <a:cubicBezTo>
                  <a:pt x="41948" y="534239"/>
                  <a:pt x="41833" y="534239"/>
                  <a:pt x="41833" y="534239"/>
                </a:cubicBezTo>
                <a:cubicBezTo>
                  <a:pt x="40005" y="534696"/>
                  <a:pt x="38519" y="534696"/>
                  <a:pt x="37376" y="534239"/>
                </a:cubicBezTo>
                <a:cubicBezTo>
                  <a:pt x="36233" y="533781"/>
                  <a:pt x="35433" y="533553"/>
                  <a:pt x="34975" y="533553"/>
                </a:cubicBezTo>
                <a:cubicBezTo>
                  <a:pt x="34061" y="533095"/>
                  <a:pt x="32804" y="532181"/>
                  <a:pt x="31204" y="530810"/>
                </a:cubicBezTo>
                <a:cubicBezTo>
                  <a:pt x="29603" y="529438"/>
                  <a:pt x="28575" y="528524"/>
                  <a:pt x="28117" y="528066"/>
                </a:cubicBezTo>
                <a:lnTo>
                  <a:pt x="29489" y="524637"/>
                </a:lnTo>
                <a:cubicBezTo>
                  <a:pt x="27660" y="523723"/>
                  <a:pt x="26517" y="522808"/>
                  <a:pt x="26060" y="521894"/>
                </a:cubicBezTo>
                <a:lnTo>
                  <a:pt x="28117" y="519837"/>
                </a:lnTo>
                <a:lnTo>
                  <a:pt x="26060" y="517779"/>
                </a:lnTo>
                <a:cubicBezTo>
                  <a:pt x="24231" y="516865"/>
                  <a:pt x="23317" y="515036"/>
                  <a:pt x="23317" y="512293"/>
                </a:cubicBezTo>
                <a:lnTo>
                  <a:pt x="23317" y="503378"/>
                </a:lnTo>
                <a:cubicBezTo>
                  <a:pt x="22860" y="502920"/>
                  <a:pt x="22631" y="501320"/>
                  <a:pt x="22631" y="498577"/>
                </a:cubicBezTo>
                <a:lnTo>
                  <a:pt x="22631" y="495834"/>
                </a:lnTo>
                <a:cubicBezTo>
                  <a:pt x="22631" y="494919"/>
                  <a:pt x="22745" y="493776"/>
                  <a:pt x="22974" y="492405"/>
                </a:cubicBezTo>
                <a:cubicBezTo>
                  <a:pt x="23203" y="491033"/>
                  <a:pt x="23545" y="489890"/>
                  <a:pt x="24003" y="488976"/>
                </a:cubicBezTo>
                <a:cubicBezTo>
                  <a:pt x="24460" y="488976"/>
                  <a:pt x="25146" y="488061"/>
                  <a:pt x="26060" y="486232"/>
                </a:cubicBezTo>
                <a:lnTo>
                  <a:pt x="28803" y="486232"/>
                </a:lnTo>
                <a:cubicBezTo>
                  <a:pt x="27889" y="484861"/>
                  <a:pt x="27432" y="484175"/>
                  <a:pt x="27432" y="484175"/>
                </a:cubicBezTo>
                <a:lnTo>
                  <a:pt x="27432" y="482803"/>
                </a:lnTo>
                <a:cubicBezTo>
                  <a:pt x="27432" y="482346"/>
                  <a:pt x="27432" y="481432"/>
                  <a:pt x="27432" y="480060"/>
                </a:cubicBezTo>
                <a:cubicBezTo>
                  <a:pt x="27432" y="479146"/>
                  <a:pt x="27317" y="478232"/>
                  <a:pt x="27089" y="477317"/>
                </a:cubicBezTo>
                <a:cubicBezTo>
                  <a:pt x="26860" y="476403"/>
                  <a:pt x="26517" y="475488"/>
                  <a:pt x="26060" y="474574"/>
                </a:cubicBezTo>
                <a:lnTo>
                  <a:pt x="24003" y="474574"/>
                </a:lnTo>
                <a:cubicBezTo>
                  <a:pt x="24003" y="474574"/>
                  <a:pt x="24117" y="474460"/>
                  <a:pt x="24346" y="474231"/>
                </a:cubicBezTo>
                <a:cubicBezTo>
                  <a:pt x="24574" y="474002"/>
                  <a:pt x="24917" y="473888"/>
                  <a:pt x="25374" y="473888"/>
                </a:cubicBezTo>
                <a:cubicBezTo>
                  <a:pt x="26289" y="473431"/>
                  <a:pt x="28117" y="473202"/>
                  <a:pt x="30861" y="473202"/>
                </a:cubicBezTo>
                <a:cubicBezTo>
                  <a:pt x="31775" y="474117"/>
                  <a:pt x="32689" y="474802"/>
                  <a:pt x="33604" y="475260"/>
                </a:cubicBezTo>
                <a:lnTo>
                  <a:pt x="35661" y="473888"/>
                </a:lnTo>
                <a:cubicBezTo>
                  <a:pt x="35661" y="473431"/>
                  <a:pt x="35433" y="472974"/>
                  <a:pt x="34975" y="472516"/>
                </a:cubicBezTo>
                <a:lnTo>
                  <a:pt x="38404" y="471831"/>
                </a:lnTo>
                <a:cubicBezTo>
                  <a:pt x="39776" y="471831"/>
                  <a:pt x="40462" y="470688"/>
                  <a:pt x="40462" y="468402"/>
                </a:cubicBezTo>
                <a:lnTo>
                  <a:pt x="40462" y="467716"/>
                </a:lnTo>
                <a:cubicBezTo>
                  <a:pt x="41833" y="464973"/>
                  <a:pt x="44119" y="462687"/>
                  <a:pt x="47320" y="460858"/>
                </a:cubicBezTo>
                <a:cubicBezTo>
                  <a:pt x="48234" y="460858"/>
                  <a:pt x="48691" y="460401"/>
                  <a:pt x="48691" y="459486"/>
                </a:cubicBezTo>
                <a:lnTo>
                  <a:pt x="52806" y="458115"/>
                </a:lnTo>
                <a:lnTo>
                  <a:pt x="54864" y="458115"/>
                </a:lnTo>
                <a:cubicBezTo>
                  <a:pt x="56235" y="458115"/>
                  <a:pt x="58521" y="457429"/>
                  <a:pt x="61722" y="456057"/>
                </a:cubicBezTo>
                <a:cubicBezTo>
                  <a:pt x="62636" y="454686"/>
                  <a:pt x="63893" y="452971"/>
                  <a:pt x="65494" y="450914"/>
                </a:cubicBezTo>
                <a:cubicBezTo>
                  <a:pt x="67094" y="448856"/>
                  <a:pt x="68808" y="446913"/>
                  <a:pt x="70637" y="445085"/>
                </a:cubicBezTo>
                <a:cubicBezTo>
                  <a:pt x="74295" y="442341"/>
                  <a:pt x="77724" y="439141"/>
                  <a:pt x="80924" y="435483"/>
                </a:cubicBezTo>
                <a:cubicBezTo>
                  <a:pt x="84124" y="431826"/>
                  <a:pt x="86410" y="429311"/>
                  <a:pt x="87782" y="427939"/>
                </a:cubicBezTo>
                <a:cubicBezTo>
                  <a:pt x="87782" y="427939"/>
                  <a:pt x="91897" y="423596"/>
                  <a:pt x="100126" y="414909"/>
                </a:cubicBezTo>
                <a:cubicBezTo>
                  <a:pt x="101041" y="413538"/>
                  <a:pt x="102641" y="411366"/>
                  <a:pt x="104927" y="408394"/>
                </a:cubicBezTo>
                <a:cubicBezTo>
                  <a:pt x="107213" y="405422"/>
                  <a:pt x="110185" y="403022"/>
                  <a:pt x="113842" y="401193"/>
                </a:cubicBezTo>
                <a:cubicBezTo>
                  <a:pt x="114300" y="400736"/>
                  <a:pt x="117729" y="396621"/>
                  <a:pt x="124129" y="388849"/>
                </a:cubicBezTo>
                <a:cubicBezTo>
                  <a:pt x="124587" y="388392"/>
                  <a:pt x="125044" y="387592"/>
                  <a:pt x="125501" y="386449"/>
                </a:cubicBezTo>
                <a:cubicBezTo>
                  <a:pt x="125958" y="385306"/>
                  <a:pt x="126873" y="384048"/>
                  <a:pt x="128244" y="382677"/>
                </a:cubicBezTo>
                <a:cubicBezTo>
                  <a:pt x="128701" y="382220"/>
                  <a:pt x="128930" y="381305"/>
                  <a:pt x="128930" y="379933"/>
                </a:cubicBezTo>
                <a:lnTo>
                  <a:pt x="122758" y="375819"/>
                </a:lnTo>
                <a:cubicBezTo>
                  <a:pt x="121386" y="374447"/>
                  <a:pt x="119557" y="371704"/>
                  <a:pt x="117271" y="367589"/>
                </a:cubicBezTo>
                <a:lnTo>
                  <a:pt x="116586" y="366218"/>
                </a:lnTo>
                <a:cubicBezTo>
                  <a:pt x="114757" y="367132"/>
                  <a:pt x="113842" y="367589"/>
                  <a:pt x="113842" y="367589"/>
                </a:cubicBezTo>
                <a:lnTo>
                  <a:pt x="113157" y="366903"/>
                </a:lnTo>
                <a:cubicBezTo>
                  <a:pt x="113157" y="366446"/>
                  <a:pt x="112928" y="365989"/>
                  <a:pt x="112471" y="365532"/>
                </a:cubicBezTo>
                <a:cubicBezTo>
                  <a:pt x="112014" y="365074"/>
                  <a:pt x="111785" y="364617"/>
                  <a:pt x="111785" y="364160"/>
                </a:cubicBezTo>
                <a:cubicBezTo>
                  <a:pt x="112699" y="364160"/>
                  <a:pt x="113271" y="364046"/>
                  <a:pt x="113500" y="363817"/>
                </a:cubicBezTo>
                <a:cubicBezTo>
                  <a:pt x="113728" y="363589"/>
                  <a:pt x="113842" y="363474"/>
                  <a:pt x="113842" y="363474"/>
                </a:cubicBezTo>
                <a:cubicBezTo>
                  <a:pt x="114300" y="363017"/>
                  <a:pt x="114528" y="362560"/>
                  <a:pt x="114528" y="362103"/>
                </a:cubicBezTo>
                <a:lnTo>
                  <a:pt x="114528" y="361417"/>
                </a:lnTo>
                <a:lnTo>
                  <a:pt x="113842" y="351130"/>
                </a:lnTo>
                <a:cubicBezTo>
                  <a:pt x="112471" y="349758"/>
                  <a:pt x="111099" y="348844"/>
                  <a:pt x="109728" y="348387"/>
                </a:cubicBezTo>
                <a:cubicBezTo>
                  <a:pt x="108356" y="347929"/>
                  <a:pt x="107442" y="347472"/>
                  <a:pt x="106984" y="347015"/>
                </a:cubicBezTo>
                <a:cubicBezTo>
                  <a:pt x="106984" y="346101"/>
                  <a:pt x="106756" y="345301"/>
                  <a:pt x="106299" y="344615"/>
                </a:cubicBezTo>
                <a:cubicBezTo>
                  <a:pt x="105841" y="343929"/>
                  <a:pt x="105384" y="343357"/>
                  <a:pt x="104927" y="342900"/>
                </a:cubicBezTo>
                <a:cubicBezTo>
                  <a:pt x="104470" y="341986"/>
                  <a:pt x="104241" y="340386"/>
                  <a:pt x="104241" y="338100"/>
                </a:cubicBezTo>
                <a:cubicBezTo>
                  <a:pt x="104698" y="337185"/>
                  <a:pt x="104698" y="336042"/>
                  <a:pt x="104241" y="334671"/>
                </a:cubicBezTo>
                <a:lnTo>
                  <a:pt x="102870" y="334671"/>
                </a:lnTo>
                <a:cubicBezTo>
                  <a:pt x="102870" y="334671"/>
                  <a:pt x="102755" y="334785"/>
                  <a:pt x="102527" y="335014"/>
                </a:cubicBezTo>
                <a:cubicBezTo>
                  <a:pt x="102298" y="335242"/>
                  <a:pt x="102184" y="335356"/>
                  <a:pt x="102184" y="335356"/>
                </a:cubicBezTo>
                <a:cubicBezTo>
                  <a:pt x="99441" y="336271"/>
                  <a:pt x="94640" y="338786"/>
                  <a:pt x="87782" y="342900"/>
                </a:cubicBezTo>
                <a:cubicBezTo>
                  <a:pt x="86868" y="343357"/>
                  <a:pt x="85839" y="344272"/>
                  <a:pt x="84696" y="345644"/>
                </a:cubicBezTo>
                <a:cubicBezTo>
                  <a:pt x="83553" y="347015"/>
                  <a:pt x="82753" y="348158"/>
                  <a:pt x="82296" y="349072"/>
                </a:cubicBezTo>
                <a:cubicBezTo>
                  <a:pt x="80010" y="351358"/>
                  <a:pt x="78181" y="352501"/>
                  <a:pt x="76809" y="352501"/>
                </a:cubicBezTo>
                <a:cubicBezTo>
                  <a:pt x="75438" y="352501"/>
                  <a:pt x="74066" y="353645"/>
                  <a:pt x="72694" y="355930"/>
                </a:cubicBezTo>
                <a:cubicBezTo>
                  <a:pt x="70408" y="357302"/>
                  <a:pt x="68808" y="357988"/>
                  <a:pt x="67894" y="357988"/>
                </a:cubicBezTo>
                <a:lnTo>
                  <a:pt x="66522" y="357988"/>
                </a:lnTo>
                <a:cubicBezTo>
                  <a:pt x="65151" y="357988"/>
                  <a:pt x="63779" y="357988"/>
                  <a:pt x="62407" y="357988"/>
                </a:cubicBezTo>
                <a:cubicBezTo>
                  <a:pt x="61036" y="357988"/>
                  <a:pt x="59664" y="357759"/>
                  <a:pt x="58293" y="357302"/>
                </a:cubicBezTo>
                <a:lnTo>
                  <a:pt x="64465" y="355930"/>
                </a:lnTo>
                <a:cubicBezTo>
                  <a:pt x="67208" y="355016"/>
                  <a:pt x="68808" y="354330"/>
                  <a:pt x="69265" y="353873"/>
                </a:cubicBezTo>
                <a:cubicBezTo>
                  <a:pt x="68808" y="353416"/>
                  <a:pt x="68465" y="353073"/>
                  <a:pt x="68237" y="352844"/>
                </a:cubicBezTo>
                <a:cubicBezTo>
                  <a:pt x="68008" y="352616"/>
                  <a:pt x="67665" y="352501"/>
                  <a:pt x="67208" y="352501"/>
                </a:cubicBezTo>
                <a:cubicBezTo>
                  <a:pt x="65836" y="353416"/>
                  <a:pt x="63779" y="353873"/>
                  <a:pt x="61036" y="353873"/>
                </a:cubicBezTo>
                <a:cubicBezTo>
                  <a:pt x="58750" y="353873"/>
                  <a:pt x="55549" y="353187"/>
                  <a:pt x="51435" y="351816"/>
                </a:cubicBezTo>
                <a:cubicBezTo>
                  <a:pt x="51435" y="351358"/>
                  <a:pt x="51320" y="351130"/>
                  <a:pt x="51092" y="351130"/>
                </a:cubicBezTo>
                <a:cubicBezTo>
                  <a:pt x="50863" y="351130"/>
                  <a:pt x="50520" y="351130"/>
                  <a:pt x="50063" y="351130"/>
                </a:cubicBezTo>
                <a:cubicBezTo>
                  <a:pt x="49149" y="350216"/>
                  <a:pt x="48006" y="349644"/>
                  <a:pt x="46634" y="349415"/>
                </a:cubicBezTo>
                <a:cubicBezTo>
                  <a:pt x="45262" y="349187"/>
                  <a:pt x="43891" y="349301"/>
                  <a:pt x="42519" y="349758"/>
                </a:cubicBezTo>
                <a:cubicBezTo>
                  <a:pt x="42519" y="349758"/>
                  <a:pt x="42405" y="349530"/>
                  <a:pt x="42176" y="349072"/>
                </a:cubicBezTo>
                <a:cubicBezTo>
                  <a:pt x="41948" y="348615"/>
                  <a:pt x="41833" y="348387"/>
                  <a:pt x="41833" y="348387"/>
                </a:cubicBezTo>
                <a:cubicBezTo>
                  <a:pt x="40919" y="347929"/>
                  <a:pt x="39776" y="347701"/>
                  <a:pt x="38404" y="347701"/>
                </a:cubicBezTo>
                <a:lnTo>
                  <a:pt x="35661" y="348387"/>
                </a:lnTo>
                <a:cubicBezTo>
                  <a:pt x="35204" y="347929"/>
                  <a:pt x="34518" y="347472"/>
                  <a:pt x="33604" y="347015"/>
                </a:cubicBezTo>
                <a:cubicBezTo>
                  <a:pt x="32689" y="346558"/>
                  <a:pt x="32232" y="345872"/>
                  <a:pt x="32232" y="344958"/>
                </a:cubicBezTo>
                <a:cubicBezTo>
                  <a:pt x="32232" y="344043"/>
                  <a:pt x="31318" y="343586"/>
                  <a:pt x="29489" y="343586"/>
                </a:cubicBezTo>
                <a:cubicBezTo>
                  <a:pt x="27203" y="343586"/>
                  <a:pt x="24917" y="341986"/>
                  <a:pt x="22631" y="338786"/>
                </a:cubicBezTo>
                <a:cubicBezTo>
                  <a:pt x="22631" y="337871"/>
                  <a:pt x="22402" y="337185"/>
                  <a:pt x="21945" y="336728"/>
                </a:cubicBezTo>
                <a:cubicBezTo>
                  <a:pt x="21488" y="336271"/>
                  <a:pt x="21259" y="335585"/>
                  <a:pt x="21259" y="334671"/>
                </a:cubicBezTo>
                <a:lnTo>
                  <a:pt x="19888" y="329870"/>
                </a:lnTo>
                <a:cubicBezTo>
                  <a:pt x="19431" y="329413"/>
                  <a:pt x="19202" y="328498"/>
                  <a:pt x="19202" y="327127"/>
                </a:cubicBezTo>
                <a:cubicBezTo>
                  <a:pt x="17830" y="324384"/>
                  <a:pt x="17145" y="322783"/>
                  <a:pt x="17145" y="322326"/>
                </a:cubicBezTo>
                <a:lnTo>
                  <a:pt x="11658" y="316840"/>
                </a:lnTo>
                <a:cubicBezTo>
                  <a:pt x="11201" y="315011"/>
                  <a:pt x="10972" y="313182"/>
                  <a:pt x="10972" y="311353"/>
                </a:cubicBezTo>
                <a:lnTo>
                  <a:pt x="10972" y="307924"/>
                </a:lnTo>
                <a:cubicBezTo>
                  <a:pt x="8229" y="305639"/>
                  <a:pt x="6400" y="304038"/>
                  <a:pt x="5486" y="303124"/>
                </a:cubicBezTo>
                <a:cubicBezTo>
                  <a:pt x="5486" y="301752"/>
                  <a:pt x="5943" y="300381"/>
                  <a:pt x="6858" y="299009"/>
                </a:cubicBezTo>
                <a:lnTo>
                  <a:pt x="7543" y="299009"/>
                </a:lnTo>
                <a:cubicBezTo>
                  <a:pt x="8458" y="299009"/>
                  <a:pt x="9144" y="298552"/>
                  <a:pt x="9601" y="297638"/>
                </a:cubicBezTo>
                <a:cubicBezTo>
                  <a:pt x="10058" y="296723"/>
                  <a:pt x="10058" y="295809"/>
                  <a:pt x="9601" y="294894"/>
                </a:cubicBezTo>
                <a:cubicBezTo>
                  <a:pt x="9601" y="294894"/>
                  <a:pt x="9487" y="294780"/>
                  <a:pt x="9258" y="294551"/>
                </a:cubicBezTo>
                <a:cubicBezTo>
                  <a:pt x="9029" y="294323"/>
                  <a:pt x="8915" y="294208"/>
                  <a:pt x="8915" y="294208"/>
                </a:cubicBezTo>
                <a:cubicBezTo>
                  <a:pt x="8001" y="294208"/>
                  <a:pt x="7543" y="294666"/>
                  <a:pt x="7543" y="295580"/>
                </a:cubicBezTo>
                <a:lnTo>
                  <a:pt x="6858" y="296266"/>
                </a:lnTo>
                <a:cubicBezTo>
                  <a:pt x="5486" y="296266"/>
                  <a:pt x="3886" y="295809"/>
                  <a:pt x="2057" y="294894"/>
                </a:cubicBezTo>
                <a:cubicBezTo>
                  <a:pt x="2057" y="293523"/>
                  <a:pt x="1714" y="292494"/>
                  <a:pt x="1028" y="291808"/>
                </a:cubicBezTo>
                <a:cubicBezTo>
                  <a:pt x="343" y="291122"/>
                  <a:pt x="0" y="290322"/>
                  <a:pt x="0" y="289408"/>
                </a:cubicBezTo>
                <a:lnTo>
                  <a:pt x="0" y="287350"/>
                </a:lnTo>
                <a:cubicBezTo>
                  <a:pt x="0" y="286436"/>
                  <a:pt x="343" y="285636"/>
                  <a:pt x="1028" y="284950"/>
                </a:cubicBezTo>
                <a:cubicBezTo>
                  <a:pt x="1714" y="284264"/>
                  <a:pt x="2057" y="283464"/>
                  <a:pt x="2057" y="282550"/>
                </a:cubicBezTo>
                <a:cubicBezTo>
                  <a:pt x="2971" y="282550"/>
                  <a:pt x="2971" y="281636"/>
                  <a:pt x="2057" y="279807"/>
                </a:cubicBezTo>
                <a:cubicBezTo>
                  <a:pt x="2057" y="278892"/>
                  <a:pt x="2286" y="277978"/>
                  <a:pt x="2743" y="277064"/>
                </a:cubicBezTo>
                <a:lnTo>
                  <a:pt x="5486" y="275006"/>
                </a:lnTo>
                <a:cubicBezTo>
                  <a:pt x="5943" y="274092"/>
                  <a:pt x="6515" y="273406"/>
                  <a:pt x="7201" y="272949"/>
                </a:cubicBezTo>
                <a:cubicBezTo>
                  <a:pt x="7886" y="272491"/>
                  <a:pt x="8458" y="272034"/>
                  <a:pt x="8915" y="271577"/>
                </a:cubicBezTo>
                <a:cubicBezTo>
                  <a:pt x="12573" y="267919"/>
                  <a:pt x="16230" y="265862"/>
                  <a:pt x="19888" y="265405"/>
                </a:cubicBezTo>
                <a:lnTo>
                  <a:pt x="19888" y="263347"/>
                </a:lnTo>
                <a:cubicBezTo>
                  <a:pt x="20802" y="262433"/>
                  <a:pt x="21259" y="261747"/>
                  <a:pt x="21259" y="261290"/>
                </a:cubicBezTo>
                <a:cubicBezTo>
                  <a:pt x="22174" y="259461"/>
                  <a:pt x="24003" y="258090"/>
                  <a:pt x="26746" y="257175"/>
                </a:cubicBezTo>
                <a:cubicBezTo>
                  <a:pt x="26746" y="256718"/>
                  <a:pt x="27203" y="256489"/>
                  <a:pt x="28117" y="256489"/>
                </a:cubicBezTo>
                <a:cubicBezTo>
                  <a:pt x="29032" y="256489"/>
                  <a:pt x="29946" y="256489"/>
                  <a:pt x="30861" y="256489"/>
                </a:cubicBezTo>
                <a:lnTo>
                  <a:pt x="30861" y="259233"/>
                </a:lnTo>
                <a:lnTo>
                  <a:pt x="32232" y="259233"/>
                </a:lnTo>
                <a:lnTo>
                  <a:pt x="40462" y="258547"/>
                </a:lnTo>
                <a:cubicBezTo>
                  <a:pt x="40462" y="258547"/>
                  <a:pt x="40348" y="258661"/>
                  <a:pt x="40119" y="258890"/>
                </a:cubicBezTo>
                <a:cubicBezTo>
                  <a:pt x="39890" y="259118"/>
                  <a:pt x="39776" y="259233"/>
                  <a:pt x="39776" y="259233"/>
                </a:cubicBezTo>
                <a:cubicBezTo>
                  <a:pt x="39776" y="260604"/>
                  <a:pt x="40233" y="261290"/>
                  <a:pt x="41148" y="261290"/>
                </a:cubicBezTo>
                <a:cubicBezTo>
                  <a:pt x="41148" y="261290"/>
                  <a:pt x="41376" y="261404"/>
                  <a:pt x="41833" y="261633"/>
                </a:cubicBezTo>
                <a:cubicBezTo>
                  <a:pt x="42291" y="261862"/>
                  <a:pt x="42748" y="261519"/>
                  <a:pt x="43205" y="260604"/>
                </a:cubicBezTo>
                <a:lnTo>
                  <a:pt x="45948" y="260604"/>
                </a:lnTo>
                <a:cubicBezTo>
                  <a:pt x="46863" y="260604"/>
                  <a:pt x="49149" y="261061"/>
                  <a:pt x="52806" y="261976"/>
                </a:cubicBezTo>
                <a:lnTo>
                  <a:pt x="54864" y="261976"/>
                </a:lnTo>
                <a:cubicBezTo>
                  <a:pt x="54864" y="260604"/>
                  <a:pt x="55321" y="259461"/>
                  <a:pt x="56235" y="258547"/>
                </a:cubicBezTo>
                <a:lnTo>
                  <a:pt x="56235" y="259233"/>
                </a:lnTo>
                <a:cubicBezTo>
                  <a:pt x="57150" y="260147"/>
                  <a:pt x="58978" y="260604"/>
                  <a:pt x="61722" y="260604"/>
                </a:cubicBezTo>
                <a:cubicBezTo>
                  <a:pt x="63093" y="259690"/>
                  <a:pt x="64808" y="259004"/>
                  <a:pt x="66865" y="258547"/>
                </a:cubicBezTo>
                <a:cubicBezTo>
                  <a:pt x="68923" y="258090"/>
                  <a:pt x="70866" y="257632"/>
                  <a:pt x="72694" y="257175"/>
                </a:cubicBezTo>
                <a:cubicBezTo>
                  <a:pt x="75438" y="256718"/>
                  <a:pt x="77838" y="256032"/>
                  <a:pt x="79895" y="255118"/>
                </a:cubicBezTo>
                <a:cubicBezTo>
                  <a:pt x="81953" y="254203"/>
                  <a:pt x="84582" y="253289"/>
                  <a:pt x="87782" y="252375"/>
                </a:cubicBezTo>
                <a:lnTo>
                  <a:pt x="96012" y="249631"/>
                </a:lnTo>
                <a:lnTo>
                  <a:pt x="99441" y="247574"/>
                </a:lnTo>
                <a:lnTo>
                  <a:pt x="101155" y="247231"/>
                </a:lnTo>
                <a:cubicBezTo>
                  <a:pt x="100469" y="247460"/>
                  <a:pt x="100126" y="247803"/>
                  <a:pt x="100126" y="248260"/>
                </a:cubicBezTo>
                <a:cubicBezTo>
                  <a:pt x="99212" y="249174"/>
                  <a:pt x="98298" y="249631"/>
                  <a:pt x="97383" y="249631"/>
                </a:cubicBezTo>
                <a:cubicBezTo>
                  <a:pt x="97383" y="250089"/>
                  <a:pt x="97840" y="250432"/>
                  <a:pt x="98755" y="250660"/>
                </a:cubicBezTo>
                <a:cubicBezTo>
                  <a:pt x="99669" y="250889"/>
                  <a:pt x="100126" y="251232"/>
                  <a:pt x="100126" y="251689"/>
                </a:cubicBezTo>
                <a:lnTo>
                  <a:pt x="92583" y="254432"/>
                </a:lnTo>
                <a:cubicBezTo>
                  <a:pt x="93040" y="255347"/>
                  <a:pt x="93954" y="255575"/>
                  <a:pt x="95326" y="255118"/>
                </a:cubicBezTo>
                <a:cubicBezTo>
                  <a:pt x="98069" y="254661"/>
                  <a:pt x="100469" y="254203"/>
                  <a:pt x="102527" y="253746"/>
                </a:cubicBezTo>
                <a:cubicBezTo>
                  <a:pt x="104584" y="253289"/>
                  <a:pt x="106299" y="252832"/>
                  <a:pt x="107670" y="252375"/>
                </a:cubicBezTo>
                <a:lnTo>
                  <a:pt x="127558" y="247574"/>
                </a:lnTo>
                <a:cubicBezTo>
                  <a:pt x="128016" y="247574"/>
                  <a:pt x="128930" y="247460"/>
                  <a:pt x="130302" y="247231"/>
                </a:cubicBezTo>
                <a:cubicBezTo>
                  <a:pt x="131673" y="247003"/>
                  <a:pt x="132588" y="246888"/>
                  <a:pt x="133045" y="246888"/>
                </a:cubicBezTo>
                <a:cubicBezTo>
                  <a:pt x="138988" y="245517"/>
                  <a:pt x="144246" y="244602"/>
                  <a:pt x="148818" y="244145"/>
                </a:cubicBezTo>
                <a:cubicBezTo>
                  <a:pt x="151104" y="242774"/>
                  <a:pt x="154305" y="241859"/>
                  <a:pt x="158419" y="241402"/>
                </a:cubicBezTo>
                <a:cubicBezTo>
                  <a:pt x="159791" y="241402"/>
                  <a:pt x="161620" y="240945"/>
                  <a:pt x="163906" y="240030"/>
                </a:cubicBezTo>
                <a:lnTo>
                  <a:pt x="178308" y="237973"/>
                </a:lnTo>
                <a:lnTo>
                  <a:pt x="183108" y="237287"/>
                </a:lnTo>
                <a:cubicBezTo>
                  <a:pt x="191338" y="235915"/>
                  <a:pt x="196367" y="235230"/>
                  <a:pt x="198196" y="235230"/>
                </a:cubicBezTo>
                <a:lnTo>
                  <a:pt x="198882" y="235230"/>
                </a:lnTo>
                <a:cubicBezTo>
                  <a:pt x="199796" y="234773"/>
                  <a:pt x="203225" y="234087"/>
                  <a:pt x="209169" y="233172"/>
                </a:cubicBezTo>
                <a:lnTo>
                  <a:pt x="218770" y="233172"/>
                </a:lnTo>
                <a:cubicBezTo>
                  <a:pt x="221056" y="233172"/>
                  <a:pt x="222656" y="232715"/>
                  <a:pt x="223570" y="231801"/>
                </a:cubicBezTo>
                <a:lnTo>
                  <a:pt x="224256" y="231801"/>
                </a:lnTo>
                <a:cubicBezTo>
                  <a:pt x="224713" y="231801"/>
                  <a:pt x="225399" y="231801"/>
                  <a:pt x="226314" y="231801"/>
                </a:cubicBezTo>
                <a:cubicBezTo>
                  <a:pt x="227228" y="231801"/>
                  <a:pt x="227914" y="231801"/>
                  <a:pt x="228371" y="231801"/>
                </a:cubicBezTo>
                <a:cubicBezTo>
                  <a:pt x="228371" y="231343"/>
                  <a:pt x="229971" y="231115"/>
                  <a:pt x="233172" y="231115"/>
                </a:cubicBezTo>
                <a:cubicBezTo>
                  <a:pt x="233629" y="231115"/>
                  <a:pt x="234543" y="231229"/>
                  <a:pt x="235915" y="231458"/>
                </a:cubicBezTo>
                <a:cubicBezTo>
                  <a:pt x="237286" y="231686"/>
                  <a:pt x="238429" y="231343"/>
                  <a:pt x="239344" y="230429"/>
                </a:cubicBezTo>
                <a:cubicBezTo>
                  <a:pt x="239344" y="229972"/>
                  <a:pt x="239572" y="229858"/>
                  <a:pt x="240030" y="230086"/>
                </a:cubicBezTo>
                <a:cubicBezTo>
                  <a:pt x="240487" y="230315"/>
                  <a:pt x="240944" y="230429"/>
                  <a:pt x="241401" y="230429"/>
                </a:cubicBezTo>
                <a:cubicBezTo>
                  <a:pt x="241858" y="230886"/>
                  <a:pt x="242316" y="230886"/>
                  <a:pt x="242773" y="230429"/>
                </a:cubicBezTo>
                <a:cubicBezTo>
                  <a:pt x="243230" y="229972"/>
                  <a:pt x="244144" y="229743"/>
                  <a:pt x="245516" y="229743"/>
                </a:cubicBezTo>
                <a:cubicBezTo>
                  <a:pt x="246430" y="230658"/>
                  <a:pt x="247573" y="230658"/>
                  <a:pt x="248945" y="229743"/>
                </a:cubicBezTo>
                <a:cubicBezTo>
                  <a:pt x="248945" y="229286"/>
                  <a:pt x="249859" y="229057"/>
                  <a:pt x="251688" y="229057"/>
                </a:cubicBezTo>
                <a:cubicBezTo>
                  <a:pt x="251688" y="229057"/>
                  <a:pt x="252031" y="229172"/>
                  <a:pt x="252717" y="229400"/>
                </a:cubicBezTo>
                <a:cubicBezTo>
                  <a:pt x="253403" y="229629"/>
                  <a:pt x="253746" y="229286"/>
                  <a:pt x="253746" y="228372"/>
                </a:cubicBezTo>
                <a:cubicBezTo>
                  <a:pt x="252831" y="227914"/>
                  <a:pt x="251917" y="227343"/>
                  <a:pt x="251002" y="226657"/>
                </a:cubicBezTo>
                <a:cubicBezTo>
                  <a:pt x="250088" y="225971"/>
                  <a:pt x="249174" y="225171"/>
                  <a:pt x="248259" y="224257"/>
                </a:cubicBezTo>
                <a:lnTo>
                  <a:pt x="242773" y="220828"/>
                </a:lnTo>
                <a:lnTo>
                  <a:pt x="236601" y="216713"/>
                </a:lnTo>
                <a:cubicBezTo>
                  <a:pt x="235686" y="216713"/>
                  <a:pt x="235000" y="216827"/>
                  <a:pt x="234543" y="217056"/>
                </a:cubicBezTo>
                <a:cubicBezTo>
                  <a:pt x="234086" y="217285"/>
                  <a:pt x="233857" y="217399"/>
                  <a:pt x="233857" y="217399"/>
                </a:cubicBezTo>
                <a:cubicBezTo>
                  <a:pt x="233400" y="217399"/>
                  <a:pt x="232714" y="217742"/>
                  <a:pt x="231800" y="218428"/>
                </a:cubicBezTo>
                <a:cubicBezTo>
                  <a:pt x="230886" y="219113"/>
                  <a:pt x="229743" y="218999"/>
                  <a:pt x="228371" y="218085"/>
                </a:cubicBezTo>
                <a:cubicBezTo>
                  <a:pt x="228371" y="217627"/>
                  <a:pt x="229285" y="217285"/>
                  <a:pt x="231114" y="217056"/>
                </a:cubicBezTo>
                <a:cubicBezTo>
                  <a:pt x="232943" y="216827"/>
                  <a:pt x="234086" y="216484"/>
                  <a:pt x="234543" y="216027"/>
                </a:cubicBezTo>
                <a:cubicBezTo>
                  <a:pt x="234543" y="215570"/>
                  <a:pt x="234315" y="215341"/>
                  <a:pt x="233857" y="215341"/>
                </a:cubicBezTo>
                <a:cubicBezTo>
                  <a:pt x="228828" y="216256"/>
                  <a:pt x="225856" y="216713"/>
                  <a:pt x="224942" y="216713"/>
                </a:cubicBezTo>
                <a:cubicBezTo>
                  <a:pt x="226771" y="218542"/>
                  <a:pt x="227685" y="219456"/>
                  <a:pt x="227685" y="219456"/>
                </a:cubicBezTo>
                <a:cubicBezTo>
                  <a:pt x="224942" y="220371"/>
                  <a:pt x="223570" y="220828"/>
                  <a:pt x="223570" y="220828"/>
                </a:cubicBezTo>
                <a:lnTo>
                  <a:pt x="223570" y="217399"/>
                </a:lnTo>
                <a:cubicBezTo>
                  <a:pt x="221742" y="218313"/>
                  <a:pt x="220827" y="218770"/>
                  <a:pt x="220827" y="218770"/>
                </a:cubicBezTo>
                <a:lnTo>
                  <a:pt x="220827" y="221514"/>
                </a:lnTo>
                <a:lnTo>
                  <a:pt x="218770" y="222200"/>
                </a:lnTo>
                <a:cubicBezTo>
                  <a:pt x="219227" y="222657"/>
                  <a:pt x="218998" y="223114"/>
                  <a:pt x="218084" y="223571"/>
                </a:cubicBezTo>
                <a:cubicBezTo>
                  <a:pt x="217170" y="224028"/>
                  <a:pt x="216255" y="224257"/>
                  <a:pt x="215341" y="224257"/>
                </a:cubicBezTo>
                <a:lnTo>
                  <a:pt x="213283" y="224943"/>
                </a:lnTo>
                <a:lnTo>
                  <a:pt x="205054" y="226314"/>
                </a:lnTo>
                <a:cubicBezTo>
                  <a:pt x="204139" y="226314"/>
                  <a:pt x="203682" y="226772"/>
                  <a:pt x="203682" y="227686"/>
                </a:cubicBezTo>
                <a:lnTo>
                  <a:pt x="204368" y="227686"/>
                </a:lnTo>
                <a:cubicBezTo>
                  <a:pt x="205740" y="227686"/>
                  <a:pt x="206883" y="227572"/>
                  <a:pt x="207797" y="227343"/>
                </a:cubicBezTo>
                <a:cubicBezTo>
                  <a:pt x="208711" y="227114"/>
                  <a:pt x="209626" y="227000"/>
                  <a:pt x="210540" y="227000"/>
                </a:cubicBezTo>
                <a:lnTo>
                  <a:pt x="210540" y="230429"/>
                </a:lnTo>
                <a:cubicBezTo>
                  <a:pt x="209626" y="231343"/>
                  <a:pt x="207568" y="231801"/>
                  <a:pt x="204368" y="231801"/>
                </a:cubicBezTo>
                <a:cubicBezTo>
                  <a:pt x="203911" y="231343"/>
                  <a:pt x="203682" y="230886"/>
                  <a:pt x="203682" y="230429"/>
                </a:cubicBezTo>
                <a:cubicBezTo>
                  <a:pt x="203682" y="229972"/>
                  <a:pt x="203682" y="229743"/>
                  <a:pt x="203682" y="229743"/>
                </a:cubicBezTo>
                <a:cubicBezTo>
                  <a:pt x="202311" y="229743"/>
                  <a:pt x="201396" y="229972"/>
                  <a:pt x="200939" y="230429"/>
                </a:cubicBezTo>
                <a:cubicBezTo>
                  <a:pt x="199110" y="230429"/>
                  <a:pt x="198196" y="230658"/>
                  <a:pt x="198196" y="231115"/>
                </a:cubicBezTo>
                <a:cubicBezTo>
                  <a:pt x="197281" y="231572"/>
                  <a:pt x="196367" y="232029"/>
                  <a:pt x="195453" y="232486"/>
                </a:cubicBezTo>
                <a:cubicBezTo>
                  <a:pt x="195453" y="232486"/>
                  <a:pt x="195338" y="232601"/>
                  <a:pt x="195110" y="232829"/>
                </a:cubicBezTo>
                <a:cubicBezTo>
                  <a:pt x="194881" y="233058"/>
                  <a:pt x="194767" y="233172"/>
                  <a:pt x="194767" y="233172"/>
                </a:cubicBezTo>
                <a:lnTo>
                  <a:pt x="193395" y="233172"/>
                </a:lnTo>
                <a:lnTo>
                  <a:pt x="194767" y="231801"/>
                </a:lnTo>
                <a:cubicBezTo>
                  <a:pt x="191566" y="232258"/>
                  <a:pt x="188252" y="232944"/>
                  <a:pt x="184823" y="233858"/>
                </a:cubicBezTo>
                <a:cubicBezTo>
                  <a:pt x="181394" y="234773"/>
                  <a:pt x="178308" y="235230"/>
                  <a:pt x="175564" y="235230"/>
                </a:cubicBezTo>
                <a:cubicBezTo>
                  <a:pt x="175107" y="234315"/>
                  <a:pt x="174307" y="234087"/>
                  <a:pt x="173164" y="234544"/>
                </a:cubicBezTo>
                <a:cubicBezTo>
                  <a:pt x="172021" y="235001"/>
                  <a:pt x="170992" y="235230"/>
                  <a:pt x="170078" y="235230"/>
                </a:cubicBezTo>
                <a:cubicBezTo>
                  <a:pt x="170078" y="233858"/>
                  <a:pt x="169621" y="233172"/>
                  <a:pt x="168706" y="233172"/>
                </a:cubicBezTo>
                <a:lnTo>
                  <a:pt x="166649" y="231801"/>
                </a:lnTo>
                <a:cubicBezTo>
                  <a:pt x="161163" y="226772"/>
                  <a:pt x="158419" y="224257"/>
                  <a:pt x="158419" y="224257"/>
                </a:cubicBezTo>
                <a:cubicBezTo>
                  <a:pt x="158419" y="223800"/>
                  <a:pt x="157505" y="223571"/>
                  <a:pt x="155676" y="223571"/>
                </a:cubicBezTo>
                <a:cubicBezTo>
                  <a:pt x="155219" y="223571"/>
                  <a:pt x="154762" y="223685"/>
                  <a:pt x="154305" y="223914"/>
                </a:cubicBezTo>
                <a:cubicBezTo>
                  <a:pt x="153847" y="224143"/>
                  <a:pt x="153390" y="224257"/>
                  <a:pt x="152933" y="224257"/>
                </a:cubicBezTo>
                <a:lnTo>
                  <a:pt x="139217" y="231801"/>
                </a:lnTo>
                <a:cubicBezTo>
                  <a:pt x="137845" y="231801"/>
                  <a:pt x="136588" y="232029"/>
                  <a:pt x="135445" y="232486"/>
                </a:cubicBezTo>
                <a:cubicBezTo>
                  <a:pt x="134302" y="232944"/>
                  <a:pt x="133273" y="233401"/>
                  <a:pt x="132359" y="233858"/>
                </a:cubicBezTo>
                <a:lnTo>
                  <a:pt x="132359" y="232486"/>
                </a:lnTo>
                <a:cubicBezTo>
                  <a:pt x="130530" y="233401"/>
                  <a:pt x="125958" y="235458"/>
                  <a:pt x="118643" y="238659"/>
                </a:cubicBezTo>
                <a:cubicBezTo>
                  <a:pt x="117729" y="239116"/>
                  <a:pt x="116128" y="239916"/>
                  <a:pt x="113842" y="241059"/>
                </a:cubicBezTo>
                <a:cubicBezTo>
                  <a:pt x="111556" y="242202"/>
                  <a:pt x="109270" y="243002"/>
                  <a:pt x="106984" y="243459"/>
                </a:cubicBezTo>
                <a:cubicBezTo>
                  <a:pt x="107442" y="242545"/>
                  <a:pt x="109956" y="241402"/>
                  <a:pt x="114528" y="240030"/>
                </a:cubicBezTo>
                <a:cubicBezTo>
                  <a:pt x="116357" y="239116"/>
                  <a:pt x="117843" y="238316"/>
                  <a:pt x="118986" y="237630"/>
                </a:cubicBezTo>
                <a:cubicBezTo>
                  <a:pt x="120129" y="236944"/>
                  <a:pt x="121386" y="236144"/>
                  <a:pt x="122758" y="235230"/>
                </a:cubicBezTo>
                <a:cubicBezTo>
                  <a:pt x="122758" y="235230"/>
                  <a:pt x="122758" y="235001"/>
                  <a:pt x="122758" y="234544"/>
                </a:cubicBezTo>
                <a:cubicBezTo>
                  <a:pt x="123215" y="234544"/>
                  <a:pt x="123787" y="234544"/>
                  <a:pt x="124472" y="234544"/>
                </a:cubicBezTo>
                <a:cubicBezTo>
                  <a:pt x="125158" y="234544"/>
                  <a:pt x="125730" y="234315"/>
                  <a:pt x="126187" y="233858"/>
                </a:cubicBezTo>
                <a:lnTo>
                  <a:pt x="122758" y="234544"/>
                </a:lnTo>
                <a:cubicBezTo>
                  <a:pt x="122758" y="235001"/>
                  <a:pt x="122529" y="235115"/>
                  <a:pt x="122072" y="234887"/>
                </a:cubicBezTo>
                <a:cubicBezTo>
                  <a:pt x="121615" y="234658"/>
                  <a:pt x="121158" y="234773"/>
                  <a:pt x="120700" y="235230"/>
                </a:cubicBezTo>
                <a:lnTo>
                  <a:pt x="118643" y="235230"/>
                </a:lnTo>
                <a:cubicBezTo>
                  <a:pt x="119557" y="234315"/>
                  <a:pt x="120700" y="233515"/>
                  <a:pt x="122072" y="232829"/>
                </a:cubicBezTo>
                <a:cubicBezTo>
                  <a:pt x="123444" y="232144"/>
                  <a:pt x="124587" y="231801"/>
                  <a:pt x="125501" y="231801"/>
                </a:cubicBezTo>
                <a:lnTo>
                  <a:pt x="134416" y="227000"/>
                </a:lnTo>
                <a:lnTo>
                  <a:pt x="143332" y="222885"/>
                </a:lnTo>
                <a:cubicBezTo>
                  <a:pt x="146532" y="221971"/>
                  <a:pt x="149504" y="220142"/>
                  <a:pt x="152247" y="217399"/>
                </a:cubicBezTo>
                <a:cubicBezTo>
                  <a:pt x="150876" y="216484"/>
                  <a:pt x="149847" y="215456"/>
                  <a:pt x="149161" y="214313"/>
                </a:cubicBezTo>
                <a:cubicBezTo>
                  <a:pt x="148475" y="213170"/>
                  <a:pt x="147675" y="212370"/>
                  <a:pt x="146761" y="211912"/>
                </a:cubicBezTo>
                <a:cubicBezTo>
                  <a:pt x="144475" y="210541"/>
                  <a:pt x="143103" y="208483"/>
                  <a:pt x="142646" y="205740"/>
                </a:cubicBezTo>
                <a:cubicBezTo>
                  <a:pt x="142646" y="204826"/>
                  <a:pt x="142189" y="204140"/>
                  <a:pt x="141274" y="203683"/>
                </a:cubicBezTo>
                <a:cubicBezTo>
                  <a:pt x="140360" y="202311"/>
                  <a:pt x="139903" y="199797"/>
                  <a:pt x="139903" y="196139"/>
                </a:cubicBezTo>
                <a:cubicBezTo>
                  <a:pt x="139446" y="194767"/>
                  <a:pt x="139217" y="193167"/>
                  <a:pt x="139217" y="191338"/>
                </a:cubicBezTo>
                <a:cubicBezTo>
                  <a:pt x="138303" y="189510"/>
                  <a:pt x="138531" y="188138"/>
                  <a:pt x="139903" y="187224"/>
                </a:cubicBezTo>
                <a:cubicBezTo>
                  <a:pt x="140817" y="187224"/>
                  <a:pt x="141503" y="187452"/>
                  <a:pt x="141960" y="187909"/>
                </a:cubicBezTo>
                <a:cubicBezTo>
                  <a:pt x="142417" y="188367"/>
                  <a:pt x="142875" y="188595"/>
                  <a:pt x="143332" y="188595"/>
                </a:cubicBezTo>
                <a:lnTo>
                  <a:pt x="146761" y="186538"/>
                </a:lnTo>
                <a:lnTo>
                  <a:pt x="148818" y="187224"/>
                </a:lnTo>
                <a:lnTo>
                  <a:pt x="149504" y="187224"/>
                </a:lnTo>
                <a:cubicBezTo>
                  <a:pt x="151333" y="185852"/>
                  <a:pt x="152476" y="185166"/>
                  <a:pt x="152933" y="185166"/>
                </a:cubicBezTo>
                <a:cubicBezTo>
                  <a:pt x="155676" y="184709"/>
                  <a:pt x="157505" y="185166"/>
                  <a:pt x="158419" y="186538"/>
                </a:cubicBezTo>
                <a:cubicBezTo>
                  <a:pt x="159334" y="186538"/>
                  <a:pt x="160363" y="186881"/>
                  <a:pt x="161506" y="187567"/>
                </a:cubicBezTo>
                <a:cubicBezTo>
                  <a:pt x="162649" y="188252"/>
                  <a:pt x="163449" y="189052"/>
                  <a:pt x="163906" y="189967"/>
                </a:cubicBezTo>
                <a:lnTo>
                  <a:pt x="166649" y="190653"/>
                </a:lnTo>
                <a:lnTo>
                  <a:pt x="172821" y="189967"/>
                </a:lnTo>
                <a:lnTo>
                  <a:pt x="190652" y="184480"/>
                </a:lnTo>
                <a:cubicBezTo>
                  <a:pt x="198424" y="181737"/>
                  <a:pt x="205282" y="179451"/>
                  <a:pt x="211226" y="177622"/>
                </a:cubicBezTo>
                <a:lnTo>
                  <a:pt x="224942" y="173508"/>
                </a:lnTo>
                <a:cubicBezTo>
                  <a:pt x="229057" y="171679"/>
                  <a:pt x="233857" y="170079"/>
                  <a:pt x="239344" y="168707"/>
                </a:cubicBezTo>
                <a:cubicBezTo>
                  <a:pt x="243001" y="167793"/>
                  <a:pt x="245059" y="166421"/>
                  <a:pt x="245516" y="164592"/>
                </a:cubicBezTo>
                <a:lnTo>
                  <a:pt x="246202" y="163221"/>
                </a:lnTo>
                <a:cubicBezTo>
                  <a:pt x="248945" y="161392"/>
                  <a:pt x="251460" y="160477"/>
                  <a:pt x="253746" y="160477"/>
                </a:cubicBezTo>
                <a:lnTo>
                  <a:pt x="253746" y="159792"/>
                </a:lnTo>
                <a:cubicBezTo>
                  <a:pt x="254203" y="159334"/>
                  <a:pt x="255117" y="158877"/>
                  <a:pt x="256489" y="158420"/>
                </a:cubicBezTo>
                <a:cubicBezTo>
                  <a:pt x="257860" y="157963"/>
                  <a:pt x="258775" y="157277"/>
                  <a:pt x="259232" y="156363"/>
                </a:cubicBezTo>
                <a:cubicBezTo>
                  <a:pt x="259689" y="154077"/>
                  <a:pt x="260832" y="152248"/>
                  <a:pt x="262661" y="150876"/>
                </a:cubicBezTo>
                <a:cubicBezTo>
                  <a:pt x="263575" y="148133"/>
                  <a:pt x="264947" y="147219"/>
                  <a:pt x="266776" y="148133"/>
                </a:cubicBezTo>
                <a:lnTo>
                  <a:pt x="271576" y="148133"/>
                </a:lnTo>
                <a:lnTo>
                  <a:pt x="275005" y="145390"/>
                </a:lnTo>
                <a:lnTo>
                  <a:pt x="285292" y="145390"/>
                </a:lnTo>
                <a:cubicBezTo>
                  <a:pt x="286207" y="145390"/>
                  <a:pt x="287350" y="144704"/>
                  <a:pt x="288721" y="143332"/>
                </a:cubicBezTo>
                <a:cubicBezTo>
                  <a:pt x="288721" y="141047"/>
                  <a:pt x="289636" y="139446"/>
                  <a:pt x="291465" y="138532"/>
                </a:cubicBezTo>
                <a:lnTo>
                  <a:pt x="292836" y="136474"/>
                </a:lnTo>
                <a:cubicBezTo>
                  <a:pt x="293293" y="136932"/>
                  <a:pt x="294322" y="137160"/>
                  <a:pt x="295922" y="137160"/>
                </a:cubicBezTo>
                <a:cubicBezTo>
                  <a:pt x="297522" y="137160"/>
                  <a:pt x="298551" y="137617"/>
                  <a:pt x="299008" y="138532"/>
                </a:cubicBezTo>
                <a:cubicBezTo>
                  <a:pt x="299923" y="138532"/>
                  <a:pt x="300380" y="138075"/>
                  <a:pt x="300380" y="137160"/>
                </a:cubicBezTo>
                <a:lnTo>
                  <a:pt x="300380" y="133731"/>
                </a:lnTo>
                <a:cubicBezTo>
                  <a:pt x="301294" y="127330"/>
                  <a:pt x="301752" y="122530"/>
                  <a:pt x="301752" y="119329"/>
                </a:cubicBezTo>
                <a:cubicBezTo>
                  <a:pt x="301752" y="118872"/>
                  <a:pt x="301866" y="118186"/>
                  <a:pt x="302095" y="117272"/>
                </a:cubicBezTo>
                <a:cubicBezTo>
                  <a:pt x="302323" y="116358"/>
                  <a:pt x="302209" y="115672"/>
                  <a:pt x="301752" y="115215"/>
                </a:cubicBezTo>
                <a:cubicBezTo>
                  <a:pt x="300837" y="115215"/>
                  <a:pt x="300380" y="115443"/>
                  <a:pt x="300380" y="115900"/>
                </a:cubicBezTo>
                <a:cubicBezTo>
                  <a:pt x="298094" y="116358"/>
                  <a:pt x="295351" y="117272"/>
                  <a:pt x="292150" y="118644"/>
                </a:cubicBezTo>
                <a:cubicBezTo>
                  <a:pt x="288950" y="120015"/>
                  <a:pt x="286207" y="120930"/>
                  <a:pt x="283921" y="121387"/>
                </a:cubicBezTo>
                <a:cubicBezTo>
                  <a:pt x="276606" y="125044"/>
                  <a:pt x="270662" y="127559"/>
                  <a:pt x="266090" y="128931"/>
                </a:cubicBezTo>
                <a:cubicBezTo>
                  <a:pt x="261061" y="130759"/>
                  <a:pt x="256946" y="133274"/>
                  <a:pt x="253746" y="136474"/>
                </a:cubicBezTo>
                <a:lnTo>
                  <a:pt x="245516" y="141275"/>
                </a:lnTo>
                <a:cubicBezTo>
                  <a:pt x="245059" y="141732"/>
                  <a:pt x="244487" y="142418"/>
                  <a:pt x="243802" y="143332"/>
                </a:cubicBezTo>
                <a:cubicBezTo>
                  <a:pt x="243116" y="144247"/>
                  <a:pt x="242544" y="144933"/>
                  <a:pt x="242087" y="145390"/>
                </a:cubicBezTo>
                <a:cubicBezTo>
                  <a:pt x="239801" y="149047"/>
                  <a:pt x="236143" y="152476"/>
                  <a:pt x="231114" y="155677"/>
                </a:cubicBezTo>
                <a:cubicBezTo>
                  <a:pt x="229285" y="156134"/>
                  <a:pt x="227571" y="156363"/>
                  <a:pt x="225971" y="156363"/>
                </a:cubicBezTo>
                <a:cubicBezTo>
                  <a:pt x="224371" y="156363"/>
                  <a:pt x="223113" y="156591"/>
                  <a:pt x="222199" y="157048"/>
                </a:cubicBezTo>
                <a:cubicBezTo>
                  <a:pt x="220370" y="156591"/>
                  <a:pt x="217398" y="156363"/>
                  <a:pt x="213283" y="156363"/>
                </a:cubicBezTo>
                <a:lnTo>
                  <a:pt x="207111" y="157048"/>
                </a:lnTo>
                <a:lnTo>
                  <a:pt x="201625" y="160477"/>
                </a:lnTo>
                <a:cubicBezTo>
                  <a:pt x="199796" y="160935"/>
                  <a:pt x="197739" y="160935"/>
                  <a:pt x="195453" y="160477"/>
                </a:cubicBezTo>
                <a:lnTo>
                  <a:pt x="186537" y="157048"/>
                </a:lnTo>
                <a:cubicBezTo>
                  <a:pt x="184251" y="157048"/>
                  <a:pt x="183108" y="156820"/>
                  <a:pt x="183108" y="156363"/>
                </a:cubicBezTo>
                <a:cubicBezTo>
                  <a:pt x="181279" y="156363"/>
                  <a:pt x="179908" y="156363"/>
                  <a:pt x="178993" y="156363"/>
                </a:cubicBezTo>
                <a:cubicBezTo>
                  <a:pt x="175336" y="154534"/>
                  <a:pt x="173050" y="153391"/>
                  <a:pt x="172135" y="152934"/>
                </a:cubicBezTo>
                <a:cubicBezTo>
                  <a:pt x="170307" y="152019"/>
                  <a:pt x="168935" y="151333"/>
                  <a:pt x="168021" y="150876"/>
                </a:cubicBezTo>
                <a:cubicBezTo>
                  <a:pt x="167106" y="150419"/>
                  <a:pt x="165735" y="149733"/>
                  <a:pt x="163906" y="148819"/>
                </a:cubicBezTo>
                <a:cubicBezTo>
                  <a:pt x="162991" y="148362"/>
                  <a:pt x="158191" y="145847"/>
                  <a:pt x="149504" y="141275"/>
                </a:cubicBezTo>
                <a:lnTo>
                  <a:pt x="148818" y="137846"/>
                </a:lnTo>
                <a:cubicBezTo>
                  <a:pt x="148818" y="136017"/>
                  <a:pt x="148132" y="134417"/>
                  <a:pt x="146761" y="133045"/>
                </a:cubicBezTo>
                <a:cubicBezTo>
                  <a:pt x="144932" y="132588"/>
                  <a:pt x="143103" y="131902"/>
                  <a:pt x="141274" y="130988"/>
                </a:cubicBezTo>
                <a:cubicBezTo>
                  <a:pt x="137160" y="129616"/>
                  <a:pt x="134188" y="127102"/>
                  <a:pt x="132359" y="123444"/>
                </a:cubicBezTo>
                <a:lnTo>
                  <a:pt x="130987" y="121387"/>
                </a:lnTo>
                <a:cubicBezTo>
                  <a:pt x="130073" y="120015"/>
                  <a:pt x="129387" y="119101"/>
                  <a:pt x="128930" y="118644"/>
                </a:cubicBezTo>
                <a:cubicBezTo>
                  <a:pt x="128930" y="117272"/>
                  <a:pt x="129387" y="116586"/>
                  <a:pt x="130302" y="116586"/>
                </a:cubicBezTo>
                <a:lnTo>
                  <a:pt x="126187" y="109042"/>
                </a:lnTo>
                <a:lnTo>
                  <a:pt x="120700" y="98755"/>
                </a:lnTo>
                <a:cubicBezTo>
                  <a:pt x="119786" y="97384"/>
                  <a:pt x="119329" y="96241"/>
                  <a:pt x="119329" y="95326"/>
                </a:cubicBezTo>
                <a:cubicBezTo>
                  <a:pt x="119329" y="93040"/>
                  <a:pt x="120243" y="91669"/>
                  <a:pt x="122072" y="91212"/>
                </a:cubicBezTo>
                <a:cubicBezTo>
                  <a:pt x="122529" y="90297"/>
                  <a:pt x="122758" y="88926"/>
                  <a:pt x="122758" y="87097"/>
                </a:cubicBezTo>
                <a:lnTo>
                  <a:pt x="122758" y="85725"/>
                </a:lnTo>
                <a:lnTo>
                  <a:pt x="124129" y="82296"/>
                </a:lnTo>
                <a:cubicBezTo>
                  <a:pt x="125044" y="81839"/>
                  <a:pt x="125501" y="81382"/>
                  <a:pt x="125501" y="80925"/>
                </a:cubicBezTo>
                <a:cubicBezTo>
                  <a:pt x="127330" y="80010"/>
                  <a:pt x="128930" y="79324"/>
                  <a:pt x="130302" y="78867"/>
                </a:cubicBezTo>
                <a:cubicBezTo>
                  <a:pt x="132130" y="78867"/>
                  <a:pt x="132588" y="78181"/>
                  <a:pt x="131673" y="76810"/>
                </a:cubicBezTo>
                <a:lnTo>
                  <a:pt x="128930" y="72695"/>
                </a:lnTo>
                <a:cubicBezTo>
                  <a:pt x="128930" y="72238"/>
                  <a:pt x="128701" y="71666"/>
                  <a:pt x="128244" y="70981"/>
                </a:cubicBezTo>
                <a:cubicBezTo>
                  <a:pt x="127787" y="70295"/>
                  <a:pt x="127787" y="69495"/>
                  <a:pt x="128244" y="68580"/>
                </a:cubicBezTo>
                <a:cubicBezTo>
                  <a:pt x="128701" y="68123"/>
                  <a:pt x="129387" y="68009"/>
                  <a:pt x="130302" y="68237"/>
                </a:cubicBezTo>
                <a:cubicBezTo>
                  <a:pt x="131216" y="68466"/>
                  <a:pt x="131902" y="68580"/>
                  <a:pt x="132359" y="68580"/>
                </a:cubicBezTo>
                <a:cubicBezTo>
                  <a:pt x="132359" y="68123"/>
                  <a:pt x="132473" y="67666"/>
                  <a:pt x="132702" y="67209"/>
                </a:cubicBezTo>
                <a:cubicBezTo>
                  <a:pt x="132931" y="66751"/>
                  <a:pt x="133502" y="66523"/>
                  <a:pt x="134416" y="66523"/>
                </a:cubicBezTo>
                <a:cubicBezTo>
                  <a:pt x="135331" y="66980"/>
                  <a:pt x="136474" y="67209"/>
                  <a:pt x="137845" y="67209"/>
                </a:cubicBezTo>
                <a:cubicBezTo>
                  <a:pt x="139217" y="67209"/>
                  <a:pt x="140589" y="66980"/>
                  <a:pt x="141960" y="66523"/>
                </a:cubicBezTo>
                <a:cubicBezTo>
                  <a:pt x="143332" y="66066"/>
                  <a:pt x="144475" y="65837"/>
                  <a:pt x="145389" y="65837"/>
                </a:cubicBezTo>
                <a:cubicBezTo>
                  <a:pt x="146304" y="65380"/>
                  <a:pt x="147218" y="65151"/>
                  <a:pt x="148132" y="65151"/>
                </a:cubicBezTo>
                <a:cubicBezTo>
                  <a:pt x="149504" y="65608"/>
                  <a:pt x="150647" y="65723"/>
                  <a:pt x="151561" y="65494"/>
                </a:cubicBezTo>
                <a:cubicBezTo>
                  <a:pt x="152476" y="65266"/>
                  <a:pt x="153619" y="65380"/>
                  <a:pt x="154990" y="65837"/>
                </a:cubicBezTo>
                <a:cubicBezTo>
                  <a:pt x="157276" y="66294"/>
                  <a:pt x="159105" y="66523"/>
                  <a:pt x="160477" y="66523"/>
                </a:cubicBezTo>
                <a:cubicBezTo>
                  <a:pt x="161848" y="66523"/>
                  <a:pt x="164820" y="66066"/>
                  <a:pt x="169392" y="65151"/>
                </a:cubicBezTo>
                <a:cubicBezTo>
                  <a:pt x="174421" y="63780"/>
                  <a:pt x="179679" y="62065"/>
                  <a:pt x="185166" y="60008"/>
                </a:cubicBezTo>
                <a:cubicBezTo>
                  <a:pt x="190652" y="57950"/>
                  <a:pt x="194995" y="56464"/>
                  <a:pt x="198196" y="55550"/>
                </a:cubicBezTo>
                <a:cubicBezTo>
                  <a:pt x="203682" y="53721"/>
                  <a:pt x="212598" y="50292"/>
                  <a:pt x="224942" y="45263"/>
                </a:cubicBezTo>
                <a:cubicBezTo>
                  <a:pt x="226314" y="45263"/>
                  <a:pt x="227228" y="45034"/>
                  <a:pt x="227685" y="44577"/>
                </a:cubicBezTo>
                <a:lnTo>
                  <a:pt x="227685" y="41834"/>
                </a:lnTo>
                <a:lnTo>
                  <a:pt x="234543" y="40462"/>
                </a:lnTo>
                <a:lnTo>
                  <a:pt x="241401" y="39091"/>
                </a:lnTo>
                <a:lnTo>
                  <a:pt x="257860" y="32919"/>
                </a:lnTo>
                <a:lnTo>
                  <a:pt x="257175" y="30861"/>
                </a:lnTo>
                <a:lnTo>
                  <a:pt x="260604" y="28804"/>
                </a:lnTo>
                <a:cubicBezTo>
                  <a:pt x="261975" y="27432"/>
                  <a:pt x="263575" y="26746"/>
                  <a:pt x="265404" y="26746"/>
                </a:cubicBezTo>
                <a:cubicBezTo>
                  <a:pt x="272262" y="25832"/>
                  <a:pt x="276834" y="24689"/>
                  <a:pt x="279120" y="23317"/>
                </a:cubicBezTo>
                <a:cubicBezTo>
                  <a:pt x="282321" y="21489"/>
                  <a:pt x="284607" y="20117"/>
                  <a:pt x="285978" y="19203"/>
                </a:cubicBezTo>
                <a:cubicBezTo>
                  <a:pt x="288264" y="17831"/>
                  <a:pt x="290322" y="16917"/>
                  <a:pt x="292150" y="16459"/>
                </a:cubicBezTo>
                <a:cubicBezTo>
                  <a:pt x="293065" y="15088"/>
                  <a:pt x="294322" y="14059"/>
                  <a:pt x="295922" y="13373"/>
                </a:cubicBezTo>
                <a:cubicBezTo>
                  <a:pt x="297522" y="12688"/>
                  <a:pt x="298551" y="12345"/>
                  <a:pt x="299008" y="12345"/>
                </a:cubicBezTo>
                <a:cubicBezTo>
                  <a:pt x="299008" y="11887"/>
                  <a:pt x="299123" y="11545"/>
                  <a:pt x="299351" y="11316"/>
                </a:cubicBezTo>
                <a:cubicBezTo>
                  <a:pt x="299580" y="11087"/>
                  <a:pt x="299923" y="10973"/>
                  <a:pt x="300380" y="10973"/>
                </a:cubicBezTo>
                <a:cubicBezTo>
                  <a:pt x="299923" y="10516"/>
                  <a:pt x="299237" y="10287"/>
                  <a:pt x="298323" y="10287"/>
                </a:cubicBezTo>
                <a:cubicBezTo>
                  <a:pt x="295579" y="10287"/>
                  <a:pt x="294208" y="10744"/>
                  <a:pt x="294208" y="11659"/>
                </a:cubicBezTo>
                <a:cubicBezTo>
                  <a:pt x="293751" y="12116"/>
                  <a:pt x="293065" y="12688"/>
                  <a:pt x="292150" y="13373"/>
                </a:cubicBezTo>
                <a:cubicBezTo>
                  <a:pt x="291236" y="14059"/>
                  <a:pt x="290322" y="14402"/>
                  <a:pt x="289407" y="14402"/>
                </a:cubicBezTo>
                <a:cubicBezTo>
                  <a:pt x="288950" y="13488"/>
                  <a:pt x="287807" y="12802"/>
                  <a:pt x="285978" y="12345"/>
                </a:cubicBezTo>
                <a:lnTo>
                  <a:pt x="288721" y="11659"/>
                </a:lnTo>
                <a:cubicBezTo>
                  <a:pt x="291007" y="10744"/>
                  <a:pt x="293979" y="10059"/>
                  <a:pt x="297637" y="9601"/>
                </a:cubicBezTo>
                <a:cubicBezTo>
                  <a:pt x="298094" y="9144"/>
                  <a:pt x="298551" y="8801"/>
                  <a:pt x="299008" y="8573"/>
                </a:cubicBezTo>
                <a:cubicBezTo>
                  <a:pt x="299466" y="8344"/>
                  <a:pt x="299923" y="8001"/>
                  <a:pt x="300380" y="7544"/>
                </a:cubicBezTo>
                <a:cubicBezTo>
                  <a:pt x="300380" y="6630"/>
                  <a:pt x="299923" y="5944"/>
                  <a:pt x="299008" y="5487"/>
                </a:cubicBezTo>
                <a:lnTo>
                  <a:pt x="299008" y="4115"/>
                </a:lnTo>
                <a:cubicBezTo>
                  <a:pt x="299923" y="3201"/>
                  <a:pt x="300380" y="3201"/>
                  <a:pt x="300380" y="4115"/>
                </a:cubicBezTo>
                <a:cubicBezTo>
                  <a:pt x="300837" y="4115"/>
                  <a:pt x="301523" y="3772"/>
                  <a:pt x="302437" y="3086"/>
                </a:cubicBezTo>
                <a:cubicBezTo>
                  <a:pt x="303352" y="2401"/>
                  <a:pt x="304723" y="2515"/>
                  <a:pt x="306552" y="3429"/>
                </a:cubicBezTo>
                <a:lnTo>
                  <a:pt x="309981" y="686"/>
                </a:lnTo>
                <a:cubicBezTo>
                  <a:pt x="310896" y="229"/>
                  <a:pt x="312953" y="0"/>
                  <a:pt x="316153" y="0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66000">
                <a:srgbClr val="C00000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561EA0-A585-F9A0-96BA-01E67920F5BC}"/>
              </a:ext>
            </a:extLst>
          </p:cNvPr>
          <p:cNvGrpSpPr/>
          <p:nvPr/>
        </p:nvGrpSpPr>
        <p:grpSpPr>
          <a:xfrm>
            <a:off x="6043988" y="1943451"/>
            <a:ext cx="104024" cy="445822"/>
            <a:chOff x="5997685" y="2155777"/>
            <a:chExt cx="226782" cy="9719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41019E-3F3D-D472-5EF9-3D4B4E1803E9}"/>
                </a:ext>
              </a:extLst>
            </p:cNvPr>
            <p:cNvSpPr/>
            <p:nvPr/>
          </p:nvSpPr>
          <p:spPr>
            <a:xfrm>
              <a:off x="5997685" y="2155777"/>
              <a:ext cx="226782" cy="22678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73AE8E3-AD4B-9438-0471-F4BBD8E8CF23}"/>
                </a:ext>
              </a:extLst>
            </p:cNvPr>
            <p:cNvSpPr/>
            <p:nvPr/>
          </p:nvSpPr>
          <p:spPr>
            <a:xfrm>
              <a:off x="5997685" y="2528357"/>
              <a:ext cx="226782" cy="226782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55C12B-33DC-F77A-AE8D-89BD73A0D98D}"/>
                </a:ext>
              </a:extLst>
            </p:cNvPr>
            <p:cNvSpPr/>
            <p:nvPr/>
          </p:nvSpPr>
          <p:spPr>
            <a:xfrm>
              <a:off x="5997685" y="2900937"/>
              <a:ext cx="226782" cy="226782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2095170" y="879053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父亲节的由来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B9B2C1B-B2F0-15D5-8DE7-053F3AF0DCAB}"/>
              </a:ext>
            </a:extLst>
          </p:cNvPr>
          <p:cNvGrpSpPr/>
          <p:nvPr/>
        </p:nvGrpSpPr>
        <p:grpSpPr>
          <a:xfrm>
            <a:off x="6604754" y="879053"/>
            <a:ext cx="3557998" cy="1011200"/>
            <a:chOff x="1737559" y="1622287"/>
            <a:chExt cx="3557998" cy="1011200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83E9B11-0118-7D9A-8898-6B11056A3502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53676E4-B0F7-09B4-A355-8A89928369FB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AF683C44-A9DF-FC33-D474-59FDD854FDC9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16">
              <a:extLst>
                <a:ext uri="{FF2B5EF4-FFF2-40B4-BE49-F238E27FC236}">
                  <a16:creationId xmlns:a16="http://schemas.microsoft.com/office/drawing/2014/main" id="{2A7F501C-A2DB-EB34-9065-685F89D3DF7B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8AE630B-4DE9-17B3-14B0-E4A1C34A75B9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55C1ECE-32E0-B204-B2D6-E7362E606053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2392549-51FA-17FF-81AA-70B2BC8F66B4}"/>
              </a:ext>
            </a:extLst>
          </p:cNvPr>
          <p:cNvGrpSpPr/>
          <p:nvPr/>
        </p:nvGrpSpPr>
        <p:grpSpPr>
          <a:xfrm>
            <a:off x="2095170" y="2201316"/>
            <a:ext cx="3557998" cy="1011200"/>
            <a:chOff x="1737559" y="1622287"/>
            <a:chExt cx="3557998" cy="101120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18DC64D-EC9E-302D-84B8-07C52B2391BB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B444B9C-AF52-C69A-972A-918E9DD0A9EA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0D90096-9CB3-06E4-CBB3-E14371E1978F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16">
              <a:extLst>
                <a:ext uri="{FF2B5EF4-FFF2-40B4-BE49-F238E27FC236}">
                  <a16:creationId xmlns:a16="http://schemas.microsoft.com/office/drawing/2014/main" id="{8D0439F5-DD38-59A3-B095-722B7F0DA9ED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课堂调查</a:t>
              </a: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0D4687E-B185-9B79-97B7-2E00326E618C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3FED51-F79C-151C-0A41-0470E99F7FA4}"/>
                </a:ext>
              </a:extLst>
            </p:cNvPr>
            <p:cNvSpPr txBox="1"/>
            <p:nvPr/>
          </p:nvSpPr>
          <p:spPr>
            <a:xfrm>
              <a:off x="2112057" y="1866011"/>
              <a:ext cx="6992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040B5A2-4034-FDE7-D873-C17820CA5033}"/>
              </a:ext>
            </a:extLst>
          </p:cNvPr>
          <p:cNvGrpSpPr/>
          <p:nvPr/>
        </p:nvGrpSpPr>
        <p:grpSpPr>
          <a:xfrm>
            <a:off x="6604754" y="2201316"/>
            <a:ext cx="3557998" cy="1011200"/>
            <a:chOff x="1737559" y="1622287"/>
            <a:chExt cx="3557998" cy="101120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595166C-A70B-F580-4A62-6B0EBCCC6850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B89238B-B3C7-6AF0-A36C-BE099B07AC57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FBE76E58-D442-07AF-9847-BA47848C6642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16">
              <a:extLst>
                <a:ext uri="{FF2B5EF4-FFF2-40B4-BE49-F238E27FC236}">
                  <a16:creationId xmlns:a16="http://schemas.microsoft.com/office/drawing/2014/main" id="{6A9AA592-A7EC-2AE0-3161-545F6A370435}"/>
                </a:ext>
              </a:extLst>
            </p:cNvPr>
            <p:cNvSpPr txBox="1"/>
            <p:nvPr/>
          </p:nvSpPr>
          <p:spPr>
            <a:xfrm>
              <a:off x="2779546" y="1973171"/>
              <a:ext cx="24988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孝敬父母在当下</a:t>
              </a: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4AADDB8-FBDE-74F9-603A-EB346951CB07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FB2E952-6CF9-2517-C0BF-49BB39120F5C}"/>
                </a:ext>
              </a:extLst>
            </p:cNvPr>
            <p:cNvSpPr txBox="1"/>
            <p:nvPr/>
          </p:nvSpPr>
          <p:spPr>
            <a:xfrm>
              <a:off x="2112057" y="1866011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86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23844" y="31670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397" y="31670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 descr="D:\51PPT模板网\51pptmoban.com\图片001.jpg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561EA0-A585-F9A0-96BA-01E67920F5BC}"/>
              </a:ext>
            </a:extLst>
          </p:cNvPr>
          <p:cNvGrpSpPr/>
          <p:nvPr/>
        </p:nvGrpSpPr>
        <p:grpSpPr>
          <a:xfrm>
            <a:off x="6043988" y="2741167"/>
            <a:ext cx="104024" cy="445822"/>
            <a:chOff x="5997685" y="2155777"/>
            <a:chExt cx="226782" cy="9719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41019E-3F3D-D472-5EF9-3D4B4E1803E9}"/>
                </a:ext>
              </a:extLst>
            </p:cNvPr>
            <p:cNvSpPr/>
            <p:nvPr/>
          </p:nvSpPr>
          <p:spPr>
            <a:xfrm>
              <a:off x="5997685" y="2155777"/>
              <a:ext cx="226782" cy="22678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73AE8E3-AD4B-9438-0471-F4BBD8E8CF23}"/>
                </a:ext>
              </a:extLst>
            </p:cNvPr>
            <p:cNvSpPr/>
            <p:nvPr/>
          </p:nvSpPr>
          <p:spPr>
            <a:xfrm>
              <a:off x="5997685" y="2528357"/>
              <a:ext cx="226782" cy="226782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55C12B-33DC-F77A-AE8D-89BD73A0D98D}"/>
                </a:ext>
              </a:extLst>
            </p:cNvPr>
            <p:cNvSpPr/>
            <p:nvPr/>
          </p:nvSpPr>
          <p:spPr>
            <a:xfrm>
              <a:off x="5997685" y="2900937"/>
              <a:ext cx="226782" cy="226782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4317001" y="1387476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父亲节的由来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454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父亲节的由来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FFFEE77-BFFB-CB57-7109-5F29AC0273B3}"/>
              </a:ext>
            </a:extLst>
          </p:cNvPr>
          <p:cNvSpPr/>
          <p:nvPr/>
        </p:nvSpPr>
        <p:spPr>
          <a:xfrm>
            <a:off x="990037" y="2764440"/>
            <a:ext cx="4318563" cy="23242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顾名思义是感恩父亲的节日。约始于二十世纪初，起源于美国，现已广泛流传于世界各地，节日日期因地域而存在差异。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最广泛的日期在每年</a:t>
            </a:r>
            <a:r>
              <a:rPr lang="en-US" altLang="zh-CN" sz="1400" dirty="0">
                <a:cs typeface="+mn-ea"/>
                <a:sym typeface="+mn-lt"/>
              </a:rPr>
              <a:t>6</a:t>
            </a:r>
            <a:r>
              <a:rPr lang="zh-CN" altLang="en-US" sz="1400" dirty="0">
                <a:cs typeface="+mn-ea"/>
                <a:sym typeface="+mn-lt"/>
              </a:rPr>
              <a:t>月的第三个星期日，世界上有</a:t>
            </a:r>
            <a:r>
              <a:rPr lang="en-US" altLang="zh-CN" sz="1400" dirty="0">
                <a:cs typeface="+mn-ea"/>
                <a:sym typeface="+mn-lt"/>
              </a:rPr>
              <a:t>52</a:t>
            </a:r>
            <a:r>
              <a:rPr lang="zh-CN" altLang="en-US" sz="1400" dirty="0">
                <a:cs typeface="+mn-ea"/>
                <a:sym typeface="+mn-lt"/>
              </a:rPr>
              <a:t>个国家和地区是在这一天过父亲节。节日里有各种的庆祝方式，大部分都与赠送礼物、家族聚餐或活动有关。</a:t>
            </a:r>
          </a:p>
        </p:txBody>
      </p:sp>
      <p:sp>
        <p:nvSpPr>
          <p:cNvPr id="7" name="图形 5" descr="D:\51PPT模板网\51pptmoban.com\图片001.jpg">
            <a:extLst>
              <a:ext uri="{FF2B5EF4-FFF2-40B4-BE49-F238E27FC236}">
                <a16:creationId xmlns:a16="http://schemas.microsoft.com/office/drawing/2014/main" id="{1CBC517F-B851-0E08-BF1D-C672D57D6706}"/>
              </a:ext>
            </a:extLst>
          </p:cNvPr>
          <p:cNvSpPr/>
          <p:nvPr/>
        </p:nvSpPr>
        <p:spPr>
          <a:xfrm>
            <a:off x="5463443" y="382845"/>
            <a:ext cx="4084642" cy="11709864"/>
          </a:xfrm>
          <a:custGeom>
            <a:avLst/>
            <a:gdLst>
              <a:gd name="connsiteX0" fmla="*/ 567576 w 2312814"/>
              <a:gd name="connsiteY0" fmla="*/ 6627650 h 6630381"/>
              <a:gd name="connsiteX1" fmla="*/ 520933 w 2312814"/>
              <a:gd name="connsiteY1" fmla="*/ 6628131 h 6630381"/>
              <a:gd name="connsiteX2" fmla="*/ 373476 w 2312814"/>
              <a:gd name="connsiteY2" fmla="*/ 6624604 h 6630381"/>
              <a:gd name="connsiteX3" fmla="*/ 323767 w 2312814"/>
              <a:gd name="connsiteY3" fmla="*/ 6604901 h 6630381"/>
              <a:gd name="connsiteX4" fmla="*/ 300528 w 2312814"/>
              <a:gd name="connsiteY4" fmla="*/ 6489674 h 6630381"/>
              <a:gd name="connsiteX5" fmla="*/ 340723 w 2312814"/>
              <a:gd name="connsiteY5" fmla="*/ 6338375 h 6630381"/>
              <a:gd name="connsiteX6" fmla="*/ 379211 w 2312814"/>
              <a:gd name="connsiteY6" fmla="*/ 6277275 h 6630381"/>
              <a:gd name="connsiteX7" fmla="*/ 379928 w 2312814"/>
              <a:gd name="connsiteY7" fmla="*/ 6249557 h 6630381"/>
              <a:gd name="connsiteX8" fmla="*/ 374072 w 2312814"/>
              <a:gd name="connsiteY8" fmla="*/ 6178694 h 6630381"/>
              <a:gd name="connsiteX9" fmla="*/ 397883 w 2312814"/>
              <a:gd name="connsiteY9" fmla="*/ 6147818 h 6630381"/>
              <a:gd name="connsiteX10" fmla="*/ 405014 w 2312814"/>
              <a:gd name="connsiteY10" fmla="*/ 6145485 h 6630381"/>
              <a:gd name="connsiteX11" fmla="*/ 416116 w 2312814"/>
              <a:gd name="connsiteY11" fmla="*/ 6095548 h 6630381"/>
              <a:gd name="connsiteX12" fmla="*/ 368325 w 2312814"/>
              <a:gd name="connsiteY12" fmla="*/ 5990034 h 6630381"/>
              <a:gd name="connsiteX13" fmla="*/ 355028 w 2312814"/>
              <a:gd name="connsiteY13" fmla="*/ 5870535 h 6630381"/>
              <a:gd name="connsiteX14" fmla="*/ 349363 w 2312814"/>
              <a:gd name="connsiteY14" fmla="*/ 5722721 h 6630381"/>
              <a:gd name="connsiteX15" fmla="*/ 351095 w 2312814"/>
              <a:gd name="connsiteY15" fmla="*/ 5624704 h 6630381"/>
              <a:gd name="connsiteX16" fmla="*/ 366746 w 2312814"/>
              <a:gd name="connsiteY16" fmla="*/ 5523778 h 6630381"/>
              <a:gd name="connsiteX17" fmla="*/ 369539 w 2312814"/>
              <a:gd name="connsiteY17" fmla="*/ 5468561 h 6630381"/>
              <a:gd name="connsiteX18" fmla="*/ 379447 w 2312814"/>
              <a:gd name="connsiteY18" fmla="*/ 5368683 h 6630381"/>
              <a:gd name="connsiteX19" fmla="*/ 379861 w 2312814"/>
              <a:gd name="connsiteY19" fmla="*/ 5361100 h 6630381"/>
              <a:gd name="connsiteX20" fmla="*/ 384880 w 2312814"/>
              <a:gd name="connsiteY20" fmla="*/ 5194635 h 6630381"/>
              <a:gd name="connsiteX21" fmla="*/ 403154 w 2312814"/>
              <a:gd name="connsiteY21" fmla="*/ 5106649 h 6630381"/>
              <a:gd name="connsiteX22" fmla="*/ 414727 w 2312814"/>
              <a:gd name="connsiteY22" fmla="*/ 5011201 h 6630381"/>
              <a:gd name="connsiteX23" fmla="*/ 428365 w 2312814"/>
              <a:gd name="connsiteY23" fmla="*/ 4896554 h 6630381"/>
              <a:gd name="connsiteX24" fmla="*/ 429334 w 2312814"/>
              <a:gd name="connsiteY24" fmla="*/ 4839324 h 6630381"/>
              <a:gd name="connsiteX25" fmla="*/ 420243 w 2312814"/>
              <a:gd name="connsiteY25" fmla="*/ 4774834 h 6630381"/>
              <a:gd name="connsiteX26" fmla="*/ 404844 w 2312814"/>
              <a:gd name="connsiteY26" fmla="*/ 4732812 h 6630381"/>
              <a:gd name="connsiteX27" fmla="*/ 364455 w 2312814"/>
              <a:gd name="connsiteY27" fmla="*/ 4575111 h 6630381"/>
              <a:gd name="connsiteX28" fmla="*/ 350929 w 2312814"/>
              <a:gd name="connsiteY28" fmla="*/ 4422208 h 6630381"/>
              <a:gd name="connsiteX29" fmla="*/ 349475 w 2312814"/>
              <a:gd name="connsiteY29" fmla="*/ 4357797 h 6630381"/>
              <a:gd name="connsiteX30" fmla="*/ 343943 w 2312814"/>
              <a:gd name="connsiteY30" fmla="*/ 4285616 h 6630381"/>
              <a:gd name="connsiteX31" fmla="*/ 349106 w 2312814"/>
              <a:gd name="connsiteY31" fmla="*/ 4208206 h 6630381"/>
              <a:gd name="connsiteX32" fmla="*/ 355094 w 2312814"/>
              <a:gd name="connsiteY32" fmla="*/ 4053952 h 6630381"/>
              <a:gd name="connsiteX33" fmla="*/ 338746 w 2312814"/>
              <a:gd name="connsiteY33" fmla="*/ 4020106 h 6630381"/>
              <a:gd name="connsiteX34" fmla="*/ 272102 w 2312814"/>
              <a:gd name="connsiteY34" fmla="*/ 3938933 h 6630381"/>
              <a:gd name="connsiteX35" fmla="*/ 258502 w 2312814"/>
              <a:gd name="connsiteY35" fmla="*/ 3883563 h 6630381"/>
              <a:gd name="connsiteX36" fmla="*/ 277646 w 2312814"/>
              <a:gd name="connsiteY36" fmla="*/ 3857598 h 6630381"/>
              <a:gd name="connsiteX37" fmla="*/ 346321 w 2312814"/>
              <a:gd name="connsiteY37" fmla="*/ 3800932 h 6630381"/>
              <a:gd name="connsiteX38" fmla="*/ 346139 w 2312814"/>
              <a:gd name="connsiteY38" fmla="*/ 3789416 h 6630381"/>
              <a:gd name="connsiteX39" fmla="*/ 349089 w 2312814"/>
              <a:gd name="connsiteY39" fmla="*/ 3765096 h 6630381"/>
              <a:gd name="connsiteX40" fmla="*/ 347088 w 2312814"/>
              <a:gd name="connsiteY40" fmla="*/ 3719108 h 6630381"/>
              <a:gd name="connsiteX41" fmla="*/ 314455 w 2312814"/>
              <a:gd name="connsiteY41" fmla="*/ 3662669 h 6630381"/>
              <a:gd name="connsiteX42" fmla="*/ 331860 w 2312814"/>
              <a:gd name="connsiteY42" fmla="*/ 3492065 h 6630381"/>
              <a:gd name="connsiteX43" fmla="*/ 360729 w 2312814"/>
              <a:gd name="connsiteY43" fmla="*/ 3396347 h 6630381"/>
              <a:gd name="connsiteX44" fmla="*/ 375212 w 2312814"/>
              <a:gd name="connsiteY44" fmla="*/ 3359073 h 6630381"/>
              <a:gd name="connsiteX45" fmla="*/ 364794 w 2312814"/>
              <a:gd name="connsiteY45" fmla="*/ 3346194 h 6630381"/>
              <a:gd name="connsiteX46" fmla="*/ 279208 w 2312814"/>
              <a:gd name="connsiteY46" fmla="*/ 3344802 h 6630381"/>
              <a:gd name="connsiteX47" fmla="*/ 256471 w 2312814"/>
              <a:gd name="connsiteY47" fmla="*/ 3324713 h 6630381"/>
              <a:gd name="connsiteX48" fmla="*/ 224734 w 2312814"/>
              <a:gd name="connsiteY48" fmla="*/ 3268200 h 6630381"/>
              <a:gd name="connsiteX49" fmla="*/ 187928 w 2312814"/>
              <a:gd name="connsiteY49" fmla="*/ 3164489 h 6630381"/>
              <a:gd name="connsiteX50" fmla="*/ 181547 w 2312814"/>
              <a:gd name="connsiteY50" fmla="*/ 3124642 h 6630381"/>
              <a:gd name="connsiteX51" fmla="*/ 215597 w 2312814"/>
              <a:gd name="connsiteY51" fmla="*/ 2966257 h 6630381"/>
              <a:gd name="connsiteX52" fmla="*/ 292924 w 2312814"/>
              <a:gd name="connsiteY52" fmla="*/ 2807421 h 6630381"/>
              <a:gd name="connsiteX53" fmla="*/ 332659 w 2312814"/>
              <a:gd name="connsiteY53" fmla="*/ 2680189 h 6630381"/>
              <a:gd name="connsiteX54" fmla="*/ 360365 w 2312814"/>
              <a:gd name="connsiteY54" fmla="*/ 2588603 h 6630381"/>
              <a:gd name="connsiteX55" fmla="*/ 345099 w 2312814"/>
              <a:gd name="connsiteY55" fmla="*/ 2562646 h 6630381"/>
              <a:gd name="connsiteX56" fmla="*/ 250608 w 2312814"/>
              <a:gd name="connsiteY56" fmla="*/ 2522621 h 6630381"/>
              <a:gd name="connsiteX57" fmla="*/ 125684 w 2312814"/>
              <a:gd name="connsiteY57" fmla="*/ 2451700 h 6630381"/>
              <a:gd name="connsiteX58" fmla="*/ 69789 w 2312814"/>
              <a:gd name="connsiteY58" fmla="*/ 2366201 h 6630381"/>
              <a:gd name="connsiteX59" fmla="*/ 56972 w 2312814"/>
              <a:gd name="connsiteY59" fmla="*/ 2316313 h 6630381"/>
              <a:gd name="connsiteX60" fmla="*/ 8730 w 2312814"/>
              <a:gd name="connsiteY60" fmla="*/ 2161207 h 6630381"/>
              <a:gd name="connsiteX61" fmla="*/ 9227 w 2312814"/>
              <a:gd name="connsiteY61" fmla="*/ 2068149 h 6630381"/>
              <a:gd name="connsiteX62" fmla="*/ 7317 w 2312814"/>
              <a:gd name="connsiteY62" fmla="*/ 2050774 h 6630381"/>
              <a:gd name="connsiteX63" fmla="*/ 32809 w 2312814"/>
              <a:gd name="connsiteY63" fmla="*/ 1904303 h 6630381"/>
              <a:gd name="connsiteX64" fmla="*/ 91817 w 2312814"/>
              <a:gd name="connsiteY64" fmla="*/ 1785662 h 6630381"/>
              <a:gd name="connsiteX65" fmla="*/ 103523 w 2312814"/>
              <a:gd name="connsiteY65" fmla="*/ 1757799 h 6630381"/>
              <a:gd name="connsiteX66" fmla="*/ 189027 w 2312814"/>
              <a:gd name="connsiteY66" fmla="*/ 1606483 h 6630381"/>
              <a:gd name="connsiteX67" fmla="*/ 254979 w 2312814"/>
              <a:gd name="connsiteY67" fmla="*/ 1502565 h 6630381"/>
              <a:gd name="connsiteX68" fmla="*/ 284334 w 2312814"/>
              <a:gd name="connsiteY68" fmla="*/ 1454165 h 6630381"/>
              <a:gd name="connsiteX69" fmla="*/ 279370 w 2312814"/>
              <a:gd name="connsiteY69" fmla="*/ 1440752 h 6630381"/>
              <a:gd name="connsiteX70" fmla="*/ 246808 w 2312814"/>
              <a:gd name="connsiteY70" fmla="*/ 1390467 h 6630381"/>
              <a:gd name="connsiteX71" fmla="*/ 264340 w 2312814"/>
              <a:gd name="connsiteY71" fmla="*/ 1334646 h 6630381"/>
              <a:gd name="connsiteX72" fmla="*/ 307722 w 2312814"/>
              <a:gd name="connsiteY72" fmla="*/ 1262187 h 6630381"/>
              <a:gd name="connsiteX73" fmla="*/ 301539 w 2312814"/>
              <a:gd name="connsiteY73" fmla="*/ 1254115 h 6630381"/>
              <a:gd name="connsiteX74" fmla="*/ 291540 w 2312814"/>
              <a:gd name="connsiteY74" fmla="*/ 1254678 h 6630381"/>
              <a:gd name="connsiteX75" fmla="*/ 209671 w 2312814"/>
              <a:gd name="connsiteY75" fmla="*/ 1263786 h 6630381"/>
              <a:gd name="connsiteX76" fmla="*/ 153912 w 2312814"/>
              <a:gd name="connsiteY76" fmla="*/ 1241186 h 6630381"/>
              <a:gd name="connsiteX77" fmla="*/ 149781 w 2312814"/>
              <a:gd name="connsiteY77" fmla="*/ 1238327 h 6630381"/>
              <a:gd name="connsiteX78" fmla="*/ 114189 w 2312814"/>
              <a:gd name="connsiteY78" fmla="*/ 1129755 h 6630381"/>
              <a:gd name="connsiteX79" fmla="*/ 160824 w 2312814"/>
              <a:gd name="connsiteY79" fmla="*/ 978378 h 6630381"/>
              <a:gd name="connsiteX80" fmla="*/ 167756 w 2312814"/>
              <a:gd name="connsiteY80" fmla="*/ 964968 h 6630381"/>
              <a:gd name="connsiteX81" fmla="*/ 183163 w 2312814"/>
              <a:gd name="connsiteY81" fmla="*/ 900441 h 6630381"/>
              <a:gd name="connsiteX82" fmla="*/ 207176 w 2312814"/>
              <a:gd name="connsiteY82" fmla="*/ 865998 h 6630381"/>
              <a:gd name="connsiteX83" fmla="*/ 262596 w 2312814"/>
              <a:gd name="connsiteY83" fmla="*/ 828815 h 6630381"/>
              <a:gd name="connsiteX84" fmla="*/ 433250 w 2312814"/>
              <a:gd name="connsiteY84" fmla="*/ 725162 h 6630381"/>
              <a:gd name="connsiteX85" fmla="*/ 541408 w 2312814"/>
              <a:gd name="connsiteY85" fmla="*/ 717396 h 6630381"/>
              <a:gd name="connsiteX86" fmla="*/ 562417 w 2312814"/>
              <a:gd name="connsiteY86" fmla="*/ 697311 h 6630381"/>
              <a:gd name="connsiteX87" fmla="*/ 547064 w 2312814"/>
              <a:gd name="connsiteY87" fmla="*/ 626655 h 6630381"/>
              <a:gd name="connsiteX88" fmla="*/ 478600 w 2312814"/>
              <a:gd name="connsiteY88" fmla="*/ 432638 h 6630381"/>
              <a:gd name="connsiteX89" fmla="*/ 474166 w 2312814"/>
              <a:gd name="connsiteY89" fmla="*/ 287588 h 6630381"/>
              <a:gd name="connsiteX90" fmla="*/ 520709 w 2312814"/>
              <a:gd name="connsiteY90" fmla="*/ 134214 h 6630381"/>
              <a:gd name="connsiteX91" fmla="*/ 574612 w 2312814"/>
              <a:gd name="connsiteY91" fmla="*/ 73656 h 6630381"/>
              <a:gd name="connsiteX92" fmla="*/ 597129 w 2312814"/>
              <a:gd name="connsiteY92" fmla="*/ 54325 h 6630381"/>
              <a:gd name="connsiteX93" fmla="*/ 659904 w 2312814"/>
              <a:gd name="connsiteY93" fmla="*/ 6816 h 6630381"/>
              <a:gd name="connsiteX94" fmla="*/ 739171 w 2312814"/>
              <a:gd name="connsiteY94" fmla="*/ 2229 h 6630381"/>
              <a:gd name="connsiteX95" fmla="*/ 741653 w 2312814"/>
              <a:gd name="connsiteY95" fmla="*/ 2325 h 6630381"/>
              <a:gd name="connsiteX96" fmla="*/ 838278 w 2312814"/>
              <a:gd name="connsiteY96" fmla="*/ 34679 h 6630381"/>
              <a:gd name="connsiteX97" fmla="*/ 886442 w 2312814"/>
              <a:gd name="connsiteY97" fmla="*/ 65862 h 6630381"/>
              <a:gd name="connsiteX98" fmla="*/ 923355 w 2312814"/>
              <a:gd name="connsiteY98" fmla="*/ 86945 h 6630381"/>
              <a:gd name="connsiteX99" fmla="*/ 1031678 w 2312814"/>
              <a:gd name="connsiteY99" fmla="*/ 173331 h 6630381"/>
              <a:gd name="connsiteX100" fmla="*/ 1083517 w 2312814"/>
              <a:gd name="connsiteY100" fmla="*/ 238364 h 6630381"/>
              <a:gd name="connsiteX101" fmla="*/ 1097113 w 2312814"/>
              <a:gd name="connsiteY101" fmla="*/ 281203 h 6630381"/>
              <a:gd name="connsiteX102" fmla="*/ 1089464 w 2312814"/>
              <a:gd name="connsiteY102" fmla="*/ 292897 h 6630381"/>
              <a:gd name="connsiteX103" fmla="*/ 1081010 w 2312814"/>
              <a:gd name="connsiteY103" fmla="*/ 285682 h 6630381"/>
              <a:gd name="connsiteX104" fmla="*/ 1062583 w 2312814"/>
              <a:gd name="connsiteY104" fmla="*/ 265547 h 6630381"/>
              <a:gd name="connsiteX105" fmla="*/ 1060096 w 2312814"/>
              <a:gd name="connsiteY105" fmla="*/ 297554 h 6630381"/>
              <a:gd name="connsiteX106" fmla="*/ 1069573 w 2312814"/>
              <a:gd name="connsiteY106" fmla="*/ 354627 h 6630381"/>
              <a:gd name="connsiteX107" fmla="*/ 1043803 w 2312814"/>
              <a:gd name="connsiteY107" fmla="*/ 458102 h 6630381"/>
              <a:gd name="connsiteX108" fmla="*/ 1027949 w 2312814"/>
              <a:gd name="connsiteY108" fmla="*/ 499917 h 6630381"/>
              <a:gd name="connsiteX109" fmla="*/ 1032122 w 2312814"/>
              <a:gd name="connsiteY109" fmla="*/ 530867 h 6630381"/>
              <a:gd name="connsiteX110" fmla="*/ 1042800 w 2312814"/>
              <a:gd name="connsiteY110" fmla="*/ 550944 h 6630381"/>
              <a:gd name="connsiteX111" fmla="*/ 1028632 w 2312814"/>
              <a:gd name="connsiteY111" fmla="*/ 594301 h 6630381"/>
              <a:gd name="connsiteX112" fmla="*/ 1014867 w 2312814"/>
              <a:gd name="connsiteY112" fmla="*/ 604333 h 6630381"/>
              <a:gd name="connsiteX113" fmla="*/ 952469 w 2312814"/>
              <a:gd name="connsiteY113" fmla="*/ 708147 h 6630381"/>
              <a:gd name="connsiteX114" fmla="*/ 935318 w 2312814"/>
              <a:gd name="connsiteY114" fmla="*/ 753481 h 6630381"/>
              <a:gd name="connsiteX115" fmla="*/ 912991 w 2312814"/>
              <a:gd name="connsiteY115" fmla="*/ 777933 h 6630381"/>
              <a:gd name="connsiteX116" fmla="*/ 861620 w 2312814"/>
              <a:gd name="connsiteY116" fmla="*/ 798010 h 6630381"/>
              <a:gd name="connsiteX117" fmla="*/ 852740 w 2312814"/>
              <a:gd name="connsiteY117" fmla="*/ 805548 h 6630381"/>
              <a:gd name="connsiteX118" fmla="*/ 861326 w 2312814"/>
              <a:gd name="connsiteY118" fmla="*/ 813947 h 6630381"/>
              <a:gd name="connsiteX119" fmla="*/ 971332 w 2312814"/>
              <a:gd name="connsiteY119" fmla="*/ 870328 h 6630381"/>
              <a:gd name="connsiteX120" fmla="*/ 1017200 w 2312814"/>
              <a:gd name="connsiteY120" fmla="*/ 911741 h 6630381"/>
              <a:gd name="connsiteX121" fmla="*/ 1030916 w 2312814"/>
              <a:gd name="connsiteY121" fmla="*/ 935858 h 6630381"/>
              <a:gd name="connsiteX122" fmla="*/ 1064377 w 2312814"/>
              <a:gd name="connsiteY122" fmla="*/ 955839 h 6630381"/>
              <a:gd name="connsiteX123" fmla="*/ 1120095 w 2312814"/>
              <a:gd name="connsiteY123" fmla="*/ 956540 h 6630381"/>
              <a:gd name="connsiteX124" fmla="*/ 1165258 w 2312814"/>
              <a:gd name="connsiteY124" fmla="*/ 974416 h 6630381"/>
              <a:gd name="connsiteX125" fmla="*/ 1179082 w 2312814"/>
              <a:gd name="connsiteY125" fmla="*/ 970115 h 6630381"/>
              <a:gd name="connsiteX126" fmla="*/ 1180586 w 2312814"/>
              <a:gd name="connsiteY126" fmla="*/ 952471 h 6630381"/>
              <a:gd name="connsiteX127" fmla="*/ 1177553 w 2312814"/>
              <a:gd name="connsiteY127" fmla="*/ 836112 h 6630381"/>
              <a:gd name="connsiteX128" fmla="*/ 1203936 w 2312814"/>
              <a:gd name="connsiteY128" fmla="*/ 680554 h 6630381"/>
              <a:gd name="connsiteX129" fmla="*/ 1257445 w 2312814"/>
              <a:gd name="connsiteY129" fmla="*/ 544873 h 6630381"/>
              <a:gd name="connsiteX130" fmla="*/ 1276420 w 2312814"/>
              <a:gd name="connsiteY130" fmla="*/ 459113 h 6630381"/>
              <a:gd name="connsiteX131" fmla="*/ 1299269 w 2312814"/>
              <a:gd name="connsiteY131" fmla="*/ 395497 h 6630381"/>
              <a:gd name="connsiteX132" fmla="*/ 1342053 w 2312814"/>
              <a:gd name="connsiteY132" fmla="*/ 315451 h 6630381"/>
              <a:gd name="connsiteX133" fmla="*/ 1391431 w 2312814"/>
              <a:gd name="connsiteY133" fmla="*/ 265518 h 6630381"/>
              <a:gd name="connsiteX134" fmla="*/ 1438919 w 2312814"/>
              <a:gd name="connsiteY134" fmla="*/ 228639 h 6630381"/>
              <a:gd name="connsiteX135" fmla="*/ 1527319 w 2312814"/>
              <a:gd name="connsiteY135" fmla="*/ 194771 h 6630381"/>
              <a:gd name="connsiteX136" fmla="*/ 1617799 w 2312814"/>
              <a:gd name="connsiteY136" fmla="*/ 188825 h 6630381"/>
              <a:gd name="connsiteX137" fmla="*/ 1632820 w 2312814"/>
              <a:gd name="connsiteY137" fmla="*/ 188841 h 6630381"/>
              <a:gd name="connsiteX138" fmla="*/ 1724444 w 2312814"/>
              <a:gd name="connsiteY138" fmla="*/ 211230 h 6630381"/>
              <a:gd name="connsiteX139" fmla="*/ 1851166 w 2312814"/>
              <a:gd name="connsiteY139" fmla="*/ 270736 h 6630381"/>
              <a:gd name="connsiteX140" fmla="*/ 1881159 w 2312814"/>
              <a:gd name="connsiteY140" fmla="*/ 305568 h 6630381"/>
              <a:gd name="connsiteX141" fmla="*/ 1912395 w 2312814"/>
              <a:gd name="connsiteY141" fmla="*/ 371641 h 6630381"/>
              <a:gd name="connsiteX142" fmla="*/ 1919190 w 2312814"/>
              <a:gd name="connsiteY142" fmla="*/ 387255 h 6630381"/>
              <a:gd name="connsiteX143" fmla="*/ 1931755 w 2312814"/>
              <a:gd name="connsiteY143" fmla="*/ 419871 h 6630381"/>
              <a:gd name="connsiteX144" fmla="*/ 1953671 w 2312814"/>
              <a:gd name="connsiteY144" fmla="*/ 503870 h 6630381"/>
              <a:gd name="connsiteX145" fmla="*/ 1896263 w 2312814"/>
              <a:gd name="connsiteY145" fmla="*/ 697896 h 6630381"/>
              <a:gd name="connsiteX146" fmla="*/ 1883193 w 2312814"/>
              <a:gd name="connsiteY146" fmla="*/ 743552 h 6630381"/>
              <a:gd name="connsiteX147" fmla="*/ 1857444 w 2312814"/>
              <a:gd name="connsiteY147" fmla="*/ 808444 h 6630381"/>
              <a:gd name="connsiteX148" fmla="*/ 1761568 w 2312814"/>
              <a:gd name="connsiteY148" fmla="*/ 941585 h 6630381"/>
              <a:gd name="connsiteX149" fmla="*/ 1750330 w 2312814"/>
              <a:gd name="connsiteY149" fmla="*/ 955094 h 6630381"/>
              <a:gd name="connsiteX150" fmla="*/ 1681672 w 2312814"/>
              <a:gd name="connsiteY150" fmla="*/ 1073606 h 6630381"/>
              <a:gd name="connsiteX151" fmla="*/ 1690461 w 2312814"/>
              <a:gd name="connsiteY151" fmla="*/ 1102547 h 6630381"/>
              <a:gd name="connsiteX152" fmla="*/ 1777215 w 2312814"/>
              <a:gd name="connsiteY152" fmla="*/ 1186397 h 6630381"/>
              <a:gd name="connsiteX153" fmla="*/ 1779059 w 2312814"/>
              <a:gd name="connsiteY153" fmla="*/ 1232099 h 6630381"/>
              <a:gd name="connsiteX154" fmla="*/ 1781164 w 2312814"/>
              <a:gd name="connsiteY154" fmla="*/ 1253298 h 6630381"/>
              <a:gd name="connsiteX155" fmla="*/ 1778367 w 2312814"/>
              <a:gd name="connsiteY155" fmla="*/ 1281277 h 6630381"/>
              <a:gd name="connsiteX156" fmla="*/ 1782374 w 2312814"/>
              <a:gd name="connsiteY156" fmla="*/ 1302581 h 6630381"/>
              <a:gd name="connsiteX157" fmla="*/ 1877951 w 2312814"/>
              <a:gd name="connsiteY157" fmla="*/ 1353056 h 6630381"/>
              <a:gd name="connsiteX158" fmla="*/ 1912668 w 2312814"/>
              <a:gd name="connsiteY158" fmla="*/ 1346799 h 6630381"/>
              <a:gd name="connsiteX159" fmla="*/ 1951898 w 2312814"/>
              <a:gd name="connsiteY159" fmla="*/ 1336531 h 6630381"/>
              <a:gd name="connsiteX160" fmla="*/ 1977096 w 2312814"/>
              <a:gd name="connsiteY160" fmla="*/ 1361497 h 6630381"/>
              <a:gd name="connsiteX161" fmla="*/ 1988960 w 2312814"/>
              <a:gd name="connsiteY161" fmla="*/ 1377335 h 6630381"/>
              <a:gd name="connsiteX162" fmla="*/ 2030738 w 2312814"/>
              <a:gd name="connsiteY162" fmla="*/ 1417998 h 6630381"/>
              <a:gd name="connsiteX163" fmla="*/ 2056363 w 2312814"/>
              <a:gd name="connsiteY163" fmla="*/ 1468018 h 6630381"/>
              <a:gd name="connsiteX164" fmla="*/ 2091677 w 2312814"/>
              <a:gd name="connsiteY164" fmla="*/ 1514168 h 6630381"/>
              <a:gd name="connsiteX165" fmla="*/ 2119233 w 2312814"/>
              <a:gd name="connsiteY165" fmla="*/ 1541508 h 6630381"/>
              <a:gd name="connsiteX166" fmla="*/ 2119162 w 2312814"/>
              <a:gd name="connsiteY166" fmla="*/ 1560172 h 6630381"/>
              <a:gd name="connsiteX167" fmla="*/ 2125531 w 2312814"/>
              <a:gd name="connsiteY167" fmla="*/ 1588930 h 6630381"/>
              <a:gd name="connsiteX168" fmla="*/ 2146756 w 2312814"/>
              <a:gd name="connsiteY168" fmla="*/ 1618761 h 6630381"/>
              <a:gd name="connsiteX169" fmla="*/ 2192077 w 2312814"/>
              <a:gd name="connsiteY169" fmla="*/ 1699889 h 6630381"/>
              <a:gd name="connsiteX170" fmla="*/ 2204964 w 2312814"/>
              <a:gd name="connsiteY170" fmla="*/ 1726848 h 6630381"/>
              <a:gd name="connsiteX171" fmla="*/ 2249879 w 2312814"/>
              <a:gd name="connsiteY171" fmla="*/ 1774784 h 6630381"/>
              <a:gd name="connsiteX172" fmla="*/ 2291333 w 2312814"/>
              <a:gd name="connsiteY172" fmla="*/ 1873344 h 6630381"/>
              <a:gd name="connsiteX173" fmla="*/ 2249796 w 2312814"/>
              <a:gd name="connsiteY173" fmla="*/ 1982724 h 6630381"/>
              <a:gd name="connsiteX174" fmla="*/ 2222335 w 2312814"/>
              <a:gd name="connsiteY174" fmla="*/ 2039291 h 6630381"/>
              <a:gd name="connsiteX175" fmla="*/ 2216679 w 2312814"/>
              <a:gd name="connsiteY175" fmla="*/ 2088520 h 6630381"/>
              <a:gd name="connsiteX176" fmla="*/ 2255038 w 2312814"/>
              <a:gd name="connsiteY176" fmla="*/ 2306588 h 6630381"/>
              <a:gd name="connsiteX177" fmla="*/ 2277385 w 2312814"/>
              <a:gd name="connsiteY177" fmla="*/ 2519762 h 6630381"/>
              <a:gd name="connsiteX178" fmla="*/ 2294039 w 2312814"/>
              <a:gd name="connsiteY178" fmla="*/ 2631914 h 6630381"/>
              <a:gd name="connsiteX179" fmla="*/ 2312065 w 2312814"/>
              <a:gd name="connsiteY179" fmla="*/ 2845337 h 6630381"/>
              <a:gd name="connsiteX180" fmla="*/ 2272193 w 2312814"/>
              <a:gd name="connsiteY180" fmla="*/ 2913088 h 6630381"/>
              <a:gd name="connsiteX181" fmla="*/ 2148583 w 2312814"/>
              <a:gd name="connsiteY181" fmla="*/ 3032881 h 6630381"/>
              <a:gd name="connsiteX182" fmla="*/ 2072263 w 2312814"/>
              <a:gd name="connsiteY182" fmla="*/ 3110706 h 6630381"/>
              <a:gd name="connsiteX183" fmla="*/ 1968274 w 2312814"/>
              <a:gd name="connsiteY183" fmla="*/ 3195140 h 6630381"/>
              <a:gd name="connsiteX184" fmla="*/ 1873194 w 2312814"/>
              <a:gd name="connsiteY184" fmla="*/ 3278418 h 6630381"/>
              <a:gd name="connsiteX185" fmla="*/ 1867716 w 2312814"/>
              <a:gd name="connsiteY185" fmla="*/ 3318692 h 6630381"/>
              <a:gd name="connsiteX186" fmla="*/ 1880794 w 2312814"/>
              <a:gd name="connsiteY186" fmla="*/ 3426199 h 6630381"/>
              <a:gd name="connsiteX187" fmla="*/ 1846110 w 2312814"/>
              <a:gd name="connsiteY187" fmla="*/ 3488443 h 6630381"/>
              <a:gd name="connsiteX188" fmla="*/ 1835544 w 2312814"/>
              <a:gd name="connsiteY188" fmla="*/ 3498380 h 6630381"/>
              <a:gd name="connsiteX189" fmla="*/ 1826340 w 2312814"/>
              <a:gd name="connsiteY189" fmla="*/ 3580713 h 6630381"/>
              <a:gd name="connsiteX190" fmla="*/ 1834466 w 2312814"/>
              <a:gd name="connsiteY190" fmla="*/ 3650818 h 6630381"/>
              <a:gd name="connsiteX191" fmla="*/ 1831752 w 2312814"/>
              <a:gd name="connsiteY191" fmla="*/ 3753402 h 6630381"/>
              <a:gd name="connsiteX192" fmla="*/ 1835486 w 2312814"/>
              <a:gd name="connsiteY192" fmla="*/ 3818468 h 6630381"/>
              <a:gd name="connsiteX193" fmla="*/ 1820149 w 2312814"/>
              <a:gd name="connsiteY193" fmla="*/ 3952947 h 6630381"/>
              <a:gd name="connsiteX194" fmla="*/ 1807519 w 2312814"/>
              <a:gd name="connsiteY194" fmla="*/ 3980325 h 6630381"/>
              <a:gd name="connsiteX195" fmla="*/ 1810962 w 2312814"/>
              <a:gd name="connsiteY195" fmla="*/ 4008288 h 6630381"/>
              <a:gd name="connsiteX196" fmla="*/ 1817555 w 2312814"/>
              <a:gd name="connsiteY196" fmla="*/ 4051677 h 6630381"/>
              <a:gd name="connsiteX197" fmla="*/ 1816329 w 2312814"/>
              <a:gd name="connsiteY197" fmla="*/ 4099103 h 6630381"/>
              <a:gd name="connsiteX198" fmla="*/ 1821471 w 2312814"/>
              <a:gd name="connsiteY198" fmla="*/ 4174376 h 6630381"/>
              <a:gd name="connsiteX199" fmla="*/ 1824873 w 2312814"/>
              <a:gd name="connsiteY199" fmla="*/ 4285583 h 6630381"/>
              <a:gd name="connsiteX200" fmla="*/ 1767647 w 2312814"/>
              <a:gd name="connsiteY200" fmla="*/ 4593741 h 6630381"/>
              <a:gd name="connsiteX201" fmla="*/ 1765136 w 2312814"/>
              <a:gd name="connsiteY201" fmla="*/ 4655936 h 6630381"/>
              <a:gd name="connsiteX202" fmla="*/ 1778326 w 2312814"/>
              <a:gd name="connsiteY202" fmla="*/ 4802026 h 6630381"/>
              <a:gd name="connsiteX203" fmla="*/ 1791723 w 2312814"/>
              <a:gd name="connsiteY203" fmla="*/ 4929953 h 6630381"/>
              <a:gd name="connsiteX204" fmla="*/ 1791230 w 2312814"/>
              <a:gd name="connsiteY204" fmla="*/ 4970210 h 6630381"/>
              <a:gd name="connsiteX205" fmla="*/ 1791623 w 2312814"/>
              <a:gd name="connsiteY205" fmla="*/ 5035434 h 6630381"/>
              <a:gd name="connsiteX206" fmla="*/ 1800359 w 2312814"/>
              <a:gd name="connsiteY206" fmla="*/ 5177546 h 6630381"/>
              <a:gd name="connsiteX207" fmla="*/ 1801904 w 2312814"/>
              <a:gd name="connsiteY207" fmla="*/ 5189795 h 6630381"/>
              <a:gd name="connsiteX208" fmla="*/ 1824513 w 2312814"/>
              <a:gd name="connsiteY208" fmla="*/ 5290253 h 6630381"/>
              <a:gd name="connsiteX209" fmla="*/ 1842621 w 2312814"/>
              <a:gd name="connsiteY209" fmla="*/ 5417368 h 6630381"/>
              <a:gd name="connsiteX210" fmla="*/ 1829353 w 2312814"/>
              <a:gd name="connsiteY210" fmla="*/ 5532214 h 6630381"/>
              <a:gd name="connsiteX211" fmla="*/ 1805609 w 2312814"/>
              <a:gd name="connsiteY211" fmla="*/ 5618952 h 6630381"/>
              <a:gd name="connsiteX212" fmla="*/ 1807295 w 2312814"/>
              <a:gd name="connsiteY212" fmla="*/ 5661344 h 6630381"/>
              <a:gd name="connsiteX213" fmla="*/ 1816540 w 2312814"/>
              <a:gd name="connsiteY213" fmla="*/ 5724653 h 6630381"/>
              <a:gd name="connsiteX214" fmla="*/ 1825565 w 2312814"/>
              <a:gd name="connsiteY214" fmla="*/ 5773674 h 6630381"/>
              <a:gd name="connsiteX215" fmla="*/ 1853258 w 2312814"/>
              <a:gd name="connsiteY215" fmla="*/ 5924115 h 6630381"/>
              <a:gd name="connsiteX216" fmla="*/ 1848410 w 2312814"/>
              <a:gd name="connsiteY216" fmla="*/ 6024341 h 6630381"/>
              <a:gd name="connsiteX217" fmla="*/ 1829349 w 2312814"/>
              <a:gd name="connsiteY217" fmla="*/ 6148257 h 6630381"/>
              <a:gd name="connsiteX218" fmla="*/ 1843044 w 2312814"/>
              <a:gd name="connsiteY218" fmla="*/ 6207700 h 6630381"/>
              <a:gd name="connsiteX219" fmla="*/ 1883028 w 2312814"/>
              <a:gd name="connsiteY219" fmla="*/ 6249511 h 6630381"/>
              <a:gd name="connsiteX220" fmla="*/ 1914545 w 2312814"/>
              <a:gd name="connsiteY220" fmla="*/ 6286494 h 6630381"/>
              <a:gd name="connsiteX221" fmla="*/ 1942342 w 2312814"/>
              <a:gd name="connsiteY221" fmla="*/ 6327125 h 6630381"/>
              <a:gd name="connsiteX222" fmla="*/ 1998287 w 2312814"/>
              <a:gd name="connsiteY222" fmla="*/ 6487113 h 6630381"/>
              <a:gd name="connsiteX223" fmla="*/ 1932757 w 2312814"/>
              <a:gd name="connsiteY223" fmla="*/ 6612654 h 6630381"/>
              <a:gd name="connsiteX224" fmla="*/ 1820995 w 2312814"/>
              <a:gd name="connsiteY224" fmla="*/ 6626768 h 6630381"/>
              <a:gd name="connsiteX225" fmla="*/ 1611467 w 2312814"/>
              <a:gd name="connsiteY225" fmla="*/ 6626743 h 6630381"/>
              <a:gd name="connsiteX226" fmla="*/ 1473242 w 2312814"/>
              <a:gd name="connsiteY226" fmla="*/ 6561618 h 6630381"/>
              <a:gd name="connsiteX227" fmla="*/ 1439027 w 2312814"/>
              <a:gd name="connsiteY227" fmla="*/ 6445762 h 6630381"/>
              <a:gd name="connsiteX228" fmla="*/ 1437937 w 2312814"/>
              <a:gd name="connsiteY228" fmla="*/ 6408878 h 6630381"/>
              <a:gd name="connsiteX229" fmla="*/ 1418250 w 2312814"/>
              <a:gd name="connsiteY229" fmla="*/ 6369425 h 6630381"/>
              <a:gd name="connsiteX230" fmla="*/ 1406133 w 2312814"/>
              <a:gd name="connsiteY230" fmla="*/ 6315874 h 6630381"/>
              <a:gd name="connsiteX231" fmla="*/ 1381892 w 2312814"/>
              <a:gd name="connsiteY231" fmla="*/ 6262962 h 6630381"/>
              <a:gd name="connsiteX232" fmla="*/ 1355993 w 2312814"/>
              <a:gd name="connsiteY232" fmla="*/ 6156367 h 6630381"/>
              <a:gd name="connsiteX233" fmla="*/ 1366054 w 2312814"/>
              <a:gd name="connsiteY233" fmla="*/ 6098457 h 6630381"/>
              <a:gd name="connsiteX234" fmla="*/ 1382000 w 2312814"/>
              <a:gd name="connsiteY234" fmla="*/ 6057441 h 6630381"/>
              <a:gd name="connsiteX235" fmla="*/ 1361256 w 2312814"/>
              <a:gd name="connsiteY235" fmla="*/ 5946794 h 6630381"/>
              <a:gd name="connsiteX236" fmla="*/ 1360684 w 2312814"/>
              <a:gd name="connsiteY236" fmla="*/ 5915417 h 6630381"/>
              <a:gd name="connsiteX237" fmla="*/ 1347614 w 2312814"/>
              <a:gd name="connsiteY237" fmla="*/ 5819152 h 6630381"/>
              <a:gd name="connsiteX238" fmla="*/ 1335332 w 2312814"/>
              <a:gd name="connsiteY238" fmla="*/ 5696466 h 6630381"/>
              <a:gd name="connsiteX239" fmla="*/ 1309251 w 2312814"/>
              <a:gd name="connsiteY239" fmla="*/ 5520143 h 6630381"/>
              <a:gd name="connsiteX240" fmla="*/ 1311708 w 2312814"/>
              <a:gd name="connsiteY240" fmla="*/ 5386957 h 6630381"/>
              <a:gd name="connsiteX241" fmla="*/ 1310668 w 2312814"/>
              <a:gd name="connsiteY241" fmla="*/ 5311440 h 6630381"/>
              <a:gd name="connsiteX242" fmla="*/ 1309715 w 2312814"/>
              <a:gd name="connsiteY242" fmla="*/ 5218010 h 6630381"/>
              <a:gd name="connsiteX243" fmla="*/ 1294963 w 2312814"/>
              <a:gd name="connsiteY243" fmla="*/ 5077332 h 6630381"/>
              <a:gd name="connsiteX244" fmla="*/ 1278749 w 2312814"/>
              <a:gd name="connsiteY244" fmla="*/ 4980943 h 6630381"/>
              <a:gd name="connsiteX245" fmla="*/ 1272007 w 2312814"/>
              <a:gd name="connsiteY245" fmla="*/ 4949122 h 6630381"/>
              <a:gd name="connsiteX246" fmla="*/ 1207831 w 2312814"/>
              <a:gd name="connsiteY246" fmla="*/ 4739674 h 6630381"/>
              <a:gd name="connsiteX247" fmla="*/ 1197488 w 2312814"/>
              <a:gd name="connsiteY247" fmla="*/ 4708699 h 6630381"/>
              <a:gd name="connsiteX248" fmla="*/ 1120024 w 2312814"/>
              <a:gd name="connsiteY248" fmla="*/ 4398079 h 6630381"/>
              <a:gd name="connsiteX249" fmla="*/ 1100233 w 2312814"/>
              <a:gd name="connsiteY249" fmla="*/ 4191705 h 6630381"/>
              <a:gd name="connsiteX250" fmla="*/ 1091531 w 2312814"/>
              <a:gd name="connsiteY250" fmla="*/ 4126635 h 6630381"/>
              <a:gd name="connsiteX251" fmla="*/ 1087060 w 2312814"/>
              <a:gd name="connsiteY251" fmla="*/ 4119284 h 6630381"/>
              <a:gd name="connsiteX252" fmla="*/ 1082701 w 2312814"/>
              <a:gd name="connsiteY252" fmla="*/ 4124824 h 6630381"/>
              <a:gd name="connsiteX253" fmla="*/ 1073394 w 2312814"/>
              <a:gd name="connsiteY253" fmla="*/ 4160568 h 6630381"/>
              <a:gd name="connsiteX254" fmla="*/ 1048336 w 2312814"/>
              <a:gd name="connsiteY254" fmla="*/ 4389004 h 6630381"/>
              <a:gd name="connsiteX255" fmla="*/ 1003094 w 2312814"/>
              <a:gd name="connsiteY255" fmla="*/ 4508959 h 6630381"/>
              <a:gd name="connsiteX256" fmla="*/ 982947 w 2312814"/>
              <a:gd name="connsiteY256" fmla="*/ 4591529 h 6630381"/>
              <a:gd name="connsiteX257" fmla="*/ 964805 w 2312814"/>
              <a:gd name="connsiteY257" fmla="*/ 4777374 h 6630381"/>
              <a:gd name="connsiteX258" fmla="*/ 925153 w 2312814"/>
              <a:gd name="connsiteY258" fmla="*/ 4907829 h 6630381"/>
              <a:gd name="connsiteX259" fmla="*/ 915635 w 2312814"/>
              <a:gd name="connsiteY259" fmla="*/ 4925556 h 6630381"/>
              <a:gd name="connsiteX260" fmla="*/ 903726 w 2312814"/>
              <a:gd name="connsiteY260" fmla="*/ 5028882 h 6630381"/>
              <a:gd name="connsiteX261" fmla="*/ 901372 w 2312814"/>
              <a:gd name="connsiteY261" fmla="*/ 5095643 h 6630381"/>
              <a:gd name="connsiteX262" fmla="*/ 898620 w 2312814"/>
              <a:gd name="connsiteY262" fmla="*/ 5136986 h 6630381"/>
              <a:gd name="connsiteX263" fmla="*/ 896002 w 2312814"/>
              <a:gd name="connsiteY263" fmla="*/ 5252304 h 6630381"/>
              <a:gd name="connsiteX264" fmla="*/ 896391 w 2312814"/>
              <a:gd name="connsiteY264" fmla="*/ 5319189 h 6630381"/>
              <a:gd name="connsiteX265" fmla="*/ 895898 w 2312814"/>
              <a:gd name="connsiteY265" fmla="*/ 5398672 h 6630381"/>
              <a:gd name="connsiteX266" fmla="*/ 893586 w 2312814"/>
              <a:gd name="connsiteY266" fmla="*/ 5438278 h 6630381"/>
              <a:gd name="connsiteX267" fmla="*/ 893859 w 2312814"/>
              <a:gd name="connsiteY267" fmla="*/ 5485919 h 6630381"/>
              <a:gd name="connsiteX268" fmla="*/ 896660 w 2312814"/>
              <a:gd name="connsiteY268" fmla="*/ 5585143 h 6630381"/>
              <a:gd name="connsiteX269" fmla="*/ 911707 w 2312814"/>
              <a:gd name="connsiteY269" fmla="*/ 5689476 h 6630381"/>
              <a:gd name="connsiteX270" fmla="*/ 918229 w 2312814"/>
              <a:gd name="connsiteY270" fmla="*/ 5731709 h 6630381"/>
              <a:gd name="connsiteX271" fmla="*/ 932417 w 2312814"/>
              <a:gd name="connsiteY271" fmla="*/ 5846708 h 6630381"/>
              <a:gd name="connsiteX272" fmla="*/ 935583 w 2312814"/>
              <a:gd name="connsiteY272" fmla="*/ 5924231 h 6630381"/>
              <a:gd name="connsiteX273" fmla="*/ 923305 w 2312814"/>
              <a:gd name="connsiteY273" fmla="*/ 6038662 h 6630381"/>
              <a:gd name="connsiteX274" fmla="*/ 877516 w 2312814"/>
              <a:gd name="connsiteY274" fmla="*/ 6090998 h 6630381"/>
              <a:gd name="connsiteX275" fmla="*/ 868872 w 2312814"/>
              <a:gd name="connsiteY275" fmla="*/ 6113921 h 6630381"/>
              <a:gd name="connsiteX276" fmla="*/ 870285 w 2312814"/>
              <a:gd name="connsiteY276" fmla="*/ 6161741 h 6630381"/>
              <a:gd name="connsiteX277" fmla="*/ 852815 w 2312814"/>
              <a:gd name="connsiteY277" fmla="*/ 6270147 h 6630381"/>
              <a:gd name="connsiteX278" fmla="*/ 826502 w 2312814"/>
              <a:gd name="connsiteY278" fmla="*/ 6320030 h 6630381"/>
              <a:gd name="connsiteX279" fmla="*/ 815769 w 2312814"/>
              <a:gd name="connsiteY279" fmla="*/ 6377696 h 6630381"/>
              <a:gd name="connsiteX280" fmla="*/ 817642 w 2312814"/>
              <a:gd name="connsiteY280" fmla="*/ 6482907 h 6630381"/>
              <a:gd name="connsiteX281" fmla="*/ 817990 w 2312814"/>
              <a:gd name="connsiteY281" fmla="*/ 6587828 h 6630381"/>
              <a:gd name="connsiteX282" fmla="*/ 663865 w 2312814"/>
              <a:gd name="connsiteY282" fmla="*/ 6628587 h 6630381"/>
              <a:gd name="connsiteX283" fmla="*/ 567576 w 2312814"/>
              <a:gd name="connsiteY283" fmla="*/ 6627650 h 6630381"/>
              <a:gd name="connsiteX284" fmla="*/ 1728505 w 2312814"/>
              <a:gd name="connsiteY284" fmla="*/ 1265978 h 6630381"/>
              <a:gd name="connsiteX285" fmla="*/ 1723574 w 2312814"/>
              <a:gd name="connsiteY285" fmla="*/ 1257446 h 6630381"/>
              <a:gd name="connsiteX286" fmla="*/ 1689905 w 2312814"/>
              <a:gd name="connsiteY286" fmla="*/ 1214110 h 6630381"/>
              <a:gd name="connsiteX287" fmla="*/ 1682600 w 2312814"/>
              <a:gd name="connsiteY287" fmla="*/ 1211529 h 6630381"/>
              <a:gd name="connsiteX288" fmla="*/ 1683180 w 2312814"/>
              <a:gd name="connsiteY288" fmla="*/ 1218167 h 6630381"/>
              <a:gd name="connsiteX289" fmla="*/ 1706555 w 2312814"/>
              <a:gd name="connsiteY289" fmla="*/ 1259249 h 6630381"/>
              <a:gd name="connsiteX290" fmla="*/ 1722198 w 2312814"/>
              <a:gd name="connsiteY290" fmla="*/ 1270454 h 6630381"/>
              <a:gd name="connsiteX291" fmla="*/ 1728505 w 2312814"/>
              <a:gd name="connsiteY291" fmla="*/ 1265978 h 663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2312814" h="6630381">
                <a:moveTo>
                  <a:pt x="567576" y="6627650"/>
                </a:moveTo>
                <a:cubicBezTo>
                  <a:pt x="552020" y="6627579"/>
                  <a:pt x="536468" y="6627675"/>
                  <a:pt x="520933" y="6628131"/>
                </a:cubicBezTo>
                <a:cubicBezTo>
                  <a:pt x="471788" y="6629564"/>
                  <a:pt x="422174" y="6633671"/>
                  <a:pt x="373476" y="6624604"/>
                </a:cubicBezTo>
                <a:cubicBezTo>
                  <a:pt x="355778" y="6621310"/>
                  <a:pt x="337897" y="6616056"/>
                  <a:pt x="323767" y="6604901"/>
                </a:cubicBezTo>
                <a:cubicBezTo>
                  <a:pt x="291491" y="6579416"/>
                  <a:pt x="299828" y="6525899"/>
                  <a:pt x="300528" y="6489674"/>
                </a:cubicBezTo>
                <a:cubicBezTo>
                  <a:pt x="301527" y="6437698"/>
                  <a:pt x="312653" y="6382822"/>
                  <a:pt x="340723" y="6338375"/>
                </a:cubicBezTo>
                <a:cubicBezTo>
                  <a:pt x="353523" y="6318108"/>
                  <a:pt x="367409" y="6298354"/>
                  <a:pt x="379211" y="6277275"/>
                </a:cubicBezTo>
                <a:cubicBezTo>
                  <a:pt x="385315" y="6266376"/>
                  <a:pt x="384312" y="6258760"/>
                  <a:pt x="379928" y="6249557"/>
                </a:cubicBezTo>
                <a:cubicBezTo>
                  <a:pt x="369000" y="6226617"/>
                  <a:pt x="367248" y="6203751"/>
                  <a:pt x="374072" y="6178694"/>
                </a:cubicBezTo>
                <a:cubicBezTo>
                  <a:pt x="378117" y="6163846"/>
                  <a:pt x="387548" y="6156155"/>
                  <a:pt x="397883" y="6147818"/>
                </a:cubicBezTo>
                <a:cubicBezTo>
                  <a:pt x="399702" y="6146351"/>
                  <a:pt x="402735" y="6146508"/>
                  <a:pt x="405014" y="6145485"/>
                </a:cubicBezTo>
                <a:cubicBezTo>
                  <a:pt x="444911" y="6127588"/>
                  <a:pt x="444571" y="6127870"/>
                  <a:pt x="416116" y="6095548"/>
                </a:cubicBezTo>
                <a:cubicBezTo>
                  <a:pt x="389487" y="6065303"/>
                  <a:pt x="378929" y="6028609"/>
                  <a:pt x="368325" y="5990034"/>
                </a:cubicBezTo>
                <a:cubicBezTo>
                  <a:pt x="357344" y="5950088"/>
                  <a:pt x="364297" y="5909844"/>
                  <a:pt x="355028" y="5870535"/>
                </a:cubicBezTo>
                <a:cubicBezTo>
                  <a:pt x="343682" y="5822421"/>
                  <a:pt x="347100" y="5771677"/>
                  <a:pt x="349363" y="5722721"/>
                </a:cubicBezTo>
                <a:cubicBezTo>
                  <a:pt x="350871" y="5690085"/>
                  <a:pt x="347399" y="5657249"/>
                  <a:pt x="351095" y="5624704"/>
                </a:cubicBezTo>
                <a:cubicBezTo>
                  <a:pt x="354903" y="5591189"/>
                  <a:pt x="361848" y="5557301"/>
                  <a:pt x="366746" y="5523778"/>
                </a:cubicBezTo>
                <a:cubicBezTo>
                  <a:pt x="369398" y="5505619"/>
                  <a:pt x="369282" y="5486989"/>
                  <a:pt x="369539" y="5468561"/>
                </a:cubicBezTo>
                <a:cubicBezTo>
                  <a:pt x="370007" y="5434959"/>
                  <a:pt x="373074" y="5401676"/>
                  <a:pt x="379447" y="5368683"/>
                </a:cubicBezTo>
                <a:cubicBezTo>
                  <a:pt x="379923" y="5366217"/>
                  <a:pt x="380056" y="5363603"/>
                  <a:pt x="379861" y="5361100"/>
                </a:cubicBezTo>
                <a:cubicBezTo>
                  <a:pt x="375490" y="5305423"/>
                  <a:pt x="387892" y="5250249"/>
                  <a:pt x="384880" y="5194635"/>
                </a:cubicBezTo>
                <a:cubicBezTo>
                  <a:pt x="383201" y="5163618"/>
                  <a:pt x="392347" y="5135183"/>
                  <a:pt x="403154" y="5106649"/>
                </a:cubicBezTo>
                <a:cubicBezTo>
                  <a:pt x="414740" y="5076064"/>
                  <a:pt x="422721" y="5045118"/>
                  <a:pt x="414727" y="5011201"/>
                </a:cubicBezTo>
                <a:cubicBezTo>
                  <a:pt x="405478" y="4971963"/>
                  <a:pt x="409875" y="4933720"/>
                  <a:pt x="428365" y="4896554"/>
                </a:cubicBezTo>
                <a:cubicBezTo>
                  <a:pt x="436959" y="4879279"/>
                  <a:pt x="432281" y="4858104"/>
                  <a:pt x="429334" y="4839324"/>
                </a:cubicBezTo>
                <a:cubicBezTo>
                  <a:pt x="425965" y="4817863"/>
                  <a:pt x="419692" y="4796958"/>
                  <a:pt x="420243" y="4774834"/>
                </a:cubicBezTo>
                <a:cubicBezTo>
                  <a:pt x="420636" y="4759125"/>
                  <a:pt x="411189" y="4745997"/>
                  <a:pt x="404844" y="4732812"/>
                </a:cubicBezTo>
                <a:cubicBezTo>
                  <a:pt x="380756" y="4682738"/>
                  <a:pt x="373501" y="4628947"/>
                  <a:pt x="364455" y="4575111"/>
                </a:cubicBezTo>
                <a:cubicBezTo>
                  <a:pt x="355964" y="4524573"/>
                  <a:pt x="353072" y="4473343"/>
                  <a:pt x="350929" y="4422208"/>
                </a:cubicBezTo>
                <a:cubicBezTo>
                  <a:pt x="350030" y="4400793"/>
                  <a:pt x="351000" y="4379096"/>
                  <a:pt x="349475" y="4357797"/>
                </a:cubicBezTo>
                <a:cubicBezTo>
                  <a:pt x="347751" y="4333689"/>
                  <a:pt x="340537" y="4309945"/>
                  <a:pt x="343943" y="4285616"/>
                </a:cubicBezTo>
                <a:cubicBezTo>
                  <a:pt x="347801" y="4258072"/>
                  <a:pt x="349193" y="4235907"/>
                  <a:pt x="349106" y="4208206"/>
                </a:cubicBezTo>
                <a:cubicBezTo>
                  <a:pt x="348944" y="4156653"/>
                  <a:pt x="356159" y="4105514"/>
                  <a:pt x="355094" y="4053952"/>
                </a:cubicBezTo>
                <a:cubicBezTo>
                  <a:pt x="354783" y="4038944"/>
                  <a:pt x="350888" y="4028891"/>
                  <a:pt x="338746" y="4020106"/>
                </a:cubicBezTo>
                <a:cubicBezTo>
                  <a:pt x="309549" y="3998989"/>
                  <a:pt x="288076" y="3970488"/>
                  <a:pt x="272102" y="3938933"/>
                </a:cubicBezTo>
                <a:cubicBezTo>
                  <a:pt x="263727" y="3922382"/>
                  <a:pt x="261585" y="3902339"/>
                  <a:pt x="258502" y="3883563"/>
                </a:cubicBezTo>
                <a:cubicBezTo>
                  <a:pt x="256256" y="3869893"/>
                  <a:pt x="265024" y="3860329"/>
                  <a:pt x="277646" y="3857598"/>
                </a:cubicBezTo>
                <a:cubicBezTo>
                  <a:pt x="310610" y="3850458"/>
                  <a:pt x="323953" y="3820383"/>
                  <a:pt x="346321" y="3800932"/>
                </a:cubicBezTo>
                <a:cubicBezTo>
                  <a:pt x="350188" y="3797571"/>
                  <a:pt x="347138" y="3793427"/>
                  <a:pt x="346139" y="3789416"/>
                </a:cubicBezTo>
                <a:cubicBezTo>
                  <a:pt x="344067" y="3781095"/>
                  <a:pt x="344254" y="3772907"/>
                  <a:pt x="349089" y="3765096"/>
                </a:cubicBezTo>
                <a:cubicBezTo>
                  <a:pt x="361803" y="3744572"/>
                  <a:pt x="361583" y="3738754"/>
                  <a:pt x="347088" y="3719108"/>
                </a:cubicBezTo>
                <a:cubicBezTo>
                  <a:pt x="334089" y="3701497"/>
                  <a:pt x="321463" y="3683960"/>
                  <a:pt x="314455" y="3662669"/>
                </a:cubicBezTo>
                <a:cubicBezTo>
                  <a:pt x="294826" y="3603048"/>
                  <a:pt x="307635" y="3546920"/>
                  <a:pt x="331860" y="3492065"/>
                </a:cubicBezTo>
                <a:cubicBezTo>
                  <a:pt x="345451" y="3461289"/>
                  <a:pt x="358488" y="3430836"/>
                  <a:pt x="360729" y="3396347"/>
                </a:cubicBezTo>
                <a:cubicBezTo>
                  <a:pt x="361554" y="3383659"/>
                  <a:pt x="369983" y="3371410"/>
                  <a:pt x="375212" y="3359073"/>
                </a:cubicBezTo>
                <a:cubicBezTo>
                  <a:pt x="381191" y="3344959"/>
                  <a:pt x="380930" y="3344574"/>
                  <a:pt x="364794" y="3346194"/>
                </a:cubicBezTo>
                <a:cubicBezTo>
                  <a:pt x="336227" y="3349066"/>
                  <a:pt x="307838" y="3351627"/>
                  <a:pt x="279208" y="3344802"/>
                </a:cubicBezTo>
                <a:cubicBezTo>
                  <a:pt x="267001" y="3341893"/>
                  <a:pt x="259546" y="3336726"/>
                  <a:pt x="256471" y="3324713"/>
                </a:cubicBezTo>
                <a:cubicBezTo>
                  <a:pt x="250935" y="3303066"/>
                  <a:pt x="238131" y="3285728"/>
                  <a:pt x="224734" y="3268200"/>
                </a:cubicBezTo>
                <a:cubicBezTo>
                  <a:pt x="201557" y="3237867"/>
                  <a:pt x="193154" y="3201385"/>
                  <a:pt x="187928" y="3164489"/>
                </a:cubicBezTo>
                <a:cubicBezTo>
                  <a:pt x="186047" y="3151183"/>
                  <a:pt x="182952" y="3138117"/>
                  <a:pt x="181547" y="3124642"/>
                </a:cubicBezTo>
                <a:cubicBezTo>
                  <a:pt x="175630" y="3067913"/>
                  <a:pt x="191505" y="3016215"/>
                  <a:pt x="215597" y="2966257"/>
                </a:cubicBezTo>
                <a:cubicBezTo>
                  <a:pt x="241176" y="2913212"/>
                  <a:pt x="268592" y="2861021"/>
                  <a:pt x="292924" y="2807421"/>
                </a:cubicBezTo>
                <a:cubicBezTo>
                  <a:pt x="311327" y="2766878"/>
                  <a:pt x="321757" y="2723202"/>
                  <a:pt x="332659" y="2680189"/>
                </a:cubicBezTo>
                <a:cubicBezTo>
                  <a:pt x="340533" y="2649136"/>
                  <a:pt x="352719" y="2619611"/>
                  <a:pt x="360365" y="2588603"/>
                </a:cubicBezTo>
                <a:cubicBezTo>
                  <a:pt x="365777" y="2566645"/>
                  <a:pt x="366216" y="2567192"/>
                  <a:pt x="345099" y="2562646"/>
                </a:cubicBezTo>
                <a:cubicBezTo>
                  <a:pt x="311116" y="2555328"/>
                  <a:pt x="279150" y="2543386"/>
                  <a:pt x="250608" y="2522621"/>
                </a:cubicBezTo>
                <a:cubicBezTo>
                  <a:pt x="211693" y="2494315"/>
                  <a:pt x="169294" y="2471470"/>
                  <a:pt x="125684" y="2451700"/>
                </a:cubicBezTo>
                <a:cubicBezTo>
                  <a:pt x="87557" y="2434412"/>
                  <a:pt x="65251" y="2409976"/>
                  <a:pt x="69789" y="2366201"/>
                </a:cubicBezTo>
                <a:cubicBezTo>
                  <a:pt x="71670" y="2348063"/>
                  <a:pt x="66444" y="2332690"/>
                  <a:pt x="56972" y="2316313"/>
                </a:cubicBezTo>
                <a:cubicBezTo>
                  <a:pt x="29357" y="2268577"/>
                  <a:pt x="13594" y="2216705"/>
                  <a:pt x="8730" y="2161207"/>
                </a:cubicBezTo>
                <a:cubicBezTo>
                  <a:pt x="5990" y="2129966"/>
                  <a:pt x="2559" y="2099232"/>
                  <a:pt x="9227" y="2068149"/>
                </a:cubicBezTo>
                <a:cubicBezTo>
                  <a:pt x="10391" y="2062712"/>
                  <a:pt x="9214" y="2056169"/>
                  <a:pt x="7317" y="2050774"/>
                </a:cubicBezTo>
                <a:cubicBezTo>
                  <a:pt x="-11596" y="1997095"/>
                  <a:pt x="9480" y="1950515"/>
                  <a:pt x="32809" y="1904303"/>
                </a:cubicBezTo>
                <a:cubicBezTo>
                  <a:pt x="52708" y="1864891"/>
                  <a:pt x="81545" y="1829988"/>
                  <a:pt x="91817" y="1785662"/>
                </a:cubicBezTo>
                <a:cubicBezTo>
                  <a:pt x="94063" y="1775978"/>
                  <a:pt x="98687" y="1766600"/>
                  <a:pt x="103523" y="1757799"/>
                </a:cubicBezTo>
                <a:cubicBezTo>
                  <a:pt x="131432" y="1706983"/>
                  <a:pt x="156398" y="1654100"/>
                  <a:pt x="189027" y="1606483"/>
                </a:cubicBezTo>
                <a:cubicBezTo>
                  <a:pt x="212273" y="1572554"/>
                  <a:pt x="228090" y="1534228"/>
                  <a:pt x="254979" y="1502565"/>
                </a:cubicBezTo>
                <a:cubicBezTo>
                  <a:pt x="266976" y="1488439"/>
                  <a:pt x="269300" y="1467426"/>
                  <a:pt x="284334" y="1454165"/>
                </a:cubicBezTo>
                <a:cubicBezTo>
                  <a:pt x="292108" y="1447311"/>
                  <a:pt x="282830" y="1443942"/>
                  <a:pt x="279370" y="1440752"/>
                </a:cubicBezTo>
                <a:cubicBezTo>
                  <a:pt x="264146" y="1426713"/>
                  <a:pt x="253484" y="1409943"/>
                  <a:pt x="246808" y="1390467"/>
                </a:cubicBezTo>
                <a:cubicBezTo>
                  <a:pt x="237571" y="1363524"/>
                  <a:pt x="240298" y="1347085"/>
                  <a:pt x="264340" y="1334646"/>
                </a:cubicBezTo>
                <a:cubicBezTo>
                  <a:pt x="295137" y="1318713"/>
                  <a:pt x="295643" y="1287605"/>
                  <a:pt x="307722" y="1262187"/>
                </a:cubicBezTo>
                <a:cubicBezTo>
                  <a:pt x="310047" y="1257297"/>
                  <a:pt x="306574" y="1254368"/>
                  <a:pt x="301539" y="1254115"/>
                </a:cubicBezTo>
                <a:cubicBezTo>
                  <a:pt x="298191" y="1253945"/>
                  <a:pt x="294259" y="1253278"/>
                  <a:pt x="291540" y="1254678"/>
                </a:cubicBezTo>
                <a:cubicBezTo>
                  <a:pt x="265347" y="1268162"/>
                  <a:pt x="237236" y="1263413"/>
                  <a:pt x="209671" y="1263786"/>
                </a:cubicBezTo>
                <a:cubicBezTo>
                  <a:pt x="187945" y="1264081"/>
                  <a:pt x="167976" y="1259953"/>
                  <a:pt x="153912" y="1241186"/>
                </a:cubicBezTo>
                <a:cubicBezTo>
                  <a:pt x="152959" y="1239914"/>
                  <a:pt x="151210" y="1239210"/>
                  <a:pt x="149781" y="1238327"/>
                </a:cubicBezTo>
                <a:cubicBezTo>
                  <a:pt x="107431" y="1212113"/>
                  <a:pt x="105384" y="1173049"/>
                  <a:pt x="114189" y="1129755"/>
                </a:cubicBezTo>
                <a:cubicBezTo>
                  <a:pt x="124773" y="1077713"/>
                  <a:pt x="136214" y="1026052"/>
                  <a:pt x="160824" y="978378"/>
                </a:cubicBezTo>
                <a:cubicBezTo>
                  <a:pt x="163140" y="973890"/>
                  <a:pt x="164458" y="968524"/>
                  <a:pt x="167756" y="964968"/>
                </a:cubicBezTo>
                <a:cubicBezTo>
                  <a:pt x="185127" y="946234"/>
                  <a:pt x="191500" y="926244"/>
                  <a:pt x="183163" y="900441"/>
                </a:cubicBezTo>
                <a:cubicBezTo>
                  <a:pt x="177577" y="883153"/>
                  <a:pt x="185455" y="871969"/>
                  <a:pt x="207176" y="865998"/>
                </a:cubicBezTo>
                <a:cubicBezTo>
                  <a:pt x="230502" y="859587"/>
                  <a:pt x="245478" y="843824"/>
                  <a:pt x="262596" y="828815"/>
                </a:cubicBezTo>
                <a:cubicBezTo>
                  <a:pt x="313295" y="784369"/>
                  <a:pt x="366684" y="742450"/>
                  <a:pt x="433250" y="725162"/>
                </a:cubicBezTo>
                <a:cubicBezTo>
                  <a:pt x="468046" y="716124"/>
                  <a:pt x="504984" y="715569"/>
                  <a:pt x="541408" y="717396"/>
                </a:cubicBezTo>
                <a:cubicBezTo>
                  <a:pt x="562566" y="718457"/>
                  <a:pt x="562881" y="717972"/>
                  <a:pt x="562417" y="697311"/>
                </a:cubicBezTo>
                <a:cubicBezTo>
                  <a:pt x="561866" y="672826"/>
                  <a:pt x="557337" y="649707"/>
                  <a:pt x="547064" y="626655"/>
                </a:cubicBezTo>
                <a:cubicBezTo>
                  <a:pt x="519102" y="563914"/>
                  <a:pt x="491193" y="501003"/>
                  <a:pt x="478600" y="432638"/>
                </a:cubicBezTo>
                <a:cubicBezTo>
                  <a:pt x="469712" y="384384"/>
                  <a:pt x="468589" y="336610"/>
                  <a:pt x="474166" y="287588"/>
                </a:cubicBezTo>
                <a:cubicBezTo>
                  <a:pt x="480361" y="233110"/>
                  <a:pt x="501892" y="184229"/>
                  <a:pt x="520709" y="134214"/>
                </a:cubicBezTo>
                <a:cubicBezTo>
                  <a:pt x="530650" y="107784"/>
                  <a:pt x="546181" y="84849"/>
                  <a:pt x="574612" y="73656"/>
                </a:cubicBezTo>
                <a:cubicBezTo>
                  <a:pt x="583898" y="70001"/>
                  <a:pt x="593885" y="63139"/>
                  <a:pt x="597129" y="54325"/>
                </a:cubicBezTo>
                <a:cubicBezTo>
                  <a:pt x="608160" y="24353"/>
                  <a:pt x="634312" y="16973"/>
                  <a:pt x="659904" y="6816"/>
                </a:cubicBezTo>
                <a:cubicBezTo>
                  <a:pt x="686205" y="-3626"/>
                  <a:pt x="712588" y="613"/>
                  <a:pt x="739171" y="2229"/>
                </a:cubicBezTo>
                <a:cubicBezTo>
                  <a:pt x="740012" y="2279"/>
                  <a:pt x="741197" y="1898"/>
                  <a:pt x="741653" y="2325"/>
                </a:cubicBezTo>
                <a:cubicBezTo>
                  <a:pt x="768853" y="27602"/>
                  <a:pt x="808667" y="14615"/>
                  <a:pt x="838278" y="34679"/>
                </a:cubicBezTo>
                <a:cubicBezTo>
                  <a:pt x="854004" y="45333"/>
                  <a:pt x="873633" y="49659"/>
                  <a:pt x="886442" y="65862"/>
                </a:cubicBezTo>
                <a:cubicBezTo>
                  <a:pt x="895575" y="77410"/>
                  <a:pt x="912022" y="78517"/>
                  <a:pt x="923355" y="86945"/>
                </a:cubicBezTo>
                <a:cubicBezTo>
                  <a:pt x="960392" y="114489"/>
                  <a:pt x="999974" y="138453"/>
                  <a:pt x="1031678" y="173331"/>
                </a:cubicBezTo>
                <a:cubicBezTo>
                  <a:pt x="1050499" y="194034"/>
                  <a:pt x="1067568" y="215685"/>
                  <a:pt x="1083517" y="238364"/>
                </a:cubicBezTo>
                <a:cubicBezTo>
                  <a:pt x="1092339" y="250912"/>
                  <a:pt x="1093205" y="266724"/>
                  <a:pt x="1097113" y="281203"/>
                </a:cubicBezTo>
                <a:cubicBezTo>
                  <a:pt x="1098625" y="286813"/>
                  <a:pt x="1094113" y="291106"/>
                  <a:pt x="1089464" y="292897"/>
                </a:cubicBezTo>
                <a:cubicBezTo>
                  <a:pt x="1083849" y="295060"/>
                  <a:pt x="1084019" y="288011"/>
                  <a:pt x="1081010" y="285682"/>
                </a:cubicBezTo>
                <a:cubicBezTo>
                  <a:pt x="1073373" y="279777"/>
                  <a:pt x="1072743" y="261151"/>
                  <a:pt x="1062583" y="265547"/>
                </a:cubicBezTo>
                <a:cubicBezTo>
                  <a:pt x="1050213" y="270901"/>
                  <a:pt x="1058414" y="287025"/>
                  <a:pt x="1060096" y="297554"/>
                </a:cubicBezTo>
                <a:cubicBezTo>
                  <a:pt x="1063134" y="316587"/>
                  <a:pt x="1071923" y="335014"/>
                  <a:pt x="1069573" y="354627"/>
                </a:cubicBezTo>
                <a:cubicBezTo>
                  <a:pt x="1065326" y="390106"/>
                  <a:pt x="1063789" y="426505"/>
                  <a:pt x="1043803" y="458102"/>
                </a:cubicBezTo>
                <a:cubicBezTo>
                  <a:pt x="1035681" y="470939"/>
                  <a:pt x="1033564" y="486118"/>
                  <a:pt x="1027949" y="499917"/>
                </a:cubicBezTo>
                <a:cubicBezTo>
                  <a:pt x="1024584" y="508180"/>
                  <a:pt x="1025649" y="521026"/>
                  <a:pt x="1032122" y="530867"/>
                </a:cubicBezTo>
                <a:cubicBezTo>
                  <a:pt x="1036269" y="537174"/>
                  <a:pt x="1039585" y="544082"/>
                  <a:pt x="1042800" y="550944"/>
                </a:cubicBezTo>
                <a:cubicBezTo>
                  <a:pt x="1052849" y="572392"/>
                  <a:pt x="1049762" y="582938"/>
                  <a:pt x="1028632" y="594301"/>
                </a:cubicBezTo>
                <a:cubicBezTo>
                  <a:pt x="1023345" y="597143"/>
                  <a:pt x="1016346" y="598809"/>
                  <a:pt x="1014867" y="604333"/>
                </a:cubicBezTo>
                <a:cubicBezTo>
                  <a:pt x="1004026" y="644830"/>
                  <a:pt x="966136" y="668748"/>
                  <a:pt x="952469" y="708147"/>
                </a:cubicBezTo>
                <a:cubicBezTo>
                  <a:pt x="947273" y="723131"/>
                  <a:pt x="936064" y="735542"/>
                  <a:pt x="935318" y="753481"/>
                </a:cubicBezTo>
                <a:cubicBezTo>
                  <a:pt x="934846" y="764831"/>
                  <a:pt x="926388" y="775961"/>
                  <a:pt x="912991" y="777933"/>
                </a:cubicBezTo>
                <a:cubicBezTo>
                  <a:pt x="894178" y="780706"/>
                  <a:pt x="880210" y="795155"/>
                  <a:pt x="861620" y="798010"/>
                </a:cubicBezTo>
                <a:cubicBezTo>
                  <a:pt x="857037" y="798715"/>
                  <a:pt x="852732" y="801665"/>
                  <a:pt x="852740" y="805548"/>
                </a:cubicBezTo>
                <a:cubicBezTo>
                  <a:pt x="852748" y="809422"/>
                  <a:pt x="857369" y="811917"/>
                  <a:pt x="861326" y="813947"/>
                </a:cubicBezTo>
                <a:cubicBezTo>
                  <a:pt x="897986" y="832768"/>
                  <a:pt x="934038" y="852874"/>
                  <a:pt x="971332" y="870328"/>
                </a:cubicBezTo>
                <a:cubicBezTo>
                  <a:pt x="991479" y="879755"/>
                  <a:pt x="1006579" y="892729"/>
                  <a:pt x="1017200" y="911741"/>
                </a:cubicBezTo>
                <a:cubicBezTo>
                  <a:pt x="1021712" y="919817"/>
                  <a:pt x="1027211" y="927438"/>
                  <a:pt x="1030916" y="935858"/>
                </a:cubicBezTo>
                <a:cubicBezTo>
                  <a:pt x="1037488" y="950796"/>
                  <a:pt x="1047155" y="957373"/>
                  <a:pt x="1064377" y="955839"/>
                </a:cubicBezTo>
                <a:cubicBezTo>
                  <a:pt x="1082800" y="954203"/>
                  <a:pt x="1101613" y="954957"/>
                  <a:pt x="1120095" y="956540"/>
                </a:cubicBezTo>
                <a:cubicBezTo>
                  <a:pt x="1136533" y="957949"/>
                  <a:pt x="1153954" y="958123"/>
                  <a:pt x="1165258" y="974416"/>
                </a:cubicBezTo>
                <a:cubicBezTo>
                  <a:pt x="1172634" y="985045"/>
                  <a:pt x="1177412" y="980346"/>
                  <a:pt x="1179082" y="970115"/>
                </a:cubicBezTo>
                <a:cubicBezTo>
                  <a:pt x="1180031" y="964305"/>
                  <a:pt x="1180399" y="958363"/>
                  <a:pt x="1180586" y="952471"/>
                </a:cubicBezTo>
                <a:cubicBezTo>
                  <a:pt x="1181825" y="913635"/>
                  <a:pt x="1181634" y="875023"/>
                  <a:pt x="1177553" y="836112"/>
                </a:cubicBezTo>
                <a:cubicBezTo>
                  <a:pt x="1171921" y="782409"/>
                  <a:pt x="1187319" y="730756"/>
                  <a:pt x="1203936" y="680554"/>
                </a:cubicBezTo>
                <a:cubicBezTo>
                  <a:pt x="1219185" y="634466"/>
                  <a:pt x="1238931" y="589838"/>
                  <a:pt x="1257445" y="544873"/>
                </a:cubicBezTo>
                <a:cubicBezTo>
                  <a:pt x="1268795" y="517309"/>
                  <a:pt x="1271687" y="487838"/>
                  <a:pt x="1276420" y="459113"/>
                </a:cubicBezTo>
                <a:cubicBezTo>
                  <a:pt x="1280240" y="435924"/>
                  <a:pt x="1287595" y="414617"/>
                  <a:pt x="1299269" y="395497"/>
                </a:cubicBezTo>
                <a:cubicBezTo>
                  <a:pt x="1315119" y="369528"/>
                  <a:pt x="1327451" y="341918"/>
                  <a:pt x="1342053" y="315451"/>
                </a:cubicBezTo>
                <a:cubicBezTo>
                  <a:pt x="1353544" y="294633"/>
                  <a:pt x="1366448" y="274150"/>
                  <a:pt x="1391431" y="265518"/>
                </a:cubicBezTo>
                <a:cubicBezTo>
                  <a:pt x="1411135" y="258710"/>
                  <a:pt x="1423657" y="241687"/>
                  <a:pt x="1438919" y="228639"/>
                </a:cubicBezTo>
                <a:cubicBezTo>
                  <a:pt x="1464395" y="206850"/>
                  <a:pt x="1493447" y="193155"/>
                  <a:pt x="1527319" y="194771"/>
                </a:cubicBezTo>
                <a:cubicBezTo>
                  <a:pt x="1557855" y="196226"/>
                  <a:pt x="1587499" y="188361"/>
                  <a:pt x="1617799" y="188825"/>
                </a:cubicBezTo>
                <a:cubicBezTo>
                  <a:pt x="1622829" y="188904"/>
                  <a:pt x="1628386" y="187246"/>
                  <a:pt x="1632820" y="188841"/>
                </a:cubicBezTo>
                <a:cubicBezTo>
                  <a:pt x="1662593" y="199553"/>
                  <a:pt x="1693614" y="206598"/>
                  <a:pt x="1724444" y="211230"/>
                </a:cubicBezTo>
                <a:cubicBezTo>
                  <a:pt x="1773283" y="218569"/>
                  <a:pt x="1806856" y="255424"/>
                  <a:pt x="1851166" y="270736"/>
                </a:cubicBezTo>
                <a:cubicBezTo>
                  <a:pt x="1867186" y="276272"/>
                  <a:pt x="1876526" y="288927"/>
                  <a:pt x="1881159" y="305568"/>
                </a:cubicBezTo>
                <a:cubicBezTo>
                  <a:pt x="1887764" y="329292"/>
                  <a:pt x="1901642" y="349766"/>
                  <a:pt x="1912395" y="371641"/>
                </a:cubicBezTo>
                <a:cubicBezTo>
                  <a:pt x="1914997" y="376933"/>
                  <a:pt x="1920719" y="385643"/>
                  <a:pt x="1919190" y="387255"/>
                </a:cubicBezTo>
                <a:cubicBezTo>
                  <a:pt x="1900108" y="407361"/>
                  <a:pt x="1923674" y="412363"/>
                  <a:pt x="1931755" y="419871"/>
                </a:cubicBezTo>
                <a:cubicBezTo>
                  <a:pt x="1957384" y="443694"/>
                  <a:pt x="1955884" y="474275"/>
                  <a:pt x="1953671" y="503870"/>
                </a:cubicBezTo>
                <a:cubicBezTo>
                  <a:pt x="1948545" y="572438"/>
                  <a:pt x="1924279" y="635846"/>
                  <a:pt x="1896263" y="697896"/>
                </a:cubicBezTo>
                <a:cubicBezTo>
                  <a:pt x="1889666" y="712507"/>
                  <a:pt x="1884573" y="727230"/>
                  <a:pt x="1883193" y="743552"/>
                </a:cubicBezTo>
                <a:cubicBezTo>
                  <a:pt x="1881171" y="767503"/>
                  <a:pt x="1871213" y="789039"/>
                  <a:pt x="1857444" y="808444"/>
                </a:cubicBezTo>
                <a:cubicBezTo>
                  <a:pt x="1825793" y="853044"/>
                  <a:pt x="1793617" y="897271"/>
                  <a:pt x="1761568" y="941585"/>
                </a:cubicBezTo>
                <a:cubicBezTo>
                  <a:pt x="1758133" y="946333"/>
                  <a:pt x="1754818" y="951513"/>
                  <a:pt x="1750330" y="955094"/>
                </a:cubicBezTo>
                <a:cubicBezTo>
                  <a:pt x="1711959" y="985733"/>
                  <a:pt x="1700944" y="1031965"/>
                  <a:pt x="1681672" y="1073606"/>
                </a:cubicBezTo>
                <a:cubicBezTo>
                  <a:pt x="1675402" y="1087152"/>
                  <a:pt x="1677362" y="1095647"/>
                  <a:pt x="1690461" y="1102547"/>
                </a:cubicBezTo>
                <a:cubicBezTo>
                  <a:pt x="1727399" y="1121998"/>
                  <a:pt x="1749551" y="1157328"/>
                  <a:pt x="1777215" y="1186397"/>
                </a:cubicBezTo>
                <a:cubicBezTo>
                  <a:pt x="1787107" y="1196789"/>
                  <a:pt x="1799671" y="1215329"/>
                  <a:pt x="1779059" y="1232099"/>
                </a:cubicBezTo>
                <a:cubicBezTo>
                  <a:pt x="1772757" y="1237229"/>
                  <a:pt x="1778952" y="1246287"/>
                  <a:pt x="1781164" y="1253298"/>
                </a:cubicBezTo>
                <a:cubicBezTo>
                  <a:pt x="1784281" y="1263173"/>
                  <a:pt x="1788022" y="1275029"/>
                  <a:pt x="1778367" y="1281277"/>
                </a:cubicBezTo>
                <a:cubicBezTo>
                  <a:pt x="1759351" y="1293589"/>
                  <a:pt x="1771572" y="1296962"/>
                  <a:pt x="1782374" y="1302581"/>
                </a:cubicBezTo>
                <a:cubicBezTo>
                  <a:pt x="1814336" y="1319210"/>
                  <a:pt x="1846181" y="1336071"/>
                  <a:pt x="1877951" y="1353056"/>
                </a:cubicBezTo>
                <a:cubicBezTo>
                  <a:pt x="1891365" y="1360229"/>
                  <a:pt x="1902636" y="1361659"/>
                  <a:pt x="1912668" y="1346799"/>
                </a:cubicBezTo>
                <a:cubicBezTo>
                  <a:pt x="1922186" y="1332694"/>
                  <a:pt x="1937970" y="1336833"/>
                  <a:pt x="1951898" y="1336531"/>
                </a:cubicBezTo>
                <a:cubicBezTo>
                  <a:pt x="1968887" y="1336158"/>
                  <a:pt x="1975546" y="1345834"/>
                  <a:pt x="1977096" y="1361497"/>
                </a:cubicBezTo>
                <a:cubicBezTo>
                  <a:pt x="1977796" y="1368575"/>
                  <a:pt x="1984136" y="1372636"/>
                  <a:pt x="1988960" y="1377335"/>
                </a:cubicBezTo>
                <a:cubicBezTo>
                  <a:pt x="2002887" y="1390902"/>
                  <a:pt x="2015940" y="1405476"/>
                  <a:pt x="2030738" y="1417998"/>
                </a:cubicBezTo>
                <a:cubicBezTo>
                  <a:pt x="2046604" y="1431424"/>
                  <a:pt x="2055803" y="1448509"/>
                  <a:pt x="2056363" y="1468018"/>
                </a:cubicBezTo>
                <a:cubicBezTo>
                  <a:pt x="2057088" y="1493266"/>
                  <a:pt x="2070527" y="1506709"/>
                  <a:pt x="2091677" y="1514168"/>
                </a:cubicBezTo>
                <a:cubicBezTo>
                  <a:pt x="2105857" y="1519169"/>
                  <a:pt x="2113137" y="1529007"/>
                  <a:pt x="2119233" y="1541508"/>
                </a:cubicBezTo>
                <a:cubicBezTo>
                  <a:pt x="2122498" y="1548209"/>
                  <a:pt x="2123915" y="1553965"/>
                  <a:pt x="2119162" y="1560172"/>
                </a:cubicBezTo>
                <a:cubicBezTo>
                  <a:pt x="2109864" y="1572309"/>
                  <a:pt x="2112855" y="1581028"/>
                  <a:pt x="2125531" y="1588930"/>
                </a:cubicBezTo>
                <a:cubicBezTo>
                  <a:pt x="2136405" y="1595709"/>
                  <a:pt x="2141643" y="1606400"/>
                  <a:pt x="2146756" y="1618761"/>
                </a:cubicBezTo>
                <a:cubicBezTo>
                  <a:pt x="2158574" y="1647329"/>
                  <a:pt x="2178572" y="1671798"/>
                  <a:pt x="2192077" y="1699889"/>
                </a:cubicBezTo>
                <a:cubicBezTo>
                  <a:pt x="2196353" y="1708790"/>
                  <a:pt x="2201359" y="1717508"/>
                  <a:pt x="2204964" y="1726848"/>
                </a:cubicBezTo>
                <a:cubicBezTo>
                  <a:pt x="2213471" y="1748889"/>
                  <a:pt x="2225915" y="1767023"/>
                  <a:pt x="2249879" y="1774784"/>
                </a:cubicBezTo>
                <a:cubicBezTo>
                  <a:pt x="2280174" y="1784592"/>
                  <a:pt x="2298175" y="1836394"/>
                  <a:pt x="2291333" y="1873344"/>
                </a:cubicBezTo>
                <a:cubicBezTo>
                  <a:pt x="2284061" y="1912632"/>
                  <a:pt x="2265924" y="1947166"/>
                  <a:pt x="2249796" y="1982724"/>
                </a:cubicBezTo>
                <a:cubicBezTo>
                  <a:pt x="2241139" y="2001811"/>
                  <a:pt x="2232421" y="2020943"/>
                  <a:pt x="2222335" y="2039291"/>
                </a:cubicBezTo>
                <a:cubicBezTo>
                  <a:pt x="2213542" y="2055295"/>
                  <a:pt x="2213053" y="2072280"/>
                  <a:pt x="2216679" y="2088520"/>
                </a:cubicBezTo>
                <a:cubicBezTo>
                  <a:pt x="2232790" y="2160647"/>
                  <a:pt x="2244065" y="2233657"/>
                  <a:pt x="2255038" y="2306588"/>
                </a:cubicBezTo>
                <a:cubicBezTo>
                  <a:pt x="2265658" y="2377182"/>
                  <a:pt x="2272616" y="2448372"/>
                  <a:pt x="2277385" y="2519762"/>
                </a:cubicBezTo>
                <a:cubicBezTo>
                  <a:pt x="2279897" y="2557354"/>
                  <a:pt x="2287281" y="2594728"/>
                  <a:pt x="2294039" y="2631914"/>
                </a:cubicBezTo>
                <a:cubicBezTo>
                  <a:pt x="2306873" y="2702528"/>
                  <a:pt x="2315475" y="2773355"/>
                  <a:pt x="2312065" y="2845337"/>
                </a:cubicBezTo>
                <a:cubicBezTo>
                  <a:pt x="2310648" y="2875267"/>
                  <a:pt x="2291043" y="2894267"/>
                  <a:pt x="2272193" y="2913088"/>
                </a:cubicBezTo>
                <a:cubicBezTo>
                  <a:pt x="2231596" y="2953623"/>
                  <a:pt x="2189537" y="2992690"/>
                  <a:pt x="2148583" y="3032881"/>
                </a:cubicBezTo>
                <a:cubicBezTo>
                  <a:pt x="2122656" y="3058324"/>
                  <a:pt x="2097519" y="3084583"/>
                  <a:pt x="2072263" y="3110706"/>
                </a:cubicBezTo>
                <a:cubicBezTo>
                  <a:pt x="2040994" y="3143048"/>
                  <a:pt x="2004893" y="3169581"/>
                  <a:pt x="1968274" y="3195140"/>
                </a:cubicBezTo>
                <a:cubicBezTo>
                  <a:pt x="1933375" y="3219493"/>
                  <a:pt x="1903054" y="3248546"/>
                  <a:pt x="1873194" y="3278418"/>
                </a:cubicBezTo>
                <a:cubicBezTo>
                  <a:pt x="1860817" y="3290804"/>
                  <a:pt x="1865408" y="3304819"/>
                  <a:pt x="1867716" y="3318692"/>
                </a:cubicBezTo>
                <a:cubicBezTo>
                  <a:pt x="1873658" y="3354337"/>
                  <a:pt x="1881975" y="3389609"/>
                  <a:pt x="1880794" y="3426199"/>
                </a:cubicBezTo>
                <a:cubicBezTo>
                  <a:pt x="1879920" y="3453250"/>
                  <a:pt x="1872515" y="3475804"/>
                  <a:pt x="1846110" y="3488443"/>
                </a:cubicBezTo>
                <a:cubicBezTo>
                  <a:pt x="1841867" y="3490473"/>
                  <a:pt x="1836327" y="3492305"/>
                  <a:pt x="1835544" y="3498380"/>
                </a:cubicBezTo>
                <a:cubicBezTo>
                  <a:pt x="1832001" y="3525853"/>
                  <a:pt x="1824243" y="3553666"/>
                  <a:pt x="1826340" y="3580713"/>
                </a:cubicBezTo>
                <a:cubicBezTo>
                  <a:pt x="1828134" y="3603873"/>
                  <a:pt x="1826829" y="3628114"/>
                  <a:pt x="1834466" y="3650818"/>
                </a:cubicBezTo>
                <a:cubicBezTo>
                  <a:pt x="1846085" y="3685344"/>
                  <a:pt x="1835071" y="3719344"/>
                  <a:pt x="1831752" y="3753402"/>
                </a:cubicBezTo>
                <a:cubicBezTo>
                  <a:pt x="1829597" y="3775505"/>
                  <a:pt x="1829092" y="3797053"/>
                  <a:pt x="1835486" y="3818468"/>
                </a:cubicBezTo>
                <a:cubicBezTo>
                  <a:pt x="1849521" y="3865471"/>
                  <a:pt x="1839795" y="3909785"/>
                  <a:pt x="1820149" y="3952947"/>
                </a:cubicBezTo>
                <a:cubicBezTo>
                  <a:pt x="1815985" y="3962097"/>
                  <a:pt x="1811302" y="3971026"/>
                  <a:pt x="1807519" y="3980325"/>
                </a:cubicBezTo>
                <a:cubicBezTo>
                  <a:pt x="1803562" y="3990055"/>
                  <a:pt x="1803147" y="3998682"/>
                  <a:pt x="1810962" y="4008288"/>
                </a:cubicBezTo>
                <a:cubicBezTo>
                  <a:pt x="1821032" y="4020665"/>
                  <a:pt x="1822665" y="4036942"/>
                  <a:pt x="1817555" y="4051677"/>
                </a:cubicBezTo>
                <a:cubicBezTo>
                  <a:pt x="1811961" y="4067809"/>
                  <a:pt x="1813714" y="4083622"/>
                  <a:pt x="1816329" y="4099103"/>
                </a:cubicBezTo>
                <a:cubicBezTo>
                  <a:pt x="1820564" y="4124173"/>
                  <a:pt x="1820398" y="4149177"/>
                  <a:pt x="1821471" y="4174376"/>
                </a:cubicBezTo>
                <a:cubicBezTo>
                  <a:pt x="1823054" y="4211442"/>
                  <a:pt x="1825192" y="4248459"/>
                  <a:pt x="1824873" y="4285583"/>
                </a:cubicBezTo>
                <a:cubicBezTo>
                  <a:pt x="1823970" y="4391689"/>
                  <a:pt x="1812056" y="4495844"/>
                  <a:pt x="1767647" y="4593741"/>
                </a:cubicBezTo>
                <a:cubicBezTo>
                  <a:pt x="1758117" y="4614750"/>
                  <a:pt x="1762497" y="4635726"/>
                  <a:pt x="1765136" y="4655936"/>
                </a:cubicBezTo>
                <a:cubicBezTo>
                  <a:pt x="1771480" y="4704501"/>
                  <a:pt x="1774862" y="4753323"/>
                  <a:pt x="1778326" y="4802026"/>
                </a:cubicBezTo>
                <a:cubicBezTo>
                  <a:pt x="1781376" y="4844869"/>
                  <a:pt x="1791387" y="4886833"/>
                  <a:pt x="1791723" y="4929953"/>
                </a:cubicBezTo>
                <a:cubicBezTo>
                  <a:pt x="1791826" y="4943404"/>
                  <a:pt x="1793132" y="4956635"/>
                  <a:pt x="1791230" y="4970210"/>
                </a:cubicBezTo>
                <a:cubicBezTo>
                  <a:pt x="1788201" y="4991883"/>
                  <a:pt x="1790575" y="5013575"/>
                  <a:pt x="1791623" y="5035434"/>
                </a:cubicBezTo>
                <a:cubicBezTo>
                  <a:pt x="1793898" y="5082852"/>
                  <a:pt x="1815127" y="5129212"/>
                  <a:pt x="1800359" y="5177546"/>
                </a:cubicBezTo>
                <a:cubicBezTo>
                  <a:pt x="1799086" y="5181710"/>
                  <a:pt x="1799952" y="5185825"/>
                  <a:pt x="1801904" y="5189795"/>
                </a:cubicBezTo>
                <a:cubicBezTo>
                  <a:pt x="1817477" y="5221449"/>
                  <a:pt x="1820224" y="5256170"/>
                  <a:pt x="1824513" y="5290253"/>
                </a:cubicBezTo>
                <a:cubicBezTo>
                  <a:pt x="1829850" y="5332711"/>
                  <a:pt x="1842120" y="5373975"/>
                  <a:pt x="1842621" y="5417368"/>
                </a:cubicBezTo>
                <a:cubicBezTo>
                  <a:pt x="1843073" y="5456486"/>
                  <a:pt x="1839708" y="5494622"/>
                  <a:pt x="1829353" y="5532214"/>
                </a:cubicBezTo>
                <a:cubicBezTo>
                  <a:pt x="1821392" y="5561117"/>
                  <a:pt x="1812417" y="5589780"/>
                  <a:pt x="1805609" y="5618952"/>
                </a:cubicBezTo>
                <a:cubicBezTo>
                  <a:pt x="1802410" y="5632664"/>
                  <a:pt x="1802973" y="5647026"/>
                  <a:pt x="1807295" y="5661344"/>
                </a:cubicBezTo>
                <a:cubicBezTo>
                  <a:pt x="1813465" y="5681772"/>
                  <a:pt x="1819689" y="5701704"/>
                  <a:pt x="1816540" y="5724653"/>
                </a:cubicBezTo>
                <a:cubicBezTo>
                  <a:pt x="1814423" y="5740105"/>
                  <a:pt x="1822789" y="5757065"/>
                  <a:pt x="1825565" y="5773674"/>
                </a:cubicBezTo>
                <a:cubicBezTo>
                  <a:pt x="1833965" y="5823926"/>
                  <a:pt x="1840976" y="5874380"/>
                  <a:pt x="1853258" y="5924115"/>
                </a:cubicBezTo>
                <a:cubicBezTo>
                  <a:pt x="1861285" y="5956627"/>
                  <a:pt x="1853950" y="5990996"/>
                  <a:pt x="1848410" y="6024341"/>
                </a:cubicBezTo>
                <a:cubicBezTo>
                  <a:pt x="1841560" y="6065564"/>
                  <a:pt x="1836410" y="6107072"/>
                  <a:pt x="1829349" y="6148257"/>
                </a:cubicBezTo>
                <a:cubicBezTo>
                  <a:pt x="1825528" y="6170535"/>
                  <a:pt x="1842551" y="6187226"/>
                  <a:pt x="1843044" y="6207700"/>
                </a:cubicBezTo>
                <a:cubicBezTo>
                  <a:pt x="1843690" y="6234320"/>
                  <a:pt x="1866216" y="6240639"/>
                  <a:pt x="1883028" y="6249511"/>
                </a:cubicBezTo>
                <a:cubicBezTo>
                  <a:pt x="1899578" y="6258247"/>
                  <a:pt x="1907484" y="6272377"/>
                  <a:pt x="1914545" y="6286494"/>
                </a:cubicBezTo>
                <a:cubicBezTo>
                  <a:pt x="1922141" y="6301682"/>
                  <a:pt x="1934158" y="6313094"/>
                  <a:pt x="1942342" y="6327125"/>
                </a:cubicBezTo>
                <a:cubicBezTo>
                  <a:pt x="1970768" y="6375864"/>
                  <a:pt x="1996547" y="6429676"/>
                  <a:pt x="1998287" y="6487113"/>
                </a:cubicBezTo>
                <a:cubicBezTo>
                  <a:pt x="1999750" y="6535376"/>
                  <a:pt x="1984186" y="6596091"/>
                  <a:pt x="1932757" y="6612654"/>
                </a:cubicBezTo>
                <a:cubicBezTo>
                  <a:pt x="1895297" y="6624716"/>
                  <a:pt x="1858819" y="6626813"/>
                  <a:pt x="1820995" y="6626768"/>
                </a:cubicBezTo>
                <a:cubicBezTo>
                  <a:pt x="1751167" y="6626681"/>
                  <a:pt x="1681282" y="6624799"/>
                  <a:pt x="1611467" y="6626743"/>
                </a:cubicBezTo>
                <a:cubicBezTo>
                  <a:pt x="1556131" y="6628284"/>
                  <a:pt x="1496990" y="6617742"/>
                  <a:pt x="1473242" y="6561618"/>
                </a:cubicBezTo>
                <a:cubicBezTo>
                  <a:pt x="1458250" y="6526189"/>
                  <a:pt x="1440722" y="6484656"/>
                  <a:pt x="1439027" y="6445762"/>
                </a:cubicBezTo>
                <a:cubicBezTo>
                  <a:pt x="1438492" y="6433463"/>
                  <a:pt x="1439624" y="6421073"/>
                  <a:pt x="1437937" y="6408878"/>
                </a:cubicBezTo>
                <a:cubicBezTo>
                  <a:pt x="1435679" y="6392560"/>
                  <a:pt x="1425419" y="6383124"/>
                  <a:pt x="1418250" y="6369425"/>
                </a:cubicBezTo>
                <a:cubicBezTo>
                  <a:pt x="1408897" y="6351552"/>
                  <a:pt x="1409191" y="6334832"/>
                  <a:pt x="1406133" y="6315874"/>
                </a:cubicBezTo>
                <a:cubicBezTo>
                  <a:pt x="1402943" y="6296088"/>
                  <a:pt x="1391564" y="6280051"/>
                  <a:pt x="1381892" y="6262962"/>
                </a:cubicBezTo>
                <a:cubicBezTo>
                  <a:pt x="1363639" y="6230711"/>
                  <a:pt x="1354912" y="6193346"/>
                  <a:pt x="1355993" y="6156367"/>
                </a:cubicBezTo>
                <a:cubicBezTo>
                  <a:pt x="1356540" y="6137616"/>
                  <a:pt x="1358604" y="6115894"/>
                  <a:pt x="1366054" y="6098457"/>
                </a:cubicBezTo>
                <a:cubicBezTo>
                  <a:pt x="1372991" y="6082217"/>
                  <a:pt x="1383976" y="6077112"/>
                  <a:pt x="1382000" y="6057441"/>
                </a:cubicBezTo>
                <a:cubicBezTo>
                  <a:pt x="1378241" y="6020027"/>
                  <a:pt x="1375535" y="5982066"/>
                  <a:pt x="1361256" y="5946794"/>
                </a:cubicBezTo>
                <a:cubicBezTo>
                  <a:pt x="1356789" y="5935763"/>
                  <a:pt x="1364679" y="5927223"/>
                  <a:pt x="1360684" y="5915417"/>
                </a:cubicBezTo>
                <a:cubicBezTo>
                  <a:pt x="1350266" y="5884649"/>
                  <a:pt x="1350528" y="5851598"/>
                  <a:pt x="1347614" y="5819152"/>
                </a:cubicBezTo>
                <a:cubicBezTo>
                  <a:pt x="1343947" y="5778311"/>
                  <a:pt x="1338796" y="5737320"/>
                  <a:pt x="1335332" y="5696466"/>
                </a:cubicBezTo>
                <a:cubicBezTo>
                  <a:pt x="1330293" y="5636969"/>
                  <a:pt x="1311559" y="5579665"/>
                  <a:pt x="1309251" y="5520143"/>
                </a:cubicBezTo>
                <a:cubicBezTo>
                  <a:pt x="1307531" y="5475871"/>
                  <a:pt x="1301912" y="5431669"/>
                  <a:pt x="1311708" y="5386957"/>
                </a:cubicBezTo>
                <a:cubicBezTo>
                  <a:pt x="1316983" y="5362873"/>
                  <a:pt x="1315338" y="5336784"/>
                  <a:pt x="1310668" y="5311440"/>
                </a:cubicBezTo>
                <a:cubicBezTo>
                  <a:pt x="1304975" y="5280548"/>
                  <a:pt x="1305273" y="5248566"/>
                  <a:pt x="1309715" y="5218010"/>
                </a:cubicBezTo>
                <a:cubicBezTo>
                  <a:pt x="1316809" y="5169229"/>
                  <a:pt x="1315276" y="5122379"/>
                  <a:pt x="1294963" y="5077332"/>
                </a:cubicBezTo>
                <a:cubicBezTo>
                  <a:pt x="1281011" y="5046386"/>
                  <a:pt x="1282072" y="5013351"/>
                  <a:pt x="1278749" y="4980943"/>
                </a:cubicBezTo>
                <a:cubicBezTo>
                  <a:pt x="1277617" y="4969908"/>
                  <a:pt x="1276801" y="4959009"/>
                  <a:pt x="1272007" y="4949122"/>
                </a:cubicBezTo>
                <a:cubicBezTo>
                  <a:pt x="1239776" y="4882610"/>
                  <a:pt x="1222836" y="4811399"/>
                  <a:pt x="1207831" y="4739674"/>
                </a:cubicBezTo>
                <a:cubicBezTo>
                  <a:pt x="1205536" y="4728705"/>
                  <a:pt x="1201114" y="4718963"/>
                  <a:pt x="1197488" y="4708699"/>
                </a:cubicBezTo>
                <a:cubicBezTo>
                  <a:pt x="1161810" y="4607619"/>
                  <a:pt x="1137370" y="4503842"/>
                  <a:pt x="1120024" y="4398079"/>
                </a:cubicBezTo>
                <a:cubicBezTo>
                  <a:pt x="1108794" y="4329598"/>
                  <a:pt x="1106710" y="4260501"/>
                  <a:pt x="1100233" y="4191705"/>
                </a:cubicBezTo>
                <a:cubicBezTo>
                  <a:pt x="1098182" y="4169933"/>
                  <a:pt x="1094598" y="4148303"/>
                  <a:pt x="1091531" y="4126635"/>
                </a:cubicBezTo>
                <a:cubicBezTo>
                  <a:pt x="1091117" y="4123693"/>
                  <a:pt x="1091088" y="4119478"/>
                  <a:pt x="1087060" y="4119284"/>
                </a:cubicBezTo>
                <a:cubicBezTo>
                  <a:pt x="1085713" y="4119217"/>
                  <a:pt x="1084383" y="4123088"/>
                  <a:pt x="1082701" y="4124824"/>
                </a:cubicBezTo>
                <a:cubicBezTo>
                  <a:pt x="1072805" y="4135022"/>
                  <a:pt x="1074318" y="4147930"/>
                  <a:pt x="1073394" y="4160568"/>
                </a:cubicBezTo>
                <a:cubicBezTo>
                  <a:pt x="1067808" y="4237018"/>
                  <a:pt x="1066843" y="4314059"/>
                  <a:pt x="1048336" y="4389004"/>
                </a:cubicBezTo>
                <a:cubicBezTo>
                  <a:pt x="1038047" y="4430674"/>
                  <a:pt x="1026407" y="4472278"/>
                  <a:pt x="1003094" y="4508959"/>
                </a:cubicBezTo>
                <a:cubicBezTo>
                  <a:pt x="986846" y="4534522"/>
                  <a:pt x="988089" y="4563748"/>
                  <a:pt x="982947" y="4591529"/>
                </a:cubicBezTo>
                <a:cubicBezTo>
                  <a:pt x="971593" y="4652894"/>
                  <a:pt x="966044" y="4714807"/>
                  <a:pt x="964805" y="4777374"/>
                </a:cubicBezTo>
                <a:cubicBezTo>
                  <a:pt x="963885" y="4823818"/>
                  <a:pt x="955884" y="4869603"/>
                  <a:pt x="925153" y="4907829"/>
                </a:cubicBezTo>
                <a:cubicBezTo>
                  <a:pt x="921014" y="4912976"/>
                  <a:pt x="920185" y="4921052"/>
                  <a:pt x="915635" y="4925556"/>
                </a:cubicBezTo>
                <a:cubicBezTo>
                  <a:pt x="883893" y="4956971"/>
                  <a:pt x="894734" y="4993441"/>
                  <a:pt x="903726" y="5028882"/>
                </a:cubicBezTo>
                <a:cubicBezTo>
                  <a:pt x="909560" y="5051881"/>
                  <a:pt x="909324" y="5073648"/>
                  <a:pt x="901372" y="5095643"/>
                </a:cubicBezTo>
                <a:cubicBezTo>
                  <a:pt x="896449" y="5109252"/>
                  <a:pt x="897676" y="5122400"/>
                  <a:pt x="898620" y="5136986"/>
                </a:cubicBezTo>
                <a:cubicBezTo>
                  <a:pt x="901098" y="5175246"/>
                  <a:pt x="907932" y="5214475"/>
                  <a:pt x="896002" y="5252304"/>
                </a:cubicBezTo>
                <a:cubicBezTo>
                  <a:pt x="888800" y="5275132"/>
                  <a:pt x="889558" y="5296966"/>
                  <a:pt x="896391" y="5319189"/>
                </a:cubicBezTo>
                <a:cubicBezTo>
                  <a:pt x="904563" y="5345759"/>
                  <a:pt x="904078" y="5372483"/>
                  <a:pt x="895898" y="5398672"/>
                </a:cubicBezTo>
                <a:cubicBezTo>
                  <a:pt x="891721" y="5412048"/>
                  <a:pt x="890639" y="5424641"/>
                  <a:pt x="893586" y="5438278"/>
                </a:cubicBezTo>
                <a:cubicBezTo>
                  <a:pt x="896996" y="5454054"/>
                  <a:pt x="893478" y="5470215"/>
                  <a:pt x="893859" y="5485919"/>
                </a:cubicBezTo>
                <a:cubicBezTo>
                  <a:pt x="894663" y="5518916"/>
                  <a:pt x="888037" y="5551901"/>
                  <a:pt x="896660" y="5585143"/>
                </a:cubicBezTo>
                <a:cubicBezTo>
                  <a:pt x="905478" y="5619126"/>
                  <a:pt x="908736" y="5654374"/>
                  <a:pt x="911707" y="5689476"/>
                </a:cubicBezTo>
                <a:cubicBezTo>
                  <a:pt x="912904" y="5703639"/>
                  <a:pt x="915473" y="5717741"/>
                  <a:pt x="918229" y="5731709"/>
                </a:cubicBezTo>
                <a:cubicBezTo>
                  <a:pt x="925729" y="5769720"/>
                  <a:pt x="929347" y="5808105"/>
                  <a:pt x="932417" y="5846708"/>
                </a:cubicBezTo>
                <a:cubicBezTo>
                  <a:pt x="934477" y="5872607"/>
                  <a:pt x="940104" y="5898920"/>
                  <a:pt x="935583" y="5924231"/>
                </a:cubicBezTo>
                <a:cubicBezTo>
                  <a:pt x="928808" y="5962163"/>
                  <a:pt x="938471" y="6001343"/>
                  <a:pt x="923305" y="6038662"/>
                </a:cubicBezTo>
                <a:cubicBezTo>
                  <a:pt x="913741" y="6062195"/>
                  <a:pt x="897846" y="6081555"/>
                  <a:pt x="877516" y="6090998"/>
                </a:cubicBezTo>
                <a:cubicBezTo>
                  <a:pt x="861032" y="6098652"/>
                  <a:pt x="865134" y="6102278"/>
                  <a:pt x="868872" y="6113921"/>
                </a:cubicBezTo>
                <a:cubicBezTo>
                  <a:pt x="873791" y="6129245"/>
                  <a:pt x="872477" y="6146053"/>
                  <a:pt x="870285" y="6161741"/>
                </a:cubicBezTo>
                <a:cubicBezTo>
                  <a:pt x="865234" y="6197917"/>
                  <a:pt x="863846" y="6235074"/>
                  <a:pt x="852815" y="6270147"/>
                </a:cubicBezTo>
                <a:cubicBezTo>
                  <a:pt x="846781" y="6289333"/>
                  <a:pt x="836927" y="6303347"/>
                  <a:pt x="826502" y="6320030"/>
                </a:cubicBezTo>
                <a:cubicBezTo>
                  <a:pt x="815318" y="6337932"/>
                  <a:pt x="815243" y="6356214"/>
                  <a:pt x="815769" y="6377696"/>
                </a:cubicBezTo>
                <a:cubicBezTo>
                  <a:pt x="816627" y="6412678"/>
                  <a:pt x="811360" y="6448194"/>
                  <a:pt x="817642" y="6482907"/>
                </a:cubicBezTo>
                <a:cubicBezTo>
                  <a:pt x="824019" y="6518129"/>
                  <a:pt x="836604" y="6553700"/>
                  <a:pt x="817990" y="6587828"/>
                </a:cubicBezTo>
                <a:cubicBezTo>
                  <a:pt x="787525" y="6643687"/>
                  <a:pt x="716053" y="6628441"/>
                  <a:pt x="663865" y="6628587"/>
                </a:cubicBezTo>
                <a:cubicBezTo>
                  <a:pt x="631792" y="6628649"/>
                  <a:pt x="599670" y="6627795"/>
                  <a:pt x="567576" y="6627650"/>
                </a:cubicBezTo>
                <a:close/>
                <a:moveTo>
                  <a:pt x="1728505" y="1265978"/>
                </a:moveTo>
                <a:cubicBezTo>
                  <a:pt x="1726909" y="1263177"/>
                  <a:pt x="1725575" y="1260057"/>
                  <a:pt x="1723574" y="1257446"/>
                </a:cubicBezTo>
                <a:cubicBezTo>
                  <a:pt x="1712439" y="1242931"/>
                  <a:pt x="1701148" y="1228543"/>
                  <a:pt x="1689905" y="1214110"/>
                </a:cubicBezTo>
                <a:cubicBezTo>
                  <a:pt x="1687978" y="1211637"/>
                  <a:pt x="1686217" y="1207572"/>
                  <a:pt x="1682600" y="1211529"/>
                </a:cubicBezTo>
                <a:cubicBezTo>
                  <a:pt x="1681547" y="1212677"/>
                  <a:pt x="1681995" y="1216597"/>
                  <a:pt x="1683180" y="1218167"/>
                </a:cubicBezTo>
                <a:cubicBezTo>
                  <a:pt x="1692769" y="1230860"/>
                  <a:pt x="1699821" y="1245007"/>
                  <a:pt x="1706555" y="1259249"/>
                </a:cubicBezTo>
                <a:cubicBezTo>
                  <a:pt x="1709899" y="1266322"/>
                  <a:pt x="1717010" y="1266778"/>
                  <a:pt x="1722198" y="1270454"/>
                </a:cubicBezTo>
                <a:cubicBezTo>
                  <a:pt x="1725198" y="1272580"/>
                  <a:pt x="1728364" y="1270474"/>
                  <a:pt x="1728505" y="1265978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41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C84F06-60F8-40BD-4E38-9C00B690103F}"/>
              </a:ext>
            </a:extLst>
          </p:cNvPr>
          <p:cNvSpPr txBox="1"/>
          <p:nvPr/>
        </p:nvSpPr>
        <p:spPr>
          <a:xfrm>
            <a:off x="968544" y="2096773"/>
            <a:ext cx="642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</a:rPr>
              <a:t>父亲节（Father's Day）</a:t>
            </a:r>
          </a:p>
        </p:txBody>
      </p:sp>
      <p:sp>
        <p:nvSpPr>
          <p:cNvPr id="10" name="图形 5">
            <a:extLst>
              <a:ext uri="{FF2B5EF4-FFF2-40B4-BE49-F238E27FC236}">
                <a16:creationId xmlns:a16="http://schemas.microsoft.com/office/drawing/2014/main" id="{AB0212A0-39BE-FDF6-B3A2-DA74D93B079E}"/>
              </a:ext>
            </a:extLst>
          </p:cNvPr>
          <p:cNvSpPr/>
          <p:nvPr/>
        </p:nvSpPr>
        <p:spPr>
          <a:xfrm>
            <a:off x="5324014" y="382845"/>
            <a:ext cx="4084642" cy="11709864"/>
          </a:xfrm>
          <a:custGeom>
            <a:avLst/>
            <a:gdLst>
              <a:gd name="connsiteX0" fmla="*/ 567576 w 2312814"/>
              <a:gd name="connsiteY0" fmla="*/ 6627650 h 6630381"/>
              <a:gd name="connsiteX1" fmla="*/ 520933 w 2312814"/>
              <a:gd name="connsiteY1" fmla="*/ 6628131 h 6630381"/>
              <a:gd name="connsiteX2" fmla="*/ 373476 w 2312814"/>
              <a:gd name="connsiteY2" fmla="*/ 6624604 h 6630381"/>
              <a:gd name="connsiteX3" fmla="*/ 323767 w 2312814"/>
              <a:gd name="connsiteY3" fmla="*/ 6604901 h 6630381"/>
              <a:gd name="connsiteX4" fmla="*/ 300528 w 2312814"/>
              <a:gd name="connsiteY4" fmla="*/ 6489674 h 6630381"/>
              <a:gd name="connsiteX5" fmla="*/ 340723 w 2312814"/>
              <a:gd name="connsiteY5" fmla="*/ 6338375 h 6630381"/>
              <a:gd name="connsiteX6" fmla="*/ 379211 w 2312814"/>
              <a:gd name="connsiteY6" fmla="*/ 6277275 h 6630381"/>
              <a:gd name="connsiteX7" fmla="*/ 379928 w 2312814"/>
              <a:gd name="connsiteY7" fmla="*/ 6249557 h 6630381"/>
              <a:gd name="connsiteX8" fmla="*/ 374072 w 2312814"/>
              <a:gd name="connsiteY8" fmla="*/ 6178694 h 6630381"/>
              <a:gd name="connsiteX9" fmla="*/ 397883 w 2312814"/>
              <a:gd name="connsiteY9" fmla="*/ 6147818 h 6630381"/>
              <a:gd name="connsiteX10" fmla="*/ 405014 w 2312814"/>
              <a:gd name="connsiteY10" fmla="*/ 6145485 h 6630381"/>
              <a:gd name="connsiteX11" fmla="*/ 416116 w 2312814"/>
              <a:gd name="connsiteY11" fmla="*/ 6095548 h 6630381"/>
              <a:gd name="connsiteX12" fmla="*/ 368325 w 2312814"/>
              <a:gd name="connsiteY12" fmla="*/ 5990034 h 6630381"/>
              <a:gd name="connsiteX13" fmla="*/ 355028 w 2312814"/>
              <a:gd name="connsiteY13" fmla="*/ 5870535 h 6630381"/>
              <a:gd name="connsiteX14" fmla="*/ 349363 w 2312814"/>
              <a:gd name="connsiteY14" fmla="*/ 5722721 h 6630381"/>
              <a:gd name="connsiteX15" fmla="*/ 351095 w 2312814"/>
              <a:gd name="connsiteY15" fmla="*/ 5624704 h 6630381"/>
              <a:gd name="connsiteX16" fmla="*/ 366746 w 2312814"/>
              <a:gd name="connsiteY16" fmla="*/ 5523778 h 6630381"/>
              <a:gd name="connsiteX17" fmla="*/ 369539 w 2312814"/>
              <a:gd name="connsiteY17" fmla="*/ 5468561 h 6630381"/>
              <a:gd name="connsiteX18" fmla="*/ 379447 w 2312814"/>
              <a:gd name="connsiteY18" fmla="*/ 5368683 h 6630381"/>
              <a:gd name="connsiteX19" fmla="*/ 379861 w 2312814"/>
              <a:gd name="connsiteY19" fmla="*/ 5361100 h 6630381"/>
              <a:gd name="connsiteX20" fmla="*/ 384880 w 2312814"/>
              <a:gd name="connsiteY20" fmla="*/ 5194635 h 6630381"/>
              <a:gd name="connsiteX21" fmla="*/ 403154 w 2312814"/>
              <a:gd name="connsiteY21" fmla="*/ 5106649 h 6630381"/>
              <a:gd name="connsiteX22" fmla="*/ 414727 w 2312814"/>
              <a:gd name="connsiteY22" fmla="*/ 5011201 h 6630381"/>
              <a:gd name="connsiteX23" fmla="*/ 428365 w 2312814"/>
              <a:gd name="connsiteY23" fmla="*/ 4896554 h 6630381"/>
              <a:gd name="connsiteX24" fmla="*/ 429334 w 2312814"/>
              <a:gd name="connsiteY24" fmla="*/ 4839324 h 6630381"/>
              <a:gd name="connsiteX25" fmla="*/ 420243 w 2312814"/>
              <a:gd name="connsiteY25" fmla="*/ 4774834 h 6630381"/>
              <a:gd name="connsiteX26" fmla="*/ 404844 w 2312814"/>
              <a:gd name="connsiteY26" fmla="*/ 4732812 h 6630381"/>
              <a:gd name="connsiteX27" fmla="*/ 364455 w 2312814"/>
              <a:gd name="connsiteY27" fmla="*/ 4575111 h 6630381"/>
              <a:gd name="connsiteX28" fmla="*/ 350929 w 2312814"/>
              <a:gd name="connsiteY28" fmla="*/ 4422208 h 6630381"/>
              <a:gd name="connsiteX29" fmla="*/ 349475 w 2312814"/>
              <a:gd name="connsiteY29" fmla="*/ 4357797 h 6630381"/>
              <a:gd name="connsiteX30" fmla="*/ 343943 w 2312814"/>
              <a:gd name="connsiteY30" fmla="*/ 4285616 h 6630381"/>
              <a:gd name="connsiteX31" fmla="*/ 349106 w 2312814"/>
              <a:gd name="connsiteY31" fmla="*/ 4208206 h 6630381"/>
              <a:gd name="connsiteX32" fmla="*/ 355094 w 2312814"/>
              <a:gd name="connsiteY32" fmla="*/ 4053952 h 6630381"/>
              <a:gd name="connsiteX33" fmla="*/ 338746 w 2312814"/>
              <a:gd name="connsiteY33" fmla="*/ 4020106 h 6630381"/>
              <a:gd name="connsiteX34" fmla="*/ 272102 w 2312814"/>
              <a:gd name="connsiteY34" fmla="*/ 3938933 h 6630381"/>
              <a:gd name="connsiteX35" fmla="*/ 258502 w 2312814"/>
              <a:gd name="connsiteY35" fmla="*/ 3883563 h 6630381"/>
              <a:gd name="connsiteX36" fmla="*/ 277646 w 2312814"/>
              <a:gd name="connsiteY36" fmla="*/ 3857598 h 6630381"/>
              <a:gd name="connsiteX37" fmla="*/ 346321 w 2312814"/>
              <a:gd name="connsiteY37" fmla="*/ 3800932 h 6630381"/>
              <a:gd name="connsiteX38" fmla="*/ 346139 w 2312814"/>
              <a:gd name="connsiteY38" fmla="*/ 3789416 h 6630381"/>
              <a:gd name="connsiteX39" fmla="*/ 349089 w 2312814"/>
              <a:gd name="connsiteY39" fmla="*/ 3765096 h 6630381"/>
              <a:gd name="connsiteX40" fmla="*/ 347088 w 2312814"/>
              <a:gd name="connsiteY40" fmla="*/ 3719108 h 6630381"/>
              <a:gd name="connsiteX41" fmla="*/ 314455 w 2312814"/>
              <a:gd name="connsiteY41" fmla="*/ 3662669 h 6630381"/>
              <a:gd name="connsiteX42" fmla="*/ 331860 w 2312814"/>
              <a:gd name="connsiteY42" fmla="*/ 3492065 h 6630381"/>
              <a:gd name="connsiteX43" fmla="*/ 360729 w 2312814"/>
              <a:gd name="connsiteY43" fmla="*/ 3396347 h 6630381"/>
              <a:gd name="connsiteX44" fmla="*/ 375212 w 2312814"/>
              <a:gd name="connsiteY44" fmla="*/ 3359073 h 6630381"/>
              <a:gd name="connsiteX45" fmla="*/ 364794 w 2312814"/>
              <a:gd name="connsiteY45" fmla="*/ 3346194 h 6630381"/>
              <a:gd name="connsiteX46" fmla="*/ 279208 w 2312814"/>
              <a:gd name="connsiteY46" fmla="*/ 3344802 h 6630381"/>
              <a:gd name="connsiteX47" fmla="*/ 256471 w 2312814"/>
              <a:gd name="connsiteY47" fmla="*/ 3324713 h 6630381"/>
              <a:gd name="connsiteX48" fmla="*/ 224734 w 2312814"/>
              <a:gd name="connsiteY48" fmla="*/ 3268200 h 6630381"/>
              <a:gd name="connsiteX49" fmla="*/ 187928 w 2312814"/>
              <a:gd name="connsiteY49" fmla="*/ 3164489 h 6630381"/>
              <a:gd name="connsiteX50" fmla="*/ 181547 w 2312814"/>
              <a:gd name="connsiteY50" fmla="*/ 3124642 h 6630381"/>
              <a:gd name="connsiteX51" fmla="*/ 215597 w 2312814"/>
              <a:gd name="connsiteY51" fmla="*/ 2966257 h 6630381"/>
              <a:gd name="connsiteX52" fmla="*/ 292924 w 2312814"/>
              <a:gd name="connsiteY52" fmla="*/ 2807421 h 6630381"/>
              <a:gd name="connsiteX53" fmla="*/ 332659 w 2312814"/>
              <a:gd name="connsiteY53" fmla="*/ 2680189 h 6630381"/>
              <a:gd name="connsiteX54" fmla="*/ 360365 w 2312814"/>
              <a:gd name="connsiteY54" fmla="*/ 2588603 h 6630381"/>
              <a:gd name="connsiteX55" fmla="*/ 345099 w 2312814"/>
              <a:gd name="connsiteY55" fmla="*/ 2562646 h 6630381"/>
              <a:gd name="connsiteX56" fmla="*/ 250608 w 2312814"/>
              <a:gd name="connsiteY56" fmla="*/ 2522621 h 6630381"/>
              <a:gd name="connsiteX57" fmla="*/ 125684 w 2312814"/>
              <a:gd name="connsiteY57" fmla="*/ 2451700 h 6630381"/>
              <a:gd name="connsiteX58" fmla="*/ 69789 w 2312814"/>
              <a:gd name="connsiteY58" fmla="*/ 2366201 h 6630381"/>
              <a:gd name="connsiteX59" fmla="*/ 56972 w 2312814"/>
              <a:gd name="connsiteY59" fmla="*/ 2316313 h 6630381"/>
              <a:gd name="connsiteX60" fmla="*/ 8730 w 2312814"/>
              <a:gd name="connsiteY60" fmla="*/ 2161207 h 6630381"/>
              <a:gd name="connsiteX61" fmla="*/ 9227 w 2312814"/>
              <a:gd name="connsiteY61" fmla="*/ 2068149 h 6630381"/>
              <a:gd name="connsiteX62" fmla="*/ 7317 w 2312814"/>
              <a:gd name="connsiteY62" fmla="*/ 2050774 h 6630381"/>
              <a:gd name="connsiteX63" fmla="*/ 32809 w 2312814"/>
              <a:gd name="connsiteY63" fmla="*/ 1904303 h 6630381"/>
              <a:gd name="connsiteX64" fmla="*/ 91817 w 2312814"/>
              <a:gd name="connsiteY64" fmla="*/ 1785662 h 6630381"/>
              <a:gd name="connsiteX65" fmla="*/ 103523 w 2312814"/>
              <a:gd name="connsiteY65" fmla="*/ 1757799 h 6630381"/>
              <a:gd name="connsiteX66" fmla="*/ 189027 w 2312814"/>
              <a:gd name="connsiteY66" fmla="*/ 1606483 h 6630381"/>
              <a:gd name="connsiteX67" fmla="*/ 254979 w 2312814"/>
              <a:gd name="connsiteY67" fmla="*/ 1502565 h 6630381"/>
              <a:gd name="connsiteX68" fmla="*/ 284334 w 2312814"/>
              <a:gd name="connsiteY68" fmla="*/ 1454165 h 6630381"/>
              <a:gd name="connsiteX69" fmla="*/ 279370 w 2312814"/>
              <a:gd name="connsiteY69" fmla="*/ 1440752 h 6630381"/>
              <a:gd name="connsiteX70" fmla="*/ 246808 w 2312814"/>
              <a:gd name="connsiteY70" fmla="*/ 1390467 h 6630381"/>
              <a:gd name="connsiteX71" fmla="*/ 264340 w 2312814"/>
              <a:gd name="connsiteY71" fmla="*/ 1334646 h 6630381"/>
              <a:gd name="connsiteX72" fmla="*/ 307722 w 2312814"/>
              <a:gd name="connsiteY72" fmla="*/ 1262187 h 6630381"/>
              <a:gd name="connsiteX73" fmla="*/ 301539 w 2312814"/>
              <a:gd name="connsiteY73" fmla="*/ 1254115 h 6630381"/>
              <a:gd name="connsiteX74" fmla="*/ 291540 w 2312814"/>
              <a:gd name="connsiteY74" fmla="*/ 1254678 h 6630381"/>
              <a:gd name="connsiteX75" fmla="*/ 209671 w 2312814"/>
              <a:gd name="connsiteY75" fmla="*/ 1263786 h 6630381"/>
              <a:gd name="connsiteX76" fmla="*/ 153912 w 2312814"/>
              <a:gd name="connsiteY76" fmla="*/ 1241186 h 6630381"/>
              <a:gd name="connsiteX77" fmla="*/ 149781 w 2312814"/>
              <a:gd name="connsiteY77" fmla="*/ 1238327 h 6630381"/>
              <a:gd name="connsiteX78" fmla="*/ 114189 w 2312814"/>
              <a:gd name="connsiteY78" fmla="*/ 1129755 h 6630381"/>
              <a:gd name="connsiteX79" fmla="*/ 160824 w 2312814"/>
              <a:gd name="connsiteY79" fmla="*/ 978378 h 6630381"/>
              <a:gd name="connsiteX80" fmla="*/ 167756 w 2312814"/>
              <a:gd name="connsiteY80" fmla="*/ 964968 h 6630381"/>
              <a:gd name="connsiteX81" fmla="*/ 183163 w 2312814"/>
              <a:gd name="connsiteY81" fmla="*/ 900441 h 6630381"/>
              <a:gd name="connsiteX82" fmla="*/ 207176 w 2312814"/>
              <a:gd name="connsiteY82" fmla="*/ 865998 h 6630381"/>
              <a:gd name="connsiteX83" fmla="*/ 262596 w 2312814"/>
              <a:gd name="connsiteY83" fmla="*/ 828815 h 6630381"/>
              <a:gd name="connsiteX84" fmla="*/ 433250 w 2312814"/>
              <a:gd name="connsiteY84" fmla="*/ 725162 h 6630381"/>
              <a:gd name="connsiteX85" fmla="*/ 541408 w 2312814"/>
              <a:gd name="connsiteY85" fmla="*/ 717396 h 6630381"/>
              <a:gd name="connsiteX86" fmla="*/ 562417 w 2312814"/>
              <a:gd name="connsiteY86" fmla="*/ 697311 h 6630381"/>
              <a:gd name="connsiteX87" fmla="*/ 547064 w 2312814"/>
              <a:gd name="connsiteY87" fmla="*/ 626655 h 6630381"/>
              <a:gd name="connsiteX88" fmla="*/ 478600 w 2312814"/>
              <a:gd name="connsiteY88" fmla="*/ 432638 h 6630381"/>
              <a:gd name="connsiteX89" fmla="*/ 474166 w 2312814"/>
              <a:gd name="connsiteY89" fmla="*/ 287588 h 6630381"/>
              <a:gd name="connsiteX90" fmla="*/ 520709 w 2312814"/>
              <a:gd name="connsiteY90" fmla="*/ 134214 h 6630381"/>
              <a:gd name="connsiteX91" fmla="*/ 574612 w 2312814"/>
              <a:gd name="connsiteY91" fmla="*/ 73656 h 6630381"/>
              <a:gd name="connsiteX92" fmla="*/ 597129 w 2312814"/>
              <a:gd name="connsiteY92" fmla="*/ 54325 h 6630381"/>
              <a:gd name="connsiteX93" fmla="*/ 659904 w 2312814"/>
              <a:gd name="connsiteY93" fmla="*/ 6816 h 6630381"/>
              <a:gd name="connsiteX94" fmla="*/ 739171 w 2312814"/>
              <a:gd name="connsiteY94" fmla="*/ 2229 h 6630381"/>
              <a:gd name="connsiteX95" fmla="*/ 741653 w 2312814"/>
              <a:gd name="connsiteY95" fmla="*/ 2325 h 6630381"/>
              <a:gd name="connsiteX96" fmla="*/ 838278 w 2312814"/>
              <a:gd name="connsiteY96" fmla="*/ 34679 h 6630381"/>
              <a:gd name="connsiteX97" fmla="*/ 886442 w 2312814"/>
              <a:gd name="connsiteY97" fmla="*/ 65862 h 6630381"/>
              <a:gd name="connsiteX98" fmla="*/ 923355 w 2312814"/>
              <a:gd name="connsiteY98" fmla="*/ 86945 h 6630381"/>
              <a:gd name="connsiteX99" fmla="*/ 1031678 w 2312814"/>
              <a:gd name="connsiteY99" fmla="*/ 173331 h 6630381"/>
              <a:gd name="connsiteX100" fmla="*/ 1083517 w 2312814"/>
              <a:gd name="connsiteY100" fmla="*/ 238364 h 6630381"/>
              <a:gd name="connsiteX101" fmla="*/ 1097113 w 2312814"/>
              <a:gd name="connsiteY101" fmla="*/ 281203 h 6630381"/>
              <a:gd name="connsiteX102" fmla="*/ 1089464 w 2312814"/>
              <a:gd name="connsiteY102" fmla="*/ 292897 h 6630381"/>
              <a:gd name="connsiteX103" fmla="*/ 1081010 w 2312814"/>
              <a:gd name="connsiteY103" fmla="*/ 285682 h 6630381"/>
              <a:gd name="connsiteX104" fmla="*/ 1062583 w 2312814"/>
              <a:gd name="connsiteY104" fmla="*/ 265547 h 6630381"/>
              <a:gd name="connsiteX105" fmla="*/ 1060096 w 2312814"/>
              <a:gd name="connsiteY105" fmla="*/ 297554 h 6630381"/>
              <a:gd name="connsiteX106" fmla="*/ 1069573 w 2312814"/>
              <a:gd name="connsiteY106" fmla="*/ 354627 h 6630381"/>
              <a:gd name="connsiteX107" fmla="*/ 1043803 w 2312814"/>
              <a:gd name="connsiteY107" fmla="*/ 458102 h 6630381"/>
              <a:gd name="connsiteX108" fmla="*/ 1027949 w 2312814"/>
              <a:gd name="connsiteY108" fmla="*/ 499917 h 6630381"/>
              <a:gd name="connsiteX109" fmla="*/ 1032122 w 2312814"/>
              <a:gd name="connsiteY109" fmla="*/ 530867 h 6630381"/>
              <a:gd name="connsiteX110" fmla="*/ 1042800 w 2312814"/>
              <a:gd name="connsiteY110" fmla="*/ 550944 h 6630381"/>
              <a:gd name="connsiteX111" fmla="*/ 1028632 w 2312814"/>
              <a:gd name="connsiteY111" fmla="*/ 594301 h 6630381"/>
              <a:gd name="connsiteX112" fmla="*/ 1014867 w 2312814"/>
              <a:gd name="connsiteY112" fmla="*/ 604333 h 6630381"/>
              <a:gd name="connsiteX113" fmla="*/ 952469 w 2312814"/>
              <a:gd name="connsiteY113" fmla="*/ 708147 h 6630381"/>
              <a:gd name="connsiteX114" fmla="*/ 935318 w 2312814"/>
              <a:gd name="connsiteY114" fmla="*/ 753481 h 6630381"/>
              <a:gd name="connsiteX115" fmla="*/ 912991 w 2312814"/>
              <a:gd name="connsiteY115" fmla="*/ 777933 h 6630381"/>
              <a:gd name="connsiteX116" fmla="*/ 861620 w 2312814"/>
              <a:gd name="connsiteY116" fmla="*/ 798010 h 6630381"/>
              <a:gd name="connsiteX117" fmla="*/ 852740 w 2312814"/>
              <a:gd name="connsiteY117" fmla="*/ 805548 h 6630381"/>
              <a:gd name="connsiteX118" fmla="*/ 861326 w 2312814"/>
              <a:gd name="connsiteY118" fmla="*/ 813947 h 6630381"/>
              <a:gd name="connsiteX119" fmla="*/ 971332 w 2312814"/>
              <a:gd name="connsiteY119" fmla="*/ 870328 h 6630381"/>
              <a:gd name="connsiteX120" fmla="*/ 1017200 w 2312814"/>
              <a:gd name="connsiteY120" fmla="*/ 911741 h 6630381"/>
              <a:gd name="connsiteX121" fmla="*/ 1030916 w 2312814"/>
              <a:gd name="connsiteY121" fmla="*/ 935858 h 6630381"/>
              <a:gd name="connsiteX122" fmla="*/ 1064377 w 2312814"/>
              <a:gd name="connsiteY122" fmla="*/ 955839 h 6630381"/>
              <a:gd name="connsiteX123" fmla="*/ 1120095 w 2312814"/>
              <a:gd name="connsiteY123" fmla="*/ 956540 h 6630381"/>
              <a:gd name="connsiteX124" fmla="*/ 1165258 w 2312814"/>
              <a:gd name="connsiteY124" fmla="*/ 974416 h 6630381"/>
              <a:gd name="connsiteX125" fmla="*/ 1179082 w 2312814"/>
              <a:gd name="connsiteY125" fmla="*/ 970115 h 6630381"/>
              <a:gd name="connsiteX126" fmla="*/ 1180586 w 2312814"/>
              <a:gd name="connsiteY126" fmla="*/ 952471 h 6630381"/>
              <a:gd name="connsiteX127" fmla="*/ 1177553 w 2312814"/>
              <a:gd name="connsiteY127" fmla="*/ 836112 h 6630381"/>
              <a:gd name="connsiteX128" fmla="*/ 1203936 w 2312814"/>
              <a:gd name="connsiteY128" fmla="*/ 680554 h 6630381"/>
              <a:gd name="connsiteX129" fmla="*/ 1257445 w 2312814"/>
              <a:gd name="connsiteY129" fmla="*/ 544873 h 6630381"/>
              <a:gd name="connsiteX130" fmla="*/ 1276420 w 2312814"/>
              <a:gd name="connsiteY130" fmla="*/ 459113 h 6630381"/>
              <a:gd name="connsiteX131" fmla="*/ 1299269 w 2312814"/>
              <a:gd name="connsiteY131" fmla="*/ 395497 h 6630381"/>
              <a:gd name="connsiteX132" fmla="*/ 1342053 w 2312814"/>
              <a:gd name="connsiteY132" fmla="*/ 315451 h 6630381"/>
              <a:gd name="connsiteX133" fmla="*/ 1391431 w 2312814"/>
              <a:gd name="connsiteY133" fmla="*/ 265518 h 6630381"/>
              <a:gd name="connsiteX134" fmla="*/ 1438919 w 2312814"/>
              <a:gd name="connsiteY134" fmla="*/ 228639 h 6630381"/>
              <a:gd name="connsiteX135" fmla="*/ 1527319 w 2312814"/>
              <a:gd name="connsiteY135" fmla="*/ 194771 h 6630381"/>
              <a:gd name="connsiteX136" fmla="*/ 1617799 w 2312814"/>
              <a:gd name="connsiteY136" fmla="*/ 188825 h 6630381"/>
              <a:gd name="connsiteX137" fmla="*/ 1632820 w 2312814"/>
              <a:gd name="connsiteY137" fmla="*/ 188841 h 6630381"/>
              <a:gd name="connsiteX138" fmla="*/ 1724444 w 2312814"/>
              <a:gd name="connsiteY138" fmla="*/ 211230 h 6630381"/>
              <a:gd name="connsiteX139" fmla="*/ 1851166 w 2312814"/>
              <a:gd name="connsiteY139" fmla="*/ 270736 h 6630381"/>
              <a:gd name="connsiteX140" fmla="*/ 1881159 w 2312814"/>
              <a:gd name="connsiteY140" fmla="*/ 305568 h 6630381"/>
              <a:gd name="connsiteX141" fmla="*/ 1912395 w 2312814"/>
              <a:gd name="connsiteY141" fmla="*/ 371641 h 6630381"/>
              <a:gd name="connsiteX142" fmla="*/ 1919190 w 2312814"/>
              <a:gd name="connsiteY142" fmla="*/ 387255 h 6630381"/>
              <a:gd name="connsiteX143" fmla="*/ 1931755 w 2312814"/>
              <a:gd name="connsiteY143" fmla="*/ 419871 h 6630381"/>
              <a:gd name="connsiteX144" fmla="*/ 1953671 w 2312814"/>
              <a:gd name="connsiteY144" fmla="*/ 503870 h 6630381"/>
              <a:gd name="connsiteX145" fmla="*/ 1896263 w 2312814"/>
              <a:gd name="connsiteY145" fmla="*/ 697896 h 6630381"/>
              <a:gd name="connsiteX146" fmla="*/ 1883193 w 2312814"/>
              <a:gd name="connsiteY146" fmla="*/ 743552 h 6630381"/>
              <a:gd name="connsiteX147" fmla="*/ 1857444 w 2312814"/>
              <a:gd name="connsiteY147" fmla="*/ 808444 h 6630381"/>
              <a:gd name="connsiteX148" fmla="*/ 1761568 w 2312814"/>
              <a:gd name="connsiteY148" fmla="*/ 941585 h 6630381"/>
              <a:gd name="connsiteX149" fmla="*/ 1750330 w 2312814"/>
              <a:gd name="connsiteY149" fmla="*/ 955094 h 6630381"/>
              <a:gd name="connsiteX150" fmla="*/ 1681672 w 2312814"/>
              <a:gd name="connsiteY150" fmla="*/ 1073606 h 6630381"/>
              <a:gd name="connsiteX151" fmla="*/ 1690461 w 2312814"/>
              <a:gd name="connsiteY151" fmla="*/ 1102547 h 6630381"/>
              <a:gd name="connsiteX152" fmla="*/ 1777215 w 2312814"/>
              <a:gd name="connsiteY152" fmla="*/ 1186397 h 6630381"/>
              <a:gd name="connsiteX153" fmla="*/ 1779059 w 2312814"/>
              <a:gd name="connsiteY153" fmla="*/ 1232099 h 6630381"/>
              <a:gd name="connsiteX154" fmla="*/ 1781164 w 2312814"/>
              <a:gd name="connsiteY154" fmla="*/ 1253298 h 6630381"/>
              <a:gd name="connsiteX155" fmla="*/ 1778367 w 2312814"/>
              <a:gd name="connsiteY155" fmla="*/ 1281277 h 6630381"/>
              <a:gd name="connsiteX156" fmla="*/ 1782374 w 2312814"/>
              <a:gd name="connsiteY156" fmla="*/ 1302581 h 6630381"/>
              <a:gd name="connsiteX157" fmla="*/ 1877951 w 2312814"/>
              <a:gd name="connsiteY157" fmla="*/ 1353056 h 6630381"/>
              <a:gd name="connsiteX158" fmla="*/ 1912668 w 2312814"/>
              <a:gd name="connsiteY158" fmla="*/ 1346799 h 6630381"/>
              <a:gd name="connsiteX159" fmla="*/ 1951898 w 2312814"/>
              <a:gd name="connsiteY159" fmla="*/ 1336531 h 6630381"/>
              <a:gd name="connsiteX160" fmla="*/ 1977096 w 2312814"/>
              <a:gd name="connsiteY160" fmla="*/ 1361497 h 6630381"/>
              <a:gd name="connsiteX161" fmla="*/ 1988960 w 2312814"/>
              <a:gd name="connsiteY161" fmla="*/ 1377335 h 6630381"/>
              <a:gd name="connsiteX162" fmla="*/ 2030738 w 2312814"/>
              <a:gd name="connsiteY162" fmla="*/ 1417998 h 6630381"/>
              <a:gd name="connsiteX163" fmla="*/ 2056363 w 2312814"/>
              <a:gd name="connsiteY163" fmla="*/ 1468018 h 6630381"/>
              <a:gd name="connsiteX164" fmla="*/ 2091677 w 2312814"/>
              <a:gd name="connsiteY164" fmla="*/ 1514168 h 6630381"/>
              <a:gd name="connsiteX165" fmla="*/ 2119233 w 2312814"/>
              <a:gd name="connsiteY165" fmla="*/ 1541508 h 6630381"/>
              <a:gd name="connsiteX166" fmla="*/ 2119162 w 2312814"/>
              <a:gd name="connsiteY166" fmla="*/ 1560172 h 6630381"/>
              <a:gd name="connsiteX167" fmla="*/ 2125531 w 2312814"/>
              <a:gd name="connsiteY167" fmla="*/ 1588930 h 6630381"/>
              <a:gd name="connsiteX168" fmla="*/ 2146756 w 2312814"/>
              <a:gd name="connsiteY168" fmla="*/ 1618761 h 6630381"/>
              <a:gd name="connsiteX169" fmla="*/ 2192077 w 2312814"/>
              <a:gd name="connsiteY169" fmla="*/ 1699889 h 6630381"/>
              <a:gd name="connsiteX170" fmla="*/ 2204964 w 2312814"/>
              <a:gd name="connsiteY170" fmla="*/ 1726848 h 6630381"/>
              <a:gd name="connsiteX171" fmla="*/ 2249879 w 2312814"/>
              <a:gd name="connsiteY171" fmla="*/ 1774784 h 6630381"/>
              <a:gd name="connsiteX172" fmla="*/ 2291333 w 2312814"/>
              <a:gd name="connsiteY172" fmla="*/ 1873344 h 6630381"/>
              <a:gd name="connsiteX173" fmla="*/ 2249796 w 2312814"/>
              <a:gd name="connsiteY173" fmla="*/ 1982724 h 6630381"/>
              <a:gd name="connsiteX174" fmla="*/ 2222335 w 2312814"/>
              <a:gd name="connsiteY174" fmla="*/ 2039291 h 6630381"/>
              <a:gd name="connsiteX175" fmla="*/ 2216679 w 2312814"/>
              <a:gd name="connsiteY175" fmla="*/ 2088520 h 6630381"/>
              <a:gd name="connsiteX176" fmla="*/ 2255038 w 2312814"/>
              <a:gd name="connsiteY176" fmla="*/ 2306588 h 6630381"/>
              <a:gd name="connsiteX177" fmla="*/ 2277385 w 2312814"/>
              <a:gd name="connsiteY177" fmla="*/ 2519762 h 6630381"/>
              <a:gd name="connsiteX178" fmla="*/ 2294039 w 2312814"/>
              <a:gd name="connsiteY178" fmla="*/ 2631914 h 6630381"/>
              <a:gd name="connsiteX179" fmla="*/ 2312065 w 2312814"/>
              <a:gd name="connsiteY179" fmla="*/ 2845337 h 6630381"/>
              <a:gd name="connsiteX180" fmla="*/ 2272193 w 2312814"/>
              <a:gd name="connsiteY180" fmla="*/ 2913088 h 6630381"/>
              <a:gd name="connsiteX181" fmla="*/ 2148583 w 2312814"/>
              <a:gd name="connsiteY181" fmla="*/ 3032881 h 6630381"/>
              <a:gd name="connsiteX182" fmla="*/ 2072263 w 2312814"/>
              <a:gd name="connsiteY182" fmla="*/ 3110706 h 6630381"/>
              <a:gd name="connsiteX183" fmla="*/ 1968274 w 2312814"/>
              <a:gd name="connsiteY183" fmla="*/ 3195140 h 6630381"/>
              <a:gd name="connsiteX184" fmla="*/ 1873194 w 2312814"/>
              <a:gd name="connsiteY184" fmla="*/ 3278418 h 6630381"/>
              <a:gd name="connsiteX185" fmla="*/ 1867716 w 2312814"/>
              <a:gd name="connsiteY185" fmla="*/ 3318692 h 6630381"/>
              <a:gd name="connsiteX186" fmla="*/ 1880794 w 2312814"/>
              <a:gd name="connsiteY186" fmla="*/ 3426199 h 6630381"/>
              <a:gd name="connsiteX187" fmla="*/ 1846110 w 2312814"/>
              <a:gd name="connsiteY187" fmla="*/ 3488443 h 6630381"/>
              <a:gd name="connsiteX188" fmla="*/ 1835544 w 2312814"/>
              <a:gd name="connsiteY188" fmla="*/ 3498380 h 6630381"/>
              <a:gd name="connsiteX189" fmla="*/ 1826340 w 2312814"/>
              <a:gd name="connsiteY189" fmla="*/ 3580713 h 6630381"/>
              <a:gd name="connsiteX190" fmla="*/ 1834466 w 2312814"/>
              <a:gd name="connsiteY190" fmla="*/ 3650818 h 6630381"/>
              <a:gd name="connsiteX191" fmla="*/ 1831752 w 2312814"/>
              <a:gd name="connsiteY191" fmla="*/ 3753402 h 6630381"/>
              <a:gd name="connsiteX192" fmla="*/ 1835486 w 2312814"/>
              <a:gd name="connsiteY192" fmla="*/ 3818468 h 6630381"/>
              <a:gd name="connsiteX193" fmla="*/ 1820149 w 2312814"/>
              <a:gd name="connsiteY193" fmla="*/ 3952947 h 6630381"/>
              <a:gd name="connsiteX194" fmla="*/ 1807519 w 2312814"/>
              <a:gd name="connsiteY194" fmla="*/ 3980325 h 6630381"/>
              <a:gd name="connsiteX195" fmla="*/ 1810962 w 2312814"/>
              <a:gd name="connsiteY195" fmla="*/ 4008288 h 6630381"/>
              <a:gd name="connsiteX196" fmla="*/ 1817555 w 2312814"/>
              <a:gd name="connsiteY196" fmla="*/ 4051677 h 6630381"/>
              <a:gd name="connsiteX197" fmla="*/ 1816329 w 2312814"/>
              <a:gd name="connsiteY197" fmla="*/ 4099103 h 6630381"/>
              <a:gd name="connsiteX198" fmla="*/ 1821471 w 2312814"/>
              <a:gd name="connsiteY198" fmla="*/ 4174376 h 6630381"/>
              <a:gd name="connsiteX199" fmla="*/ 1824873 w 2312814"/>
              <a:gd name="connsiteY199" fmla="*/ 4285583 h 6630381"/>
              <a:gd name="connsiteX200" fmla="*/ 1767647 w 2312814"/>
              <a:gd name="connsiteY200" fmla="*/ 4593741 h 6630381"/>
              <a:gd name="connsiteX201" fmla="*/ 1765136 w 2312814"/>
              <a:gd name="connsiteY201" fmla="*/ 4655936 h 6630381"/>
              <a:gd name="connsiteX202" fmla="*/ 1778326 w 2312814"/>
              <a:gd name="connsiteY202" fmla="*/ 4802026 h 6630381"/>
              <a:gd name="connsiteX203" fmla="*/ 1791723 w 2312814"/>
              <a:gd name="connsiteY203" fmla="*/ 4929953 h 6630381"/>
              <a:gd name="connsiteX204" fmla="*/ 1791230 w 2312814"/>
              <a:gd name="connsiteY204" fmla="*/ 4970210 h 6630381"/>
              <a:gd name="connsiteX205" fmla="*/ 1791623 w 2312814"/>
              <a:gd name="connsiteY205" fmla="*/ 5035434 h 6630381"/>
              <a:gd name="connsiteX206" fmla="*/ 1800359 w 2312814"/>
              <a:gd name="connsiteY206" fmla="*/ 5177546 h 6630381"/>
              <a:gd name="connsiteX207" fmla="*/ 1801904 w 2312814"/>
              <a:gd name="connsiteY207" fmla="*/ 5189795 h 6630381"/>
              <a:gd name="connsiteX208" fmla="*/ 1824513 w 2312814"/>
              <a:gd name="connsiteY208" fmla="*/ 5290253 h 6630381"/>
              <a:gd name="connsiteX209" fmla="*/ 1842621 w 2312814"/>
              <a:gd name="connsiteY209" fmla="*/ 5417368 h 6630381"/>
              <a:gd name="connsiteX210" fmla="*/ 1829353 w 2312814"/>
              <a:gd name="connsiteY210" fmla="*/ 5532214 h 6630381"/>
              <a:gd name="connsiteX211" fmla="*/ 1805609 w 2312814"/>
              <a:gd name="connsiteY211" fmla="*/ 5618952 h 6630381"/>
              <a:gd name="connsiteX212" fmla="*/ 1807295 w 2312814"/>
              <a:gd name="connsiteY212" fmla="*/ 5661344 h 6630381"/>
              <a:gd name="connsiteX213" fmla="*/ 1816540 w 2312814"/>
              <a:gd name="connsiteY213" fmla="*/ 5724653 h 6630381"/>
              <a:gd name="connsiteX214" fmla="*/ 1825565 w 2312814"/>
              <a:gd name="connsiteY214" fmla="*/ 5773674 h 6630381"/>
              <a:gd name="connsiteX215" fmla="*/ 1853258 w 2312814"/>
              <a:gd name="connsiteY215" fmla="*/ 5924115 h 6630381"/>
              <a:gd name="connsiteX216" fmla="*/ 1848410 w 2312814"/>
              <a:gd name="connsiteY216" fmla="*/ 6024341 h 6630381"/>
              <a:gd name="connsiteX217" fmla="*/ 1829349 w 2312814"/>
              <a:gd name="connsiteY217" fmla="*/ 6148257 h 6630381"/>
              <a:gd name="connsiteX218" fmla="*/ 1843044 w 2312814"/>
              <a:gd name="connsiteY218" fmla="*/ 6207700 h 6630381"/>
              <a:gd name="connsiteX219" fmla="*/ 1883028 w 2312814"/>
              <a:gd name="connsiteY219" fmla="*/ 6249511 h 6630381"/>
              <a:gd name="connsiteX220" fmla="*/ 1914545 w 2312814"/>
              <a:gd name="connsiteY220" fmla="*/ 6286494 h 6630381"/>
              <a:gd name="connsiteX221" fmla="*/ 1942342 w 2312814"/>
              <a:gd name="connsiteY221" fmla="*/ 6327125 h 6630381"/>
              <a:gd name="connsiteX222" fmla="*/ 1998287 w 2312814"/>
              <a:gd name="connsiteY222" fmla="*/ 6487113 h 6630381"/>
              <a:gd name="connsiteX223" fmla="*/ 1932757 w 2312814"/>
              <a:gd name="connsiteY223" fmla="*/ 6612654 h 6630381"/>
              <a:gd name="connsiteX224" fmla="*/ 1820995 w 2312814"/>
              <a:gd name="connsiteY224" fmla="*/ 6626768 h 6630381"/>
              <a:gd name="connsiteX225" fmla="*/ 1611467 w 2312814"/>
              <a:gd name="connsiteY225" fmla="*/ 6626743 h 6630381"/>
              <a:gd name="connsiteX226" fmla="*/ 1473242 w 2312814"/>
              <a:gd name="connsiteY226" fmla="*/ 6561618 h 6630381"/>
              <a:gd name="connsiteX227" fmla="*/ 1439027 w 2312814"/>
              <a:gd name="connsiteY227" fmla="*/ 6445762 h 6630381"/>
              <a:gd name="connsiteX228" fmla="*/ 1437937 w 2312814"/>
              <a:gd name="connsiteY228" fmla="*/ 6408878 h 6630381"/>
              <a:gd name="connsiteX229" fmla="*/ 1418250 w 2312814"/>
              <a:gd name="connsiteY229" fmla="*/ 6369425 h 6630381"/>
              <a:gd name="connsiteX230" fmla="*/ 1406133 w 2312814"/>
              <a:gd name="connsiteY230" fmla="*/ 6315874 h 6630381"/>
              <a:gd name="connsiteX231" fmla="*/ 1381892 w 2312814"/>
              <a:gd name="connsiteY231" fmla="*/ 6262962 h 6630381"/>
              <a:gd name="connsiteX232" fmla="*/ 1355993 w 2312814"/>
              <a:gd name="connsiteY232" fmla="*/ 6156367 h 6630381"/>
              <a:gd name="connsiteX233" fmla="*/ 1366054 w 2312814"/>
              <a:gd name="connsiteY233" fmla="*/ 6098457 h 6630381"/>
              <a:gd name="connsiteX234" fmla="*/ 1382000 w 2312814"/>
              <a:gd name="connsiteY234" fmla="*/ 6057441 h 6630381"/>
              <a:gd name="connsiteX235" fmla="*/ 1361256 w 2312814"/>
              <a:gd name="connsiteY235" fmla="*/ 5946794 h 6630381"/>
              <a:gd name="connsiteX236" fmla="*/ 1360684 w 2312814"/>
              <a:gd name="connsiteY236" fmla="*/ 5915417 h 6630381"/>
              <a:gd name="connsiteX237" fmla="*/ 1347614 w 2312814"/>
              <a:gd name="connsiteY237" fmla="*/ 5819152 h 6630381"/>
              <a:gd name="connsiteX238" fmla="*/ 1335332 w 2312814"/>
              <a:gd name="connsiteY238" fmla="*/ 5696466 h 6630381"/>
              <a:gd name="connsiteX239" fmla="*/ 1309251 w 2312814"/>
              <a:gd name="connsiteY239" fmla="*/ 5520143 h 6630381"/>
              <a:gd name="connsiteX240" fmla="*/ 1311708 w 2312814"/>
              <a:gd name="connsiteY240" fmla="*/ 5386957 h 6630381"/>
              <a:gd name="connsiteX241" fmla="*/ 1310668 w 2312814"/>
              <a:gd name="connsiteY241" fmla="*/ 5311440 h 6630381"/>
              <a:gd name="connsiteX242" fmla="*/ 1309715 w 2312814"/>
              <a:gd name="connsiteY242" fmla="*/ 5218010 h 6630381"/>
              <a:gd name="connsiteX243" fmla="*/ 1294963 w 2312814"/>
              <a:gd name="connsiteY243" fmla="*/ 5077332 h 6630381"/>
              <a:gd name="connsiteX244" fmla="*/ 1278749 w 2312814"/>
              <a:gd name="connsiteY244" fmla="*/ 4980943 h 6630381"/>
              <a:gd name="connsiteX245" fmla="*/ 1272007 w 2312814"/>
              <a:gd name="connsiteY245" fmla="*/ 4949122 h 6630381"/>
              <a:gd name="connsiteX246" fmla="*/ 1207831 w 2312814"/>
              <a:gd name="connsiteY246" fmla="*/ 4739674 h 6630381"/>
              <a:gd name="connsiteX247" fmla="*/ 1197488 w 2312814"/>
              <a:gd name="connsiteY247" fmla="*/ 4708699 h 6630381"/>
              <a:gd name="connsiteX248" fmla="*/ 1120024 w 2312814"/>
              <a:gd name="connsiteY248" fmla="*/ 4398079 h 6630381"/>
              <a:gd name="connsiteX249" fmla="*/ 1100233 w 2312814"/>
              <a:gd name="connsiteY249" fmla="*/ 4191705 h 6630381"/>
              <a:gd name="connsiteX250" fmla="*/ 1091531 w 2312814"/>
              <a:gd name="connsiteY250" fmla="*/ 4126635 h 6630381"/>
              <a:gd name="connsiteX251" fmla="*/ 1087060 w 2312814"/>
              <a:gd name="connsiteY251" fmla="*/ 4119284 h 6630381"/>
              <a:gd name="connsiteX252" fmla="*/ 1082701 w 2312814"/>
              <a:gd name="connsiteY252" fmla="*/ 4124824 h 6630381"/>
              <a:gd name="connsiteX253" fmla="*/ 1073394 w 2312814"/>
              <a:gd name="connsiteY253" fmla="*/ 4160568 h 6630381"/>
              <a:gd name="connsiteX254" fmla="*/ 1048336 w 2312814"/>
              <a:gd name="connsiteY254" fmla="*/ 4389004 h 6630381"/>
              <a:gd name="connsiteX255" fmla="*/ 1003094 w 2312814"/>
              <a:gd name="connsiteY255" fmla="*/ 4508959 h 6630381"/>
              <a:gd name="connsiteX256" fmla="*/ 982947 w 2312814"/>
              <a:gd name="connsiteY256" fmla="*/ 4591529 h 6630381"/>
              <a:gd name="connsiteX257" fmla="*/ 964805 w 2312814"/>
              <a:gd name="connsiteY257" fmla="*/ 4777374 h 6630381"/>
              <a:gd name="connsiteX258" fmla="*/ 925153 w 2312814"/>
              <a:gd name="connsiteY258" fmla="*/ 4907829 h 6630381"/>
              <a:gd name="connsiteX259" fmla="*/ 915635 w 2312814"/>
              <a:gd name="connsiteY259" fmla="*/ 4925556 h 6630381"/>
              <a:gd name="connsiteX260" fmla="*/ 903726 w 2312814"/>
              <a:gd name="connsiteY260" fmla="*/ 5028882 h 6630381"/>
              <a:gd name="connsiteX261" fmla="*/ 901372 w 2312814"/>
              <a:gd name="connsiteY261" fmla="*/ 5095643 h 6630381"/>
              <a:gd name="connsiteX262" fmla="*/ 898620 w 2312814"/>
              <a:gd name="connsiteY262" fmla="*/ 5136986 h 6630381"/>
              <a:gd name="connsiteX263" fmla="*/ 896002 w 2312814"/>
              <a:gd name="connsiteY263" fmla="*/ 5252304 h 6630381"/>
              <a:gd name="connsiteX264" fmla="*/ 896391 w 2312814"/>
              <a:gd name="connsiteY264" fmla="*/ 5319189 h 6630381"/>
              <a:gd name="connsiteX265" fmla="*/ 895898 w 2312814"/>
              <a:gd name="connsiteY265" fmla="*/ 5398672 h 6630381"/>
              <a:gd name="connsiteX266" fmla="*/ 893586 w 2312814"/>
              <a:gd name="connsiteY266" fmla="*/ 5438278 h 6630381"/>
              <a:gd name="connsiteX267" fmla="*/ 893859 w 2312814"/>
              <a:gd name="connsiteY267" fmla="*/ 5485919 h 6630381"/>
              <a:gd name="connsiteX268" fmla="*/ 896660 w 2312814"/>
              <a:gd name="connsiteY268" fmla="*/ 5585143 h 6630381"/>
              <a:gd name="connsiteX269" fmla="*/ 911707 w 2312814"/>
              <a:gd name="connsiteY269" fmla="*/ 5689476 h 6630381"/>
              <a:gd name="connsiteX270" fmla="*/ 918229 w 2312814"/>
              <a:gd name="connsiteY270" fmla="*/ 5731709 h 6630381"/>
              <a:gd name="connsiteX271" fmla="*/ 932417 w 2312814"/>
              <a:gd name="connsiteY271" fmla="*/ 5846708 h 6630381"/>
              <a:gd name="connsiteX272" fmla="*/ 935583 w 2312814"/>
              <a:gd name="connsiteY272" fmla="*/ 5924231 h 6630381"/>
              <a:gd name="connsiteX273" fmla="*/ 923305 w 2312814"/>
              <a:gd name="connsiteY273" fmla="*/ 6038662 h 6630381"/>
              <a:gd name="connsiteX274" fmla="*/ 877516 w 2312814"/>
              <a:gd name="connsiteY274" fmla="*/ 6090998 h 6630381"/>
              <a:gd name="connsiteX275" fmla="*/ 868872 w 2312814"/>
              <a:gd name="connsiteY275" fmla="*/ 6113921 h 6630381"/>
              <a:gd name="connsiteX276" fmla="*/ 870285 w 2312814"/>
              <a:gd name="connsiteY276" fmla="*/ 6161741 h 6630381"/>
              <a:gd name="connsiteX277" fmla="*/ 852815 w 2312814"/>
              <a:gd name="connsiteY277" fmla="*/ 6270147 h 6630381"/>
              <a:gd name="connsiteX278" fmla="*/ 826502 w 2312814"/>
              <a:gd name="connsiteY278" fmla="*/ 6320030 h 6630381"/>
              <a:gd name="connsiteX279" fmla="*/ 815769 w 2312814"/>
              <a:gd name="connsiteY279" fmla="*/ 6377696 h 6630381"/>
              <a:gd name="connsiteX280" fmla="*/ 817642 w 2312814"/>
              <a:gd name="connsiteY280" fmla="*/ 6482907 h 6630381"/>
              <a:gd name="connsiteX281" fmla="*/ 817990 w 2312814"/>
              <a:gd name="connsiteY281" fmla="*/ 6587828 h 6630381"/>
              <a:gd name="connsiteX282" fmla="*/ 663865 w 2312814"/>
              <a:gd name="connsiteY282" fmla="*/ 6628587 h 6630381"/>
              <a:gd name="connsiteX283" fmla="*/ 567576 w 2312814"/>
              <a:gd name="connsiteY283" fmla="*/ 6627650 h 6630381"/>
              <a:gd name="connsiteX284" fmla="*/ 1728505 w 2312814"/>
              <a:gd name="connsiteY284" fmla="*/ 1265978 h 6630381"/>
              <a:gd name="connsiteX285" fmla="*/ 1723574 w 2312814"/>
              <a:gd name="connsiteY285" fmla="*/ 1257446 h 6630381"/>
              <a:gd name="connsiteX286" fmla="*/ 1689905 w 2312814"/>
              <a:gd name="connsiteY286" fmla="*/ 1214110 h 6630381"/>
              <a:gd name="connsiteX287" fmla="*/ 1682600 w 2312814"/>
              <a:gd name="connsiteY287" fmla="*/ 1211529 h 6630381"/>
              <a:gd name="connsiteX288" fmla="*/ 1683180 w 2312814"/>
              <a:gd name="connsiteY288" fmla="*/ 1218167 h 6630381"/>
              <a:gd name="connsiteX289" fmla="*/ 1706555 w 2312814"/>
              <a:gd name="connsiteY289" fmla="*/ 1259249 h 6630381"/>
              <a:gd name="connsiteX290" fmla="*/ 1722198 w 2312814"/>
              <a:gd name="connsiteY290" fmla="*/ 1270454 h 6630381"/>
              <a:gd name="connsiteX291" fmla="*/ 1728505 w 2312814"/>
              <a:gd name="connsiteY291" fmla="*/ 1265978 h 663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2312814" h="6630381">
                <a:moveTo>
                  <a:pt x="567576" y="6627650"/>
                </a:moveTo>
                <a:cubicBezTo>
                  <a:pt x="552020" y="6627579"/>
                  <a:pt x="536468" y="6627675"/>
                  <a:pt x="520933" y="6628131"/>
                </a:cubicBezTo>
                <a:cubicBezTo>
                  <a:pt x="471788" y="6629564"/>
                  <a:pt x="422174" y="6633671"/>
                  <a:pt x="373476" y="6624604"/>
                </a:cubicBezTo>
                <a:cubicBezTo>
                  <a:pt x="355778" y="6621310"/>
                  <a:pt x="337897" y="6616056"/>
                  <a:pt x="323767" y="6604901"/>
                </a:cubicBezTo>
                <a:cubicBezTo>
                  <a:pt x="291491" y="6579416"/>
                  <a:pt x="299828" y="6525899"/>
                  <a:pt x="300528" y="6489674"/>
                </a:cubicBezTo>
                <a:cubicBezTo>
                  <a:pt x="301527" y="6437698"/>
                  <a:pt x="312653" y="6382822"/>
                  <a:pt x="340723" y="6338375"/>
                </a:cubicBezTo>
                <a:cubicBezTo>
                  <a:pt x="353523" y="6318108"/>
                  <a:pt x="367409" y="6298354"/>
                  <a:pt x="379211" y="6277275"/>
                </a:cubicBezTo>
                <a:cubicBezTo>
                  <a:pt x="385315" y="6266376"/>
                  <a:pt x="384312" y="6258760"/>
                  <a:pt x="379928" y="6249557"/>
                </a:cubicBezTo>
                <a:cubicBezTo>
                  <a:pt x="369000" y="6226617"/>
                  <a:pt x="367248" y="6203751"/>
                  <a:pt x="374072" y="6178694"/>
                </a:cubicBezTo>
                <a:cubicBezTo>
                  <a:pt x="378117" y="6163846"/>
                  <a:pt x="387548" y="6156155"/>
                  <a:pt x="397883" y="6147818"/>
                </a:cubicBezTo>
                <a:cubicBezTo>
                  <a:pt x="399702" y="6146351"/>
                  <a:pt x="402735" y="6146508"/>
                  <a:pt x="405014" y="6145485"/>
                </a:cubicBezTo>
                <a:cubicBezTo>
                  <a:pt x="444911" y="6127588"/>
                  <a:pt x="444571" y="6127870"/>
                  <a:pt x="416116" y="6095548"/>
                </a:cubicBezTo>
                <a:cubicBezTo>
                  <a:pt x="389487" y="6065303"/>
                  <a:pt x="378929" y="6028609"/>
                  <a:pt x="368325" y="5990034"/>
                </a:cubicBezTo>
                <a:cubicBezTo>
                  <a:pt x="357344" y="5950088"/>
                  <a:pt x="364297" y="5909844"/>
                  <a:pt x="355028" y="5870535"/>
                </a:cubicBezTo>
                <a:cubicBezTo>
                  <a:pt x="343682" y="5822421"/>
                  <a:pt x="347100" y="5771677"/>
                  <a:pt x="349363" y="5722721"/>
                </a:cubicBezTo>
                <a:cubicBezTo>
                  <a:pt x="350871" y="5690085"/>
                  <a:pt x="347399" y="5657249"/>
                  <a:pt x="351095" y="5624704"/>
                </a:cubicBezTo>
                <a:cubicBezTo>
                  <a:pt x="354903" y="5591189"/>
                  <a:pt x="361848" y="5557301"/>
                  <a:pt x="366746" y="5523778"/>
                </a:cubicBezTo>
                <a:cubicBezTo>
                  <a:pt x="369398" y="5505619"/>
                  <a:pt x="369282" y="5486989"/>
                  <a:pt x="369539" y="5468561"/>
                </a:cubicBezTo>
                <a:cubicBezTo>
                  <a:pt x="370007" y="5434959"/>
                  <a:pt x="373074" y="5401676"/>
                  <a:pt x="379447" y="5368683"/>
                </a:cubicBezTo>
                <a:cubicBezTo>
                  <a:pt x="379923" y="5366217"/>
                  <a:pt x="380056" y="5363603"/>
                  <a:pt x="379861" y="5361100"/>
                </a:cubicBezTo>
                <a:cubicBezTo>
                  <a:pt x="375490" y="5305423"/>
                  <a:pt x="387892" y="5250249"/>
                  <a:pt x="384880" y="5194635"/>
                </a:cubicBezTo>
                <a:cubicBezTo>
                  <a:pt x="383201" y="5163618"/>
                  <a:pt x="392347" y="5135183"/>
                  <a:pt x="403154" y="5106649"/>
                </a:cubicBezTo>
                <a:cubicBezTo>
                  <a:pt x="414740" y="5076064"/>
                  <a:pt x="422721" y="5045118"/>
                  <a:pt x="414727" y="5011201"/>
                </a:cubicBezTo>
                <a:cubicBezTo>
                  <a:pt x="405478" y="4971963"/>
                  <a:pt x="409875" y="4933720"/>
                  <a:pt x="428365" y="4896554"/>
                </a:cubicBezTo>
                <a:cubicBezTo>
                  <a:pt x="436959" y="4879279"/>
                  <a:pt x="432281" y="4858104"/>
                  <a:pt x="429334" y="4839324"/>
                </a:cubicBezTo>
                <a:cubicBezTo>
                  <a:pt x="425965" y="4817863"/>
                  <a:pt x="419692" y="4796958"/>
                  <a:pt x="420243" y="4774834"/>
                </a:cubicBezTo>
                <a:cubicBezTo>
                  <a:pt x="420636" y="4759125"/>
                  <a:pt x="411189" y="4745997"/>
                  <a:pt x="404844" y="4732812"/>
                </a:cubicBezTo>
                <a:cubicBezTo>
                  <a:pt x="380756" y="4682738"/>
                  <a:pt x="373501" y="4628947"/>
                  <a:pt x="364455" y="4575111"/>
                </a:cubicBezTo>
                <a:cubicBezTo>
                  <a:pt x="355964" y="4524573"/>
                  <a:pt x="353072" y="4473343"/>
                  <a:pt x="350929" y="4422208"/>
                </a:cubicBezTo>
                <a:cubicBezTo>
                  <a:pt x="350030" y="4400793"/>
                  <a:pt x="351000" y="4379096"/>
                  <a:pt x="349475" y="4357797"/>
                </a:cubicBezTo>
                <a:cubicBezTo>
                  <a:pt x="347751" y="4333689"/>
                  <a:pt x="340537" y="4309945"/>
                  <a:pt x="343943" y="4285616"/>
                </a:cubicBezTo>
                <a:cubicBezTo>
                  <a:pt x="347801" y="4258072"/>
                  <a:pt x="349193" y="4235907"/>
                  <a:pt x="349106" y="4208206"/>
                </a:cubicBezTo>
                <a:cubicBezTo>
                  <a:pt x="348944" y="4156653"/>
                  <a:pt x="356159" y="4105514"/>
                  <a:pt x="355094" y="4053952"/>
                </a:cubicBezTo>
                <a:cubicBezTo>
                  <a:pt x="354783" y="4038944"/>
                  <a:pt x="350888" y="4028891"/>
                  <a:pt x="338746" y="4020106"/>
                </a:cubicBezTo>
                <a:cubicBezTo>
                  <a:pt x="309549" y="3998989"/>
                  <a:pt x="288076" y="3970488"/>
                  <a:pt x="272102" y="3938933"/>
                </a:cubicBezTo>
                <a:cubicBezTo>
                  <a:pt x="263727" y="3922382"/>
                  <a:pt x="261585" y="3902339"/>
                  <a:pt x="258502" y="3883563"/>
                </a:cubicBezTo>
                <a:cubicBezTo>
                  <a:pt x="256256" y="3869893"/>
                  <a:pt x="265024" y="3860329"/>
                  <a:pt x="277646" y="3857598"/>
                </a:cubicBezTo>
                <a:cubicBezTo>
                  <a:pt x="310610" y="3850458"/>
                  <a:pt x="323953" y="3820383"/>
                  <a:pt x="346321" y="3800932"/>
                </a:cubicBezTo>
                <a:cubicBezTo>
                  <a:pt x="350188" y="3797571"/>
                  <a:pt x="347138" y="3793427"/>
                  <a:pt x="346139" y="3789416"/>
                </a:cubicBezTo>
                <a:cubicBezTo>
                  <a:pt x="344067" y="3781095"/>
                  <a:pt x="344254" y="3772907"/>
                  <a:pt x="349089" y="3765096"/>
                </a:cubicBezTo>
                <a:cubicBezTo>
                  <a:pt x="361803" y="3744572"/>
                  <a:pt x="361583" y="3738754"/>
                  <a:pt x="347088" y="3719108"/>
                </a:cubicBezTo>
                <a:cubicBezTo>
                  <a:pt x="334089" y="3701497"/>
                  <a:pt x="321463" y="3683960"/>
                  <a:pt x="314455" y="3662669"/>
                </a:cubicBezTo>
                <a:cubicBezTo>
                  <a:pt x="294826" y="3603048"/>
                  <a:pt x="307635" y="3546920"/>
                  <a:pt x="331860" y="3492065"/>
                </a:cubicBezTo>
                <a:cubicBezTo>
                  <a:pt x="345451" y="3461289"/>
                  <a:pt x="358488" y="3430836"/>
                  <a:pt x="360729" y="3396347"/>
                </a:cubicBezTo>
                <a:cubicBezTo>
                  <a:pt x="361554" y="3383659"/>
                  <a:pt x="369983" y="3371410"/>
                  <a:pt x="375212" y="3359073"/>
                </a:cubicBezTo>
                <a:cubicBezTo>
                  <a:pt x="381191" y="3344959"/>
                  <a:pt x="380930" y="3344574"/>
                  <a:pt x="364794" y="3346194"/>
                </a:cubicBezTo>
                <a:cubicBezTo>
                  <a:pt x="336227" y="3349066"/>
                  <a:pt x="307838" y="3351627"/>
                  <a:pt x="279208" y="3344802"/>
                </a:cubicBezTo>
                <a:cubicBezTo>
                  <a:pt x="267001" y="3341893"/>
                  <a:pt x="259546" y="3336726"/>
                  <a:pt x="256471" y="3324713"/>
                </a:cubicBezTo>
                <a:cubicBezTo>
                  <a:pt x="250935" y="3303066"/>
                  <a:pt x="238131" y="3285728"/>
                  <a:pt x="224734" y="3268200"/>
                </a:cubicBezTo>
                <a:cubicBezTo>
                  <a:pt x="201557" y="3237867"/>
                  <a:pt x="193154" y="3201385"/>
                  <a:pt x="187928" y="3164489"/>
                </a:cubicBezTo>
                <a:cubicBezTo>
                  <a:pt x="186047" y="3151183"/>
                  <a:pt x="182952" y="3138117"/>
                  <a:pt x="181547" y="3124642"/>
                </a:cubicBezTo>
                <a:cubicBezTo>
                  <a:pt x="175630" y="3067913"/>
                  <a:pt x="191505" y="3016215"/>
                  <a:pt x="215597" y="2966257"/>
                </a:cubicBezTo>
                <a:cubicBezTo>
                  <a:pt x="241176" y="2913212"/>
                  <a:pt x="268592" y="2861021"/>
                  <a:pt x="292924" y="2807421"/>
                </a:cubicBezTo>
                <a:cubicBezTo>
                  <a:pt x="311327" y="2766878"/>
                  <a:pt x="321757" y="2723202"/>
                  <a:pt x="332659" y="2680189"/>
                </a:cubicBezTo>
                <a:cubicBezTo>
                  <a:pt x="340533" y="2649136"/>
                  <a:pt x="352719" y="2619611"/>
                  <a:pt x="360365" y="2588603"/>
                </a:cubicBezTo>
                <a:cubicBezTo>
                  <a:pt x="365777" y="2566645"/>
                  <a:pt x="366216" y="2567192"/>
                  <a:pt x="345099" y="2562646"/>
                </a:cubicBezTo>
                <a:cubicBezTo>
                  <a:pt x="311116" y="2555328"/>
                  <a:pt x="279150" y="2543386"/>
                  <a:pt x="250608" y="2522621"/>
                </a:cubicBezTo>
                <a:cubicBezTo>
                  <a:pt x="211693" y="2494315"/>
                  <a:pt x="169294" y="2471470"/>
                  <a:pt x="125684" y="2451700"/>
                </a:cubicBezTo>
                <a:cubicBezTo>
                  <a:pt x="87557" y="2434412"/>
                  <a:pt x="65251" y="2409976"/>
                  <a:pt x="69789" y="2366201"/>
                </a:cubicBezTo>
                <a:cubicBezTo>
                  <a:pt x="71670" y="2348063"/>
                  <a:pt x="66444" y="2332690"/>
                  <a:pt x="56972" y="2316313"/>
                </a:cubicBezTo>
                <a:cubicBezTo>
                  <a:pt x="29357" y="2268577"/>
                  <a:pt x="13594" y="2216705"/>
                  <a:pt x="8730" y="2161207"/>
                </a:cubicBezTo>
                <a:cubicBezTo>
                  <a:pt x="5990" y="2129966"/>
                  <a:pt x="2559" y="2099232"/>
                  <a:pt x="9227" y="2068149"/>
                </a:cubicBezTo>
                <a:cubicBezTo>
                  <a:pt x="10391" y="2062712"/>
                  <a:pt x="9214" y="2056169"/>
                  <a:pt x="7317" y="2050774"/>
                </a:cubicBezTo>
                <a:cubicBezTo>
                  <a:pt x="-11596" y="1997095"/>
                  <a:pt x="9480" y="1950515"/>
                  <a:pt x="32809" y="1904303"/>
                </a:cubicBezTo>
                <a:cubicBezTo>
                  <a:pt x="52708" y="1864891"/>
                  <a:pt x="81545" y="1829988"/>
                  <a:pt x="91817" y="1785662"/>
                </a:cubicBezTo>
                <a:cubicBezTo>
                  <a:pt x="94063" y="1775978"/>
                  <a:pt x="98687" y="1766600"/>
                  <a:pt x="103523" y="1757799"/>
                </a:cubicBezTo>
                <a:cubicBezTo>
                  <a:pt x="131432" y="1706983"/>
                  <a:pt x="156398" y="1654100"/>
                  <a:pt x="189027" y="1606483"/>
                </a:cubicBezTo>
                <a:cubicBezTo>
                  <a:pt x="212273" y="1572554"/>
                  <a:pt x="228090" y="1534228"/>
                  <a:pt x="254979" y="1502565"/>
                </a:cubicBezTo>
                <a:cubicBezTo>
                  <a:pt x="266976" y="1488439"/>
                  <a:pt x="269300" y="1467426"/>
                  <a:pt x="284334" y="1454165"/>
                </a:cubicBezTo>
                <a:cubicBezTo>
                  <a:pt x="292108" y="1447311"/>
                  <a:pt x="282830" y="1443942"/>
                  <a:pt x="279370" y="1440752"/>
                </a:cubicBezTo>
                <a:cubicBezTo>
                  <a:pt x="264146" y="1426713"/>
                  <a:pt x="253484" y="1409943"/>
                  <a:pt x="246808" y="1390467"/>
                </a:cubicBezTo>
                <a:cubicBezTo>
                  <a:pt x="237571" y="1363524"/>
                  <a:pt x="240298" y="1347085"/>
                  <a:pt x="264340" y="1334646"/>
                </a:cubicBezTo>
                <a:cubicBezTo>
                  <a:pt x="295137" y="1318713"/>
                  <a:pt x="295643" y="1287605"/>
                  <a:pt x="307722" y="1262187"/>
                </a:cubicBezTo>
                <a:cubicBezTo>
                  <a:pt x="310047" y="1257297"/>
                  <a:pt x="306574" y="1254368"/>
                  <a:pt x="301539" y="1254115"/>
                </a:cubicBezTo>
                <a:cubicBezTo>
                  <a:pt x="298191" y="1253945"/>
                  <a:pt x="294259" y="1253278"/>
                  <a:pt x="291540" y="1254678"/>
                </a:cubicBezTo>
                <a:cubicBezTo>
                  <a:pt x="265347" y="1268162"/>
                  <a:pt x="237236" y="1263413"/>
                  <a:pt x="209671" y="1263786"/>
                </a:cubicBezTo>
                <a:cubicBezTo>
                  <a:pt x="187945" y="1264081"/>
                  <a:pt x="167976" y="1259953"/>
                  <a:pt x="153912" y="1241186"/>
                </a:cubicBezTo>
                <a:cubicBezTo>
                  <a:pt x="152959" y="1239914"/>
                  <a:pt x="151210" y="1239210"/>
                  <a:pt x="149781" y="1238327"/>
                </a:cubicBezTo>
                <a:cubicBezTo>
                  <a:pt x="107431" y="1212113"/>
                  <a:pt x="105384" y="1173049"/>
                  <a:pt x="114189" y="1129755"/>
                </a:cubicBezTo>
                <a:cubicBezTo>
                  <a:pt x="124773" y="1077713"/>
                  <a:pt x="136214" y="1026052"/>
                  <a:pt x="160824" y="978378"/>
                </a:cubicBezTo>
                <a:cubicBezTo>
                  <a:pt x="163140" y="973890"/>
                  <a:pt x="164458" y="968524"/>
                  <a:pt x="167756" y="964968"/>
                </a:cubicBezTo>
                <a:cubicBezTo>
                  <a:pt x="185127" y="946234"/>
                  <a:pt x="191500" y="926244"/>
                  <a:pt x="183163" y="900441"/>
                </a:cubicBezTo>
                <a:cubicBezTo>
                  <a:pt x="177577" y="883153"/>
                  <a:pt x="185455" y="871969"/>
                  <a:pt x="207176" y="865998"/>
                </a:cubicBezTo>
                <a:cubicBezTo>
                  <a:pt x="230502" y="859587"/>
                  <a:pt x="245478" y="843824"/>
                  <a:pt x="262596" y="828815"/>
                </a:cubicBezTo>
                <a:cubicBezTo>
                  <a:pt x="313295" y="784369"/>
                  <a:pt x="366684" y="742450"/>
                  <a:pt x="433250" y="725162"/>
                </a:cubicBezTo>
                <a:cubicBezTo>
                  <a:pt x="468046" y="716124"/>
                  <a:pt x="504984" y="715569"/>
                  <a:pt x="541408" y="717396"/>
                </a:cubicBezTo>
                <a:cubicBezTo>
                  <a:pt x="562566" y="718457"/>
                  <a:pt x="562881" y="717972"/>
                  <a:pt x="562417" y="697311"/>
                </a:cubicBezTo>
                <a:cubicBezTo>
                  <a:pt x="561866" y="672826"/>
                  <a:pt x="557337" y="649707"/>
                  <a:pt x="547064" y="626655"/>
                </a:cubicBezTo>
                <a:cubicBezTo>
                  <a:pt x="519102" y="563914"/>
                  <a:pt x="491193" y="501003"/>
                  <a:pt x="478600" y="432638"/>
                </a:cubicBezTo>
                <a:cubicBezTo>
                  <a:pt x="469712" y="384384"/>
                  <a:pt x="468589" y="336610"/>
                  <a:pt x="474166" y="287588"/>
                </a:cubicBezTo>
                <a:cubicBezTo>
                  <a:pt x="480361" y="233110"/>
                  <a:pt x="501892" y="184229"/>
                  <a:pt x="520709" y="134214"/>
                </a:cubicBezTo>
                <a:cubicBezTo>
                  <a:pt x="530650" y="107784"/>
                  <a:pt x="546181" y="84849"/>
                  <a:pt x="574612" y="73656"/>
                </a:cubicBezTo>
                <a:cubicBezTo>
                  <a:pt x="583898" y="70001"/>
                  <a:pt x="593885" y="63139"/>
                  <a:pt x="597129" y="54325"/>
                </a:cubicBezTo>
                <a:cubicBezTo>
                  <a:pt x="608160" y="24353"/>
                  <a:pt x="634312" y="16973"/>
                  <a:pt x="659904" y="6816"/>
                </a:cubicBezTo>
                <a:cubicBezTo>
                  <a:pt x="686205" y="-3626"/>
                  <a:pt x="712588" y="613"/>
                  <a:pt x="739171" y="2229"/>
                </a:cubicBezTo>
                <a:cubicBezTo>
                  <a:pt x="740012" y="2279"/>
                  <a:pt x="741197" y="1898"/>
                  <a:pt x="741653" y="2325"/>
                </a:cubicBezTo>
                <a:cubicBezTo>
                  <a:pt x="768853" y="27602"/>
                  <a:pt x="808667" y="14615"/>
                  <a:pt x="838278" y="34679"/>
                </a:cubicBezTo>
                <a:cubicBezTo>
                  <a:pt x="854004" y="45333"/>
                  <a:pt x="873633" y="49659"/>
                  <a:pt x="886442" y="65862"/>
                </a:cubicBezTo>
                <a:cubicBezTo>
                  <a:pt x="895575" y="77410"/>
                  <a:pt x="912022" y="78517"/>
                  <a:pt x="923355" y="86945"/>
                </a:cubicBezTo>
                <a:cubicBezTo>
                  <a:pt x="960392" y="114489"/>
                  <a:pt x="999974" y="138453"/>
                  <a:pt x="1031678" y="173331"/>
                </a:cubicBezTo>
                <a:cubicBezTo>
                  <a:pt x="1050499" y="194034"/>
                  <a:pt x="1067568" y="215685"/>
                  <a:pt x="1083517" y="238364"/>
                </a:cubicBezTo>
                <a:cubicBezTo>
                  <a:pt x="1092339" y="250912"/>
                  <a:pt x="1093205" y="266724"/>
                  <a:pt x="1097113" y="281203"/>
                </a:cubicBezTo>
                <a:cubicBezTo>
                  <a:pt x="1098625" y="286813"/>
                  <a:pt x="1094113" y="291106"/>
                  <a:pt x="1089464" y="292897"/>
                </a:cubicBezTo>
                <a:cubicBezTo>
                  <a:pt x="1083849" y="295060"/>
                  <a:pt x="1084019" y="288011"/>
                  <a:pt x="1081010" y="285682"/>
                </a:cubicBezTo>
                <a:cubicBezTo>
                  <a:pt x="1073373" y="279777"/>
                  <a:pt x="1072743" y="261151"/>
                  <a:pt x="1062583" y="265547"/>
                </a:cubicBezTo>
                <a:cubicBezTo>
                  <a:pt x="1050213" y="270901"/>
                  <a:pt x="1058414" y="287025"/>
                  <a:pt x="1060096" y="297554"/>
                </a:cubicBezTo>
                <a:cubicBezTo>
                  <a:pt x="1063134" y="316587"/>
                  <a:pt x="1071923" y="335014"/>
                  <a:pt x="1069573" y="354627"/>
                </a:cubicBezTo>
                <a:cubicBezTo>
                  <a:pt x="1065326" y="390106"/>
                  <a:pt x="1063789" y="426505"/>
                  <a:pt x="1043803" y="458102"/>
                </a:cubicBezTo>
                <a:cubicBezTo>
                  <a:pt x="1035681" y="470939"/>
                  <a:pt x="1033564" y="486118"/>
                  <a:pt x="1027949" y="499917"/>
                </a:cubicBezTo>
                <a:cubicBezTo>
                  <a:pt x="1024584" y="508180"/>
                  <a:pt x="1025649" y="521026"/>
                  <a:pt x="1032122" y="530867"/>
                </a:cubicBezTo>
                <a:cubicBezTo>
                  <a:pt x="1036269" y="537174"/>
                  <a:pt x="1039585" y="544082"/>
                  <a:pt x="1042800" y="550944"/>
                </a:cubicBezTo>
                <a:cubicBezTo>
                  <a:pt x="1052849" y="572392"/>
                  <a:pt x="1049762" y="582938"/>
                  <a:pt x="1028632" y="594301"/>
                </a:cubicBezTo>
                <a:cubicBezTo>
                  <a:pt x="1023345" y="597143"/>
                  <a:pt x="1016346" y="598809"/>
                  <a:pt x="1014867" y="604333"/>
                </a:cubicBezTo>
                <a:cubicBezTo>
                  <a:pt x="1004026" y="644830"/>
                  <a:pt x="966136" y="668748"/>
                  <a:pt x="952469" y="708147"/>
                </a:cubicBezTo>
                <a:cubicBezTo>
                  <a:pt x="947273" y="723131"/>
                  <a:pt x="936064" y="735542"/>
                  <a:pt x="935318" y="753481"/>
                </a:cubicBezTo>
                <a:cubicBezTo>
                  <a:pt x="934846" y="764831"/>
                  <a:pt x="926388" y="775961"/>
                  <a:pt x="912991" y="777933"/>
                </a:cubicBezTo>
                <a:cubicBezTo>
                  <a:pt x="894178" y="780706"/>
                  <a:pt x="880210" y="795155"/>
                  <a:pt x="861620" y="798010"/>
                </a:cubicBezTo>
                <a:cubicBezTo>
                  <a:pt x="857037" y="798715"/>
                  <a:pt x="852732" y="801665"/>
                  <a:pt x="852740" y="805548"/>
                </a:cubicBezTo>
                <a:cubicBezTo>
                  <a:pt x="852748" y="809422"/>
                  <a:pt x="857369" y="811917"/>
                  <a:pt x="861326" y="813947"/>
                </a:cubicBezTo>
                <a:cubicBezTo>
                  <a:pt x="897986" y="832768"/>
                  <a:pt x="934038" y="852874"/>
                  <a:pt x="971332" y="870328"/>
                </a:cubicBezTo>
                <a:cubicBezTo>
                  <a:pt x="991479" y="879755"/>
                  <a:pt x="1006579" y="892729"/>
                  <a:pt x="1017200" y="911741"/>
                </a:cubicBezTo>
                <a:cubicBezTo>
                  <a:pt x="1021712" y="919817"/>
                  <a:pt x="1027211" y="927438"/>
                  <a:pt x="1030916" y="935858"/>
                </a:cubicBezTo>
                <a:cubicBezTo>
                  <a:pt x="1037488" y="950796"/>
                  <a:pt x="1047155" y="957373"/>
                  <a:pt x="1064377" y="955839"/>
                </a:cubicBezTo>
                <a:cubicBezTo>
                  <a:pt x="1082800" y="954203"/>
                  <a:pt x="1101613" y="954957"/>
                  <a:pt x="1120095" y="956540"/>
                </a:cubicBezTo>
                <a:cubicBezTo>
                  <a:pt x="1136533" y="957949"/>
                  <a:pt x="1153954" y="958123"/>
                  <a:pt x="1165258" y="974416"/>
                </a:cubicBezTo>
                <a:cubicBezTo>
                  <a:pt x="1172634" y="985045"/>
                  <a:pt x="1177412" y="980346"/>
                  <a:pt x="1179082" y="970115"/>
                </a:cubicBezTo>
                <a:cubicBezTo>
                  <a:pt x="1180031" y="964305"/>
                  <a:pt x="1180399" y="958363"/>
                  <a:pt x="1180586" y="952471"/>
                </a:cubicBezTo>
                <a:cubicBezTo>
                  <a:pt x="1181825" y="913635"/>
                  <a:pt x="1181634" y="875023"/>
                  <a:pt x="1177553" y="836112"/>
                </a:cubicBezTo>
                <a:cubicBezTo>
                  <a:pt x="1171921" y="782409"/>
                  <a:pt x="1187319" y="730756"/>
                  <a:pt x="1203936" y="680554"/>
                </a:cubicBezTo>
                <a:cubicBezTo>
                  <a:pt x="1219185" y="634466"/>
                  <a:pt x="1238931" y="589838"/>
                  <a:pt x="1257445" y="544873"/>
                </a:cubicBezTo>
                <a:cubicBezTo>
                  <a:pt x="1268795" y="517309"/>
                  <a:pt x="1271687" y="487838"/>
                  <a:pt x="1276420" y="459113"/>
                </a:cubicBezTo>
                <a:cubicBezTo>
                  <a:pt x="1280240" y="435924"/>
                  <a:pt x="1287595" y="414617"/>
                  <a:pt x="1299269" y="395497"/>
                </a:cubicBezTo>
                <a:cubicBezTo>
                  <a:pt x="1315119" y="369528"/>
                  <a:pt x="1327451" y="341918"/>
                  <a:pt x="1342053" y="315451"/>
                </a:cubicBezTo>
                <a:cubicBezTo>
                  <a:pt x="1353544" y="294633"/>
                  <a:pt x="1366448" y="274150"/>
                  <a:pt x="1391431" y="265518"/>
                </a:cubicBezTo>
                <a:cubicBezTo>
                  <a:pt x="1411135" y="258710"/>
                  <a:pt x="1423657" y="241687"/>
                  <a:pt x="1438919" y="228639"/>
                </a:cubicBezTo>
                <a:cubicBezTo>
                  <a:pt x="1464395" y="206850"/>
                  <a:pt x="1493447" y="193155"/>
                  <a:pt x="1527319" y="194771"/>
                </a:cubicBezTo>
                <a:cubicBezTo>
                  <a:pt x="1557855" y="196226"/>
                  <a:pt x="1587499" y="188361"/>
                  <a:pt x="1617799" y="188825"/>
                </a:cubicBezTo>
                <a:cubicBezTo>
                  <a:pt x="1622829" y="188904"/>
                  <a:pt x="1628386" y="187246"/>
                  <a:pt x="1632820" y="188841"/>
                </a:cubicBezTo>
                <a:cubicBezTo>
                  <a:pt x="1662593" y="199553"/>
                  <a:pt x="1693614" y="206598"/>
                  <a:pt x="1724444" y="211230"/>
                </a:cubicBezTo>
                <a:cubicBezTo>
                  <a:pt x="1773283" y="218569"/>
                  <a:pt x="1806856" y="255424"/>
                  <a:pt x="1851166" y="270736"/>
                </a:cubicBezTo>
                <a:cubicBezTo>
                  <a:pt x="1867186" y="276272"/>
                  <a:pt x="1876526" y="288927"/>
                  <a:pt x="1881159" y="305568"/>
                </a:cubicBezTo>
                <a:cubicBezTo>
                  <a:pt x="1887764" y="329292"/>
                  <a:pt x="1901642" y="349766"/>
                  <a:pt x="1912395" y="371641"/>
                </a:cubicBezTo>
                <a:cubicBezTo>
                  <a:pt x="1914997" y="376933"/>
                  <a:pt x="1920719" y="385643"/>
                  <a:pt x="1919190" y="387255"/>
                </a:cubicBezTo>
                <a:cubicBezTo>
                  <a:pt x="1900108" y="407361"/>
                  <a:pt x="1923674" y="412363"/>
                  <a:pt x="1931755" y="419871"/>
                </a:cubicBezTo>
                <a:cubicBezTo>
                  <a:pt x="1957384" y="443694"/>
                  <a:pt x="1955884" y="474275"/>
                  <a:pt x="1953671" y="503870"/>
                </a:cubicBezTo>
                <a:cubicBezTo>
                  <a:pt x="1948545" y="572438"/>
                  <a:pt x="1924279" y="635846"/>
                  <a:pt x="1896263" y="697896"/>
                </a:cubicBezTo>
                <a:cubicBezTo>
                  <a:pt x="1889666" y="712507"/>
                  <a:pt x="1884573" y="727230"/>
                  <a:pt x="1883193" y="743552"/>
                </a:cubicBezTo>
                <a:cubicBezTo>
                  <a:pt x="1881171" y="767503"/>
                  <a:pt x="1871213" y="789039"/>
                  <a:pt x="1857444" y="808444"/>
                </a:cubicBezTo>
                <a:cubicBezTo>
                  <a:pt x="1825793" y="853044"/>
                  <a:pt x="1793617" y="897271"/>
                  <a:pt x="1761568" y="941585"/>
                </a:cubicBezTo>
                <a:cubicBezTo>
                  <a:pt x="1758133" y="946333"/>
                  <a:pt x="1754818" y="951513"/>
                  <a:pt x="1750330" y="955094"/>
                </a:cubicBezTo>
                <a:cubicBezTo>
                  <a:pt x="1711959" y="985733"/>
                  <a:pt x="1700944" y="1031965"/>
                  <a:pt x="1681672" y="1073606"/>
                </a:cubicBezTo>
                <a:cubicBezTo>
                  <a:pt x="1675402" y="1087152"/>
                  <a:pt x="1677362" y="1095647"/>
                  <a:pt x="1690461" y="1102547"/>
                </a:cubicBezTo>
                <a:cubicBezTo>
                  <a:pt x="1727399" y="1121998"/>
                  <a:pt x="1749551" y="1157328"/>
                  <a:pt x="1777215" y="1186397"/>
                </a:cubicBezTo>
                <a:cubicBezTo>
                  <a:pt x="1787107" y="1196789"/>
                  <a:pt x="1799671" y="1215329"/>
                  <a:pt x="1779059" y="1232099"/>
                </a:cubicBezTo>
                <a:cubicBezTo>
                  <a:pt x="1772757" y="1237229"/>
                  <a:pt x="1778952" y="1246287"/>
                  <a:pt x="1781164" y="1253298"/>
                </a:cubicBezTo>
                <a:cubicBezTo>
                  <a:pt x="1784281" y="1263173"/>
                  <a:pt x="1788022" y="1275029"/>
                  <a:pt x="1778367" y="1281277"/>
                </a:cubicBezTo>
                <a:cubicBezTo>
                  <a:pt x="1759351" y="1293589"/>
                  <a:pt x="1771572" y="1296962"/>
                  <a:pt x="1782374" y="1302581"/>
                </a:cubicBezTo>
                <a:cubicBezTo>
                  <a:pt x="1814336" y="1319210"/>
                  <a:pt x="1846181" y="1336071"/>
                  <a:pt x="1877951" y="1353056"/>
                </a:cubicBezTo>
                <a:cubicBezTo>
                  <a:pt x="1891365" y="1360229"/>
                  <a:pt x="1902636" y="1361659"/>
                  <a:pt x="1912668" y="1346799"/>
                </a:cubicBezTo>
                <a:cubicBezTo>
                  <a:pt x="1922186" y="1332694"/>
                  <a:pt x="1937970" y="1336833"/>
                  <a:pt x="1951898" y="1336531"/>
                </a:cubicBezTo>
                <a:cubicBezTo>
                  <a:pt x="1968887" y="1336158"/>
                  <a:pt x="1975546" y="1345834"/>
                  <a:pt x="1977096" y="1361497"/>
                </a:cubicBezTo>
                <a:cubicBezTo>
                  <a:pt x="1977796" y="1368575"/>
                  <a:pt x="1984136" y="1372636"/>
                  <a:pt x="1988960" y="1377335"/>
                </a:cubicBezTo>
                <a:cubicBezTo>
                  <a:pt x="2002887" y="1390902"/>
                  <a:pt x="2015940" y="1405476"/>
                  <a:pt x="2030738" y="1417998"/>
                </a:cubicBezTo>
                <a:cubicBezTo>
                  <a:pt x="2046604" y="1431424"/>
                  <a:pt x="2055803" y="1448509"/>
                  <a:pt x="2056363" y="1468018"/>
                </a:cubicBezTo>
                <a:cubicBezTo>
                  <a:pt x="2057088" y="1493266"/>
                  <a:pt x="2070527" y="1506709"/>
                  <a:pt x="2091677" y="1514168"/>
                </a:cubicBezTo>
                <a:cubicBezTo>
                  <a:pt x="2105857" y="1519169"/>
                  <a:pt x="2113137" y="1529007"/>
                  <a:pt x="2119233" y="1541508"/>
                </a:cubicBezTo>
                <a:cubicBezTo>
                  <a:pt x="2122498" y="1548209"/>
                  <a:pt x="2123915" y="1553965"/>
                  <a:pt x="2119162" y="1560172"/>
                </a:cubicBezTo>
                <a:cubicBezTo>
                  <a:pt x="2109864" y="1572309"/>
                  <a:pt x="2112855" y="1581028"/>
                  <a:pt x="2125531" y="1588930"/>
                </a:cubicBezTo>
                <a:cubicBezTo>
                  <a:pt x="2136405" y="1595709"/>
                  <a:pt x="2141643" y="1606400"/>
                  <a:pt x="2146756" y="1618761"/>
                </a:cubicBezTo>
                <a:cubicBezTo>
                  <a:pt x="2158574" y="1647329"/>
                  <a:pt x="2178572" y="1671798"/>
                  <a:pt x="2192077" y="1699889"/>
                </a:cubicBezTo>
                <a:cubicBezTo>
                  <a:pt x="2196353" y="1708790"/>
                  <a:pt x="2201359" y="1717508"/>
                  <a:pt x="2204964" y="1726848"/>
                </a:cubicBezTo>
                <a:cubicBezTo>
                  <a:pt x="2213471" y="1748889"/>
                  <a:pt x="2225915" y="1767023"/>
                  <a:pt x="2249879" y="1774784"/>
                </a:cubicBezTo>
                <a:cubicBezTo>
                  <a:pt x="2280174" y="1784592"/>
                  <a:pt x="2298175" y="1836394"/>
                  <a:pt x="2291333" y="1873344"/>
                </a:cubicBezTo>
                <a:cubicBezTo>
                  <a:pt x="2284061" y="1912632"/>
                  <a:pt x="2265924" y="1947166"/>
                  <a:pt x="2249796" y="1982724"/>
                </a:cubicBezTo>
                <a:cubicBezTo>
                  <a:pt x="2241139" y="2001811"/>
                  <a:pt x="2232421" y="2020943"/>
                  <a:pt x="2222335" y="2039291"/>
                </a:cubicBezTo>
                <a:cubicBezTo>
                  <a:pt x="2213542" y="2055295"/>
                  <a:pt x="2213053" y="2072280"/>
                  <a:pt x="2216679" y="2088520"/>
                </a:cubicBezTo>
                <a:cubicBezTo>
                  <a:pt x="2232790" y="2160647"/>
                  <a:pt x="2244065" y="2233657"/>
                  <a:pt x="2255038" y="2306588"/>
                </a:cubicBezTo>
                <a:cubicBezTo>
                  <a:pt x="2265658" y="2377182"/>
                  <a:pt x="2272616" y="2448372"/>
                  <a:pt x="2277385" y="2519762"/>
                </a:cubicBezTo>
                <a:cubicBezTo>
                  <a:pt x="2279897" y="2557354"/>
                  <a:pt x="2287281" y="2594728"/>
                  <a:pt x="2294039" y="2631914"/>
                </a:cubicBezTo>
                <a:cubicBezTo>
                  <a:pt x="2306873" y="2702528"/>
                  <a:pt x="2315475" y="2773355"/>
                  <a:pt x="2312065" y="2845337"/>
                </a:cubicBezTo>
                <a:cubicBezTo>
                  <a:pt x="2310648" y="2875267"/>
                  <a:pt x="2291043" y="2894267"/>
                  <a:pt x="2272193" y="2913088"/>
                </a:cubicBezTo>
                <a:cubicBezTo>
                  <a:pt x="2231596" y="2953623"/>
                  <a:pt x="2189537" y="2992690"/>
                  <a:pt x="2148583" y="3032881"/>
                </a:cubicBezTo>
                <a:cubicBezTo>
                  <a:pt x="2122656" y="3058324"/>
                  <a:pt x="2097519" y="3084583"/>
                  <a:pt x="2072263" y="3110706"/>
                </a:cubicBezTo>
                <a:cubicBezTo>
                  <a:pt x="2040994" y="3143048"/>
                  <a:pt x="2004893" y="3169581"/>
                  <a:pt x="1968274" y="3195140"/>
                </a:cubicBezTo>
                <a:cubicBezTo>
                  <a:pt x="1933375" y="3219493"/>
                  <a:pt x="1903054" y="3248546"/>
                  <a:pt x="1873194" y="3278418"/>
                </a:cubicBezTo>
                <a:cubicBezTo>
                  <a:pt x="1860817" y="3290804"/>
                  <a:pt x="1865408" y="3304819"/>
                  <a:pt x="1867716" y="3318692"/>
                </a:cubicBezTo>
                <a:cubicBezTo>
                  <a:pt x="1873658" y="3354337"/>
                  <a:pt x="1881975" y="3389609"/>
                  <a:pt x="1880794" y="3426199"/>
                </a:cubicBezTo>
                <a:cubicBezTo>
                  <a:pt x="1879920" y="3453250"/>
                  <a:pt x="1872515" y="3475804"/>
                  <a:pt x="1846110" y="3488443"/>
                </a:cubicBezTo>
                <a:cubicBezTo>
                  <a:pt x="1841867" y="3490473"/>
                  <a:pt x="1836327" y="3492305"/>
                  <a:pt x="1835544" y="3498380"/>
                </a:cubicBezTo>
                <a:cubicBezTo>
                  <a:pt x="1832001" y="3525853"/>
                  <a:pt x="1824243" y="3553666"/>
                  <a:pt x="1826340" y="3580713"/>
                </a:cubicBezTo>
                <a:cubicBezTo>
                  <a:pt x="1828134" y="3603873"/>
                  <a:pt x="1826829" y="3628114"/>
                  <a:pt x="1834466" y="3650818"/>
                </a:cubicBezTo>
                <a:cubicBezTo>
                  <a:pt x="1846085" y="3685344"/>
                  <a:pt x="1835071" y="3719344"/>
                  <a:pt x="1831752" y="3753402"/>
                </a:cubicBezTo>
                <a:cubicBezTo>
                  <a:pt x="1829597" y="3775505"/>
                  <a:pt x="1829092" y="3797053"/>
                  <a:pt x="1835486" y="3818468"/>
                </a:cubicBezTo>
                <a:cubicBezTo>
                  <a:pt x="1849521" y="3865471"/>
                  <a:pt x="1839795" y="3909785"/>
                  <a:pt x="1820149" y="3952947"/>
                </a:cubicBezTo>
                <a:cubicBezTo>
                  <a:pt x="1815985" y="3962097"/>
                  <a:pt x="1811302" y="3971026"/>
                  <a:pt x="1807519" y="3980325"/>
                </a:cubicBezTo>
                <a:cubicBezTo>
                  <a:pt x="1803562" y="3990055"/>
                  <a:pt x="1803147" y="3998682"/>
                  <a:pt x="1810962" y="4008288"/>
                </a:cubicBezTo>
                <a:cubicBezTo>
                  <a:pt x="1821032" y="4020665"/>
                  <a:pt x="1822665" y="4036942"/>
                  <a:pt x="1817555" y="4051677"/>
                </a:cubicBezTo>
                <a:cubicBezTo>
                  <a:pt x="1811961" y="4067809"/>
                  <a:pt x="1813714" y="4083622"/>
                  <a:pt x="1816329" y="4099103"/>
                </a:cubicBezTo>
                <a:cubicBezTo>
                  <a:pt x="1820564" y="4124173"/>
                  <a:pt x="1820398" y="4149177"/>
                  <a:pt x="1821471" y="4174376"/>
                </a:cubicBezTo>
                <a:cubicBezTo>
                  <a:pt x="1823054" y="4211442"/>
                  <a:pt x="1825192" y="4248459"/>
                  <a:pt x="1824873" y="4285583"/>
                </a:cubicBezTo>
                <a:cubicBezTo>
                  <a:pt x="1823970" y="4391689"/>
                  <a:pt x="1812056" y="4495844"/>
                  <a:pt x="1767647" y="4593741"/>
                </a:cubicBezTo>
                <a:cubicBezTo>
                  <a:pt x="1758117" y="4614750"/>
                  <a:pt x="1762497" y="4635726"/>
                  <a:pt x="1765136" y="4655936"/>
                </a:cubicBezTo>
                <a:cubicBezTo>
                  <a:pt x="1771480" y="4704501"/>
                  <a:pt x="1774862" y="4753323"/>
                  <a:pt x="1778326" y="4802026"/>
                </a:cubicBezTo>
                <a:cubicBezTo>
                  <a:pt x="1781376" y="4844869"/>
                  <a:pt x="1791387" y="4886833"/>
                  <a:pt x="1791723" y="4929953"/>
                </a:cubicBezTo>
                <a:cubicBezTo>
                  <a:pt x="1791826" y="4943404"/>
                  <a:pt x="1793132" y="4956635"/>
                  <a:pt x="1791230" y="4970210"/>
                </a:cubicBezTo>
                <a:cubicBezTo>
                  <a:pt x="1788201" y="4991883"/>
                  <a:pt x="1790575" y="5013575"/>
                  <a:pt x="1791623" y="5035434"/>
                </a:cubicBezTo>
                <a:cubicBezTo>
                  <a:pt x="1793898" y="5082852"/>
                  <a:pt x="1815127" y="5129212"/>
                  <a:pt x="1800359" y="5177546"/>
                </a:cubicBezTo>
                <a:cubicBezTo>
                  <a:pt x="1799086" y="5181710"/>
                  <a:pt x="1799952" y="5185825"/>
                  <a:pt x="1801904" y="5189795"/>
                </a:cubicBezTo>
                <a:cubicBezTo>
                  <a:pt x="1817477" y="5221449"/>
                  <a:pt x="1820224" y="5256170"/>
                  <a:pt x="1824513" y="5290253"/>
                </a:cubicBezTo>
                <a:cubicBezTo>
                  <a:pt x="1829850" y="5332711"/>
                  <a:pt x="1842120" y="5373975"/>
                  <a:pt x="1842621" y="5417368"/>
                </a:cubicBezTo>
                <a:cubicBezTo>
                  <a:pt x="1843073" y="5456486"/>
                  <a:pt x="1839708" y="5494622"/>
                  <a:pt x="1829353" y="5532214"/>
                </a:cubicBezTo>
                <a:cubicBezTo>
                  <a:pt x="1821392" y="5561117"/>
                  <a:pt x="1812417" y="5589780"/>
                  <a:pt x="1805609" y="5618952"/>
                </a:cubicBezTo>
                <a:cubicBezTo>
                  <a:pt x="1802410" y="5632664"/>
                  <a:pt x="1802973" y="5647026"/>
                  <a:pt x="1807295" y="5661344"/>
                </a:cubicBezTo>
                <a:cubicBezTo>
                  <a:pt x="1813465" y="5681772"/>
                  <a:pt x="1819689" y="5701704"/>
                  <a:pt x="1816540" y="5724653"/>
                </a:cubicBezTo>
                <a:cubicBezTo>
                  <a:pt x="1814423" y="5740105"/>
                  <a:pt x="1822789" y="5757065"/>
                  <a:pt x="1825565" y="5773674"/>
                </a:cubicBezTo>
                <a:cubicBezTo>
                  <a:pt x="1833965" y="5823926"/>
                  <a:pt x="1840976" y="5874380"/>
                  <a:pt x="1853258" y="5924115"/>
                </a:cubicBezTo>
                <a:cubicBezTo>
                  <a:pt x="1861285" y="5956627"/>
                  <a:pt x="1853950" y="5990996"/>
                  <a:pt x="1848410" y="6024341"/>
                </a:cubicBezTo>
                <a:cubicBezTo>
                  <a:pt x="1841560" y="6065564"/>
                  <a:pt x="1836410" y="6107072"/>
                  <a:pt x="1829349" y="6148257"/>
                </a:cubicBezTo>
                <a:cubicBezTo>
                  <a:pt x="1825528" y="6170535"/>
                  <a:pt x="1842551" y="6187226"/>
                  <a:pt x="1843044" y="6207700"/>
                </a:cubicBezTo>
                <a:cubicBezTo>
                  <a:pt x="1843690" y="6234320"/>
                  <a:pt x="1866216" y="6240639"/>
                  <a:pt x="1883028" y="6249511"/>
                </a:cubicBezTo>
                <a:cubicBezTo>
                  <a:pt x="1899578" y="6258247"/>
                  <a:pt x="1907484" y="6272377"/>
                  <a:pt x="1914545" y="6286494"/>
                </a:cubicBezTo>
                <a:cubicBezTo>
                  <a:pt x="1922141" y="6301682"/>
                  <a:pt x="1934158" y="6313094"/>
                  <a:pt x="1942342" y="6327125"/>
                </a:cubicBezTo>
                <a:cubicBezTo>
                  <a:pt x="1970768" y="6375864"/>
                  <a:pt x="1996547" y="6429676"/>
                  <a:pt x="1998287" y="6487113"/>
                </a:cubicBezTo>
                <a:cubicBezTo>
                  <a:pt x="1999750" y="6535376"/>
                  <a:pt x="1984186" y="6596091"/>
                  <a:pt x="1932757" y="6612654"/>
                </a:cubicBezTo>
                <a:cubicBezTo>
                  <a:pt x="1895297" y="6624716"/>
                  <a:pt x="1858819" y="6626813"/>
                  <a:pt x="1820995" y="6626768"/>
                </a:cubicBezTo>
                <a:cubicBezTo>
                  <a:pt x="1751167" y="6626681"/>
                  <a:pt x="1681282" y="6624799"/>
                  <a:pt x="1611467" y="6626743"/>
                </a:cubicBezTo>
                <a:cubicBezTo>
                  <a:pt x="1556131" y="6628284"/>
                  <a:pt x="1496990" y="6617742"/>
                  <a:pt x="1473242" y="6561618"/>
                </a:cubicBezTo>
                <a:cubicBezTo>
                  <a:pt x="1458250" y="6526189"/>
                  <a:pt x="1440722" y="6484656"/>
                  <a:pt x="1439027" y="6445762"/>
                </a:cubicBezTo>
                <a:cubicBezTo>
                  <a:pt x="1438492" y="6433463"/>
                  <a:pt x="1439624" y="6421073"/>
                  <a:pt x="1437937" y="6408878"/>
                </a:cubicBezTo>
                <a:cubicBezTo>
                  <a:pt x="1435679" y="6392560"/>
                  <a:pt x="1425419" y="6383124"/>
                  <a:pt x="1418250" y="6369425"/>
                </a:cubicBezTo>
                <a:cubicBezTo>
                  <a:pt x="1408897" y="6351552"/>
                  <a:pt x="1409191" y="6334832"/>
                  <a:pt x="1406133" y="6315874"/>
                </a:cubicBezTo>
                <a:cubicBezTo>
                  <a:pt x="1402943" y="6296088"/>
                  <a:pt x="1391564" y="6280051"/>
                  <a:pt x="1381892" y="6262962"/>
                </a:cubicBezTo>
                <a:cubicBezTo>
                  <a:pt x="1363639" y="6230711"/>
                  <a:pt x="1354912" y="6193346"/>
                  <a:pt x="1355993" y="6156367"/>
                </a:cubicBezTo>
                <a:cubicBezTo>
                  <a:pt x="1356540" y="6137616"/>
                  <a:pt x="1358604" y="6115894"/>
                  <a:pt x="1366054" y="6098457"/>
                </a:cubicBezTo>
                <a:cubicBezTo>
                  <a:pt x="1372991" y="6082217"/>
                  <a:pt x="1383976" y="6077112"/>
                  <a:pt x="1382000" y="6057441"/>
                </a:cubicBezTo>
                <a:cubicBezTo>
                  <a:pt x="1378241" y="6020027"/>
                  <a:pt x="1375535" y="5982066"/>
                  <a:pt x="1361256" y="5946794"/>
                </a:cubicBezTo>
                <a:cubicBezTo>
                  <a:pt x="1356789" y="5935763"/>
                  <a:pt x="1364679" y="5927223"/>
                  <a:pt x="1360684" y="5915417"/>
                </a:cubicBezTo>
                <a:cubicBezTo>
                  <a:pt x="1350266" y="5884649"/>
                  <a:pt x="1350528" y="5851598"/>
                  <a:pt x="1347614" y="5819152"/>
                </a:cubicBezTo>
                <a:cubicBezTo>
                  <a:pt x="1343947" y="5778311"/>
                  <a:pt x="1338796" y="5737320"/>
                  <a:pt x="1335332" y="5696466"/>
                </a:cubicBezTo>
                <a:cubicBezTo>
                  <a:pt x="1330293" y="5636969"/>
                  <a:pt x="1311559" y="5579665"/>
                  <a:pt x="1309251" y="5520143"/>
                </a:cubicBezTo>
                <a:cubicBezTo>
                  <a:pt x="1307531" y="5475871"/>
                  <a:pt x="1301912" y="5431669"/>
                  <a:pt x="1311708" y="5386957"/>
                </a:cubicBezTo>
                <a:cubicBezTo>
                  <a:pt x="1316983" y="5362873"/>
                  <a:pt x="1315338" y="5336784"/>
                  <a:pt x="1310668" y="5311440"/>
                </a:cubicBezTo>
                <a:cubicBezTo>
                  <a:pt x="1304975" y="5280548"/>
                  <a:pt x="1305273" y="5248566"/>
                  <a:pt x="1309715" y="5218010"/>
                </a:cubicBezTo>
                <a:cubicBezTo>
                  <a:pt x="1316809" y="5169229"/>
                  <a:pt x="1315276" y="5122379"/>
                  <a:pt x="1294963" y="5077332"/>
                </a:cubicBezTo>
                <a:cubicBezTo>
                  <a:pt x="1281011" y="5046386"/>
                  <a:pt x="1282072" y="5013351"/>
                  <a:pt x="1278749" y="4980943"/>
                </a:cubicBezTo>
                <a:cubicBezTo>
                  <a:pt x="1277617" y="4969908"/>
                  <a:pt x="1276801" y="4959009"/>
                  <a:pt x="1272007" y="4949122"/>
                </a:cubicBezTo>
                <a:cubicBezTo>
                  <a:pt x="1239776" y="4882610"/>
                  <a:pt x="1222836" y="4811399"/>
                  <a:pt x="1207831" y="4739674"/>
                </a:cubicBezTo>
                <a:cubicBezTo>
                  <a:pt x="1205536" y="4728705"/>
                  <a:pt x="1201114" y="4718963"/>
                  <a:pt x="1197488" y="4708699"/>
                </a:cubicBezTo>
                <a:cubicBezTo>
                  <a:pt x="1161810" y="4607619"/>
                  <a:pt x="1137370" y="4503842"/>
                  <a:pt x="1120024" y="4398079"/>
                </a:cubicBezTo>
                <a:cubicBezTo>
                  <a:pt x="1108794" y="4329598"/>
                  <a:pt x="1106710" y="4260501"/>
                  <a:pt x="1100233" y="4191705"/>
                </a:cubicBezTo>
                <a:cubicBezTo>
                  <a:pt x="1098182" y="4169933"/>
                  <a:pt x="1094598" y="4148303"/>
                  <a:pt x="1091531" y="4126635"/>
                </a:cubicBezTo>
                <a:cubicBezTo>
                  <a:pt x="1091117" y="4123693"/>
                  <a:pt x="1091088" y="4119478"/>
                  <a:pt x="1087060" y="4119284"/>
                </a:cubicBezTo>
                <a:cubicBezTo>
                  <a:pt x="1085713" y="4119217"/>
                  <a:pt x="1084383" y="4123088"/>
                  <a:pt x="1082701" y="4124824"/>
                </a:cubicBezTo>
                <a:cubicBezTo>
                  <a:pt x="1072805" y="4135022"/>
                  <a:pt x="1074318" y="4147930"/>
                  <a:pt x="1073394" y="4160568"/>
                </a:cubicBezTo>
                <a:cubicBezTo>
                  <a:pt x="1067808" y="4237018"/>
                  <a:pt x="1066843" y="4314059"/>
                  <a:pt x="1048336" y="4389004"/>
                </a:cubicBezTo>
                <a:cubicBezTo>
                  <a:pt x="1038047" y="4430674"/>
                  <a:pt x="1026407" y="4472278"/>
                  <a:pt x="1003094" y="4508959"/>
                </a:cubicBezTo>
                <a:cubicBezTo>
                  <a:pt x="986846" y="4534522"/>
                  <a:pt x="988089" y="4563748"/>
                  <a:pt x="982947" y="4591529"/>
                </a:cubicBezTo>
                <a:cubicBezTo>
                  <a:pt x="971593" y="4652894"/>
                  <a:pt x="966044" y="4714807"/>
                  <a:pt x="964805" y="4777374"/>
                </a:cubicBezTo>
                <a:cubicBezTo>
                  <a:pt x="963885" y="4823818"/>
                  <a:pt x="955884" y="4869603"/>
                  <a:pt x="925153" y="4907829"/>
                </a:cubicBezTo>
                <a:cubicBezTo>
                  <a:pt x="921014" y="4912976"/>
                  <a:pt x="920185" y="4921052"/>
                  <a:pt x="915635" y="4925556"/>
                </a:cubicBezTo>
                <a:cubicBezTo>
                  <a:pt x="883893" y="4956971"/>
                  <a:pt x="894734" y="4993441"/>
                  <a:pt x="903726" y="5028882"/>
                </a:cubicBezTo>
                <a:cubicBezTo>
                  <a:pt x="909560" y="5051881"/>
                  <a:pt x="909324" y="5073648"/>
                  <a:pt x="901372" y="5095643"/>
                </a:cubicBezTo>
                <a:cubicBezTo>
                  <a:pt x="896449" y="5109252"/>
                  <a:pt x="897676" y="5122400"/>
                  <a:pt x="898620" y="5136986"/>
                </a:cubicBezTo>
                <a:cubicBezTo>
                  <a:pt x="901098" y="5175246"/>
                  <a:pt x="907932" y="5214475"/>
                  <a:pt x="896002" y="5252304"/>
                </a:cubicBezTo>
                <a:cubicBezTo>
                  <a:pt x="888800" y="5275132"/>
                  <a:pt x="889558" y="5296966"/>
                  <a:pt x="896391" y="5319189"/>
                </a:cubicBezTo>
                <a:cubicBezTo>
                  <a:pt x="904563" y="5345759"/>
                  <a:pt x="904078" y="5372483"/>
                  <a:pt x="895898" y="5398672"/>
                </a:cubicBezTo>
                <a:cubicBezTo>
                  <a:pt x="891721" y="5412048"/>
                  <a:pt x="890639" y="5424641"/>
                  <a:pt x="893586" y="5438278"/>
                </a:cubicBezTo>
                <a:cubicBezTo>
                  <a:pt x="896996" y="5454054"/>
                  <a:pt x="893478" y="5470215"/>
                  <a:pt x="893859" y="5485919"/>
                </a:cubicBezTo>
                <a:cubicBezTo>
                  <a:pt x="894663" y="5518916"/>
                  <a:pt x="888037" y="5551901"/>
                  <a:pt x="896660" y="5585143"/>
                </a:cubicBezTo>
                <a:cubicBezTo>
                  <a:pt x="905478" y="5619126"/>
                  <a:pt x="908736" y="5654374"/>
                  <a:pt x="911707" y="5689476"/>
                </a:cubicBezTo>
                <a:cubicBezTo>
                  <a:pt x="912904" y="5703639"/>
                  <a:pt x="915473" y="5717741"/>
                  <a:pt x="918229" y="5731709"/>
                </a:cubicBezTo>
                <a:cubicBezTo>
                  <a:pt x="925729" y="5769720"/>
                  <a:pt x="929347" y="5808105"/>
                  <a:pt x="932417" y="5846708"/>
                </a:cubicBezTo>
                <a:cubicBezTo>
                  <a:pt x="934477" y="5872607"/>
                  <a:pt x="940104" y="5898920"/>
                  <a:pt x="935583" y="5924231"/>
                </a:cubicBezTo>
                <a:cubicBezTo>
                  <a:pt x="928808" y="5962163"/>
                  <a:pt x="938471" y="6001343"/>
                  <a:pt x="923305" y="6038662"/>
                </a:cubicBezTo>
                <a:cubicBezTo>
                  <a:pt x="913741" y="6062195"/>
                  <a:pt x="897846" y="6081555"/>
                  <a:pt x="877516" y="6090998"/>
                </a:cubicBezTo>
                <a:cubicBezTo>
                  <a:pt x="861032" y="6098652"/>
                  <a:pt x="865134" y="6102278"/>
                  <a:pt x="868872" y="6113921"/>
                </a:cubicBezTo>
                <a:cubicBezTo>
                  <a:pt x="873791" y="6129245"/>
                  <a:pt x="872477" y="6146053"/>
                  <a:pt x="870285" y="6161741"/>
                </a:cubicBezTo>
                <a:cubicBezTo>
                  <a:pt x="865234" y="6197917"/>
                  <a:pt x="863846" y="6235074"/>
                  <a:pt x="852815" y="6270147"/>
                </a:cubicBezTo>
                <a:cubicBezTo>
                  <a:pt x="846781" y="6289333"/>
                  <a:pt x="836927" y="6303347"/>
                  <a:pt x="826502" y="6320030"/>
                </a:cubicBezTo>
                <a:cubicBezTo>
                  <a:pt x="815318" y="6337932"/>
                  <a:pt x="815243" y="6356214"/>
                  <a:pt x="815769" y="6377696"/>
                </a:cubicBezTo>
                <a:cubicBezTo>
                  <a:pt x="816627" y="6412678"/>
                  <a:pt x="811360" y="6448194"/>
                  <a:pt x="817642" y="6482907"/>
                </a:cubicBezTo>
                <a:cubicBezTo>
                  <a:pt x="824019" y="6518129"/>
                  <a:pt x="836604" y="6553700"/>
                  <a:pt x="817990" y="6587828"/>
                </a:cubicBezTo>
                <a:cubicBezTo>
                  <a:pt x="787525" y="6643687"/>
                  <a:pt x="716053" y="6628441"/>
                  <a:pt x="663865" y="6628587"/>
                </a:cubicBezTo>
                <a:cubicBezTo>
                  <a:pt x="631792" y="6628649"/>
                  <a:pt x="599670" y="6627795"/>
                  <a:pt x="567576" y="6627650"/>
                </a:cubicBezTo>
                <a:close/>
                <a:moveTo>
                  <a:pt x="1728505" y="1265978"/>
                </a:moveTo>
                <a:cubicBezTo>
                  <a:pt x="1726909" y="1263177"/>
                  <a:pt x="1725575" y="1260057"/>
                  <a:pt x="1723574" y="1257446"/>
                </a:cubicBezTo>
                <a:cubicBezTo>
                  <a:pt x="1712439" y="1242931"/>
                  <a:pt x="1701148" y="1228543"/>
                  <a:pt x="1689905" y="1214110"/>
                </a:cubicBezTo>
                <a:cubicBezTo>
                  <a:pt x="1687978" y="1211637"/>
                  <a:pt x="1686217" y="1207572"/>
                  <a:pt x="1682600" y="1211529"/>
                </a:cubicBezTo>
                <a:cubicBezTo>
                  <a:pt x="1681547" y="1212677"/>
                  <a:pt x="1681995" y="1216597"/>
                  <a:pt x="1683180" y="1218167"/>
                </a:cubicBezTo>
                <a:cubicBezTo>
                  <a:pt x="1692769" y="1230860"/>
                  <a:pt x="1699821" y="1245007"/>
                  <a:pt x="1706555" y="1259249"/>
                </a:cubicBezTo>
                <a:cubicBezTo>
                  <a:pt x="1709899" y="1266322"/>
                  <a:pt x="1717010" y="1266778"/>
                  <a:pt x="1722198" y="1270454"/>
                </a:cubicBezTo>
                <a:cubicBezTo>
                  <a:pt x="1725198" y="1272580"/>
                  <a:pt x="1728364" y="1270474"/>
                  <a:pt x="1728505" y="1265978"/>
                </a:cubicBezTo>
                <a:close/>
              </a:path>
            </a:pathLst>
          </a:custGeom>
          <a:noFill/>
          <a:ln w="25400" cap="flat">
            <a:gradFill>
              <a:gsLst>
                <a:gs pos="0">
                  <a:schemeClr val="tx1"/>
                </a:gs>
                <a:gs pos="4900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父亲节的由来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E300B25A-09E8-3588-DCFB-E7450B781E89}"/>
              </a:ext>
            </a:extLst>
          </p:cNvPr>
          <p:cNvSpPr/>
          <p:nvPr/>
        </p:nvSpPr>
        <p:spPr>
          <a:xfrm>
            <a:off x="930288" y="2264284"/>
            <a:ext cx="4918970" cy="20011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父亲节并非“泊来”的节日，中国也有自己的父亲节，中国的父亲节起源，要追溯到民国</a:t>
            </a:r>
            <a:r>
              <a:rPr lang="zh-CN" altLang="en-US" sz="1400">
                <a:cs typeface="+mn-ea"/>
                <a:sym typeface="+mn-lt"/>
              </a:rPr>
              <a:t>时期，</a:t>
            </a:r>
            <a:r>
              <a:rPr lang="en-US" altLang="zh-CN" sz="1400">
                <a:cs typeface="+mn-ea"/>
                <a:sym typeface="+mn-lt"/>
              </a:rPr>
              <a:t>1945</a:t>
            </a:r>
            <a:r>
              <a:rPr lang="zh-CN" altLang="en-US" sz="1400">
                <a:cs typeface="+mn-ea"/>
                <a:sym typeface="+mn-lt"/>
              </a:rPr>
              <a:t>年</a:t>
            </a:r>
            <a:r>
              <a:rPr lang="en-US" altLang="zh-CN" sz="1400">
                <a:cs typeface="+mn-ea"/>
                <a:sym typeface="+mn-lt"/>
              </a:rPr>
              <a:t>8</a:t>
            </a:r>
            <a:r>
              <a:rPr lang="zh-CN" altLang="en-US" sz="1400">
                <a:cs typeface="+mn-ea"/>
                <a:sym typeface="+mn-lt"/>
              </a:rPr>
              <a:t>月</a:t>
            </a:r>
            <a:r>
              <a:rPr lang="en-US" altLang="zh-CN" sz="1400" dirty="0">
                <a:cs typeface="+mn-ea"/>
                <a:sym typeface="+mn-lt"/>
              </a:rPr>
              <a:t>8</a:t>
            </a:r>
            <a:r>
              <a:rPr lang="zh-CN" altLang="en-US" sz="1400" dirty="0">
                <a:cs typeface="+mn-ea"/>
                <a:sym typeface="+mn-lt"/>
              </a:rPr>
              <a:t>日，上海发起了庆祝父亲节的活动，市民立即响应，抗日战争胜利后，上海市各界名流，联名请上海市政府转呈中央政府，定“爸爸 ”</a:t>
            </a:r>
            <a:r>
              <a:rPr lang="zh-CN" altLang="en-US" sz="1400">
                <a:cs typeface="+mn-ea"/>
                <a:sym typeface="+mn-lt"/>
              </a:rPr>
              <a:t>谐音的</a:t>
            </a:r>
            <a:r>
              <a:rPr lang="en-US" altLang="zh-CN" sz="1400">
                <a:cs typeface="+mn-ea"/>
                <a:sym typeface="+mn-lt"/>
              </a:rPr>
              <a:t>8</a:t>
            </a:r>
            <a:r>
              <a:rPr lang="zh-CN" altLang="en-US" sz="1400">
                <a:cs typeface="+mn-ea"/>
                <a:sym typeface="+mn-lt"/>
              </a:rPr>
              <a:t>月</a:t>
            </a:r>
            <a:r>
              <a:rPr lang="en-US" altLang="zh-CN" sz="1400" dirty="0">
                <a:cs typeface="+mn-ea"/>
                <a:sym typeface="+mn-lt"/>
              </a:rPr>
              <a:t>8</a:t>
            </a:r>
            <a:r>
              <a:rPr lang="zh-CN" altLang="en-US" sz="1400" dirty="0">
                <a:cs typeface="+mn-ea"/>
                <a:sym typeface="+mn-lt"/>
              </a:rPr>
              <a:t>日为全国性的父亲节，在父亲节这天，人们佩带鲜花，表达对父亲的敬重和思念。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97041E-B8B1-EB4C-BCE1-0E4205051742}"/>
              </a:ext>
            </a:extLst>
          </p:cNvPr>
          <p:cNvSpPr txBox="1"/>
          <p:nvPr/>
        </p:nvSpPr>
        <p:spPr>
          <a:xfrm>
            <a:off x="930286" y="1782463"/>
            <a:ext cx="2769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dirty="0"/>
              <a:t>中国父亲节</a:t>
            </a:r>
          </a:p>
        </p:txBody>
      </p:sp>
      <p:sp>
        <p:nvSpPr>
          <p:cNvPr id="16" name="图形 14" descr="D:\51PPT模板网\51pptmoban.com\图片001.jpg">
            <a:extLst>
              <a:ext uri="{FF2B5EF4-FFF2-40B4-BE49-F238E27FC236}">
                <a16:creationId xmlns:a16="http://schemas.microsoft.com/office/drawing/2014/main" id="{5034002B-045A-37D7-5337-8C95A1A778D9}"/>
              </a:ext>
            </a:extLst>
          </p:cNvPr>
          <p:cNvSpPr/>
          <p:nvPr/>
        </p:nvSpPr>
        <p:spPr>
          <a:xfrm>
            <a:off x="5459025" y="605259"/>
            <a:ext cx="5027404" cy="10859398"/>
          </a:xfrm>
          <a:custGeom>
            <a:avLst/>
            <a:gdLst>
              <a:gd name="connsiteX0" fmla="*/ 4962741 w 5027404"/>
              <a:gd name="connsiteY0" fmla="*/ 2159630 h 10859398"/>
              <a:gd name="connsiteX1" fmla="*/ 4864494 w 5027404"/>
              <a:gd name="connsiteY1" fmla="*/ 1977591 h 10859398"/>
              <a:gd name="connsiteX2" fmla="*/ 4845787 w 5027404"/>
              <a:gd name="connsiteY2" fmla="*/ 1923857 h 10859398"/>
              <a:gd name="connsiteX3" fmla="*/ 4825786 w 5027404"/>
              <a:gd name="connsiteY3" fmla="*/ 1902659 h 10859398"/>
              <a:gd name="connsiteX4" fmla="*/ 4755313 w 5027404"/>
              <a:gd name="connsiteY4" fmla="*/ 1823051 h 10859398"/>
              <a:gd name="connsiteX5" fmla="*/ 4633858 w 5027404"/>
              <a:gd name="connsiteY5" fmla="*/ 1733946 h 10859398"/>
              <a:gd name="connsiteX6" fmla="*/ 4607999 w 5027404"/>
              <a:gd name="connsiteY6" fmla="*/ 1720152 h 10859398"/>
              <a:gd name="connsiteX7" fmla="*/ 4574096 w 5027404"/>
              <a:gd name="connsiteY7" fmla="*/ 1681536 h 10859398"/>
              <a:gd name="connsiteX8" fmla="*/ 4540078 w 5027404"/>
              <a:gd name="connsiteY8" fmla="*/ 1674714 h 10859398"/>
              <a:gd name="connsiteX9" fmla="*/ 4442422 w 5027404"/>
              <a:gd name="connsiteY9" fmla="*/ 1584043 h 10859398"/>
              <a:gd name="connsiteX10" fmla="*/ 4373475 w 5027404"/>
              <a:gd name="connsiteY10" fmla="*/ 1343405 h 10859398"/>
              <a:gd name="connsiteX11" fmla="*/ 4365922 w 5027404"/>
              <a:gd name="connsiteY11" fmla="*/ 1222188 h 10859398"/>
              <a:gd name="connsiteX12" fmla="*/ 4372357 w 5027404"/>
              <a:gd name="connsiteY12" fmla="*/ 1195183 h 10859398"/>
              <a:gd name="connsiteX13" fmla="*/ 4378064 w 5027404"/>
              <a:gd name="connsiteY13" fmla="*/ 1141965 h 10859398"/>
              <a:gd name="connsiteX14" fmla="*/ 4383955 w 5027404"/>
              <a:gd name="connsiteY14" fmla="*/ 1103371 h 10859398"/>
              <a:gd name="connsiteX15" fmla="*/ 4390010 w 5027404"/>
              <a:gd name="connsiteY15" fmla="*/ 1061810 h 10859398"/>
              <a:gd name="connsiteX16" fmla="*/ 4407118 w 5027404"/>
              <a:gd name="connsiteY16" fmla="*/ 1010421 h 10859398"/>
              <a:gd name="connsiteX17" fmla="*/ 4431202 w 5027404"/>
              <a:gd name="connsiteY17" fmla="*/ 961719 h 10859398"/>
              <a:gd name="connsiteX18" fmla="*/ 4443853 w 5027404"/>
              <a:gd name="connsiteY18" fmla="*/ 922771 h 10859398"/>
              <a:gd name="connsiteX19" fmla="*/ 4507000 w 5027404"/>
              <a:gd name="connsiteY19" fmla="*/ 758772 h 10859398"/>
              <a:gd name="connsiteX20" fmla="*/ 4516437 w 5027404"/>
              <a:gd name="connsiteY20" fmla="*/ 730184 h 10859398"/>
              <a:gd name="connsiteX21" fmla="*/ 4523935 w 5027404"/>
              <a:gd name="connsiteY21" fmla="*/ 701400 h 10859398"/>
              <a:gd name="connsiteX22" fmla="*/ 4524771 w 5027404"/>
              <a:gd name="connsiteY22" fmla="*/ 669382 h 10859398"/>
              <a:gd name="connsiteX23" fmla="*/ 4518809 w 5027404"/>
              <a:gd name="connsiteY23" fmla="*/ 566307 h 10859398"/>
              <a:gd name="connsiteX24" fmla="*/ 4513937 w 5027404"/>
              <a:gd name="connsiteY24" fmla="*/ 553862 h 10859398"/>
              <a:gd name="connsiteX25" fmla="*/ 4501136 w 5027404"/>
              <a:gd name="connsiteY25" fmla="*/ 488606 h 10859398"/>
              <a:gd name="connsiteX26" fmla="*/ 4447028 w 5027404"/>
              <a:gd name="connsiteY26" fmla="*/ 311422 h 10859398"/>
              <a:gd name="connsiteX27" fmla="*/ 4422812 w 5027404"/>
              <a:gd name="connsiteY27" fmla="*/ 268966 h 10859398"/>
              <a:gd name="connsiteX28" fmla="*/ 4404266 w 5027404"/>
              <a:gd name="connsiteY28" fmla="*/ 233786 h 10859398"/>
              <a:gd name="connsiteX29" fmla="*/ 4383920 w 5027404"/>
              <a:gd name="connsiteY29" fmla="*/ 213413 h 10859398"/>
              <a:gd name="connsiteX30" fmla="*/ 4335090 w 5027404"/>
              <a:gd name="connsiteY30" fmla="*/ 152027 h 10859398"/>
              <a:gd name="connsiteX31" fmla="*/ 4287593 w 5027404"/>
              <a:gd name="connsiteY31" fmla="*/ 105814 h 10859398"/>
              <a:gd name="connsiteX32" fmla="*/ 4278979 w 5027404"/>
              <a:gd name="connsiteY32" fmla="*/ 99303 h 10859398"/>
              <a:gd name="connsiteX33" fmla="*/ 4248169 w 5027404"/>
              <a:gd name="connsiteY33" fmla="*/ 81344 h 10859398"/>
              <a:gd name="connsiteX34" fmla="*/ 4208912 w 5027404"/>
              <a:gd name="connsiteY34" fmla="*/ 56013 h 10859398"/>
              <a:gd name="connsiteX35" fmla="*/ 4193674 w 5027404"/>
              <a:gd name="connsiteY35" fmla="*/ 35022 h 10859398"/>
              <a:gd name="connsiteX36" fmla="*/ 4178367 w 5027404"/>
              <a:gd name="connsiteY36" fmla="*/ 66492 h 10859398"/>
              <a:gd name="connsiteX37" fmla="*/ 4145270 w 5027404"/>
              <a:gd name="connsiteY37" fmla="*/ 32476 h 10859398"/>
              <a:gd name="connsiteX38" fmla="*/ 4112483 w 5027404"/>
              <a:gd name="connsiteY38" fmla="*/ 18400 h 10859398"/>
              <a:gd name="connsiteX39" fmla="*/ 4107257 w 5027404"/>
              <a:gd name="connsiteY39" fmla="*/ 17054 h 10859398"/>
              <a:gd name="connsiteX40" fmla="*/ 4021385 w 5027404"/>
              <a:gd name="connsiteY40" fmla="*/ 2474 h 10859398"/>
              <a:gd name="connsiteX41" fmla="*/ 3973098 w 5027404"/>
              <a:gd name="connsiteY41" fmla="*/ 8173 h 10859398"/>
              <a:gd name="connsiteX42" fmla="*/ 3938042 w 5027404"/>
              <a:gd name="connsiteY42" fmla="*/ 5104 h 10859398"/>
              <a:gd name="connsiteX43" fmla="*/ 3925879 w 5027404"/>
              <a:gd name="connsiteY43" fmla="*/ 11420 h 10859398"/>
              <a:gd name="connsiteX44" fmla="*/ 3848699 w 5027404"/>
              <a:gd name="connsiteY44" fmla="*/ 22964 h 10859398"/>
              <a:gd name="connsiteX45" fmla="*/ 3774966 w 5027404"/>
              <a:gd name="connsiteY45" fmla="*/ 28689 h 10859398"/>
              <a:gd name="connsiteX46" fmla="*/ 3714829 w 5027404"/>
              <a:gd name="connsiteY46" fmla="*/ 46407 h 10859398"/>
              <a:gd name="connsiteX47" fmla="*/ 3678381 w 5027404"/>
              <a:gd name="connsiteY47" fmla="*/ 57451 h 10859398"/>
              <a:gd name="connsiteX48" fmla="*/ 3610835 w 5027404"/>
              <a:gd name="connsiteY48" fmla="*/ 78562 h 10859398"/>
              <a:gd name="connsiteX49" fmla="*/ 3570158 w 5027404"/>
              <a:gd name="connsiteY49" fmla="*/ 93293 h 10859398"/>
              <a:gd name="connsiteX50" fmla="*/ 3549173 w 5027404"/>
              <a:gd name="connsiteY50" fmla="*/ 99479 h 10859398"/>
              <a:gd name="connsiteX51" fmla="*/ 3272198 w 5027404"/>
              <a:gd name="connsiteY51" fmla="*/ 264870 h 10859398"/>
              <a:gd name="connsiteX52" fmla="*/ 3228222 w 5027404"/>
              <a:gd name="connsiteY52" fmla="*/ 343340 h 10859398"/>
              <a:gd name="connsiteX53" fmla="*/ 3228906 w 5027404"/>
              <a:gd name="connsiteY53" fmla="*/ 359566 h 10859398"/>
              <a:gd name="connsiteX54" fmla="*/ 3254002 w 5027404"/>
              <a:gd name="connsiteY54" fmla="*/ 357094 h 10859398"/>
              <a:gd name="connsiteX55" fmla="*/ 3233680 w 5027404"/>
              <a:gd name="connsiteY55" fmla="*/ 413958 h 10859398"/>
              <a:gd name="connsiteX56" fmla="*/ 3225576 w 5027404"/>
              <a:gd name="connsiteY56" fmla="*/ 420641 h 10859398"/>
              <a:gd name="connsiteX57" fmla="*/ 3217599 w 5027404"/>
              <a:gd name="connsiteY57" fmla="*/ 409278 h 10859398"/>
              <a:gd name="connsiteX58" fmla="*/ 3189230 w 5027404"/>
              <a:gd name="connsiteY58" fmla="*/ 330245 h 10859398"/>
              <a:gd name="connsiteX59" fmla="*/ 3174811 w 5027404"/>
              <a:gd name="connsiteY59" fmla="*/ 315928 h 10859398"/>
              <a:gd name="connsiteX60" fmla="*/ 3160251 w 5027404"/>
              <a:gd name="connsiteY60" fmla="*/ 291221 h 10859398"/>
              <a:gd name="connsiteX61" fmla="*/ 3135780 w 5027404"/>
              <a:gd name="connsiteY61" fmla="*/ 255024 h 10859398"/>
              <a:gd name="connsiteX62" fmla="*/ 3117402 w 5027404"/>
              <a:gd name="connsiteY62" fmla="*/ 237080 h 10859398"/>
              <a:gd name="connsiteX63" fmla="*/ 3105367 w 5027404"/>
              <a:gd name="connsiteY63" fmla="*/ 212664 h 10859398"/>
              <a:gd name="connsiteX64" fmla="*/ 3075369 w 5027404"/>
              <a:gd name="connsiteY64" fmla="*/ 193515 h 10859398"/>
              <a:gd name="connsiteX65" fmla="*/ 3059050 w 5027404"/>
              <a:gd name="connsiteY65" fmla="*/ 180579 h 10859398"/>
              <a:gd name="connsiteX66" fmla="*/ 3046103 w 5027404"/>
              <a:gd name="connsiteY66" fmla="*/ 172845 h 10859398"/>
              <a:gd name="connsiteX67" fmla="*/ 3033967 w 5027404"/>
              <a:gd name="connsiteY67" fmla="*/ 158895 h 10859398"/>
              <a:gd name="connsiteX68" fmla="*/ 3010908 w 5027404"/>
              <a:gd name="connsiteY68" fmla="*/ 154655 h 10859398"/>
              <a:gd name="connsiteX69" fmla="*/ 2988970 w 5027404"/>
              <a:gd name="connsiteY69" fmla="*/ 146055 h 10859398"/>
              <a:gd name="connsiteX70" fmla="*/ 2946412 w 5027404"/>
              <a:gd name="connsiteY70" fmla="*/ 128219 h 10859398"/>
              <a:gd name="connsiteX71" fmla="*/ 2853095 w 5027404"/>
              <a:gd name="connsiteY71" fmla="*/ 100013 h 10859398"/>
              <a:gd name="connsiteX72" fmla="*/ 2810685 w 5027404"/>
              <a:gd name="connsiteY72" fmla="*/ 98493 h 10859398"/>
              <a:gd name="connsiteX73" fmla="*/ 2806799 w 5027404"/>
              <a:gd name="connsiteY73" fmla="*/ 95489 h 10859398"/>
              <a:gd name="connsiteX74" fmla="*/ 2788968 w 5027404"/>
              <a:gd name="connsiteY74" fmla="*/ 93072 h 10859398"/>
              <a:gd name="connsiteX75" fmla="*/ 2727417 w 5027404"/>
              <a:gd name="connsiteY75" fmla="*/ 106872 h 10859398"/>
              <a:gd name="connsiteX76" fmla="*/ 2687398 w 5027404"/>
              <a:gd name="connsiteY76" fmla="*/ 116819 h 10859398"/>
              <a:gd name="connsiteX77" fmla="*/ 2661053 w 5027404"/>
              <a:gd name="connsiteY77" fmla="*/ 116550 h 10859398"/>
              <a:gd name="connsiteX78" fmla="*/ 2596016 w 5027404"/>
              <a:gd name="connsiteY78" fmla="*/ 127837 h 10859398"/>
              <a:gd name="connsiteX79" fmla="*/ 2572091 w 5027404"/>
              <a:gd name="connsiteY79" fmla="*/ 137886 h 10859398"/>
              <a:gd name="connsiteX80" fmla="*/ 2546860 w 5027404"/>
              <a:gd name="connsiteY80" fmla="*/ 146924 h 10859398"/>
              <a:gd name="connsiteX81" fmla="*/ 2522133 w 5027404"/>
              <a:gd name="connsiteY81" fmla="*/ 156756 h 10859398"/>
              <a:gd name="connsiteX82" fmla="*/ 2499628 w 5027404"/>
              <a:gd name="connsiteY82" fmla="*/ 163745 h 10859398"/>
              <a:gd name="connsiteX83" fmla="*/ 2493836 w 5027404"/>
              <a:gd name="connsiteY83" fmla="*/ 163604 h 10859398"/>
              <a:gd name="connsiteX84" fmla="*/ 2475848 w 5027404"/>
              <a:gd name="connsiteY84" fmla="*/ 168393 h 10859398"/>
              <a:gd name="connsiteX85" fmla="*/ 2448852 w 5027404"/>
              <a:gd name="connsiteY85" fmla="*/ 175456 h 10859398"/>
              <a:gd name="connsiteX86" fmla="*/ 2438047 w 5027404"/>
              <a:gd name="connsiteY86" fmla="*/ 186880 h 10859398"/>
              <a:gd name="connsiteX87" fmla="*/ 2392066 w 5027404"/>
              <a:gd name="connsiteY87" fmla="*/ 198089 h 10859398"/>
              <a:gd name="connsiteX88" fmla="*/ 2373108 w 5027404"/>
              <a:gd name="connsiteY88" fmla="*/ 210516 h 10859398"/>
              <a:gd name="connsiteX89" fmla="*/ 2325359 w 5027404"/>
              <a:gd name="connsiteY89" fmla="*/ 237252 h 10859398"/>
              <a:gd name="connsiteX90" fmla="*/ 2280657 w 5027404"/>
              <a:gd name="connsiteY90" fmla="*/ 263139 h 10859398"/>
              <a:gd name="connsiteX91" fmla="*/ 2268410 w 5027404"/>
              <a:gd name="connsiteY91" fmla="*/ 273609 h 10859398"/>
              <a:gd name="connsiteX92" fmla="*/ 2264968 w 5027404"/>
              <a:gd name="connsiteY92" fmla="*/ 286247 h 10859398"/>
              <a:gd name="connsiteX93" fmla="*/ 2256771 w 5027404"/>
              <a:gd name="connsiteY93" fmla="*/ 283411 h 10859398"/>
              <a:gd name="connsiteX94" fmla="*/ 2245983 w 5027404"/>
              <a:gd name="connsiteY94" fmla="*/ 292055 h 10859398"/>
              <a:gd name="connsiteX95" fmla="*/ 2222853 w 5027404"/>
              <a:gd name="connsiteY95" fmla="*/ 306546 h 10859398"/>
              <a:gd name="connsiteX96" fmla="*/ 2203199 w 5027404"/>
              <a:gd name="connsiteY96" fmla="*/ 336192 h 10859398"/>
              <a:gd name="connsiteX97" fmla="*/ 2193181 w 5027404"/>
              <a:gd name="connsiteY97" fmla="*/ 344803 h 10859398"/>
              <a:gd name="connsiteX98" fmla="*/ 2177810 w 5027404"/>
              <a:gd name="connsiteY98" fmla="*/ 368377 h 10859398"/>
              <a:gd name="connsiteX99" fmla="*/ 2170367 w 5027404"/>
              <a:gd name="connsiteY99" fmla="*/ 413808 h 10859398"/>
              <a:gd name="connsiteX100" fmla="*/ 2167663 w 5027404"/>
              <a:gd name="connsiteY100" fmla="*/ 421371 h 10859398"/>
              <a:gd name="connsiteX101" fmla="*/ 2140921 w 5027404"/>
              <a:gd name="connsiteY101" fmla="*/ 441291 h 10859398"/>
              <a:gd name="connsiteX102" fmla="*/ 2170306 w 5027404"/>
              <a:gd name="connsiteY102" fmla="*/ 479642 h 10859398"/>
              <a:gd name="connsiteX103" fmla="*/ 2179300 w 5027404"/>
              <a:gd name="connsiteY103" fmla="*/ 501494 h 10859398"/>
              <a:gd name="connsiteX104" fmla="*/ 2175410 w 5027404"/>
              <a:gd name="connsiteY104" fmla="*/ 505698 h 10859398"/>
              <a:gd name="connsiteX105" fmla="*/ 2183616 w 5027404"/>
              <a:gd name="connsiteY105" fmla="*/ 521922 h 10859398"/>
              <a:gd name="connsiteX106" fmla="*/ 2191971 w 5027404"/>
              <a:gd name="connsiteY106" fmla="*/ 529763 h 10859398"/>
              <a:gd name="connsiteX107" fmla="*/ 2203058 w 5027404"/>
              <a:gd name="connsiteY107" fmla="*/ 563186 h 10859398"/>
              <a:gd name="connsiteX108" fmla="*/ 2186893 w 5027404"/>
              <a:gd name="connsiteY108" fmla="*/ 600924 h 10859398"/>
              <a:gd name="connsiteX109" fmla="*/ 2156967 w 5027404"/>
              <a:gd name="connsiteY109" fmla="*/ 705266 h 10859398"/>
              <a:gd name="connsiteX110" fmla="*/ 2158500 w 5027404"/>
              <a:gd name="connsiteY110" fmla="*/ 719257 h 10859398"/>
              <a:gd name="connsiteX111" fmla="*/ 2183679 w 5027404"/>
              <a:gd name="connsiteY111" fmla="*/ 784987 h 10859398"/>
              <a:gd name="connsiteX112" fmla="*/ 2185966 w 5027404"/>
              <a:gd name="connsiteY112" fmla="*/ 792599 h 10859398"/>
              <a:gd name="connsiteX113" fmla="*/ 2189065 w 5027404"/>
              <a:gd name="connsiteY113" fmla="*/ 830885 h 10859398"/>
              <a:gd name="connsiteX114" fmla="*/ 2215197 w 5027404"/>
              <a:gd name="connsiteY114" fmla="*/ 884263 h 10859398"/>
              <a:gd name="connsiteX115" fmla="*/ 2233886 w 5027404"/>
              <a:gd name="connsiteY115" fmla="*/ 911712 h 10859398"/>
              <a:gd name="connsiteX116" fmla="*/ 2254738 w 5027404"/>
              <a:gd name="connsiteY116" fmla="*/ 931204 h 10859398"/>
              <a:gd name="connsiteX117" fmla="*/ 2258120 w 5027404"/>
              <a:gd name="connsiteY117" fmla="*/ 955601 h 10859398"/>
              <a:gd name="connsiteX118" fmla="*/ 2232594 w 5027404"/>
              <a:gd name="connsiteY118" fmla="*/ 994812 h 10859398"/>
              <a:gd name="connsiteX119" fmla="*/ 2222049 w 5027404"/>
              <a:gd name="connsiteY119" fmla="*/ 1029075 h 10859398"/>
              <a:gd name="connsiteX120" fmla="*/ 2228925 w 5027404"/>
              <a:gd name="connsiteY120" fmla="*/ 1051622 h 10859398"/>
              <a:gd name="connsiteX121" fmla="*/ 2264077 w 5027404"/>
              <a:gd name="connsiteY121" fmla="*/ 1180512 h 10859398"/>
              <a:gd name="connsiteX122" fmla="*/ 2344832 w 5027404"/>
              <a:gd name="connsiteY122" fmla="*/ 1294635 h 10859398"/>
              <a:gd name="connsiteX123" fmla="*/ 2361749 w 5027404"/>
              <a:gd name="connsiteY123" fmla="*/ 1344825 h 10859398"/>
              <a:gd name="connsiteX124" fmla="*/ 2477857 w 5027404"/>
              <a:gd name="connsiteY124" fmla="*/ 1416213 h 10859398"/>
              <a:gd name="connsiteX125" fmla="*/ 2399023 w 5027404"/>
              <a:gd name="connsiteY125" fmla="*/ 1423647 h 10859398"/>
              <a:gd name="connsiteX126" fmla="*/ 2328000 w 5027404"/>
              <a:gd name="connsiteY126" fmla="*/ 1403992 h 10859398"/>
              <a:gd name="connsiteX127" fmla="*/ 1875074 w 5027404"/>
              <a:gd name="connsiteY127" fmla="*/ 1399283 h 10859398"/>
              <a:gd name="connsiteX128" fmla="*/ 1483912 w 5027404"/>
              <a:gd name="connsiteY128" fmla="*/ 1363141 h 10859398"/>
              <a:gd name="connsiteX129" fmla="*/ 1120070 w 5027404"/>
              <a:gd name="connsiteY129" fmla="*/ 1315144 h 10859398"/>
              <a:gd name="connsiteX130" fmla="*/ 788049 w 5027404"/>
              <a:gd name="connsiteY130" fmla="*/ 1332630 h 10859398"/>
              <a:gd name="connsiteX131" fmla="*/ 611686 w 5027404"/>
              <a:gd name="connsiteY131" fmla="*/ 1348246 h 10859398"/>
              <a:gd name="connsiteX132" fmla="*/ 482674 w 5027404"/>
              <a:gd name="connsiteY132" fmla="*/ 1345040 h 10859398"/>
              <a:gd name="connsiteX133" fmla="*/ 418525 w 5027404"/>
              <a:gd name="connsiteY133" fmla="*/ 1329909 h 10859398"/>
              <a:gd name="connsiteX134" fmla="*/ 385793 w 5027404"/>
              <a:gd name="connsiteY134" fmla="*/ 1323856 h 10859398"/>
              <a:gd name="connsiteX135" fmla="*/ 303236 w 5027404"/>
              <a:gd name="connsiteY135" fmla="*/ 1318137 h 10859398"/>
              <a:gd name="connsiteX136" fmla="*/ 292704 w 5027404"/>
              <a:gd name="connsiteY136" fmla="*/ 1315294 h 10859398"/>
              <a:gd name="connsiteX137" fmla="*/ 210898 w 5027404"/>
              <a:gd name="connsiteY137" fmla="*/ 1300597 h 10859398"/>
              <a:gd name="connsiteX138" fmla="*/ 196722 w 5027404"/>
              <a:gd name="connsiteY138" fmla="*/ 1300120 h 10859398"/>
              <a:gd name="connsiteX139" fmla="*/ 159323 w 5027404"/>
              <a:gd name="connsiteY139" fmla="*/ 1290205 h 10859398"/>
              <a:gd name="connsiteX140" fmla="*/ 90413 w 5027404"/>
              <a:gd name="connsiteY140" fmla="*/ 1287492 h 10859398"/>
              <a:gd name="connsiteX141" fmla="*/ 18424 w 5027404"/>
              <a:gd name="connsiteY141" fmla="*/ 1277226 h 10859398"/>
              <a:gd name="connsiteX142" fmla="*/ 52742 w 5027404"/>
              <a:gd name="connsiteY142" fmla="*/ 1347323 h 10859398"/>
              <a:gd name="connsiteX143" fmla="*/ 78831 w 5027404"/>
              <a:gd name="connsiteY143" fmla="*/ 1348040 h 10859398"/>
              <a:gd name="connsiteX144" fmla="*/ 140862 w 5027404"/>
              <a:gd name="connsiteY144" fmla="*/ 1368171 h 10859398"/>
              <a:gd name="connsiteX145" fmla="*/ 225254 w 5027404"/>
              <a:gd name="connsiteY145" fmla="*/ 1404758 h 10859398"/>
              <a:gd name="connsiteX146" fmla="*/ 233620 w 5027404"/>
              <a:gd name="connsiteY146" fmla="*/ 1421024 h 10859398"/>
              <a:gd name="connsiteX147" fmla="*/ 216923 w 5027404"/>
              <a:gd name="connsiteY147" fmla="*/ 1528471 h 10859398"/>
              <a:gd name="connsiteX148" fmla="*/ 260884 w 5027404"/>
              <a:gd name="connsiteY148" fmla="*/ 1582008 h 10859398"/>
              <a:gd name="connsiteX149" fmla="*/ 269734 w 5027404"/>
              <a:gd name="connsiteY149" fmla="*/ 1613537 h 10859398"/>
              <a:gd name="connsiteX150" fmla="*/ 335879 w 5027404"/>
              <a:gd name="connsiteY150" fmla="*/ 1675474 h 10859398"/>
              <a:gd name="connsiteX151" fmla="*/ 388608 w 5027404"/>
              <a:gd name="connsiteY151" fmla="*/ 1675683 h 10859398"/>
              <a:gd name="connsiteX152" fmla="*/ 398331 w 5027404"/>
              <a:gd name="connsiteY152" fmla="*/ 1672258 h 10859398"/>
              <a:gd name="connsiteX153" fmla="*/ 376778 w 5027404"/>
              <a:gd name="connsiteY153" fmla="*/ 1617209 h 10859398"/>
              <a:gd name="connsiteX154" fmla="*/ 376801 w 5027404"/>
              <a:gd name="connsiteY154" fmla="*/ 1605125 h 10859398"/>
              <a:gd name="connsiteX155" fmla="*/ 419001 w 5027404"/>
              <a:gd name="connsiteY155" fmla="*/ 1593410 h 10859398"/>
              <a:gd name="connsiteX156" fmla="*/ 532486 w 5027404"/>
              <a:gd name="connsiteY156" fmla="*/ 1591714 h 10859398"/>
              <a:gd name="connsiteX157" fmla="*/ 574909 w 5027404"/>
              <a:gd name="connsiteY157" fmla="*/ 1566824 h 10859398"/>
              <a:gd name="connsiteX158" fmla="*/ 599593 w 5027404"/>
              <a:gd name="connsiteY158" fmla="*/ 1561759 h 10859398"/>
              <a:gd name="connsiteX159" fmla="*/ 688058 w 5027404"/>
              <a:gd name="connsiteY159" fmla="*/ 1588215 h 10859398"/>
              <a:gd name="connsiteX160" fmla="*/ 856040 w 5027404"/>
              <a:gd name="connsiteY160" fmla="*/ 1620061 h 10859398"/>
              <a:gd name="connsiteX161" fmla="*/ 1460078 w 5027404"/>
              <a:gd name="connsiteY161" fmla="*/ 1691019 h 10859398"/>
              <a:gd name="connsiteX162" fmla="*/ 2144583 w 5027404"/>
              <a:gd name="connsiteY162" fmla="*/ 1807001 h 10859398"/>
              <a:gd name="connsiteX163" fmla="*/ 2177993 w 5027404"/>
              <a:gd name="connsiteY163" fmla="*/ 1885869 h 10859398"/>
              <a:gd name="connsiteX164" fmla="*/ 2163778 w 5027404"/>
              <a:gd name="connsiteY164" fmla="*/ 2072787 h 10859398"/>
              <a:gd name="connsiteX165" fmla="*/ 2106755 w 5027404"/>
              <a:gd name="connsiteY165" fmla="*/ 2313045 h 10859398"/>
              <a:gd name="connsiteX166" fmla="*/ 2002748 w 5027404"/>
              <a:gd name="connsiteY166" fmla="*/ 2676039 h 10859398"/>
              <a:gd name="connsiteX167" fmla="*/ 1998469 w 5027404"/>
              <a:gd name="connsiteY167" fmla="*/ 2688927 h 10859398"/>
              <a:gd name="connsiteX168" fmla="*/ 1936106 w 5027404"/>
              <a:gd name="connsiteY168" fmla="*/ 2878836 h 10859398"/>
              <a:gd name="connsiteX169" fmla="*/ 1892675 w 5027404"/>
              <a:gd name="connsiteY169" fmla="*/ 3329004 h 10859398"/>
              <a:gd name="connsiteX170" fmla="*/ 1899228 w 5027404"/>
              <a:gd name="connsiteY170" fmla="*/ 3350036 h 10859398"/>
              <a:gd name="connsiteX171" fmla="*/ 1900151 w 5027404"/>
              <a:gd name="connsiteY171" fmla="*/ 3372961 h 10859398"/>
              <a:gd name="connsiteX172" fmla="*/ 1990501 w 5027404"/>
              <a:gd name="connsiteY172" fmla="*/ 3534353 h 10859398"/>
              <a:gd name="connsiteX173" fmla="*/ 2021437 w 5027404"/>
              <a:gd name="connsiteY173" fmla="*/ 3571470 h 10859398"/>
              <a:gd name="connsiteX174" fmla="*/ 2018181 w 5027404"/>
              <a:gd name="connsiteY174" fmla="*/ 3591732 h 10859398"/>
              <a:gd name="connsiteX175" fmla="*/ 1997603 w 5027404"/>
              <a:gd name="connsiteY175" fmla="*/ 3604678 h 10859398"/>
              <a:gd name="connsiteX176" fmla="*/ 1969358 w 5027404"/>
              <a:gd name="connsiteY176" fmla="*/ 3644369 h 10859398"/>
              <a:gd name="connsiteX177" fmla="*/ 1932012 w 5027404"/>
              <a:gd name="connsiteY177" fmla="*/ 3767689 h 10859398"/>
              <a:gd name="connsiteX178" fmla="*/ 1860410 w 5027404"/>
              <a:gd name="connsiteY178" fmla="*/ 3767834 h 10859398"/>
              <a:gd name="connsiteX179" fmla="*/ 1828479 w 5027404"/>
              <a:gd name="connsiteY179" fmla="*/ 3804141 h 10859398"/>
              <a:gd name="connsiteX180" fmla="*/ 1824776 w 5027404"/>
              <a:gd name="connsiteY180" fmla="*/ 3836094 h 10859398"/>
              <a:gd name="connsiteX181" fmla="*/ 1841469 w 5027404"/>
              <a:gd name="connsiteY181" fmla="*/ 3880018 h 10859398"/>
              <a:gd name="connsiteX182" fmla="*/ 1909642 w 5027404"/>
              <a:gd name="connsiteY182" fmla="*/ 3998049 h 10859398"/>
              <a:gd name="connsiteX183" fmla="*/ 1909920 w 5027404"/>
              <a:gd name="connsiteY183" fmla="*/ 4058114 h 10859398"/>
              <a:gd name="connsiteX184" fmla="*/ 1922968 w 5027404"/>
              <a:gd name="connsiteY184" fmla="*/ 4079321 h 10859398"/>
              <a:gd name="connsiteX185" fmla="*/ 1968723 w 5027404"/>
              <a:gd name="connsiteY185" fmla="*/ 4150384 h 10859398"/>
              <a:gd name="connsiteX186" fmla="*/ 1998841 w 5027404"/>
              <a:gd name="connsiteY186" fmla="*/ 4199471 h 10859398"/>
              <a:gd name="connsiteX187" fmla="*/ 2030227 w 5027404"/>
              <a:gd name="connsiteY187" fmla="*/ 4229645 h 10859398"/>
              <a:gd name="connsiteX188" fmla="*/ 2052651 w 5027404"/>
              <a:gd name="connsiteY188" fmla="*/ 4258422 h 10859398"/>
              <a:gd name="connsiteX189" fmla="*/ 2051567 w 5027404"/>
              <a:gd name="connsiteY189" fmla="*/ 4303752 h 10859398"/>
              <a:gd name="connsiteX190" fmla="*/ 2109329 w 5027404"/>
              <a:gd name="connsiteY190" fmla="*/ 4347650 h 10859398"/>
              <a:gd name="connsiteX191" fmla="*/ 2098600 w 5027404"/>
              <a:gd name="connsiteY191" fmla="*/ 4407654 h 10859398"/>
              <a:gd name="connsiteX192" fmla="*/ 1898344 w 5027404"/>
              <a:gd name="connsiteY192" fmla="*/ 4822955 h 10859398"/>
              <a:gd name="connsiteX193" fmla="*/ 1881772 w 5027404"/>
              <a:gd name="connsiteY193" fmla="*/ 4880537 h 10859398"/>
              <a:gd name="connsiteX194" fmla="*/ 1863948 w 5027404"/>
              <a:gd name="connsiteY194" fmla="*/ 4937656 h 10859398"/>
              <a:gd name="connsiteX195" fmla="*/ 1863848 w 5027404"/>
              <a:gd name="connsiteY195" fmla="*/ 4943400 h 10859398"/>
              <a:gd name="connsiteX196" fmla="*/ 1848731 w 5027404"/>
              <a:gd name="connsiteY196" fmla="*/ 5010477 h 10859398"/>
              <a:gd name="connsiteX197" fmla="*/ 1827812 w 5027404"/>
              <a:gd name="connsiteY197" fmla="*/ 5089677 h 10859398"/>
              <a:gd name="connsiteX198" fmla="*/ 1794547 w 5027404"/>
              <a:gd name="connsiteY198" fmla="*/ 5228071 h 10859398"/>
              <a:gd name="connsiteX199" fmla="*/ 1732362 w 5027404"/>
              <a:gd name="connsiteY199" fmla="*/ 5395966 h 10859398"/>
              <a:gd name="connsiteX200" fmla="*/ 1716151 w 5027404"/>
              <a:gd name="connsiteY200" fmla="*/ 5423750 h 10859398"/>
              <a:gd name="connsiteX201" fmla="*/ 1696218 w 5027404"/>
              <a:gd name="connsiteY201" fmla="*/ 5445011 h 10859398"/>
              <a:gd name="connsiteX202" fmla="*/ 1669888 w 5027404"/>
              <a:gd name="connsiteY202" fmla="*/ 5465844 h 10859398"/>
              <a:gd name="connsiteX203" fmla="*/ 1638174 w 5027404"/>
              <a:gd name="connsiteY203" fmla="*/ 5495866 h 10859398"/>
              <a:gd name="connsiteX204" fmla="*/ 1590838 w 5027404"/>
              <a:gd name="connsiteY204" fmla="*/ 5549648 h 10859398"/>
              <a:gd name="connsiteX205" fmla="*/ 1563781 w 5027404"/>
              <a:gd name="connsiteY205" fmla="*/ 5645697 h 10859398"/>
              <a:gd name="connsiteX206" fmla="*/ 1661151 w 5027404"/>
              <a:gd name="connsiteY206" fmla="*/ 5802198 h 10859398"/>
              <a:gd name="connsiteX207" fmla="*/ 1681916 w 5027404"/>
              <a:gd name="connsiteY207" fmla="*/ 5830795 h 10859398"/>
              <a:gd name="connsiteX208" fmla="*/ 1687999 w 5027404"/>
              <a:gd name="connsiteY208" fmla="*/ 5860576 h 10859398"/>
              <a:gd name="connsiteX209" fmla="*/ 1693924 w 5027404"/>
              <a:gd name="connsiteY209" fmla="*/ 5943125 h 10859398"/>
              <a:gd name="connsiteX210" fmla="*/ 1747207 w 5027404"/>
              <a:gd name="connsiteY210" fmla="*/ 6117466 h 10859398"/>
              <a:gd name="connsiteX211" fmla="*/ 1828109 w 5027404"/>
              <a:gd name="connsiteY211" fmla="*/ 6208316 h 10859398"/>
              <a:gd name="connsiteX212" fmla="*/ 1834328 w 5027404"/>
              <a:gd name="connsiteY212" fmla="*/ 6214330 h 10859398"/>
              <a:gd name="connsiteX213" fmla="*/ 1865257 w 5027404"/>
              <a:gd name="connsiteY213" fmla="*/ 6222722 h 10859398"/>
              <a:gd name="connsiteX214" fmla="*/ 1921959 w 5027404"/>
              <a:gd name="connsiteY214" fmla="*/ 6200736 h 10859398"/>
              <a:gd name="connsiteX215" fmla="*/ 1946807 w 5027404"/>
              <a:gd name="connsiteY215" fmla="*/ 6057127 h 10859398"/>
              <a:gd name="connsiteX216" fmla="*/ 1941253 w 5027404"/>
              <a:gd name="connsiteY216" fmla="*/ 5910091 h 10859398"/>
              <a:gd name="connsiteX217" fmla="*/ 1934664 w 5027404"/>
              <a:gd name="connsiteY217" fmla="*/ 5695739 h 10859398"/>
              <a:gd name="connsiteX218" fmla="*/ 1939255 w 5027404"/>
              <a:gd name="connsiteY218" fmla="*/ 5630681 h 10859398"/>
              <a:gd name="connsiteX219" fmla="*/ 1993007 w 5027404"/>
              <a:gd name="connsiteY219" fmla="*/ 5479926 h 10859398"/>
              <a:gd name="connsiteX220" fmla="*/ 2087792 w 5027404"/>
              <a:gd name="connsiteY220" fmla="*/ 5305281 h 10859398"/>
              <a:gd name="connsiteX221" fmla="*/ 2096790 w 5027404"/>
              <a:gd name="connsiteY221" fmla="*/ 5307948 h 10859398"/>
              <a:gd name="connsiteX222" fmla="*/ 2074924 w 5027404"/>
              <a:gd name="connsiteY222" fmla="*/ 5363342 h 10859398"/>
              <a:gd name="connsiteX223" fmla="*/ 2063204 w 5027404"/>
              <a:gd name="connsiteY223" fmla="*/ 5411169 h 10859398"/>
              <a:gd name="connsiteX224" fmla="*/ 2067802 w 5027404"/>
              <a:gd name="connsiteY224" fmla="*/ 5488116 h 10859398"/>
              <a:gd name="connsiteX225" fmla="*/ 2039531 w 5027404"/>
              <a:gd name="connsiteY225" fmla="*/ 5613457 h 10859398"/>
              <a:gd name="connsiteX226" fmla="*/ 2016320 w 5027404"/>
              <a:gd name="connsiteY226" fmla="*/ 5706097 h 10859398"/>
              <a:gd name="connsiteX227" fmla="*/ 2004561 w 5027404"/>
              <a:gd name="connsiteY227" fmla="*/ 5811444 h 10859398"/>
              <a:gd name="connsiteX228" fmla="*/ 1968471 w 5027404"/>
              <a:gd name="connsiteY228" fmla="*/ 6325199 h 10859398"/>
              <a:gd name="connsiteX229" fmla="*/ 1976084 w 5027404"/>
              <a:gd name="connsiteY229" fmla="*/ 6490914 h 10859398"/>
              <a:gd name="connsiteX230" fmla="*/ 1997442 w 5027404"/>
              <a:gd name="connsiteY230" fmla="*/ 6661267 h 10859398"/>
              <a:gd name="connsiteX231" fmla="*/ 2050560 w 5027404"/>
              <a:gd name="connsiteY231" fmla="*/ 7548078 h 10859398"/>
              <a:gd name="connsiteX232" fmla="*/ 2080734 w 5027404"/>
              <a:gd name="connsiteY232" fmla="*/ 7875875 h 10859398"/>
              <a:gd name="connsiteX233" fmla="*/ 2108245 w 5027404"/>
              <a:gd name="connsiteY233" fmla="*/ 7965828 h 10859398"/>
              <a:gd name="connsiteX234" fmla="*/ 2120040 w 5027404"/>
              <a:gd name="connsiteY234" fmla="*/ 8138872 h 10859398"/>
              <a:gd name="connsiteX235" fmla="*/ 2155116 w 5027404"/>
              <a:gd name="connsiteY235" fmla="*/ 9576645 h 10859398"/>
              <a:gd name="connsiteX236" fmla="*/ 2138760 w 5027404"/>
              <a:gd name="connsiteY236" fmla="*/ 10070285 h 10859398"/>
              <a:gd name="connsiteX237" fmla="*/ 2010903 w 5027404"/>
              <a:gd name="connsiteY237" fmla="*/ 10284986 h 10859398"/>
              <a:gd name="connsiteX238" fmla="*/ 1889441 w 5027404"/>
              <a:gd name="connsiteY238" fmla="*/ 10360367 h 10859398"/>
              <a:gd name="connsiteX239" fmla="*/ 1769512 w 5027404"/>
              <a:gd name="connsiteY239" fmla="*/ 10423632 h 10859398"/>
              <a:gd name="connsiteX240" fmla="*/ 1761546 w 5027404"/>
              <a:gd name="connsiteY240" fmla="*/ 10425645 h 10859398"/>
              <a:gd name="connsiteX241" fmla="*/ 1697994 w 5027404"/>
              <a:gd name="connsiteY241" fmla="*/ 10449269 h 10859398"/>
              <a:gd name="connsiteX242" fmla="*/ 1639425 w 5027404"/>
              <a:gd name="connsiteY242" fmla="*/ 10448755 h 10859398"/>
              <a:gd name="connsiteX243" fmla="*/ 1606560 w 5027404"/>
              <a:gd name="connsiteY243" fmla="*/ 10465838 h 10859398"/>
              <a:gd name="connsiteX244" fmla="*/ 1488356 w 5027404"/>
              <a:gd name="connsiteY244" fmla="*/ 10585989 h 10859398"/>
              <a:gd name="connsiteX245" fmla="*/ 1404170 w 5027404"/>
              <a:gd name="connsiteY245" fmla="*/ 10606958 h 10859398"/>
              <a:gd name="connsiteX246" fmla="*/ 1346450 w 5027404"/>
              <a:gd name="connsiteY246" fmla="*/ 10619051 h 10859398"/>
              <a:gd name="connsiteX247" fmla="*/ 1253580 w 5027404"/>
              <a:gd name="connsiteY247" fmla="*/ 10642786 h 10859398"/>
              <a:gd name="connsiteX248" fmla="*/ 1234867 w 5027404"/>
              <a:gd name="connsiteY248" fmla="*/ 10646089 h 10859398"/>
              <a:gd name="connsiteX249" fmla="*/ 1200895 w 5027404"/>
              <a:gd name="connsiteY249" fmla="*/ 10663885 h 10859398"/>
              <a:gd name="connsiteX250" fmla="*/ 1148876 w 5027404"/>
              <a:gd name="connsiteY250" fmla="*/ 10712321 h 10859398"/>
              <a:gd name="connsiteX251" fmla="*/ 1155068 w 5027404"/>
              <a:gd name="connsiteY251" fmla="*/ 10806821 h 10859398"/>
              <a:gd name="connsiteX252" fmla="*/ 1230897 w 5027404"/>
              <a:gd name="connsiteY252" fmla="*/ 10836356 h 10859398"/>
              <a:gd name="connsiteX253" fmla="*/ 2655259 w 5027404"/>
              <a:gd name="connsiteY253" fmla="*/ 10805768 h 10859398"/>
              <a:gd name="connsiteX254" fmla="*/ 2651936 w 5027404"/>
              <a:gd name="connsiteY254" fmla="*/ 10383941 h 10859398"/>
              <a:gd name="connsiteX255" fmla="*/ 2808548 w 5027404"/>
              <a:gd name="connsiteY255" fmla="*/ 9055003 h 10859398"/>
              <a:gd name="connsiteX256" fmla="*/ 2830477 w 5027404"/>
              <a:gd name="connsiteY256" fmla="*/ 8072743 h 10859398"/>
              <a:gd name="connsiteX257" fmla="*/ 2848169 w 5027404"/>
              <a:gd name="connsiteY257" fmla="*/ 7653225 h 10859398"/>
              <a:gd name="connsiteX258" fmla="*/ 2890629 w 5027404"/>
              <a:gd name="connsiteY258" fmla="*/ 7283398 h 10859398"/>
              <a:gd name="connsiteX259" fmla="*/ 2911347 w 5027404"/>
              <a:gd name="connsiteY259" fmla="*/ 7189916 h 10859398"/>
              <a:gd name="connsiteX260" fmla="*/ 2932610 w 5027404"/>
              <a:gd name="connsiteY260" fmla="*/ 7104489 h 10859398"/>
              <a:gd name="connsiteX261" fmla="*/ 3002490 w 5027404"/>
              <a:gd name="connsiteY261" fmla="*/ 6881639 h 10859398"/>
              <a:gd name="connsiteX262" fmla="*/ 3010154 w 5027404"/>
              <a:gd name="connsiteY262" fmla="*/ 6880553 h 10859398"/>
              <a:gd name="connsiteX263" fmla="*/ 3023305 w 5027404"/>
              <a:gd name="connsiteY263" fmla="*/ 6899779 h 10859398"/>
              <a:gd name="connsiteX264" fmla="*/ 3041282 w 5027404"/>
              <a:gd name="connsiteY264" fmla="*/ 7019564 h 10859398"/>
              <a:gd name="connsiteX265" fmla="*/ 3499668 w 5027404"/>
              <a:gd name="connsiteY265" fmla="*/ 8199533 h 10859398"/>
              <a:gd name="connsiteX266" fmla="*/ 3535021 w 5027404"/>
              <a:gd name="connsiteY266" fmla="*/ 8360430 h 10859398"/>
              <a:gd name="connsiteX267" fmla="*/ 3528026 w 5027404"/>
              <a:gd name="connsiteY267" fmla="*/ 8802183 h 10859398"/>
              <a:gd name="connsiteX268" fmla="*/ 3665679 w 5027404"/>
              <a:gd name="connsiteY268" fmla="*/ 9615856 h 10859398"/>
              <a:gd name="connsiteX269" fmla="*/ 3668872 w 5027404"/>
              <a:gd name="connsiteY269" fmla="*/ 10217692 h 10859398"/>
              <a:gd name="connsiteX270" fmla="*/ 3633951 w 5027404"/>
              <a:gd name="connsiteY270" fmla="*/ 10317460 h 10859398"/>
              <a:gd name="connsiteX271" fmla="*/ 3651769 w 5027404"/>
              <a:gd name="connsiteY271" fmla="*/ 10452077 h 10859398"/>
              <a:gd name="connsiteX272" fmla="*/ 3645637 w 5027404"/>
              <a:gd name="connsiteY272" fmla="*/ 10518691 h 10859398"/>
              <a:gd name="connsiteX273" fmla="*/ 3613009 w 5027404"/>
              <a:gd name="connsiteY273" fmla="*/ 10636050 h 10859398"/>
              <a:gd name="connsiteX274" fmla="*/ 3596080 w 5027404"/>
              <a:gd name="connsiteY274" fmla="*/ 10647433 h 10859398"/>
              <a:gd name="connsiteX275" fmla="*/ 3575894 w 5027404"/>
              <a:gd name="connsiteY275" fmla="*/ 10655884 h 10859398"/>
              <a:gd name="connsiteX276" fmla="*/ 3556606 w 5027404"/>
              <a:gd name="connsiteY276" fmla="*/ 10695168 h 10859398"/>
              <a:gd name="connsiteX277" fmla="*/ 3534109 w 5027404"/>
              <a:gd name="connsiteY277" fmla="*/ 10735422 h 10859398"/>
              <a:gd name="connsiteX278" fmla="*/ 3516317 w 5027404"/>
              <a:gd name="connsiteY278" fmla="*/ 10762426 h 10859398"/>
              <a:gd name="connsiteX279" fmla="*/ 3468212 w 5027404"/>
              <a:gd name="connsiteY279" fmla="*/ 10794389 h 10859398"/>
              <a:gd name="connsiteX280" fmla="*/ 3435232 w 5027404"/>
              <a:gd name="connsiteY280" fmla="*/ 10829148 h 10859398"/>
              <a:gd name="connsiteX281" fmla="*/ 3458906 w 5027404"/>
              <a:gd name="connsiteY281" fmla="*/ 10859395 h 10859398"/>
              <a:gd name="connsiteX282" fmla="*/ 4094760 w 5027404"/>
              <a:gd name="connsiteY282" fmla="*/ 10859398 h 10859398"/>
              <a:gd name="connsiteX283" fmla="*/ 4156932 w 5027404"/>
              <a:gd name="connsiteY283" fmla="*/ 10836597 h 10859398"/>
              <a:gd name="connsiteX284" fmla="*/ 4185964 w 5027404"/>
              <a:gd name="connsiteY284" fmla="*/ 10772247 h 10859398"/>
              <a:gd name="connsiteX285" fmla="*/ 4108406 w 5027404"/>
              <a:gd name="connsiteY285" fmla="*/ 10631268 h 10859398"/>
              <a:gd name="connsiteX286" fmla="*/ 4106404 w 5027404"/>
              <a:gd name="connsiteY286" fmla="*/ 10553276 h 10859398"/>
              <a:gd name="connsiteX287" fmla="*/ 4126053 w 5027404"/>
              <a:gd name="connsiteY287" fmla="*/ 10403131 h 10859398"/>
              <a:gd name="connsiteX288" fmla="*/ 4103120 w 5027404"/>
              <a:gd name="connsiteY288" fmla="*/ 10304439 h 10859398"/>
              <a:gd name="connsiteX289" fmla="*/ 4155206 w 5027404"/>
              <a:gd name="connsiteY289" fmla="*/ 9914218 h 10859398"/>
              <a:gd name="connsiteX290" fmla="*/ 4238295 w 5027404"/>
              <a:gd name="connsiteY290" fmla="*/ 8377618 h 10859398"/>
              <a:gd name="connsiteX291" fmla="*/ 4049889 w 5027404"/>
              <a:gd name="connsiteY291" fmla="*/ 7676562 h 10859398"/>
              <a:gd name="connsiteX292" fmla="*/ 3998036 w 5027404"/>
              <a:gd name="connsiteY292" fmla="*/ 6589120 h 10859398"/>
              <a:gd name="connsiteX293" fmla="*/ 4010231 w 5027404"/>
              <a:gd name="connsiteY293" fmla="*/ 6073939 h 10859398"/>
              <a:gd name="connsiteX294" fmla="*/ 4040661 w 5027404"/>
              <a:gd name="connsiteY294" fmla="*/ 5699979 h 10859398"/>
              <a:gd name="connsiteX295" fmla="*/ 4110254 w 5027404"/>
              <a:gd name="connsiteY295" fmla="*/ 5382509 h 10859398"/>
              <a:gd name="connsiteX296" fmla="*/ 4029923 w 5027404"/>
              <a:gd name="connsiteY296" fmla="*/ 4781704 h 10859398"/>
              <a:gd name="connsiteX297" fmla="*/ 4112915 w 5027404"/>
              <a:gd name="connsiteY297" fmla="*/ 4416627 h 10859398"/>
              <a:gd name="connsiteX298" fmla="*/ 4184120 w 5027404"/>
              <a:gd name="connsiteY298" fmla="*/ 4191287 h 10859398"/>
              <a:gd name="connsiteX299" fmla="*/ 4250260 w 5027404"/>
              <a:gd name="connsiteY299" fmla="*/ 4016471 h 10859398"/>
              <a:gd name="connsiteX300" fmla="*/ 4325976 w 5027404"/>
              <a:gd name="connsiteY300" fmla="*/ 3918866 h 10859398"/>
              <a:gd name="connsiteX301" fmla="*/ 4494909 w 5027404"/>
              <a:gd name="connsiteY301" fmla="*/ 3689983 h 10859398"/>
              <a:gd name="connsiteX302" fmla="*/ 4716843 w 5027404"/>
              <a:gd name="connsiteY302" fmla="*/ 3339603 h 10859398"/>
              <a:gd name="connsiteX303" fmla="*/ 4909879 w 5027404"/>
              <a:gd name="connsiteY303" fmla="*/ 2983091 h 10859398"/>
              <a:gd name="connsiteX304" fmla="*/ 4962741 w 5027404"/>
              <a:gd name="connsiteY304" fmla="*/ 2159630 h 10859398"/>
              <a:gd name="connsiteX305" fmla="*/ 2794856 w 5027404"/>
              <a:gd name="connsiteY305" fmla="*/ 3886421 h 10859398"/>
              <a:gd name="connsiteX306" fmla="*/ 2783300 w 5027404"/>
              <a:gd name="connsiteY306" fmla="*/ 3895610 h 10859398"/>
              <a:gd name="connsiteX307" fmla="*/ 2776632 w 5027404"/>
              <a:gd name="connsiteY307" fmla="*/ 3899637 h 10859398"/>
              <a:gd name="connsiteX308" fmla="*/ 2751492 w 5027404"/>
              <a:gd name="connsiteY308" fmla="*/ 3894861 h 10859398"/>
              <a:gd name="connsiteX309" fmla="*/ 2749027 w 5027404"/>
              <a:gd name="connsiteY309" fmla="*/ 3893106 h 10859398"/>
              <a:gd name="connsiteX310" fmla="*/ 2735518 w 5027404"/>
              <a:gd name="connsiteY310" fmla="*/ 3882579 h 10859398"/>
              <a:gd name="connsiteX311" fmla="*/ 2731242 w 5027404"/>
              <a:gd name="connsiteY311" fmla="*/ 3864357 h 10859398"/>
              <a:gd name="connsiteX312" fmla="*/ 2735625 w 5027404"/>
              <a:gd name="connsiteY312" fmla="*/ 3838592 h 10859398"/>
              <a:gd name="connsiteX313" fmla="*/ 2742336 w 5027404"/>
              <a:gd name="connsiteY313" fmla="*/ 3831062 h 10859398"/>
              <a:gd name="connsiteX314" fmla="*/ 2751784 w 5027404"/>
              <a:gd name="connsiteY314" fmla="*/ 3832610 h 10859398"/>
              <a:gd name="connsiteX315" fmla="*/ 2757098 w 5027404"/>
              <a:gd name="connsiteY315" fmla="*/ 3838789 h 10859398"/>
              <a:gd name="connsiteX316" fmla="*/ 2759304 w 5027404"/>
              <a:gd name="connsiteY316" fmla="*/ 3849770 h 10859398"/>
              <a:gd name="connsiteX317" fmla="*/ 2759847 w 5027404"/>
              <a:gd name="connsiteY317" fmla="*/ 3860052 h 10859398"/>
              <a:gd name="connsiteX318" fmla="*/ 2770855 w 5027404"/>
              <a:gd name="connsiteY318" fmla="*/ 3871122 h 10859398"/>
              <a:gd name="connsiteX319" fmla="*/ 2787515 w 5027404"/>
              <a:gd name="connsiteY319" fmla="*/ 3875286 h 10859398"/>
              <a:gd name="connsiteX320" fmla="*/ 2796218 w 5027404"/>
              <a:gd name="connsiteY320" fmla="*/ 3884136 h 10859398"/>
              <a:gd name="connsiteX321" fmla="*/ 2794856 w 5027404"/>
              <a:gd name="connsiteY321" fmla="*/ 3886421 h 10859398"/>
              <a:gd name="connsiteX322" fmla="*/ 2954706 w 5027404"/>
              <a:gd name="connsiteY322" fmla="*/ 4117576 h 10859398"/>
              <a:gd name="connsiteX323" fmla="*/ 2951029 w 5027404"/>
              <a:gd name="connsiteY323" fmla="*/ 4123043 h 10859398"/>
              <a:gd name="connsiteX324" fmla="*/ 2921014 w 5027404"/>
              <a:gd name="connsiteY324" fmla="*/ 4131991 h 10859398"/>
              <a:gd name="connsiteX325" fmla="*/ 2889209 w 5027404"/>
              <a:gd name="connsiteY325" fmla="*/ 4144275 h 10859398"/>
              <a:gd name="connsiteX326" fmla="*/ 2862771 w 5027404"/>
              <a:gd name="connsiteY326" fmla="*/ 4161796 h 10859398"/>
              <a:gd name="connsiteX327" fmla="*/ 2811447 w 5027404"/>
              <a:gd name="connsiteY327" fmla="*/ 4207014 h 10859398"/>
              <a:gd name="connsiteX328" fmla="*/ 2820111 w 5027404"/>
              <a:gd name="connsiteY328" fmla="*/ 4174959 h 10859398"/>
              <a:gd name="connsiteX329" fmla="*/ 2835896 w 5027404"/>
              <a:gd name="connsiteY329" fmla="*/ 4126144 h 10859398"/>
              <a:gd name="connsiteX330" fmla="*/ 2859179 w 5027404"/>
              <a:gd name="connsiteY330" fmla="*/ 4080426 h 10859398"/>
              <a:gd name="connsiteX331" fmla="*/ 2868096 w 5027404"/>
              <a:gd name="connsiteY331" fmla="*/ 4065666 h 10859398"/>
              <a:gd name="connsiteX332" fmla="*/ 2871706 w 5027404"/>
              <a:gd name="connsiteY332" fmla="*/ 4065064 h 10859398"/>
              <a:gd name="connsiteX333" fmla="*/ 2894130 w 5027404"/>
              <a:gd name="connsiteY333" fmla="*/ 4078973 h 10859398"/>
              <a:gd name="connsiteX334" fmla="*/ 2939877 w 5027404"/>
              <a:gd name="connsiteY334" fmla="*/ 4104868 h 10859398"/>
              <a:gd name="connsiteX335" fmla="*/ 2951870 w 5027404"/>
              <a:gd name="connsiteY335" fmla="*/ 4109835 h 10859398"/>
              <a:gd name="connsiteX336" fmla="*/ 2954706 w 5027404"/>
              <a:gd name="connsiteY336" fmla="*/ 4117576 h 1085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</a:cxnLst>
            <a:rect l="l" t="t" r="r" b="b"/>
            <a:pathLst>
              <a:path w="5027404" h="10859398">
                <a:moveTo>
                  <a:pt x="4962741" y="2159630"/>
                </a:moveTo>
                <a:cubicBezTo>
                  <a:pt x="4918969" y="2059958"/>
                  <a:pt x="4857363" y="2028874"/>
                  <a:pt x="4864494" y="1977591"/>
                </a:cubicBezTo>
                <a:cubicBezTo>
                  <a:pt x="4867421" y="1956522"/>
                  <a:pt x="4857828" y="1939605"/>
                  <a:pt x="4845787" y="1923857"/>
                </a:cubicBezTo>
                <a:cubicBezTo>
                  <a:pt x="4839982" y="1916264"/>
                  <a:pt x="4838186" y="1906627"/>
                  <a:pt x="4825786" y="1902659"/>
                </a:cubicBezTo>
                <a:cubicBezTo>
                  <a:pt x="4776715" y="1886952"/>
                  <a:pt x="4791084" y="1839660"/>
                  <a:pt x="4755313" y="1823051"/>
                </a:cubicBezTo>
                <a:cubicBezTo>
                  <a:pt x="4742617" y="1817155"/>
                  <a:pt x="4656738" y="1731728"/>
                  <a:pt x="4633858" y="1733946"/>
                </a:cubicBezTo>
                <a:cubicBezTo>
                  <a:pt x="4622965" y="1735001"/>
                  <a:pt x="4611948" y="1729168"/>
                  <a:pt x="4607999" y="1720152"/>
                </a:cubicBezTo>
                <a:cubicBezTo>
                  <a:pt x="4600578" y="1703216"/>
                  <a:pt x="4585153" y="1694530"/>
                  <a:pt x="4574096" y="1681536"/>
                </a:cubicBezTo>
                <a:cubicBezTo>
                  <a:pt x="4568775" y="1675285"/>
                  <a:pt x="4549867" y="1672840"/>
                  <a:pt x="4540078" y="1674714"/>
                </a:cubicBezTo>
                <a:cubicBezTo>
                  <a:pt x="4505595" y="1681323"/>
                  <a:pt x="4504996" y="1650934"/>
                  <a:pt x="4442422" y="1584043"/>
                </a:cubicBezTo>
                <a:cubicBezTo>
                  <a:pt x="4396723" y="1535193"/>
                  <a:pt x="4396443" y="1432217"/>
                  <a:pt x="4373475" y="1343405"/>
                </a:cubicBezTo>
                <a:cubicBezTo>
                  <a:pt x="4344657" y="1231990"/>
                  <a:pt x="4371836" y="1246574"/>
                  <a:pt x="4365922" y="1222188"/>
                </a:cubicBezTo>
                <a:cubicBezTo>
                  <a:pt x="4363318" y="1211455"/>
                  <a:pt x="4374227" y="1205317"/>
                  <a:pt x="4372357" y="1195183"/>
                </a:cubicBezTo>
                <a:cubicBezTo>
                  <a:pt x="4369003" y="1177009"/>
                  <a:pt x="4382543" y="1160422"/>
                  <a:pt x="4378064" y="1141965"/>
                </a:cubicBezTo>
                <a:cubicBezTo>
                  <a:pt x="4387430" y="1130226"/>
                  <a:pt x="4382856" y="1116376"/>
                  <a:pt x="4383955" y="1103371"/>
                </a:cubicBezTo>
                <a:cubicBezTo>
                  <a:pt x="4385132" y="1089428"/>
                  <a:pt x="4392256" y="1076455"/>
                  <a:pt x="4390010" y="1061810"/>
                </a:cubicBezTo>
                <a:cubicBezTo>
                  <a:pt x="4389011" y="1055294"/>
                  <a:pt x="4404518" y="1016909"/>
                  <a:pt x="4407118" y="1010421"/>
                </a:cubicBezTo>
                <a:cubicBezTo>
                  <a:pt x="4413874" y="993561"/>
                  <a:pt x="4426951" y="980113"/>
                  <a:pt x="4431202" y="961719"/>
                </a:cubicBezTo>
                <a:cubicBezTo>
                  <a:pt x="4434240" y="948566"/>
                  <a:pt x="4441386" y="936929"/>
                  <a:pt x="4443853" y="922771"/>
                </a:cubicBezTo>
                <a:cubicBezTo>
                  <a:pt x="4448314" y="897149"/>
                  <a:pt x="4473962" y="889884"/>
                  <a:pt x="4507000" y="758772"/>
                </a:cubicBezTo>
                <a:cubicBezTo>
                  <a:pt x="4519108" y="752591"/>
                  <a:pt x="4509213" y="739373"/>
                  <a:pt x="4516437" y="730184"/>
                </a:cubicBezTo>
                <a:cubicBezTo>
                  <a:pt x="4521965" y="723158"/>
                  <a:pt x="4521044" y="711139"/>
                  <a:pt x="4523935" y="701400"/>
                </a:cubicBezTo>
                <a:cubicBezTo>
                  <a:pt x="4526866" y="691526"/>
                  <a:pt x="4523548" y="679985"/>
                  <a:pt x="4524771" y="669382"/>
                </a:cubicBezTo>
                <a:cubicBezTo>
                  <a:pt x="4528780" y="634604"/>
                  <a:pt x="4516611" y="600874"/>
                  <a:pt x="4518809" y="566307"/>
                </a:cubicBezTo>
                <a:cubicBezTo>
                  <a:pt x="4519150" y="560929"/>
                  <a:pt x="4513959" y="557011"/>
                  <a:pt x="4513937" y="553862"/>
                </a:cubicBezTo>
                <a:cubicBezTo>
                  <a:pt x="4513781" y="531181"/>
                  <a:pt x="4512689" y="508961"/>
                  <a:pt x="4501136" y="488606"/>
                </a:cubicBezTo>
                <a:cubicBezTo>
                  <a:pt x="4495732" y="427752"/>
                  <a:pt x="4451887" y="341378"/>
                  <a:pt x="4447028" y="311422"/>
                </a:cubicBezTo>
                <a:cubicBezTo>
                  <a:pt x="4444646" y="296738"/>
                  <a:pt x="4447104" y="273694"/>
                  <a:pt x="4422812" y="268966"/>
                </a:cubicBezTo>
                <a:cubicBezTo>
                  <a:pt x="4411674" y="266798"/>
                  <a:pt x="4430691" y="235747"/>
                  <a:pt x="4404266" y="233786"/>
                </a:cubicBezTo>
                <a:cubicBezTo>
                  <a:pt x="4401545" y="222939"/>
                  <a:pt x="4394556" y="216356"/>
                  <a:pt x="4383920" y="213413"/>
                </a:cubicBezTo>
                <a:cubicBezTo>
                  <a:pt x="4375043" y="186919"/>
                  <a:pt x="4347537" y="175186"/>
                  <a:pt x="4335090" y="152027"/>
                </a:cubicBezTo>
                <a:cubicBezTo>
                  <a:pt x="4322821" y="129197"/>
                  <a:pt x="4293350" y="132902"/>
                  <a:pt x="4287593" y="105814"/>
                </a:cubicBezTo>
                <a:cubicBezTo>
                  <a:pt x="4287028" y="103156"/>
                  <a:pt x="4283423" y="98421"/>
                  <a:pt x="4278979" y="99303"/>
                </a:cubicBezTo>
                <a:cubicBezTo>
                  <a:pt x="4264519" y="102174"/>
                  <a:pt x="4259285" y="82794"/>
                  <a:pt x="4248169" y="81344"/>
                </a:cubicBezTo>
                <a:cubicBezTo>
                  <a:pt x="4231309" y="79144"/>
                  <a:pt x="4223010" y="62965"/>
                  <a:pt x="4208912" y="56013"/>
                </a:cubicBezTo>
                <a:cubicBezTo>
                  <a:pt x="4207935" y="45545"/>
                  <a:pt x="4199202" y="41438"/>
                  <a:pt x="4193674" y="35022"/>
                </a:cubicBezTo>
                <a:cubicBezTo>
                  <a:pt x="4183612" y="43271"/>
                  <a:pt x="4175988" y="51396"/>
                  <a:pt x="4178367" y="66492"/>
                </a:cubicBezTo>
                <a:cubicBezTo>
                  <a:pt x="4159098" y="47223"/>
                  <a:pt x="4151210" y="43051"/>
                  <a:pt x="4145270" y="32476"/>
                </a:cubicBezTo>
                <a:cubicBezTo>
                  <a:pt x="4137157" y="18029"/>
                  <a:pt x="4120981" y="28356"/>
                  <a:pt x="4112483" y="18400"/>
                </a:cubicBezTo>
                <a:cubicBezTo>
                  <a:pt x="4111531" y="17286"/>
                  <a:pt x="4108866" y="17823"/>
                  <a:pt x="4107257" y="17054"/>
                </a:cubicBezTo>
                <a:cubicBezTo>
                  <a:pt x="4071193" y="-128"/>
                  <a:pt x="4087056" y="22764"/>
                  <a:pt x="4021385" y="2474"/>
                </a:cubicBezTo>
                <a:cubicBezTo>
                  <a:pt x="3986201" y="-8403"/>
                  <a:pt x="3998103" y="20872"/>
                  <a:pt x="3973098" y="8173"/>
                </a:cubicBezTo>
                <a:cubicBezTo>
                  <a:pt x="3955916" y="-554"/>
                  <a:pt x="3955606" y="513"/>
                  <a:pt x="3938042" y="5104"/>
                </a:cubicBezTo>
                <a:cubicBezTo>
                  <a:pt x="3933235" y="6362"/>
                  <a:pt x="3931711" y="11768"/>
                  <a:pt x="3925879" y="11420"/>
                </a:cubicBezTo>
                <a:cubicBezTo>
                  <a:pt x="3899402" y="9841"/>
                  <a:pt x="3873100" y="10306"/>
                  <a:pt x="3848699" y="22964"/>
                </a:cubicBezTo>
                <a:cubicBezTo>
                  <a:pt x="3823751" y="20340"/>
                  <a:pt x="3799973" y="33434"/>
                  <a:pt x="3774966" y="28689"/>
                </a:cubicBezTo>
                <a:cubicBezTo>
                  <a:pt x="3751679" y="24269"/>
                  <a:pt x="3742002" y="48574"/>
                  <a:pt x="3714829" y="46407"/>
                </a:cubicBezTo>
                <a:cubicBezTo>
                  <a:pt x="3705345" y="58886"/>
                  <a:pt x="3688046" y="45571"/>
                  <a:pt x="3678381" y="57451"/>
                </a:cubicBezTo>
                <a:cubicBezTo>
                  <a:pt x="3654358" y="59503"/>
                  <a:pt x="3634635" y="75045"/>
                  <a:pt x="3610835" y="78562"/>
                </a:cubicBezTo>
                <a:cubicBezTo>
                  <a:pt x="3596677" y="80653"/>
                  <a:pt x="3581932" y="83507"/>
                  <a:pt x="3570158" y="93293"/>
                </a:cubicBezTo>
                <a:cubicBezTo>
                  <a:pt x="3561358" y="88804"/>
                  <a:pt x="3556962" y="98793"/>
                  <a:pt x="3549173" y="99479"/>
                </a:cubicBezTo>
                <a:cubicBezTo>
                  <a:pt x="3487282" y="104932"/>
                  <a:pt x="3346574" y="176576"/>
                  <a:pt x="3272198" y="264870"/>
                </a:cubicBezTo>
                <a:cubicBezTo>
                  <a:pt x="3252697" y="288020"/>
                  <a:pt x="3223689" y="306426"/>
                  <a:pt x="3228222" y="343340"/>
                </a:cubicBezTo>
                <a:cubicBezTo>
                  <a:pt x="3228543" y="345935"/>
                  <a:pt x="3216924" y="346830"/>
                  <a:pt x="3228906" y="359566"/>
                </a:cubicBezTo>
                <a:cubicBezTo>
                  <a:pt x="3236925" y="368086"/>
                  <a:pt x="3243788" y="360717"/>
                  <a:pt x="3254002" y="357094"/>
                </a:cubicBezTo>
                <a:cubicBezTo>
                  <a:pt x="3248438" y="370356"/>
                  <a:pt x="3262944" y="359411"/>
                  <a:pt x="3233680" y="413958"/>
                </a:cubicBezTo>
                <a:cubicBezTo>
                  <a:pt x="3232146" y="416812"/>
                  <a:pt x="3228339" y="418447"/>
                  <a:pt x="3225576" y="420641"/>
                </a:cubicBezTo>
                <a:cubicBezTo>
                  <a:pt x="3222970" y="416827"/>
                  <a:pt x="3217299" y="415231"/>
                  <a:pt x="3217599" y="409278"/>
                </a:cubicBezTo>
                <a:cubicBezTo>
                  <a:pt x="3220021" y="361481"/>
                  <a:pt x="3209144" y="383532"/>
                  <a:pt x="3189230" y="330245"/>
                </a:cubicBezTo>
                <a:cubicBezTo>
                  <a:pt x="3186007" y="321621"/>
                  <a:pt x="3187532" y="313476"/>
                  <a:pt x="3174811" y="315928"/>
                </a:cubicBezTo>
                <a:cubicBezTo>
                  <a:pt x="3155080" y="319736"/>
                  <a:pt x="3172952" y="295363"/>
                  <a:pt x="3160251" y="291221"/>
                </a:cubicBezTo>
                <a:cubicBezTo>
                  <a:pt x="3142656" y="285485"/>
                  <a:pt x="3145035" y="256662"/>
                  <a:pt x="3135780" y="255024"/>
                </a:cubicBezTo>
                <a:cubicBezTo>
                  <a:pt x="3124641" y="253052"/>
                  <a:pt x="3124921" y="238709"/>
                  <a:pt x="3117402" y="237080"/>
                </a:cubicBezTo>
                <a:cubicBezTo>
                  <a:pt x="3100995" y="233525"/>
                  <a:pt x="3108747" y="220946"/>
                  <a:pt x="3105367" y="212664"/>
                </a:cubicBezTo>
                <a:cubicBezTo>
                  <a:pt x="3103738" y="208668"/>
                  <a:pt x="3082087" y="195422"/>
                  <a:pt x="3075369" y="193515"/>
                </a:cubicBezTo>
                <a:cubicBezTo>
                  <a:pt x="3067203" y="191197"/>
                  <a:pt x="3061767" y="189371"/>
                  <a:pt x="3059050" y="180579"/>
                </a:cubicBezTo>
                <a:cubicBezTo>
                  <a:pt x="3057625" y="175972"/>
                  <a:pt x="3056665" y="168293"/>
                  <a:pt x="3046103" y="172845"/>
                </a:cubicBezTo>
                <a:cubicBezTo>
                  <a:pt x="3040569" y="175230"/>
                  <a:pt x="3040761" y="161373"/>
                  <a:pt x="3033967" y="158895"/>
                </a:cubicBezTo>
                <a:cubicBezTo>
                  <a:pt x="3021726" y="154425"/>
                  <a:pt x="3019148" y="175931"/>
                  <a:pt x="3010908" y="154655"/>
                </a:cubicBezTo>
                <a:cubicBezTo>
                  <a:pt x="3009244" y="150359"/>
                  <a:pt x="2998344" y="143922"/>
                  <a:pt x="2988970" y="146055"/>
                </a:cubicBezTo>
                <a:cubicBezTo>
                  <a:pt x="2970909" y="150168"/>
                  <a:pt x="2976462" y="125077"/>
                  <a:pt x="2946412" y="128219"/>
                </a:cubicBezTo>
                <a:cubicBezTo>
                  <a:pt x="2923351" y="130639"/>
                  <a:pt x="2879086" y="99785"/>
                  <a:pt x="2853095" y="100013"/>
                </a:cubicBezTo>
                <a:cubicBezTo>
                  <a:pt x="2838930" y="100137"/>
                  <a:pt x="2825132" y="82658"/>
                  <a:pt x="2810685" y="98493"/>
                </a:cubicBezTo>
                <a:cubicBezTo>
                  <a:pt x="2810574" y="98617"/>
                  <a:pt x="2807453" y="96866"/>
                  <a:pt x="2806799" y="95489"/>
                </a:cubicBezTo>
                <a:cubicBezTo>
                  <a:pt x="2801941" y="85257"/>
                  <a:pt x="2795777" y="90939"/>
                  <a:pt x="2788968" y="93072"/>
                </a:cubicBezTo>
                <a:cubicBezTo>
                  <a:pt x="2738053" y="109022"/>
                  <a:pt x="2755591" y="88137"/>
                  <a:pt x="2727417" y="106872"/>
                </a:cubicBezTo>
                <a:cubicBezTo>
                  <a:pt x="2714727" y="115310"/>
                  <a:pt x="2701804" y="117529"/>
                  <a:pt x="2687398" y="116819"/>
                </a:cubicBezTo>
                <a:cubicBezTo>
                  <a:pt x="2678628" y="116389"/>
                  <a:pt x="2669710" y="117627"/>
                  <a:pt x="2661053" y="116550"/>
                </a:cubicBezTo>
                <a:cubicBezTo>
                  <a:pt x="2625854" y="112167"/>
                  <a:pt x="2606582" y="135552"/>
                  <a:pt x="2596016" y="127837"/>
                </a:cubicBezTo>
                <a:cubicBezTo>
                  <a:pt x="2582592" y="118029"/>
                  <a:pt x="2578600" y="135413"/>
                  <a:pt x="2572091" y="137886"/>
                </a:cubicBezTo>
                <a:cubicBezTo>
                  <a:pt x="2563640" y="141103"/>
                  <a:pt x="2552587" y="141242"/>
                  <a:pt x="2546860" y="146924"/>
                </a:cubicBezTo>
                <a:cubicBezTo>
                  <a:pt x="2539252" y="154471"/>
                  <a:pt x="2528063" y="148359"/>
                  <a:pt x="2522133" y="156756"/>
                </a:cubicBezTo>
                <a:cubicBezTo>
                  <a:pt x="2510511" y="145521"/>
                  <a:pt x="2509751" y="169450"/>
                  <a:pt x="2499628" y="163745"/>
                </a:cubicBezTo>
                <a:cubicBezTo>
                  <a:pt x="2498147" y="162909"/>
                  <a:pt x="2495775" y="163773"/>
                  <a:pt x="2493836" y="163604"/>
                </a:cubicBezTo>
                <a:cubicBezTo>
                  <a:pt x="2486953" y="163006"/>
                  <a:pt x="2479825" y="168751"/>
                  <a:pt x="2475848" y="168393"/>
                </a:cubicBezTo>
                <a:cubicBezTo>
                  <a:pt x="2465265" y="167443"/>
                  <a:pt x="2458947" y="177764"/>
                  <a:pt x="2448852" y="175456"/>
                </a:cubicBezTo>
                <a:cubicBezTo>
                  <a:pt x="2439495" y="173314"/>
                  <a:pt x="2437195" y="178494"/>
                  <a:pt x="2438047" y="186880"/>
                </a:cubicBezTo>
                <a:cubicBezTo>
                  <a:pt x="2439684" y="203093"/>
                  <a:pt x="2424683" y="170310"/>
                  <a:pt x="2392066" y="198089"/>
                </a:cubicBezTo>
                <a:cubicBezTo>
                  <a:pt x="2385967" y="203282"/>
                  <a:pt x="2383272" y="211654"/>
                  <a:pt x="2373108" y="210516"/>
                </a:cubicBezTo>
                <a:cubicBezTo>
                  <a:pt x="2360711" y="225441"/>
                  <a:pt x="2340262" y="225767"/>
                  <a:pt x="2325359" y="237252"/>
                </a:cubicBezTo>
                <a:cubicBezTo>
                  <a:pt x="2311961" y="247577"/>
                  <a:pt x="2298669" y="260187"/>
                  <a:pt x="2280657" y="263139"/>
                </a:cubicBezTo>
                <a:cubicBezTo>
                  <a:pt x="2274077" y="264218"/>
                  <a:pt x="2270656" y="268525"/>
                  <a:pt x="2268410" y="273609"/>
                </a:cubicBezTo>
                <a:cubicBezTo>
                  <a:pt x="2266664" y="277566"/>
                  <a:pt x="2270515" y="283717"/>
                  <a:pt x="2264968" y="286247"/>
                </a:cubicBezTo>
                <a:cubicBezTo>
                  <a:pt x="2262907" y="287186"/>
                  <a:pt x="2261901" y="278581"/>
                  <a:pt x="2256771" y="283411"/>
                </a:cubicBezTo>
                <a:cubicBezTo>
                  <a:pt x="2253333" y="286647"/>
                  <a:pt x="2249276" y="292379"/>
                  <a:pt x="2245983" y="292055"/>
                </a:cubicBezTo>
                <a:cubicBezTo>
                  <a:pt x="2233908" y="290869"/>
                  <a:pt x="2227018" y="298933"/>
                  <a:pt x="2222853" y="306546"/>
                </a:cubicBezTo>
                <a:cubicBezTo>
                  <a:pt x="2217143" y="316973"/>
                  <a:pt x="2201820" y="320741"/>
                  <a:pt x="2203199" y="336192"/>
                </a:cubicBezTo>
                <a:cubicBezTo>
                  <a:pt x="2203440" y="338911"/>
                  <a:pt x="2196204" y="345253"/>
                  <a:pt x="2193181" y="344803"/>
                </a:cubicBezTo>
                <a:cubicBezTo>
                  <a:pt x="2171694" y="341600"/>
                  <a:pt x="2185088" y="362687"/>
                  <a:pt x="2177810" y="368377"/>
                </a:cubicBezTo>
                <a:cubicBezTo>
                  <a:pt x="2161551" y="381082"/>
                  <a:pt x="2169075" y="398360"/>
                  <a:pt x="2170367" y="413808"/>
                </a:cubicBezTo>
                <a:cubicBezTo>
                  <a:pt x="2170730" y="418133"/>
                  <a:pt x="2176333" y="421707"/>
                  <a:pt x="2167663" y="421371"/>
                </a:cubicBezTo>
                <a:cubicBezTo>
                  <a:pt x="2153277" y="420810"/>
                  <a:pt x="2149202" y="434044"/>
                  <a:pt x="2140921" y="441291"/>
                </a:cubicBezTo>
                <a:cubicBezTo>
                  <a:pt x="2137287" y="444467"/>
                  <a:pt x="2154330" y="471685"/>
                  <a:pt x="2170306" y="479642"/>
                </a:cubicBezTo>
                <a:cubicBezTo>
                  <a:pt x="2185766" y="487339"/>
                  <a:pt x="2186476" y="486052"/>
                  <a:pt x="2179300" y="501494"/>
                </a:cubicBezTo>
                <a:cubicBezTo>
                  <a:pt x="2178527" y="503157"/>
                  <a:pt x="2175625" y="504154"/>
                  <a:pt x="2175410" y="505698"/>
                </a:cubicBezTo>
                <a:cubicBezTo>
                  <a:pt x="2174431" y="512724"/>
                  <a:pt x="2170471" y="521256"/>
                  <a:pt x="2183616" y="521922"/>
                </a:cubicBezTo>
                <a:cubicBezTo>
                  <a:pt x="2186511" y="522070"/>
                  <a:pt x="2188874" y="527448"/>
                  <a:pt x="2191971" y="529763"/>
                </a:cubicBezTo>
                <a:cubicBezTo>
                  <a:pt x="2207841" y="541619"/>
                  <a:pt x="2211383" y="546669"/>
                  <a:pt x="2203058" y="563186"/>
                </a:cubicBezTo>
                <a:cubicBezTo>
                  <a:pt x="2196920" y="575364"/>
                  <a:pt x="2198543" y="589433"/>
                  <a:pt x="2186893" y="600924"/>
                </a:cubicBezTo>
                <a:cubicBezTo>
                  <a:pt x="2151029" y="636296"/>
                  <a:pt x="2155294" y="655886"/>
                  <a:pt x="2156967" y="705266"/>
                </a:cubicBezTo>
                <a:cubicBezTo>
                  <a:pt x="2157123" y="709898"/>
                  <a:pt x="2155479" y="714605"/>
                  <a:pt x="2158500" y="719257"/>
                </a:cubicBezTo>
                <a:cubicBezTo>
                  <a:pt x="2171549" y="739366"/>
                  <a:pt x="2174240" y="763483"/>
                  <a:pt x="2183679" y="784987"/>
                </a:cubicBezTo>
                <a:cubicBezTo>
                  <a:pt x="2184825" y="787602"/>
                  <a:pt x="2187436" y="790836"/>
                  <a:pt x="2185966" y="792599"/>
                </a:cubicBezTo>
                <a:cubicBezTo>
                  <a:pt x="2174539" y="806321"/>
                  <a:pt x="2187770" y="818325"/>
                  <a:pt x="2189065" y="830885"/>
                </a:cubicBezTo>
                <a:cubicBezTo>
                  <a:pt x="2190159" y="841540"/>
                  <a:pt x="2207456" y="859571"/>
                  <a:pt x="2215197" y="884263"/>
                </a:cubicBezTo>
                <a:cubicBezTo>
                  <a:pt x="2218744" y="895570"/>
                  <a:pt x="2233519" y="898667"/>
                  <a:pt x="2233886" y="911712"/>
                </a:cubicBezTo>
                <a:cubicBezTo>
                  <a:pt x="2246012" y="912765"/>
                  <a:pt x="2248362" y="923937"/>
                  <a:pt x="2254738" y="931204"/>
                </a:cubicBezTo>
                <a:cubicBezTo>
                  <a:pt x="2263361" y="941032"/>
                  <a:pt x="2266084" y="948488"/>
                  <a:pt x="2258120" y="955601"/>
                </a:cubicBezTo>
                <a:cubicBezTo>
                  <a:pt x="2245766" y="966632"/>
                  <a:pt x="2242650" y="983171"/>
                  <a:pt x="2232594" y="994812"/>
                </a:cubicBezTo>
                <a:cubicBezTo>
                  <a:pt x="2223626" y="1005194"/>
                  <a:pt x="2231243" y="1018640"/>
                  <a:pt x="2222049" y="1029075"/>
                </a:cubicBezTo>
                <a:cubicBezTo>
                  <a:pt x="2217983" y="1033691"/>
                  <a:pt x="2225926" y="1044898"/>
                  <a:pt x="2228925" y="1051622"/>
                </a:cubicBezTo>
                <a:cubicBezTo>
                  <a:pt x="2239952" y="1076342"/>
                  <a:pt x="2219391" y="1101799"/>
                  <a:pt x="2264077" y="1180512"/>
                </a:cubicBezTo>
                <a:cubicBezTo>
                  <a:pt x="2281530" y="1211255"/>
                  <a:pt x="2322190" y="1284462"/>
                  <a:pt x="2344832" y="1294635"/>
                </a:cubicBezTo>
                <a:cubicBezTo>
                  <a:pt x="2365430" y="1303894"/>
                  <a:pt x="2348715" y="1310992"/>
                  <a:pt x="2361749" y="1344825"/>
                </a:cubicBezTo>
                <a:cubicBezTo>
                  <a:pt x="2398555" y="1440371"/>
                  <a:pt x="2454649" y="1386721"/>
                  <a:pt x="2477857" y="1416213"/>
                </a:cubicBezTo>
                <a:cubicBezTo>
                  <a:pt x="2466412" y="1426416"/>
                  <a:pt x="2479011" y="1423903"/>
                  <a:pt x="2399023" y="1423647"/>
                </a:cubicBezTo>
                <a:cubicBezTo>
                  <a:pt x="2379174" y="1423580"/>
                  <a:pt x="2375805" y="1413598"/>
                  <a:pt x="2328000" y="1403992"/>
                </a:cubicBezTo>
                <a:cubicBezTo>
                  <a:pt x="2050651" y="1348253"/>
                  <a:pt x="2084923" y="1367298"/>
                  <a:pt x="1875074" y="1399283"/>
                </a:cubicBezTo>
                <a:cubicBezTo>
                  <a:pt x="1763453" y="1416298"/>
                  <a:pt x="1591407" y="1390778"/>
                  <a:pt x="1483912" y="1363141"/>
                </a:cubicBezTo>
                <a:cubicBezTo>
                  <a:pt x="1395919" y="1340519"/>
                  <a:pt x="1311337" y="1288046"/>
                  <a:pt x="1120070" y="1315144"/>
                </a:cubicBezTo>
                <a:cubicBezTo>
                  <a:pt x="1119280" y="1315257"/>
                  <a:pt x="766013" y="1333792"/>
                  <a:pt x="788049" y="1332630"/>
                </a:cubicBezTo>
                <a:cubicBezTo>
                  <a:pt x="729217" y="1335730"/>
                  <a:pt x="669036" y="1334183"/>
                  <a:pt x="611686" y="1348246"/>
                </a:cubicBezTo>
                <a:cubicBezTo>
                  <a:pt x="582050" y="1355513"/>
                  <a:pt x="504577" y="1356119"/>
                  <a:pt x="482674" y="1345040"/>
                </a:cubicBezTo>
                <a:cubicBezTo>
                  <a:pt x="461778" y="1334470"/>
                  <a:pt x="438531" y="1340056"/>
                  <a:pt x="418525" y="1329909"/>
                </a:cubicBezTo>
                <a:cubicBezTo>
                  <a:pt x="406515" y="1334090"/>
                  <a:pt x="397211" y="1324045"/>
                  <a:pt x="385793" y="1323856"/>
                </a:cubicBezTo>
                <a:cubicBezTo>
                  <a:pt x="358204" y="1323398"/>
                  <a:pt x="331151" y="1314732"/>
                  <a:pt x="303236" y="1318137"/>
                </a:cubicBezTo>
                <a:cubicBezTo>
                  <a:pt x="299457" y="1318598"/>
                  <a:pt x="296307" y="1316956"/>
                  <a:pt x="292704" y="1315294"/>
                </a:cubicBezTo>
                <a:cubicBezTo>
                  <a:pt x="250502" y="1295843"/>
                  <a:pt x="253033" y="1300652"/>
                  <a:pt x="210898" y="1300597"/>
                </a:cubicBezTo>
                <a:cubicBezTo>
                  <a:pt x="206035" y="1300591"/>
                  <a:pt x="198697" y="1302532"/>
                  <a:pt x="196722" y="1300120"/>
                </a:cubicBezTo>
                <a:cubicBezTo>
                  <a:pt x="186673" y="1287833"/>
                  <a:pt x="171800" y="1297337"/>
                  <a:pt x="159323" y="1290205"/>
                </a:cubicBezTo>
                <a:cubicBezTo>
                  <a:pt x="145310" y="1282195"/>
                  <a:pt x="101694" y="1293906"/>
                  <a:pt x="90413" y="1287492"/>
                </a:cubicBezTo>
                <a:cubicBezTo>
                  <a:pt x="67372" y="1274391"/>
                  <a:pt x="42803" y="1277452"/>
                  <a:pt x="18424" y="1277226"/>
                </a:cubicBezTo>
                <a:cubicBezTo>
                  <a:pt x="-11806" y="1276945"/>
                  <a:pt x="-7797" y="1340443"/>
                  <a:pt x="52742" y="1347323"/>
                </a:cubicBezTo>
                <a:cubicBezTo>
                  <a:pt x="61421" y="1348311"/>
                  <a:pt x="71687" y="1344610"/>
                  <a:pt x="78831" y="1348040"/>
                </a:cubicBezTo>
                <a:cubicBezTo>
                  <a:pt x="98758" y="1357609"/>
                  <a:pt x="120046" y="1361927"/>
                  <a:pt x="140862" y="1368171"/>
                </a:cubicBezTo>
                <a:cubicBezTo>
                  <a:pt x="170460" y="1377050"/>
                  <a:pt x="195906" y="1395854"/>
                  <a:pt x="225254" y="1404758"/>
                </a:cubicBezTo>
                <a:cubicBezTo>
                  <a:pt x="237015" y="1408327"/>
                  <a:pt x="236865" y="1415546"/>
                  <a:pt x="233620" y="1421024"/>
                </a:cubicBezTo>
                <a:cubicBezTo>
                  <a:pt x="209602" y="1461560"/>
                  <a:pt x="218480" y="1512937"/>
                  <a:pt x="216923" y="1528471"/>
                </a:cubicBezTo>
                <a:cubicBezTo>
                  <a:pt x="212649" y="1571144"/>
                  <a:pt x="255945" y="1558432"/>
                  <a:pt x="260884" y="1582008"/>
                </a:cubicBezTo>
                <a:cubicBezTo>
                  <a:pt x="263132" y="1592739"/>
                  <a:pt x="270277" y="1602021"/>
                  <a:pt x="269734" y="1613537"/>
                </a:cubicBezTo>
                <a:cubicBezTo>
                  <a:pt x="268340" y="1643074"/>
                  <a:pt x="309310" y="1673741"/>
                  <a:pt x="335879" y="1675474"/>
                </a:cubicBezTo>
                <a:cubicBezTo>
                  <a:pt x="353386" y="1676615"/>
                  <a:pt x="371026" y="1675698"/>
                  <a:pt x="388608" y="1675683"/>
                </a:cubicBezTo>
                <a:cubicBezTo>
                  <a:pt x="392322" y="1675681"/>
                  <a:pt x="397843" y="1676756"/>
                  <a:pt x="398331" y="1672258"/>
                </a:cubicBezTo>
                <a:cubicBezTo>
                  <a:pt x="399767" y="1659040"/>
                  <a:pt x="418882" y="1649067"/>
                  <a:pt x="376778" y="1617209"/>
                </a:cubicBezTo>
                <a:cubicBezTo>
                  <a:pt x="367360" y="1610088"/>
                  <a:pt x="367697" y="1611543"/>
                  <a:pt x="376801" y="1605125"/>
                </a:cubicBezTo>
                <a:cubicBezTo>
                  <a:pt x="389750" y="1595997"/>
                  <a:pt x="403400" y="1593045"/>
                  <a:pt x="419001" y="1593410"/>
                </a:cubicBezTo>
                <a:cubicBezTo>
                  <a:pt x="420990" y="1593458"/>
                  <a:pt x="527636" y="1595362"/>
                  <a:pt x="532486" y="1591714"/>
                </a:cubicBezTo>
                <a:cubicBezTo>
                  <a:pt x="545667" y="1581799"/>
                  <a:pt x="565399" y="1583026"/>
                  <a:pt x="574909" y="1566824"/>
                </a:cubicBezTo>
                <a:cubicBezTo>
                  <a:pt x="583666" y="1569398"/>
                  <a:pt x="586768" y="1553202"/>
                  <a:pt x="599593" y="1561759"/>
                </a:cubicBezTo>
                <a:cubicBezTo>
                  <a:pt x="616709" y="1573179"/>
                  <a:pt x="665850" y="1578893"/>
                  <a:pt x="688058" y="1588215"/>
                </a:cubicBezTo>
                <a:cubicBezTo>
                  <a:pt x="710695" y="1597717"/>
                  <a:pt x="828348" y="1613774"/>
                  <a:pt x="856040" y="1620061"/>
                </a:cubicBezTo>
                <a:cubicBezTo>
                  <a:pt x="1193182" y="1696607"/>
                  <a:pt x="1389227" y="1671997"/>
                  <a:pt x="1460078" y="1691019"/>
                </a:cubicBezTo>
                <a:cubicBezTo>
                  <a:pt x="1983470" y="1831550"/>
                  <a:pt x="2007517" y="1730347"/>
                  <a:pt x="2144583" y="1807001"/>
                </a:cubicBezTo>
                <a:cubicBezTo>
                  <a:pt x="2151997" y="1811147"/>
                  <a:pt x="2175547" y="1855160"/>
                  <a:pt x="2177993" y="1885869"/>
                </a:cubicBezTo>
                <a:cubicBezTo>
                  <a:pt x="2182736" y="1945415"/>
                  <a:pt x="2178292" y="2009881"/>
                  <a:pt x="2163778" y="2072787"/>
                </a:cubicBezTo>
                <a:cubicBezTo>
                  <a:pt x="2146817" y="2146290"/>
                  <a:pt x="2160739" y="2035174"/>
                  <a:pt x="2106755" y="2313045"/>
                </a:cubicBezTo>
                <a:cubicBezTo>
                  <a:pt x="2079311" y="2454299"/>
                  <a:pt x="2094501" y="2409756"/>
                  <a:pt x="2002748" y="2676039"/>
                </a:cubicBezTo>
                <a:cubicBezTo>
                  <a:pt x="2001295" y="2680261"/>
                  <a:pt x="1999084" y="2684106"/>
                  <a:pt x="1998469" y="2688927"/>
                </a:cubicBezTo>
                <a:cubicBezTo>
                  <a:pt x="1990229" y="2753354"/>
                  <a:pt x="1954919" y="2816794"/>
                  <a:pt x="1936106" y="2878836"/>
                </a:cubicBezTo>
                <a:cubicBezTo>
                  <a:pt x="1868456" y="3101921"/>
                  <a:pt x="1888077" y="3117917"/>
                  <a:pt x="1892675" y="3329004"/>
                </a:cubicBezTo>
                <a:cubicBezTo>
                  <a:pt x="1892857" y="3337322"/>
                  <a:pt x="1900192" y="3341796"/>
                  <a:pt x="1899228" y="3350036"/>
                </a:cubicBezTo>
                <a:cubicBezTo>
                  <a:pt x="1898341" y="3357610"/>
                  <a:pt x="1897336" y="3366343"/>
                  <a:pt x="1900151" y="3372961"/>
                </a:cubicBezTo>
                <a:cubicBezTo>
                  <a:pt x="1910908" y="3398261"/>
                  <a:pt x="1922406" y="3484721"/>
                  <a:pt x="1990501" y="3534353"/>
                </a:cubicBezTo>
                <a:cubicBezTo>
                  <a:pt x="2003767" y="3544022"/>
                  <a:pt x="2008323" y="3561245"/>
                  <a:pt x="2021437" y="3571470"/>
                </a:cubicBezTo>
                <a:cubicBezTo>
                  <a:pt x="2025016" y="3574261"/>
                  <a:pt x="2020269" y="3592646"/>
                  <a:pt x="2018181" y="3591732"/>
                </a:cubicBezTo>
                <a:cubicBezTo>
                  <a:pt x="2004976" y="3585946"/>
                  <a:pt x="2003443" y="3600319"/>
                  <a:pt x="1997603" y="3604678"/>
                </a:cubicBezTo>
                <a:cubicBezTo>
                  <a:pt x="1984648" y="3614347"/>
                  <a:pt x="1966328" y="3622564"/>
                  <a:pt x="1969358" y="3644369"/>
                </a:cubicBezTo>
                <a:cubicBezTo>
                  <a:pt x="1971692" y="3661164"/>
                  <a:pt x="1963913" y="3613172"/>
                  <a:pt x="1932012" y="3767689"/>
                </a:cubicBezTo>
                <a:cubicBezTo>
                  <a:pt x="1920892" y="3768970"/>
                  <a:pt x="1888857" y="3741057"/>
                  <a:pt x="1860410" y="3767834"/>
                </a:cubicBezTo>
                <a:cubicBezTo>
                  <a:pt x="1856817" y="3771213"/>
                  <a:pt x="1832844" y="3798566"/>
                  <a:pt x="1828479" y="3804141"/>
                </a:cubicBezTo>
                <a:cubicBezTo>
                  <a:pt x="1820480" y="3814358"/>
                  <a:pt x="1819693" y="3826729"/>
                  <a:pt x="1824776" y="3836094"/>
                </a:cubicBezTo>
                <a:cubicBezTo>
                  <a:pt x="1834403" y="3853828"/>
                  <a:pt x="1819415" y="3868792"/>
                  <a:pt x="1841469" y="3880018"/>
                </a:cubicBezTo>
                <a:cubicBezTo>
                  <a:pt x="1904738" y="3912221"/>
                  <a:pt x="1920605" y="3959170"/>
                  <a:pt x="1909642" y="3998049"/>
                </a:cubicBezTo>
                <a:cubicBezTo>
                  <a:pt x="1903602" y="4019468"/>
                  <a:pt x="1905895" y="4037729"/>
                  <a:pt x="1909920" y="4058114"/>
                </a:cubicBezTo>
                <a:cubicBezTo>
                  <a:pt x="1911859" y="4067946"/>
                  <a:pt x="1920460" y="4070566"/>
                  <a:pt x="1922968" y="4079321"/>
                </a:cubicBezTo>
                <a:cubicBezTo>
                  <a:pt x="1934714" y="4120304"/>
                  <a:pt x="1968904" y="4126989"/>
                  <a:pt x="1968723" y="4150384"/>
                </a:cubicBezTo>
                <a:cubicBezTo>
                  <a:pt x="1968543" y="4173819"/>
                  <a:pt x="1978017" y="4189215"/>
                  <a:pt x="1998841" y="4199471"/>
                </a:cubicBezTo>
                <a:cubicBezTo>
                  <a:pt x="2008397" y="4204178"/>
                  <a:pt x="2023164" y="4227940"/>
                  <a:pt x="2030227" y="4229645"/>
                </a:cubicBezTo>
                <a:cubicBezTo>
                  <a:pt x="2046316" y="4233528"/>
                  <a:pt x="2046379" y="4247915"/>
                  <a:pt x="2052651" y="4258422"/>
                </a:cubicBezTo>
                <a:cubicBezTo>
                  <a:pt x="2067305" y="4282965"/>
                  <a:pt x="2047936" y="4299701"/>
                  <a:pt x="2051567" y="4303752"/>
                </a:cubicBezTo>
                <a:cubicBezTo>
                  <a:pt x="2061208" y="4314503"/>
                  <a:pt x="2066034" y="4353894"/>
                  <a:pt x="2109329" y="4347650"/>
                </a:cubicBezTo>
                <a:cubicBezTo>
                  <a:pt x="2111917" y="4371054"/>
                  <a:pt x="2102394" y="4388777"/>
                  <a:pt x="2098600" y="4407654"/>
                </a:cubicBezTo>
                <a:cubicBezTo>
                  <a:pt x="2071929" y="4540341"/>
                  <a:pt x="1958733" y="4651723"/>
                  <a:pt x="1898344" y="4822955"/>
                </a:cubicBezTo>
                <a:cubicBezTo>
                  <a:pt x="1891656" y="4841915"/>
                  <a:pt x="1890577" y="4862098"/>
                  <a:pt x="1881772" y="4880537"/>
                </a:cubicBezTo>
                <a:cubicBezTo>
                  <a:pt x="1873206" y="4898477"/>
                  <a:pt x="1878571" y="4921184"/>
                  <a:pt x="1863948" y="4937656"/>
                </a:cubicBezTo>
                <a:cubicBezTo>
                  <a:pt x="1862977" y="4938748"/>
                  <a:pt x="1863646" y="4941467"/>
                  <a:pt x="1863848" y="4943400"/>
                </a:cubicBezTo>
                <a:cubicBezTo>
                  <a:pt x="1866354" y="4967426"/>
                  <a:pt x="1853294" y="4987991"/>
                  <a:pt x="1848731" y="5010477"/>
                </a:cubicBezTo>
                <a:cubicBezTo>
                  <a:pt x="1843302" y="5037241"/>
                  <a:pt x="1837518" y="5064302"/>
                  <a:pt x="1827812" y="5089677"/>
                </a:cubicBezTo>
                <a:cubicBezTo>
                  <a:pt x="1822219" y="5104298"/>
                  <a:pt x="1832529" y="5077036"/>
                  <a:pt x="1794547" y="5228071"/>
                </a:cubicBezTo>
                <a:cubicBezTo>
                  <a:pt x="1764465" y="5347689"/>
                  <a:pt x="1742270" y="5361037"/>
                  <a:pt x="1732362" y="5395966"/>
                </a:cubicBezTo>
                <a:cubicBezTo>
                  <a:pt x="1729567" y="5405819"/>
                  <a:pt x="1726161" y="5419389"/>
                  <a:pt x="1716151" y="5423750"/>
                </a:cubicBezTo>
                <a:cubicBezTo>
                  <a:pt x="1705468" y="5428405"/>
                  <a:pt x="1704679" y="5439566"/>
                  <a:pt x="1696218" y="5445011"/>
                </a:cubicBezTo>
                <a:cubicBezTo>
                  <a:pt x="1686809" y="5451066"/>
                  <a:pt x="1676842" y="5457373"/>
                  <a:pt x="1669888" y="5465844"/>
                </a:cubicBezTo>
                <a:cubicBezTo>
                  <a:pt x="1660532" y="5477239"/>
                  <a:pt x="1646558" y="5482765"/>
                  <a:pt x="1638174" y="5495866"/>
                </a:cubicBezTo>
                <a:cubicBezTo>
                  <a:pt x="1625617" y="5515488"/>
                  <a:pt x="1599793" y="5528713"/>
                  <a:pt x="1590838" y="5549648"/>
                </a:cubicBezTo>
                <a:cubicBezTo>
                  <a:pt x="1584898" y="5563539"/>
                  <a:pt x="1554064" y="5606764"/>
                  <a:pt x="1563781" y="5645697"/>
                </a:cubicBezTo>
                <a:cubicBezTo>
                  <a:pt x="1579466" y="5708538"/>
                  <a:pt x="1638298" y="5780184"/>
                  <a:pt x="1661151" y="5802198"/>
                </a:cubicBezTo>
                <a:cubicBezTo>
                  <a:pt x="1669267" y="5810017"/>
                  <a:pt x="1680565" y="5817792"/>
                  <a:pt x="1681916" y="5830795"/>
                </a:cubicBezTo>
                <a:cubicBezTo>
                  <a:pt x="1682978" y="5841007"/>
                  <a:pt x="1681054" y="5851624"/>
                  <a:pt x="1687999" y="5860576"/>
                </a:cubicBezTo>
                <a:cubicBezTo>
                  <a:pt x="1683997" y="5888515"/>
                  <a:pt x="1694083" y="5915440"/>
                  <a:pt x="1693924" y="5943125"/>
                </a:cubicBezTo>
                <a:cubicBezTo>
                  <a:pt x="1693323" y="6046348"/>
                  <a:pt x="1732527" y="6051669"/>
                  <a:pt x="1747207" y="6117466"/>
                </a:cubicBezTo>
                <a:cubicBezTo>
                  <a:pt x="1762306" y="6185144"/>
                  <a:pt x="1788966" y="6156653"/>
                  <a:pt x="1828109" y="6208316"/>
                </a:cubicBezTo>
                <a:cubicBezTo>
                  <a:pt x="1829862" y="6210629"/>
                  <a:pt x="1831941" y="6213858"/>
                  <a:pt x="1834328" y="6214330"/>
                </a:cubicBezTo>
                <a:cubicBezTo>
                  <a:pt x="1845104" y="6216454"/>
                  <a:pt x="1855836" y="6227576"/>
                  <a:pt x="1865257" y="6222722"/>
                </a:cubicBezTo>
                <a:cubicBezTo>
                  <a:pt x="1890640" y="6209638"/>
                  <a:pt x="1911470" y="6230086"/>
                  <a:pt x="1921959" y="6200736"/>
                </a:cubicBezTo>
                <a:cubicBezTo>
                  <a:pt x="1943521" y="6140395"/>
                  <a:pt x="1960392" y="6173459"/>
                  <a:pt x="1946807" y="6057127"/>
                </a:cubicBezTo>
                <a:cubicBezTo>
                  <a:pt x="1941132" y="6008515"/>
                  <a:pt x="1946544" y="5959396"/>
                  <a:pt x="1941253" y="5910091"/>
                </a:cubicBezTo>
                <a:cubicBezTo>
                  <a:pt x="1933641" y="5839166"/>
                  <a:pt x="1945289" y="5767137"/>
                  <a:pt x="1934664" y="5695739"/>
                </a:cubicBezTo>
                <a:cubicBezTo>
                  <a:pt x="1931491" y="5674416"/>
                  <a:pt x="1934401" y="5652477"/>
                  <a:pt x="1939255" y="5630681"/>
                </a:cubicBezTo>
                <a:cubicBezTo>
                  <a:pt x="1959148" y="5541360"/>
                  <a:pt x="1956782" y="5561667"/>
                  <a:pt x="1993007" y="5479926"/>
                </a:cubicBezTo>
                <a:cubicBezTo>
                  <a:pt x="2043060" y="5366988"/>
                  <a:pt x="2070113" y="5344110"/>
                  <a:pt x="2087792" y="5305281"/>
                </a:cubicBezTo>
                <a:cubicBezTo>
                  <a:pt x="2089534" y="5301454"/>
                  <a:pt x="2100331" y="5303116"/>
                  <a:pt x="2096790" y="5307948"/>
                </a:cubicBezTo>
                <a:cubicBezTo>
                  <a:pt x="2084676" y="5324474"/>
                  <a:pt x="2083236" y="5345248"/>
                  <a:pt x="2074924" y="5363342"/>
                </a:cubicBezTo>
                <a:cubicBezTo>
                  <a:pt x="2067987" y="5378443"/>
                  <a:pt x="2062158" y="5394187"/>
                  <a:pt x="2063204" y="5411169"/>
                </a:cubicBezTo>
                <a:cubicBezTo>
                  <a:pt x="2064786" y="5436754"/>
                  <a:pt x="2062036" y="5462089"/>
                  <a:pt x="2067802" y="5488116"/>
                </a:cubicBezTo>
                <a:cubicBezTo>
                  <a:pt x="2076783" y="5528637"/>
                  <a:pt x="2035754" y="5582117"/>
                  <a:pt x="2039531" y="5613457"/>
                </a:cubicBezTo>
                <a:cubicBezTo>
                  <a:pt x="2040241" y="5619337"/>
                  <a:pt x="2017339" y="5701875"/>
                  <a:pt x="2016320" y="5706097"/>
                </a:cubicBezTo>
                <a:cubicBezTo>
                  <a:pt x="2008217" y="5739703"/>
                  <a:pt x="2008182" y="5777065"/>
                  <a:pt x="2004561" y="5811444"/>
                </a:cubicBezTo>
                <a:cubicBezTo>
                  <a:pt x="1985768" y="5989857"/>
                  <a:pt x="1966423" y="6094891"/>
                  <a:pt x="1968471" y="6325199"/>
                </a:cubicBezTo>
                <a:cubicBezTo>
                  <a:pt x="1968938" y="6377805"/>
                  <a:pt x="1963183" y="6439933"/>
                  <a:pt x="1976084" y="6490914"/>
                </a:cubicBezTo>
                <a:cubicBezTo>
                  <a:pt x="1989686" y="6544659"/>
                  <a:pt x="1990420" y="6605960"/>
                  <a:pt x="1997442" y="6661267"/>
                </a:cubicBezTo>
                <a:cubicBezTo>
                  <a:pt x="2109859" y="7546710"/>
                  <a:pt x="2045660" y="7256925"/>
                  <a:pt x="2050560" y="7548078"/>
                </a:cubicBezTo>
                <a:cubicBezTo>
                  <a:pt x="2051950" y="7630768"/>
                  <a:pt x="2081027" y="7848861"/>
                  <a:pt x="2080734" y="7875875"/>
                </a:cubicBezTo>
                <a:cubicBezTo>
                  <a:pt x="2080406" y="7906171"/>
                  <a:pt x="2100480" y="7936410"/>
                  <a:pt x="2108245" y="7965828"/>
                </a:cubicBezTo>
                <a:cubicBezTo>
                  <a:pt x="2125372" y="8030730"/>
                  <a:pt x="2125618" y="8114482"/>
                  <a:pt x="2120040" y="8138872"/>
                </a:cubicBezTo>
                <a:cubicBezTo>
                  <a:pt x="1992859" y="8694947"/>
                  <a:pt x="2170419" y="9238913"/>
                  <a:pt x="2155116" y="9576645"/>
                </a:cubicBezTo>
                <a:cubicBezTo>
                  <a:pt x="2153179" y="9619422"/>
                  <a:pt x="2193519" y="9776569"/>
                  <a:pt x="2138760" y="10070285"/>
                </a:cubicBezTo>
                <a:cubicBezTo>
                  <a:pt x="2119589" y="10173149"/>
                  <a:pt x="2105932" y="10216824"/>
                  <a:pt x="2010903" y="10284986"/>
                </a:cubicBezTo>
                <a:cubicBezTo>
                  <a:pt x="1972161" y="10312775"/>
                  <a:pt x="1927206" y="10330257"/>
                  <a:pt x="1889441" y="10360367"/>
                </a:cubicBezTo>
                <a:cubicBezTo>
                  <a:pt x="1875669" y="10371346"/>
                  <a:pt x="1791667" y="10409619"/>
                  <a:pt x="1769512" y="10423632"/>
                </a:cubicBezTo>
                <a:cubicBezTo>
                  <a:pt x="1766713" y="10425402"/>
                  <a:pt x="1764284" y="10425869"/>
                  <a:pt x="1761546" y="10425645"/>
                </a:cubicBezTo>
                <a:cubicBezTo>
                  <a:pt x="1733109" y="10423339"/>
                  <a:pt x="1735372" y="10450123"/>
                  <a:pt x="1697994" y="10449269"/>
                </a:cubicBezTo>
                <a:cubicBezTo>
                  <a:pt x="1678469" y="10448823"/>
                  <a:pt x="1658820" y="10450405"/>
                  <a:pt x="1639425" y="10448755"/>
                </a:cubicBezTo>
                <a:cubicBezTo>
                  <a:pt x="1623920" y="10447433"/>
                  <a:pt x="1613958" y="10457216"/>
                  <a:pt x="1606560" y="10465838"/>
                </a:cubicBezTo>
                <a:cubicBezTo>
                  <a:pt x="1550374" y="10531322"/>
                  <a:pt x="1514775" y="10541242"/>
                  <a:pt x="1488356" y="10585989"/>
                </a:cubicBezTo>
                <a:cubicBezTo>
                  <a:pt x="1478743" y="10602271"/>
                  <a:pt x="1476502" y="10613493"/>
                  <a:pt x="1404170" y="10606958"/>
                </a:cubicBezTo>
                <a:cubicBezTo>
                  <a:pt x="1356927" y="10602693"/>
                  <a:pt x="1367788" y="10620561"/>
                  <a:pt x="1346450" y="10619051"/>
                </a:cubicBezTo>
                <a:cubicBezTo>
                  <a:pt x="1314630" y="10616804"/>
                  <a:pt x="1286478" y="10645567"/>
                  <a:pt x="1253580" y="10642786"/>
                </a:cubicBezTo>
                <a:cubicBezTo>
                  <a:pt x="1247351" y="10642257"/>
                  <a:pt x="1240458" y="10645359"/>
                  <a:pt x="1234867" y="10646089"/>
                </a:cubicBezTo>
                <a:cubicBezTo>
                  <a:pt x="1220529" y="10647959"/>
                  <a:pt x="1212892" y="10659485"/>
                  <a:pt x="1200895" y="10663885"/>
                </a:cubicBezTo>
                <a:cubicBezTo>
                  <a:pt x="1162963" y="10677799"/>
                  <a:pt x="1177460" y="10708767"/>
                  <a:pt x="1148876" y="10712321"/>
                </a:cubicBezTo>
                <a:cubicBezTo>
                  <a:pt x="1112669" y="10716822"/>
                  <a:pt x="1120722" y="10794459"/>
                  <a:pt x="1155068" y="10806821"/>
                </a:cubicBezTo>
                <a:cubicBezTo>
                  <a:pt x="1176346" y="10814483"/>
                  <a:pt x="1188463" y="10836406"/>
                  <a:pt x="1230897" y="10836356"/>
                </a:cubicBezTo>
                <a:cubicBezTo>
                  <a:pt x="2709673" y="10834630"/>
                  <a:pt x="2639226" y="10849885"/>
                  <a:pt x="2655259" y="10805768"/>
                </a:cubicBezTo>
                <a:cubicBezTo>
                  <a:pt x="2705416" y="10667738"/>
                  <a:pt x="2652646" y="10664504"/>
                  <a:pt x="2651936" y="10383941"/>
                </a:cubicBezTo>
                <a:cubicBezTo>
                  <a:pt x="2650759" y="9918898"/>
                  <a:pt x="2762150" y="9162087"/>
                  <a:pt x="2808548" y="9055003"/>
                </a:cubicBezTo>
                <a:cubicBezTo>
                  <a:pt x="2924515" y="8787319"/>
                  <a:pt x="2879188" y="8606271"/>
                  <a:pt x="2830477" y="8072743"/>
                </a:cubicBezTo>
                <a:cubicBezTo>
                  <a:pt x="2805329" y="7797323"/>
                  <a:pt x="2803194" y="7855448"/>
                  <a:pt x="2848169" y="7653225"/>
                </a:cubicBezTo>
                <a:cubicBezTo>
                  <a:pt x="2896302" y="7436934"/>
                  <a:pt x="2872698" y="7353121"/>
                  <a:pt x="2890629" y="7283398"/>
                </a:cubicBezTo>
                <a:cubicBezTo>
                  <a:pt x="2898585" y="7252464"/>
                  <a:pt x="2904707" y="7220902"/>
                  <a:pt x="2911347" y="7189916"/>
                </a:cubicBezTo>
                <a:cubicBezTo>
                  <a:pt x="2917502" y="7161197"/>
                  <a:pt x="2926303" y="7133132"/>
                  <a:pt x="2932610" y="7104489"/>
                </a:cubicBezTo>
                <a:cubicBezTo>
                  <a:pt x="2946334" y="7042182"/>
                  <a:pt x="2970696" y="6937059"/>
                  <a:pt x="3002490" y="6881639"/>
                </a:cubicBezTo>
                <a:cubicBezTo>
                  <a:pt x="3003278" y="6880264"/>
                  <a:pt x="3007509" y="6880864"/>
                  <a:pt x="3010154" y="6880553"/>
                </a:cubicBezTo>
                <a:cubicBezTo>
                  <a:pt x="3006049" y="6881035"/>
                  <a:pt x="3022964" y="6899118"/>
                  <a:pt x="3023305" y="6899779"/>
                </a:cubicBezTo>
                <a:cubicBezTo>
                  <a:pt x="3029936" y="6912589"/>
                  <a:pt x="3022041" y="6905988"/>
                  <a:pt x="3041282" y="7019564"/>
                </a:cubicBezTo>
                <a:cubicBezTo>
                  <a:pt x="3140148" y="7603259"/>
                  <a:pt x="3411203" y="7927766"/>
                  <a:pt x="3499668" y="8199533"/>
                </a:cubicBezTo>
                <a:cubicBezTo>
                  <a:pt x="3529585" y="8291438"/>
                  <a:pt x="3520298" y="8311083"/>
                  <a:pt x="3535021" y="8360430"/>
                </a:cubicBezTo>
                <a:cubicBezTo>
                  <a:pt x="3556545" y="8432755"/>
                  <a:pt x="3504880" y="8541545"/>
                  <a:pt x="3528026" y="8802183"/>
                </a:cubicBezTo>
                <a:cubicBezTo>
                  <a:pt x="3536967" y="8902889"/>
                  <a:pt x="3545149" y="8934264"/>
                  <a:pt x="3665679" y="9615856"/>
                </a:cubicBezTo>
                <a:cubicBezTo>
                  <a:pt x="3703972" y="9832405"/>
                  <a:pt x="3744812" y="10027542"/>
                  <a:pt x="3668872" y="10217692"/>
                </a:cubicBezTo>
                <a:cubicBezTo>
                  <a:pt x="3640749" y="10245154"/>
                  <a:pt x="3640649" y="10282579"/>
                  <a:pt x="3633951" y="10317460"/>
                </a:cubicBezTo>
                <a:cubicBezTo>
                  <a:pt x="3627628" y="10350396"/>
                  <a:pt x="3652922" y="10417729"/>
                  <a:pt x="3651769" y="10452077"/>
                </a:cubicBezTo>
                <a:cubicBezTo>
                  <a:pt x="3651032" y="10473997"/>
                  <a:pt x="3645637" y="10495892"/>
                  <a:pt x="3645637" y="10518691"/>
                </a:cubicBezTo>
                <a:cubicBezTo>
                  <a:pt x="3643396" y="10580052"/>
                  <a:pt x="3655693" y="10620797"/>
                  <a:pt x="3613009" y="10636050"/>
                </a:cubicBezTo>
                <a:cubicBezTo>
                  <a:pt x="3605425" y="10638761"/>
                  <a:pt x="3602271" y="10645661"/>
                  <a:pt x="3596080" y="10647433"/>
                </a:cubicBezTo>
                <a:cubicBezTo>
                  <a:pt x="3588884" y="10649494"/>
                  <a:pt x="3581945" y="10649129"/>
                  <a:pt x="3575894" y="10655884"/>
                </a:cubicBezTo>
                <a:cubicBezTo>
                  <a:pt x="3565552" y="10667429"/>
                  <a:pt x="3559129" y="10679024"/>
                  <a:pt x="3556606" y="10695168"/>
                </a:cubicBezTo>
                <a:cubicBezTo>
                  <a:pt x="3554314" y="10709834"/>
                  <a:pt x="3533130" y="10716907"/>
                  <a:pt x="3534109" y="10735422"/>
                </a:cubicBezTo>
                <a:cubicBezTo>
                  <a:pt x="3534752" y="10747594"/>
                  <a:pt x="3529650" y="10756816"/>
                  <a:pt x="3516317" y="10762426"/>
                </a:cubicBezTo>
                <a:cubicBezTo>
                  <a:pt x="3495044" y="10771382"/>
                  <a:pt x="3489647" y="10792886"/>
                  <a:pt x="3468212" y="10794389"/>
                </a:cubicBezTo>
                <a:cubicBezTo>
                  <a:pt x="3445612" y="10795974"/>
                  <a:pt x="3440905" y="10814625"/>
                  <a:pt x="3435232" y="10829148"/>
                </a:cubicBezTo>
                <a:cubicBezTo>
                  <a:pt x="3427153" y="10849837"/>
                  <a:pt x="3436095" y="10859137"/>
                  <a:pt x="3458906" y="10859395"/>
                </a:cubicBezTo>
                <a:cubicBezTo>
                  <a:pt x="3459625" y="10859402"/>
                  <a:pt x="4095431" y="10859398"/>
                  <a:pt x="4094760" y="10859398"/>
                </a:cubicBezTo>
                <a:cubicBezTo>
                  <a:pt x="4117278" y="10859398"/>
                  <a:pt x="4143122" y="10853364"/>
                  <a:pt x="4156932" y="10836597"/>
                </a:cubicBezTo>
                <a:cubicBezTo>
                  <a:pt x="4165859" y="10825764"/>
                  <a:pt x="4183633" y="10791127"/>
                  <a:pt x="4185964" y="10772247"/>
                </a:cubicBezTo>
                <a:cubicBezTo>
                  <a:pt x="4192490" y="10719392"/>
                  <a:pt x="4106173" y="10671878"/>
                  <a:pt x="4108406" y="10631268"/>
                </a:cubicBezTo>
                <a:cubicBezTo>
                  <a:pt x="4108591" y="10627897"/>
                  <a:pt x="4095701" y="10591040"/>
                  <a:pt x="4106404" y="10553276"/>
                </a:cubicBezTo>
                <a:cubicBezTo>
                  <a:pt x="4130068" y="10469771"/>
                  <a:pt x="4125951" y="10491940"/>
                  <a:pt x="4126053" y="10403131"/>
                </a:cubicBezTo>
                <a:cubicBezTo>
                  <a:pt x="4126081" y="10378772"/>
                  <a:pt x="4102316" y="10350071"/>
                  <a:pt x="4103120" y="10304439"/>
                </a:cubicBezTo>
                <a:cubicBezTo>
                  <a:pt x="4106039" y="10139225"/>
                  <a:pt x="4098122" y="10204533"/>
                  <a:pt x="4155206" y="9914218"/>
                </a:cubicBezTo>
                <a:cubicBezTo>
                  <a:pt x="4233191" y="9517581"/>
                  <a:pt x="4307394" y="8750480"/>
                  <a:pt x="4238295" y="8377618"/>
                </a:cubicBezTo>
                <a:cubicBezTo>
                  <a:pt x="4185054" y="8090309"/>
                  <a:pt x="4084090" y="7898993"/>
                  <a:pt x="4049889" y="7676562"/>
                </a:cubicBezTo>
                <a:cubicBezTo>
                  <a:pt x="3968587" y="7147766"/>
                  <a:pt x="3979032" y="7370303"/>
                  <a:pt x="3998036" y="6589120"/>
                </a:cubicBezTo>
                <a:cubicBezTo>
                  <a:pt x="3998487" y="6570572"/>
                  <a:pt x="4010474" y="6082590"/>
                  <a:pt x="4010231" y="6073939"/>
                </a:cubicBezTo>
                <a:cubicBezTo>
                  <a:pt x="4005626" y="5909548"/>
                  <a:pt x="3997343" y="5861501"/>
                  <a:pt x="4040661" y="5699979"/>
                </a:cubicBezTo>
                <a:cubicBezTo>
                  <a:pt x="4077843" y="5561332"/>
                  <a:pt x="4103367" y="5532696"/>
                  <a:pt x="4110254" y="5382509"/>
                </a:cubicBezTo>
                <a:cubicBezTo>
                  <a:pt x="4122819" y="5108543"/>
                  <a:pt x="4054528" y="4829162"/>
                  <a:pt x="4029923" y="4781704"/>
                </a:cubicBezTo>
                <a:cubicBezTo>
                  <a:pt x="4006480" y="4736490"/>
                  <a:pt x="4029156" y="4708855"/>
                  <a:pt x="4112915" y="4416627"/>
                </a:cubicBezTo>
                <a:cubicBezTo>
                  <a:pt x="4113082" y="4416040"/>
                  <a:pt x="4177941" y="4227469"/>
                  <a:pt x="4184120" y="4191287"/>
                </a:cubicBezTo>
                <a:cubicBezTo>
                  <a:pt x="4199732" y="4099871"/>
                  <a:pt x="4213136" y="4068194"/>
                  <a:pt x="4250260" y="4016471"/>
                </a:cubicBezTo>
                <a:cubicBezTo>
                  <a:pt x="4257299" y="4006663"/>
                  <a:pt x="4317658" y="3935271"/>
                  <a:pt x="4325976" y="3918866"/>
                </a:cubicBezTo>
                <a:cubicBezTo>
                  <a:pt x="4357668" y="3856379"/>
                  <a:pt x="4445245" y="3775064"/>
                  <a:pt x="4494909" y="3689983"/>
                </a:cubicBezTo>
                <a:cubicBezTo>
                  <a:pt x="4596041" y="3516732"/>
                  <a:pt x="4547914" y="3568912"/>
                  <a:pt x="4716843" y="3339603"/>
                </a:cubicBezTo>
                <a:cubicBezTo>
                  <a:pt x="4751745" y="3292227"/>
                  <a:pt x="4883921" y="3138495"/>
                  <a:pt x="4909879" y="2983091"/>
                </a:cubicBezTo>
                <a:cubicBezTo>
                  <a:pt x="4963149" y="2664183"/>
                  <a:pt x="5112107" y="2499731"/>
                  <a:pt x="4962741" y="2159630"/>
                </a:cubicBezTo>
                <a:close/>
                <a:moveTo>
                  <a:pt x="2794856" y="3886421"/>
                </a:moveTo>
                <a:cubicBezTo>
                  <a:pt x="2788380" y="3886269"/>
                  <a:pt x="2785793" y="3890936"/>
                  <a:pt x="2783300" y="3895610"/>
                </a:cubicBezTo>
                <a:cubicBezTo>
                  <a:pt x="2781814" y="3898392"/>
                  <a:pt x="2779874" y="3899428"/>
                  <a:pt x="2776632" y="3899637"/>
                </a:cubicBezTo>
                <a:cubicBezTo>
                  <a:pt x="2767777" y="3900203"/>
                  <a:pt x="2759476" y="3898492"/>
                  <a:pt x="2751492" y="3894861"/>
                </a:cubicBezTo>
                <a:cubicBezTo>
                  <a:pt x="2750574" y="3894444"/>
                  <a:pt x="2749727" y="3892989"/>
                  <a:pt x="2749027" y="3893106"/>
                </a:cubicBezTo>
                <a:cubicBezTo>
                  <a:pt x="2740622" y="3894516"/>
                  <a:pt x="2738429" y="3887991"/>
                  <a:pt x="2735518" y="3882579"/>
                </a:cubicBezTo>
                <a:cubicBezTo>
                  <a:pt x="2732389" y="3876762"/>
                  <a:pt x="2729580" y="3870781"/>
                  <a:pt x="2731242" y="3864357"/>
                </a:cubicBezTo>
                <a:cubicBezTo>
                  <a:pt x="2730495" y="3855048"/>
                  <a:pt x="2734037" y="3846982"/>
                  <a:pt x="2735625" y="3838592"/>
                </a:cubicBezTo>
                <a:cubicBezTo>
                  <a:pt x="2736274" y="3835162"/>
                  <a:pt x="2738498" y="3831081"/>
                  <a:pt x="2742336" y="3831062"/>
                </a:cubicBezTo>
                <a:cubicBezTo>
                  <a:pt x="2745365" y="3831047"/>
                  <a:pt x="2748971" y="3831488"/>
                  <a:pt x="2751784" y="3832610"/>
                </a:cubicBezTo>
                <a:cubicBezTo>
                  <a:pt x="2753945" y="3833473"/>
                  <a:pt x="2757057" y="3835616"/>
                  <a:pt x="2757098" y="3838789"/>
                </a:cubicBezTo>
                <a:cubicBezTo>
                  <a:pt x="2757146" y="3842670"/>
                  <a:pt x="2760884" y="3845813"/>
                  <a:pt x="2759304" y="3849770"/>
                </a:cubicBezTo>
                <a:cubicBezTo>
                  <a:pt x="2757912" y="3853263"/>
                  <a:pt x="2761112" y="3855965"/>
                  <a:pt x="2759847" y="3860052"/>
                </a:cubicBezTo>
                <a:cubicBezTo>
                  <a:pt x="2758347" y="3864902"/>
                  <a:pt x="2764810" y="3870846"/>
                  <a:pt x="2770855" y="3871122"/>
                </a:cubicBezTo>
                <a:cubicBezTo>
                  <a:pt x="2776856" y="3871396"/>
                  <a:pt x="2781990" y="3874271"/>
                  <a:pt x="2787515" y="3875286"/>
                </a:cubicBezTo>
                <a:cubicBezTo>
                  <a:pt x="2793292" y="3876348"/>
                  <a:pt x="2792973" y="3881606"/>
                  <a:pt x="2796218" y="3884136"/>
                </a:cubicBezTo>
                <a:cubicBezTo>
                  <a:pt x="2796935" y="3884701"/>
                  <a:pt x="2795896" y="3886445"/>
                  <a:pt x="2794856" y="3886421"/>
                </a:cubicBezTo>
                <a:close/>
                <a:moveTo>
                  <a:pt x="2954706" y="4117576"/>
                </a:moveTo>
                <a:cubicBezTo>
                  <a:pt x="2955764" y="4120426"/>
                  <a:pt x="2953171" y="4122964"/>
                  <a:pt x="2951029" y="4123043"/>
                </a:cubicBezTo>
                <a:cubicBezTo>
                  <a:pt x="2940192" y="4123440"/>
                  <a:pt x="2931015" y="4129050"/>
                  <a:pt x="2921014" y="4131991"/>
                </a:cubicBezTo>
                <a:cubicBezTo>
                  <a:pt x="2910098" y="4135201"/>
                  <a:pt x="2899463" y="4139236"/>
                  <a:pt x="2889209" y="4144275"/>
                </a:cubicBezTo>
                <a:cubicBezTo>
                  <a:pt x="2879616" y="4148988"/>
                  <a:pt x="2871276" y="4155384"/>
                  <a:pt x="2862771" y="4161796"/>
                </a:cubicBezTo>
                <a:cubicBezTo>
                  <a:pt x="2844503" y="4175570"/>
                  <a:pt x="2828727" y="4191922"/>
                  <a:pt x="2811447" y="4207014"/>
                </a:cubicBezTo>
                <a:cubicBezTo>
                  <a:pt x="2814359" y="4196335"/>
                  <a:pt x="2817593" y="4185732"/>
                  <a:pt x="2820111" y="4174959"/>
                </a:cubicBezTo>
                <a:cubicBezTo>
                  <a:pt x="2824020" y="4158227"/>
                  <a:pt x="2828548" y="4141673"/>
                  <a:pt x="2835896" y="4126144"/>
                </a:cubicBezTo>
                <a:cubicBezTo>
                  <a:pt x="2843207" y="4110691"/>
                  <a:pt x="2851625" y="4095768"/>
                  <a:pt x="2859179" y="4080426"/>
                </a:cubicBezTo>
                <a:cubicBezTo>
                  <a:pt x="2861741" y="4075220"/>
                  <a:pt x="2866413" y="4071400"/>
                  <a:pt x="2868096" y="4065666"/>
                </a:cubicBezTo>
                <a:cubicBezTo>
                  <a:pt x="2868517" y="4064235"/>
                  <a:pt x="2870303" y="4064204"/>
                  <a:pt x="2871706" y="4065064"/>
                </a:cubicBezTo>
                <a:cubicBezTo>
                  <a:pt x="2879203" y="4069669"/>
                  <a:pt x="2887046" y="4073802"/>
                  <a:pt x="2894130" y="4078973"/>
                </a:cubicBezTo>
                <a:cubicBezTo>
                  <a:pt x="2908406" y="4089394"/>
                  <a:pt x="2924224" y="4096971"/>
                  <a:pt x="2939877" y="4104868"/>
                </a:cubicBezTo>
                <a:cubicBezTo>
                  <a:pt x="2943730" y="4106812"/>
                  <a:pt x="2947908" y="4108745"/>
                  <a:pt x="2951870" y="4109835"/>
                </a:cubicBezTo>
                <a:cubicBezTo>
                  <a:pt x="2957764" y="4111460"/>
                  <a:pt x="2953792" y="4115117"/>
                  <a:pt x="2954706" y="4117576"/>
                </a:cubicBezTo>
                <a:close/>
              </a:path>
            </a:pathLst>
          </a:custGeom>
          <a:blipFill dpi="0" rotWithShape="1">
            <a:blip r:embed="rId3"/>
            <a:srcRect/>
            <a:tile tx="1955800" ty="0" sx="100000" sy="100000" flip="none" algn="tl"/>
          </a:blip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14">
            <a:extLst>
              <a:ext uri="{FF2B5EF4-FFF2-40B4-BE49-F238E27FC236}">
                <a16:creationId xmlns:a16="http://schemas.microsoft.com/office/drawing/2014/main" id="{3B8ABFA7-1CC3-B460-B73B-CD6C83E90D3E}"/>
              </a:ext>
            </a:extLst>
          </p:cNvPr>
          <p:cNvSpPr/>
          <p:nvPr/>
        </p:nvSpPr>
        <p:spPr>
          <a:xfrm>
            <a:off x="5341301" y="539001"/>
            <a:ext cx="5027404" cy="10859398"/>
          </a:xfrm>
          <a:custGeom>
            <a:avLst/>
            <a:gdLst>
              <a:gd name="connsiteX0" fmla="*/ 4962741 w 5027404"/>
              <a:gd name="connsiteY0" fmla="*/ 2159630 h 10859398"/>
              <a:gd name="connsiteX1" fmla="*/ 4864494 w 5027404"/>
              <a:gd name="connsiteY1" fmla="*/ 1977591 h 10859398"/>
              <a:gd name="connsiteX2" fmla="*/ 4845787 w 5027404"/>
              <a:gd name="connsiteY2" fmla="*/ 1923857 h 10859398"/>
              <a:gd name="connsiteX3" fmla="*/ 4825786 w 5027404"/>
              <a:gd name="connsiteY3" fmla="*/ 1902659 h 10859398"/>
              <a:gd name="connsiteX4" fmla="*/ 4755313 w 5027404"/>
              <a:gd name="connsiteY4" fmla="*/ 1823051 h 10859398"/>
              <a:gd name="connsiteX5" fmla="*/ 4633858 w 5027404"/>
              <a:gd name="connsiteY5" fmla="*/ 1733946 h 10859398"/>
              <a:gd name="connsiteX6" fmla="*/ 4607999 w 5027404"/>
              <a:gd name="connsiteY6" fmla="*/ 1720152 h 10859398"/>
              <a:gd name="connsiteX7" fmla="*/ 4574096 w 5027404"/>
              <a:gd name="connsiteY7" fmla="*/ 1681536 h 10859398"/>
              <a:gd name="connsiteX8" fmla="*/ 4540078 w 5027404"/>
              <a:gd name="connsiteY8" fmla="*/ 1674714 h 10859398"/>
              <a:gd name="connsiteX9" fmla="*/ 4442422 w 5027404"/>
              <a:gd name="connsiteY9" fmla="*/ 1584043 h 10859398"/>
              <a:gd name="connsiteX10" fmla="*/ 4373475 w 5027404"/>
              <a:gd name="connsiteY10" fmla="*/ 1343405 h 10859398"/>
              <a:gd name="connsiteX11" fmla="*/ 4365922 w 5027404"/>
              <a:gd name="connsiteY11" fmla="*/ 1222188 h 10859398"/>
              <a:gd name="connsiteX12" fmla="*/ 4372357 w 5027404"/>
              <a:gd name="connsiteY12" fmla="*/ 1195183 h 10859398"/>
              <a:gd name="connsiteX13" fmla="*/ 4378064 w 5027404"/>
              <a:gd name="connsiteY13" fmla="*/ 1141965 h 10859398"/>
              <a:gd name="connsiteX14" fmla="*/ 4383955 w 5027404"/>
              <a:gd name="connsiteY14" fmla="*/ 1103371 h 10859398"/>
              <a:gd name="connsiteX15" fmla="*/ 4390010 w 5027404"/>
              <a:gd name="connsiteY15" fmla="*/ 1061810 h 10859398"/>
              <a:gd name="connsiteX16" fmla="*/ 4407118 w 5027404"/>
              <a:gd name="connsiteY16" fmla="*/ 1010421 h 10859398"/>
              <a:gd name="connsiteX17" fmla="*/ 4431202 w 5027404"/>
              <a:gd name="connsiteY17" fmla="*/ 961719 h 10859398"/>
              <a:gd name="connsiteX18" fmla="*/ 4443853 w 5027404"/>
              <a:gd name="connsiteY18" fmla="*/ 922771 h 10859398"/>
              <a:gd name="connsiteX19" fmla="*/ 4507000 w 5027404"/>
              <a:gd name="connsiteY19" fmla="*/ 758772 h 10859398"/>
              <a:gd name="connsiteX20" fmla="*/ 4516437 w 5027404"/>
              <a:gd name="connsiteY20" fmla="*/ 730184 h 10859398"/>
              <a:gd name="connsiteX21" fmla="*/ 4523935 w 5027404"/>
              <a:gd name="connsiteY21" fmla="*/ 701400 h 10859398"/>
              <a:gd name="connsiteX22" fmla="*/ 4524771 w 5027404"/>
              <a:gd name="connsiteY22" fmla="*/ 669382 h 10859398"/>
              <a:gd name="connsiteX23" fmla="*/ 4518809 w 5027404"/>
              <a:gd name="connsiteY23" fmla="*/ 566307 h 10859398"/>
              <a:gd name="connsiteX24" fmla="*/ 4513937 w 5027404"/>
              <a:gd name="connsiteY24" fmla="*/ 553862 h 10859398"/>
              <a:gd name="connsiteX25" fmla="*/ 4501136 w 5027404"/>
              <a:gd name="connsiteY25" fmla="*/ 488606 h 10859398"/>
              <a:gd name="connsiteX26" fmla="*/ 4447028 w 5027404"/>
              <a:gd name="connsiteY26" fmla="*/ 311422 h 10859398"/>
              <a:gd name="connsiteX27" fmla="*/ 4422812 w 5027404"/>
              <a:gd name="connsiteY27" fmla="*/ 268966 h 10859398"/>
              <a:gd name="connsiteX28" fmla="*/ 4404266 w 5027404"/>
              <a:gd name="connsiteY28" fmla="*/ 233786 h 10859398"/>
              <a:gd name="connsiteX29" fmla="*/ 4383920 w 5027404"/>
              <a:gd name="connsiteY29" fmla="*/ 213413 h 10859398"/>
              <a:gd name="connsiteX30" fmla="*/ 4335090 w 5027404"/>
              <a:gd name="connsiteY30" fmla="*/ 152027 h 10859398"/>
              <a:gd name="connsiteX31" fmla="*/ 4287593 w 5027404"/>
              <a:gd name="connsiteY31" fmla="*/ 105814 h 10859398"/>
              <a:gd name="connsiteX32" fmla="*/ 4278979 w 5027404"/>
              <a:gd name="connsiteY32" fmla="*/ 99303 h 10859398"/>
              <a:gd name="connsiteX33" fmla="*/ 4248169 w 5027404"/>
              <a:gd name="connsiteY33" fmla="*/ 81344 h 10859398"/>
              <a:gd name="connsiteX34" fmla="*/ 4208912 w 5027404"/>
              <a:gd name="connsiteY34" fmla="*/ 56013 h 10859398"/>
              <a:gd name="connsiteX35" fmla="*/ 4193674 w 5027404"/>
              <a:gd name="connsiteY35" fmla="*/ 35022 h 10859398"/>
              <a:gd name="connsiteX36" fmla="*/ 4178367 w 5027404"/>
              <a:gd name="connsiteY36" fmla="*/ 66492 h 10859398"/>
              <a:gd name="connsiteX37" fmla="*/ 4145270 w 5027404"/>
              <a:gd name="connsiteY37" fmla="*/ 32476 h 10859398"/>
              <a:gd name="connsiteX38" fmla="*/ 4112483 w 5027404"/>
              <a:gd name="connsiteY38" fmla="*/ 18400 h 10859398"/>
              <a:gd name="connsiteX39" fmla="*/ 4107257 w 5027404"/>
              <a:gd name="connsiteY39" fmla="*/ 17054 h 10859398"/>
              <a:gd name="connsiteX40" fmla="*/ 4021385 w 5027404"/>
              <a:gd name="connsiteY40" fmla="*/ 2474 h 10859398"/>
              <a:gd name="connsiteX41" fmla="*/ 3973098 w 5027404"/>
              <a:gd name="connsiteY41" fmla="*/ 8173 h 10859398"/>
              <a:gd name="connsiteX42" fmla="*/ 3938042 w 5027404"/>
              <a:gd name="connsiteY42" fmla="*/ 5104 h 10859398"/>
              <a:gd name="connsiteX43" fmla="*/ 3925879 w 5027404"/>
              <a:gd name="connsiteY43" fmla="*/ 11420 h 10859398"/>
              <a:gd name="connsiteX44" fmla="*/ 3848699 w 5027404"/>
              <a:gd name="connsiteY44" fmla="*/ 22964 h 10859398"/>
              <a:gd name="connsiteX45" fmla="*/ 3774966 w 5027404"/>
              <a:gd name="connsiteY45" fmla="*/ 28689 h 10859398"/>
              <a:gd name="connsiteX46" fmla="*/ 3714829 w 5027404"/>
              <a:gd name="connsiteY46" fmla="*/ 46407 h 10859398"/>
              <a:gd name="connsiteX47" fmla="*/ 3678381 w 5027404"/>
              <a:gd name="connsiteY47" fmla="*/ 57451 h 10859398"/>
              <a:gd name="connsiteX48" fmla="*/ 3610835 w 5027404"/>
              <a:gd name="connsiteY48" fmla="*/ 78562 h 10859398"/>
              <a:gd name="connsiteX49" fmla="*/ 3570158 w 5027404"/>
              <a:gd name="connsiteY49" fmla="*/ 93293 h 10859398"/>
              <a:gd name="connsiteX50" fmla="*/ 3549173 w 5027404"/>
              <a:gd name="connsiteY50" fmla="*/ 99479 h 10859398"/>
              <a:gd name="connsiteX51" fmla="*/ 3272198 w 5027404"/>
              <a:gd name="connsiteY51" fmla="*/ 264870 h 10859398"/>
              <a:gd name="connsiteX52" fmla="*/ 3228222 w 5027404"/>
              <a:gd name="connsiteY52" fmla="*/ 343340 h 10859398"/>
              <a:gd name="connsiteX53" fmla="*/ 3228906 w 5027404"/>
              <a:gd name="connsiteY53" fmla="*/ 359566 h 10859398"/>
              <a:gd name="connsiteX54" fmla="*/ 3254002 w 5027404"/>
              <a:gd name="connsiteY54" fmla="*/ 357094 h 10859398"/>
              <a:gd name="connsiteX55" fmla="*/ 3233680 w 5027404"/>
              <a:gd name="connsiteY55" fmla="*/ 413958 h 10859398"/>
              <a:gd name="connsiteX56" fmla="*/ 3225576 w 5027404"/>
              <a:gd name="connsiteY56" fmla="*/ 420641 h 10859398"/>
              <a:gd name="connsiteX57" fmla="*/ 3217599 w 5027404"/>
              <a:gd name="connsiteY57" fmla="*/ 409278 h 10859398"/>
              <a:gd name="connsiteX58" fmla="*/ 3189230 w 5027404"/>
              <a:gd name="connsiteY58" fmla="*/ 330245 h 10859398"/>
              <a:gd name="connsiteX59" fmla="*/ 3174811 w 5027404"/>
              <a:gd name="connsiteY59" fmla="*/ 315928 h 10859398"/>
              <a:gd name="connsiteX60" fmla="*/ 3160251 w 5027404"/>
              <a:gd name="connsiteY60" fmla="*/ 291221 h 10859398"/>
              <a:gd name="connsiteX61" fmla="*/ 3135780 w 5027404"/>
              <a:gd name="connsiteY61" fmla="*/ 255024 h 10859398"/>
              <a:gd name="connsiteX62" fmla="*/ 3117402 w 5027404"/>
              <a:gd name="connsiteY62" fmla="*/ 237080 h 10859398"/>
              <a:gd name="connsiteX63" fmla="*/ 3105367 w 5027404"/>
              <a:gd name="connsiteY63" fmla="*/ 212664 h 10859398"/>
              <a:gd name="connsiteX64" fmla="*/ 3075369 w 5027404"/>
              <a:gd name="connsiteY64" fmla="*/ 193515 h 10859398"/>
              <a:gd name="connsiteX65" fmla="*/ 3059050 w 5027404"/>
              <a:gd name="connsiteY65" fmla="*/ 180579 h 10859398"/>
              <a:gd name="connsiteX66" fmla="*/ 3046103 w 5027404"/>
              <a:gd name="connsiteY66" fmla="*/ 172845 h 10859398"/>
              <a:gd name="connsiteX67" fmla="*/ 3033967 w 5027404"/>
              <a:gd name="connsiteY67" fmla="*/ 158895 h 10859398"/>
              <a:gd name="connsiteX68" fmla="*/ 3010908 w 5027404"/>
              <a:gd name="connsiteY68" fmla="*/ 154655 h 10859398"/>
              <a:gd name="connsiteX69" fmla="*/ 2988970 w 5027404"/>
              <a:gd name="connsiteY69" fmla="*/ 146055 h 10859398"/>
              <a:gd name="connsiteX70" fmla="*/ 2946412 w 5027404"/>
              <a:gd name="connsiteY70" fmla="*/ 128219 h 10859398"/>
              <a:gd name="connsiteX71" fmla="*/ 2853095 w 5027404"/>
              <a:gd name="connsiteY71" fmla="*/ 100013 h 10859398"/>
              <a:gd name="connsiteX72" fmla="*/ 2810685 w 5027404"/>
              <a:gd name="connsiteY72" fmla="*/ 98493 h 10859398"/>
              <a:gd name="connsiteX73" fmla="*/ 2806799 w 5027404"/>
              <a:gd name="connsiteY73" fmla="*/ 95489 h 10859398"/>
              <a:gd name="connsiteX74" fmla="*/ 2788968 w 5027404"/>
              <a:gd name="connsiteY74" fmla="*/ 93072 h 10859398"/>
              <a:gd name="connsiteX75" fmla="*/ 2727417 w 5027404"/>
              <a:gd name="connsiteY75" fmla="*/ 106872 h 10859398"/>
              <a:gd name="connsiteX76" fmla="*/ 2687398 w 5027404"/>
              <a:gd name="connsiteY76" fmla="*/ 116819 h 10859398"/>
              <a:gd name="connsiteX77" fmla="*/ 2661053 w 5027404"/>
              <a:gd name="connsiteY77" fmla="*/ 116550 h 10859398"/>
              <a:gd name="connsiteX78" fmla="*/ 2596016 w 5027404"/>
              <a:gd name="connsiteY78" fmla="*/ 127837 h 10859398"/>
              <a:gd name="connsiteX79" fmla="*/ 2572091 w 5027404"/>
              <a:gd name="connsiteY79" fmla="*/ 137886 h 10859398"/>
              <a:gd name="connsiteX80" fmla="*/ 2546860 w 5027404"/>
              <a:gd name="connsiteY80" fmla="*/ 146924 h 10859398"/>
              <a:gd name="connsiteX81" fmla="*/ 2522133 w 5027404"/>
              <a:gd name="connsiteY81" fmla="*/ 156756 h 10859398"/>
              <a:gd name="connsiteX82" fmla="*/ 2499628 w 5027404"/>
              <a:gd name="connsiteY82" fmla="*/ 163745 h 10859398"/>
              <a:gd name="connsiteX83" fmla="*/ 2493836 w 5027404"/>
              <a:gd name="connsiteY83" fmla="*/ 163604 h 10859398"/>
              <a:gd name="connsiteX84" fmla="*/ 2475848 w 5027404"/>
              <a:gd name="connsiteY84" fmla="*/ 168393 h 10859398"/>
              <a:gd name="connsiteX85" fmla="*/ 2448852 w 5027404"/>
              <a:gd name="connsiteY85" fmla="*/ 175456 h 10859398"/>
              <a:gd name="connsiteX86" fmla="*/ 2438047 w 5027404"/>
              <a:gd name="connsiteY86" fmla="*/ 186880 h 10859398"/>
              <a:gd name="connsiteX87" fmla="*/ 2392066 w 5027404"/>
              <a:gd name="connsiteY87" fmla="*/ 198089 h 10859398"/>
              <a:gd name="connsiteX88" fmla="*/ 2373108 w 5027404"/>
              <a:gd name="connsiteY88" fmla="*/ 210516 h 10859398"/>
              <a:gd name="connsiteX89" fmla="*/ 2325359 w 5027404"/>
              <a:gd name="connsiteY89" fmla="*/ 237252 h 10859398"/>
              <a:gd name="connsiteX90" fmla="*/ 2280657 w 5027404"/>
              <a:gd name="connsiteY90" fmla="*/ 263139 h 10859398"/>
              <a:gd name="connsiteX91" fmla="*/ 2268410 w 5027404"/>
              <a:gd name="connsiteY91" fmla="*/ 273609 h 10859398"/>
              <a:gd name="connsiteX92" fmla="*/ 2264968 w 5027404"/>
              <a:gd name="connsiteY92" fmla="*/ 286247 h 10859398"/>
              <a:gd name="connsiteX93" fmla="*/ 2256771 w 5027404"/>
              <a:gd name="connsiteY93" fmla="*/ 283411 h 10859398"/>
              <a:gd name="connsiteX94" fmla="*/ 2245983 w 5027404"/>
              <a:gd name="connsiteY94" fmla="*/ 292055 h 10859398"/>
              <a:gd name="connsiteX95" fmla="*/ 2222853 w 5027404"/>
              <a:gd name="connsiteY95" fmla="*/ 306546 h 10859398"/>
              <a:gd name="connsiteX96" fmla="*/ 2203199 w 5027404"/>
              <a:gd name="connsiteY96" fmla="*/ 336192 h 10859398"/>
              <a:gd name="connsiteX97" fmla="*/ 2193181 w 5027404"/>
              <a:gd name="connsiteY97" fmla="*/ 344803 h 10859398"/>
              <a:gd name="connsiteX98" fmla="*/ 2177810 w 5027404"/>
              <a:gd name="connsiteY98" fmla="*/ 368377 h 10859398"/>
              <a:gd name="connsiteX99" fmla="*/ 2170367 w 5027404"/>
              <a:gd name="connsiteY99" fmla="*/ 413808 h 10859398"/>
              <a:gd name="connsiteX100" fmla="*/ 2167663 w 5027404"/>
              <a:gd name="connsiteY100" fmla="*/ 421371 h 10859398"/>
              <a:gd name="connsiteX101" fmla="*/ 2140921 w 5027404"/>
              <a:gd name="connsiteY101" fmla="*/ 441291 h 10859398"/>
              <a:gd name="connsiteX102" fmla="*/ 2170306 w 5027404"/>
              <a:gd name="connsiteY102" fmla="*/ 479642 h 10859398"/>
              <a:gd name="connsiteX103" fmla="*/ 2179300 w 5027404"/>
              <a:gd name="connsiteY103" fmla="*/ 501494 h 10859398"/>
              <a:gd name="connsiteX104" fmla="*/ 2175410 w 5027404"/>
              <a:gd name="connsiteY104" fmla="*/ 505698 h 10859398"/>
              <a:gd name="connsiteX105" fmla="*/ 2183616 w 5027404"/>
              <a:gd name="connsiteY105" fmla="*/ 521922 h 10859398"/>
              <a:gd name="connsiteX106" fmla="*/ 2191971 w 5027404"/>
              <a:gd name="connsiteY106" fmla="*/ 529763 h 10859398"/>
              <a:gd name="connsiteX107" fmla="*/ 2203058 w 5027404"/>
              <a:gd name="connsiteY107" fmla="*/ 563186 h 10859398"/>
              <a:gd name="connsiteX108" fmla="*/ 2186893 w 5027404"/>
              <a:gd name="connsiteY108" fmla="*/ 600924 h 10859398"/>
              <a:gd name="connsiteX109" fmla="*/ 2156967 w 5027404"/>
              <a:gd name="connsiteY109" fmla="*/ 705266 h 10859398"/>
              <a:gd name="connsiteX110" fmla="*/ 2158500 w 5027404"/>
              <a:gd name="connsiteY110" fmla="*/ 719257 h 10859398"/>
              <a:gd name="connsiteX111" fmla="*/ 2183679 w 5027404"/>
              <a:gd name="connsiteY111" fmla="*/ 784987 h 10859398"/>
              <a:gd name="connsiteX112" fmla="*/ 2185966 w 5027404"/>
              <a:gd name="connsiteY112" fmla="*/ 792599 h 10859398"/>
              <a:gd name="connsiteX113" fmla="*/ 2189065 w 5027404"/>
              <a:gd name="connsiteY113" fmla="*/ 830885 h 10859398"/>
              <a:gd name="connsiteX114" fmla="*/ 2215197 w 5027404"/>
              <a:gd name="connsiteY114" fmla="*/ 884263 h 10859398"/>
              <a:gd name="connsiteX115" fmla="*/ 2233886 w 5027404"/>
              <a:gd name="connsiteY115" fmla="*/ 911712 h 10859398"/>
              <a:gd name="connsiteX116" fmla="*/ 2254738 w 5027404"/>
              <a:gd name="connsiteY116" fmla="*/ 931204 h 10859398"/>
              <a:gd name="connsiteX117" fmla="*/ 2258120 w 5027404"/>
              <a:gd name="connsiteY117" fmla="*/ 955601 h 10859398"/>
              <a:gd name="connsiteX118" fmla="*/ 2232594 w 5027404"/>
              <a:gd name="connsiteY118" fmla="*/ 994812 h 10859398"/>
              <a:gd name="connsiteX119" fmla="*/ 2222049 w 5027404"/>
              <a:gd name="connsiteY119" fmla="*/ 1029075 h 10859398"/>
              <a:gd name="connsiteX120" fmla="*/ 2228925 w 5027404"/>
              <a:gd name="connsiteY120" fmla="*/ 1051622 h 10859398"/>
              <a:gd name="connsiteX121" fmla="*/ 2264077 w 5027404"/>
              <a:gd name="connsiteY121" fmla="*/ 1180512 h 10859398"/>
              <a:gd name="connsiteX122" fmla="*/ 2344832 w 5027404"/>
              <a:gd name="connsiteY122" fmla="*/ 1294635 h 10859398"/>
              <a:gd name="connsiteX123" fmla="*/ 2361749 w 5027404"/>
              <a:gd name="connsiteY123" fmla="*/ 1344825 h 10859398"/>
              <a:gd name="connsiteX124" fmla="*/ 2477857 w 5027404"/>
              <a:gd name="connsiteY124" fmla="*/ 1416213 h 10859398"/>
              <a:gd name="connsiteX125" fmla="*/ 2399023 w 5027404"/>
              <a:gd name="connsiteY125" fmla="*/ 1423647 h 10859398"/>
              <a:gd name="connsiteX126" fmla="*/ 2328000 w 5027404"/>
              <a:gd name="connsiteY126" fmla="*/ 1403992 h 10859398"/>
              <a:gd name="connsiteX127" fmla="*/ 1875074 w 5027404"/>
              <a:gd name="connsiteY127" fmla="*/ 1399283 h 10859398"/>
              <a:gd name="connsiteX128" fmla="*/ 1483912 w 5027404"/>
              <a:gd name="connsiteY128" fmla="*/ 1363141 h 10859398"/>
              <a:gd name="connsiteX129" fmla="*/ 1120070 w 5027404"/>
              <a:gd name="connsiteY129" fmla="*/ 1315144 h 10859398"/>
              <a:gd name="connsiteX130" fmla="*/ 788049 w 5027404"/>
              <a:gd name="connsiteY130" fmla="*/ 1332630 h 10859398"/>
              <a:gd name="connsiteX131" fmla="*/ 611686 w 5027404"/>
              <a:gd name="connsiteY131" fmla="*/ 1348246 h 10859398"/>
              <a:gd name="connsiteX132" fmla="*/ 482674 w 5027404"/>
              <a:gd name="connsiteY132" fmla="*/ 1345040 h 10859398"/>
              <a:gd name="connsiteX133" fmla="*/ 418525 w 5027404"/>
              <a:gd name="connsiteY133" fmla="*/ 1329909 h 10859398"/>
              <a:gd name="connsiteX134" fmla="*/ 385793 w 5027404"/>
              <a:gd name="connsiteY134" fmla="*/ 1323856 h 10859398"/>
              <a:gd name="connsiteX135" fmla="*/ 303236 w 5027404"/>
              <a:gd name="connsiteY135" fmla="*/ 1318137 h 10859398"/>
              <a:gd name="connsiteX136" fmla="*/ 292704 w 5027404"/>
              <a:gd name="connsiteY136" fmla="*/ 1315294 h 10859398"/>
              <a:gd name="connsiteX137" fmla="*/ 210898 w 5027404"/>
              <a:gd name="connsiteY137" fmla="*/ 1300597 h 10859398"/>
              <a:gd name="connsiteX138" fmla="*/ 196722 w 5027404"/>
              <a:gd name="connsiteY138" fmla="*/ 1300120 h 10859398"/>
              <a:gd name="connsiteX139" fmla="*/ 159323 w 5027404"/>
              <a:gd name="connsiteY139" fmla="*/ 1290205 h 10859398"/>
              <a:gd name="connsiteX140" fmla="*/ 90413 w 5027404"/>
              <a:gd name="connsiteY140" fmla="*/ 1287492 h 10859398"/>
              <a:gd name="connsiteX141" fmla="*/ 18424 w 5027404"/>
              <a:gd name="connsiteY141" fmla="*/ 1277226 h 10859398"/>
              <a:gd name="connsiteX142" fmla="*/ 52742 w 5027404"/>
              <a:gd name="connsiteY142" fmla="*/ 1347323 h 10859398"/>
              <a:gd name="connsiteX143" fmla="*/ 78831 w 5027404"/>
              <a:gd name="connsiteY143" fmla="*/ 1348040 h 10859398"/>
              <a:gd name="connsiteX144" fmla="*/ 140862 w 5027404"/>
              <a:gd name="connsiteY144" fmla="*/ 1368171 h 10859398"/>
              <a:gd name="connsiteX145" fmla="*/ 225254 w 5027404"/>
              <a:gd name="connsiteY145" fmla="*/ 1404758 h 10859398"/>
              <a:gd name="connsiteX146" fmla="*/ 233620 w 5027404"/>
              <a:gd name="connsiteY146" fmla="*/ 1421024 h 10859398"/>
              <a:gd name="connsiteX147" fmla="*/ 216923 w 5027404"/>
              <a:gd name="connsiteY147" fmla="*/ 1528471 h 10859398"/>
              <a:gd name="connsiteX148" fmla="*/ 260884 w 5027404"/>
              <a:gd name="connsiteY148" fmla="*/ 1582008 h 10859398"/>
              <a:gd name="connsiteX149" fmla="*/ 269734 w 5027404"/>
              <a:gd name="connsiteY149" fmla="*/ 1613537 h 10859398"/>
              <a:gd name="connsiteX150" fmla="*/ 335879 w 5027404"/>
              <a:gd name="connsiteY150" fmla="*/ 1675474 h 10859398"/>
              <a:gd name="connsiteX151" fmla="*/ 388608 w 5027404"/>
              <a:gd name="connsiteY151" fmla="*/ 1675683 h 10859398"/>
              <a:gd name="connsiteX152" fmla="*/ 398331 w 5027404"/>
              <a:gd name="connsiteY152" fmla="*/ 1672258 h 10859398"/>
              <a:gd name="connsiteX153" fmla="*/ 376778 w 5027404"/>
              <a:gd name="connsiteY153" fmla="*/ 1617209 h 10859398"/>
              <a:gd name="connsiteX154" fmla="*/ 376801 w 5027404"/>
              <a:gd name="connsiteY154" fmla="*/ 1605125 h 10859398"/>
              <a:gd name="connsiteX155" fmla="*/ 419001 w 5027404"/>
              <a:gd name="connsiteY155" fmla="*/ 1593410 h 10859398"/>
              <a:gd name="connsiteX156" fmla="*/ 532486 w 5027404"/>
              <a:gd name="connsiteY156" fmla="*/ 1591714 h 10859398"/>
              <a:gd name="connsiteX157" fmla="*/ 574909 w 5027404"/>
              <a:gd name="connsiteY157" fmla="*/ 1566824 h 10859398"/>
              <a:gd name="connsiteX158" fmla="*/ 599593 w 5027404"/>
              <a:gd name="connsiteY158" fmla="*/ 1561759 h 10859398"/>
              <a:gd name="connsiteX159" fmla="*/ 688058 w 5027404"/>
              <a:gd name="connsiteY159" fmla="*/ 1588215 h 10859398"/>
              <a:gd name="connsiteX160" fmla="*/ 856040 w 5027404"/>
              <a:gd name="connsiteY160" fmla="*/ 1620061 h 10859398"/>
              <a:gd name="connsiteX161" fmla="*/ 1460078 w 5027404"/>
              <a:gd name="connsiteY161" fmla="*/ 1691019 h 10859398"/>
              <a:gd name="connsiteX162" fmla="*/ 2144583 w 5027404"/>
              <a:gd name="connsiteY162" fmla="*/ 1807001 h 10859398"/>
              <a:gd name="connsiteX163" fmla="*/ 2177993 w 5027404"/>
              <a:gd name="connsiteY163" fmla="*/ 1885869 h 10859398"/>
              <a:gd name="connsiteX164" fmla="*/ 2163778 w 5027404"/>
              <a:gd name="connsiteY164" fmla="*/ 2072787 h 10859398"/>
              <a:gd name="connsiteX165" fmla="*/ 2106755 w 5027404"/>
              <a:gd name="connsiteY165" fmla="*/ 2313045 h 10859398"/>
              <a:gd name="connsiteX166" fmla="*/ 2002748 w 5027404"/>
              <a:gd name="connsiteY166" fmla="*/ 2676039 h 10859398"/>
              <a:gd name="connsiteX167" fmla="*/ 1998469 w 5027404"/>
              <a:gd name="connsiteY167" fmla="*/ 2688927 h 10859398"/>
              <a:gd name="connsiteX168" fmla="*/ 1936106 w 5027404"/>
              <a:gd name="connsiteY168" fmla="*/ 2878836 h 10859398"/>
              <a:gd name="connsiteX169" fmla="*/ 1892675 w 5027404"/>
              <a:gd name="connsiteY169" fmla="*/ 3329004 h 10859398"/>
              <a:gd name="connsiteX170" fmla="*/ 1899228 w 5027404"/>
              <a:gd name="connsiteY170" fmla="*/ 3350036 h 10859398"/>
              <a:gd name="connsiteX171" fmla="*/ 1900151 w 5027404"/>
              <a:gd name="connsiteY171" fmla="*/ 3372961 h 10859398"/>
              <a:gd name="connsiteX172" fmla="*/ 1990501 w 5027404"/>
              <a:gd name="connsiteY172" fmla="*/ 3534353 h 10859398"/>
              <a:gd name="connsiteX173" fmla="*/ 2021437 w 5027404"/>
              <a:gd name="connsiteY173" fmla="*/ 3571470 h 10859398"/>
              <a:gd name="connsiteX174" fmla="*/ 2018181 w 5027404"/>
              <a:gd name="connsiteY174" fmla="*/ 3591732 h 10859398"/>
              <a:gd name="connsiteX175" fmla="*/ 1997603 w 5027404"/>
              <a:gd name="connsiteY175" fmla="*/ 3604678 h 10859398"/>
              <a:gd name="connsiteX176" fmla="*/ 1969358 w 5027404"/>
              <a:gd name="connsiteY176" fmla="*/ 3644369 h 10859398"/>
              <a:gd name="connsiteX177" fmla="*/ 1932012 w 5027404"/>
              <a:gd name="connsiteY177" fmla="*/ 3767689 h 10859398"/>
              <a:gd name="connsiteX178" fmla="*/ 1860410 w 5027404"/>
              <a:gd name="connsiteY178" fmla="*/ 3767834 h 10859398"/>
              <a:gd name="connsiteX179" fmla="*/ 1828479 w 5027404"/>
              <a:gd name="connsiteY179" fmla="*/ 3804141 h 10859398"/>
              <a:gd name="connsiteX180" fmla="*/ 1824776 w 5027404"/>
              <a:gd name="connsiteY180" fmla="*/ 3836094 h 10859398"/>
              <a:gd name="connsiteX181" fmla="*/ 1841469 w 5027404"/>
              <a:gd name="connsiteY181" fmla="*/ 3880018 h 10859398"/>
              <a:gd name="connsiteX182" fmla="*/ 1909642 w 5027404"/>
              <a:gd name="connsiteY182" fmla="*/ 3998049 h 10859398"/>
              <a:gd name="connsiteX183" fmla="*/ 1909920 w 5027404"/>
              <a:gd name="connsiteY183" fmla="*/ 4058114 h 10859398"/>
              <a:gd name="connsiteX184" fmla="*/ 1922968 w 5027404"/>
              <a:gd name="connsiteY184" fmla="*/ 4079321 h 10859398"/>
              <a:gd name="connsiteX185" fmla="*/ 1968723 w 5027404"/>
              <a:gd name="connsiteY185" fmla="*/ 4150384 h 10859398"/>
              <a:gd name="connsiteX186" fmla="*/ 1998841 w 5027404"/>
              <a:gd name="connsiteY186" fmla="*/ 4199471 h 10859398"/>
              <a:gd name="connsiteX187" fmla="*/ 2030227 w 5027404"/>
              <a:gd name="connsiteY187" fmla="*/ 4229645 h 10859398"/>
              <a:gd name="connsiteX188" fmla="*/ 2052651 w 5027404"/>
              <a:gd name="connsiteY188" fmla="*/ 4258422 h 10859398"/>
              <a:gd name="connsiteX189" fmla="*/ 2051567 w 5027404"/>
              <a:gd name="connsiteY189" fmla="*/ 4303752 h 10859398"/>
              <a:gd name="connsiteX190" fmla="*/ 2109329 w 5027404"/>
              <a:gd name="connsiteY190" fmla="*/ 4347650 h 10859398"/>
              <a:gd name="connsiteX191" fmla="*/ 2098600 w 5027404"/>
              <a:gd name="connsiteY191" fmla="*/ 4407654 h 10859398"/>
              <a:gd name="connsiteX192" fmla="*/ 1898344 w 5027404"/>
              <a:gd name="connsiteY192" fmla="*/ 4822955 h 10859398"/>
              <a:gd name="connsiteX193" fmla="*/ 1881772 w 5027404"/>
              <a:gd name="connsiteY193" fmla="*/ 4880537 h 10859398"/>
              <a:gd name="connsiteX194" fmla="*/ 1863948 w 5027404"/>
              <a:gd name="connsiteY194" fmla="*/ 4937656 h 10859398"/>
              <a:gd name="connsiteX195" fmla="*/ 1863848 w 5027404"/>
              <a:gd name="connsiteY195" fmla="*/ 4943400 h 10859398"/>
              <a:gd name="connsiteX196" fmla="*/ 1848731 w 5027404"/>
              <a:gd name="connsiteY196" fmla="*/ 5010477 h 10859398"/>
              <a:gd name="connsiteX197" fmla="*/ 1827812 w 5027404"/>
              <a:gd name="connsiteY197" fmla="*/ 5089677 h 10859398"/>
              <a:gd name="connsiteX198" fmla="*/ 1794547 w 5027404"/>
              <a:gd name="connsiteY198" fmla="*/ 5228071 h 10859398"/>
              <a:gd name="connsiteX199" fmla="*/ 1732362 w 5027404"/>
              <a:gd name="connsiteY199" fmla="*/ 5395966 h 10859398"/>
              <a:gd name="connsiteX200" fmla="*/ 1716151 w 5027404"/>
              <a:gd name="connsiteY200" fmla="*/ 5423750 h 10859398"/>
              <a:gd name="connsiteX201" fmla="*/ 1696218 w 5027404"/>
              <a:gd name="connsiteY201" fmla="*/ 5445011 h 10859398"/>
              <a:gd name="connsiteX202" fmla="*/ 1669888 w 5027404"/>
              <a:gd name="connsiteY202" fmla="*/ 5465844 h 10859398"/>
              <a:gd name="connsiteX203" fmla="*/ 1638174 w 5027404"/>
              <a:gd name="connsiteY203" fmla="*/ 5495866 h 10859398"/>
              <a:gd name="connsiteX204" fmla="*/ 1590838 w 5027404"/>
              <a:gd name="connsiteY204" fmla="*/ 5549648 h 10859398"/>
              <a:gd name="connsiteX205" fmla="*/ 1563781 w 5027404"/>
              <a:gd name="connsiteY205" fmla="*/ 5645697 h 10859398"/>
              <a:gd name="connsiteX206" fmla="*/ 1661151 w 5027404"/>
              <a:gd name="connsiteY206" fmla="*/ 5802198 h 10859398"/>
              <a:gd name="connsiteX207" fmla="*/ 1681916 w 5027404"/>
              <a:gd name="connsiteY207" fmla="*/ 5830795 h 10859398"/>
              <a:gd name="connsiteX208" fmla="*/ 1687999 w 5027404"/>
              <a:gd name="connsiteY208" fmla="*/ 5860576 h 10859398"/>
              <a:gd name="connsiteX209" fmla="*/ 1693924 w 5027404"/>
              <a:gd name="connsiteY209" fmla="*/ 5943125 h 10859398"/>
              <a:gd name="connsiteX210" fmla="*/ 1747207 w 5027404"/>
              <a:gd name="connsiteY210" fmla="*/ 6117466 h 10859398"/>
              <a:gd name="connsiteX211" fmla="*/ 1828109 w 5027404"/>
              <a:gd name="connsiteY211" fmla="*/ 6208316 h 10859398"/>
              <a:gd name="connsiteX212" fmla="*/ 1834328 w 5027404"/>
              <a:gd name="connsiteY212" fmla="*/ 6214330 h 10859398"/>
              <a:gd name="connsiteX213" fmla="*/ 1865257 w 5027404"/>
              <a:gd name="connsiteY213" fmla="*/ 6222722 h 10859398"/>
              <a:gd name="connsiteX214" fmla="*/ 1921959 w 5027404"/>
              <a:gd name="connsiteY214" fmla="*/ 6200736 h 10859398"/>
              <a:gd name="connsiteX215" fmla="*/ 1946807 w 5027404"/>
              <a:gd name="connsiteY215" fmla="*/ 6057127 h 10859398"/>
              <a:gd name="connsiteX216" fmla="*/ 1941253 w 5027404"/>
              <a:gd name="connsiteY216" fmla="*/ 5910091 h 10859398"/>
              <a:gd name="connsiteX217" fmla="*/ 1934664 w 5027404"/>
              <a:gd name="connsiteY217" fmla="*/ 5695739 h 10859398"/>
              <a:gd name="connsiteX218" fmla="*/ 1939255 w 5027404"/>
              <a:gd name="connsiteY218" fmla="*/ 5630681 h 10859398"/>
              <a:gd name="connsiteX219" fmla="*/ 1993007 w 5027404"/>
              <a:gd name="connsiteY219" fmla="*/ 5479926 h 10859398"/>
              <a:gd name="connsiteX220" fmla="*/ 2087792 w 5027404"/>
              <a:gd name="connsiteY220" fmla="*/ 5305281 h 10859398"/>
              <a:gd name="connsiteX221" fmla="*/ 2096790 w 5027404"/>
              <a:gd name="connsiteY221" fmla="*/ 5307948 h 10859398"/>
              <a:gd name="connsiteX222" fmla="*/ 2074924 w 5027404"/>
              <a:gd name="connsiteY222" fmla="*/ 5363342 h 10859398"/>
              <a:gd name="connsiteX223" fmla="*/ 2063204 w 5027404"/>
              <a:gd name="connsiteY223" fmla="*/ 5411169 h 10859398"/>
              <a:gd name="connsiteX224" fmla="*/ 2067802 w 5027404"/>
              <a:gd name="connsiteY224" fmla="*/ 5488116 h 10859398"/>
              <a:gd name="connsiteX225" fmla="*/ 2039531 w 5027404"/>
              <a:gd name="connsiteY225" fmla="*/ 5613457 h 10859398"/>
              <a:gd name="connsiteX226" fmla="*/ 2016320 w 5027404"/>
              <a:gd name="connsiteY226" fmla="*/ 5706097 h 10859398"/>
              <a:gd name="connsiteX227" fmla="*/ 2004561 w 5027404"/>
              <a:gd name="connsiteY227" fmla="*/ 5811444 h 10859398"/>
              <a:gd name="connsiteX228" fmla="*/ 1968471 w 5027404"/>
              <a:gd name="connsiteY228" fmla="*/ 6325199 h 10859398"/>
              <a:gd name="connsiteX229" fmla="*/ 1976084 w 5027404"/>
              <a:gd name="connsiteY229" fmla="*/ 6490914 h 10859398"/>
              <a:gd name="connsiteX230" fmla="*/ 1997442 w 5027404"/>
              <a:gd name="connsiteY230" fmla="*/ 6661267 h 10859398"/>
              <a:gd name="connsiteX231" fmla="*/ 2050560 w 5027404"/>
              <a:gd name="connsiteY231" fmla="*/ 7548078 h 10859398"/>
              <a:gd name="connsiteX232" fmla="*/ 2080734 w 5027404"/>
              <a:gd name="connsiteY232" fmla="*/ 7875875 h 10859398"/>
              <a:gd name="connsiteX233" fmla="*/ 2108245 w 5027404"/>
              <a:gd name="connsiteY233" fmla="*/ 7965828 h 10859398"/>
              <a:gd name="connsiteX234" fmla="*/ 2120040 w 5027404"/>
              <a:gd name="connsiteY234" fmla="*/ 8138872 h 10859398"/>
              <a:gd name="connsiteX235" fmla="*/ 2155116 w 5027404"/>
              <a:gd name="connsiteY235" fmla="*/ 9576645 h 10859398"/>
              <a:gd name="connsiteX236" fmla="*/ 2138760 w 5027404"/>
              <a:gd name="connsiteY236" fmla="*/ 10070285 h 10859398"/>
              <a:gd name="connsiteX237" fmla="*/ 2010903 w 5027404"/>
              <a:gd name="connsiteY237" fmla="*/ 10284986 h 10859398"/>
              <a:gd name="connsiteX238" fmla="*/ 1889441 w 5027404"/>
              <a:gd name="connsiteY238" fmla="*/ 10360367 h 10859398"/>
              <a:gd name="connsiteX239" fmla="*/ 1769512 w 5027404"/>
              <a:gd name="connsiteY239" fmla="*/ 10423632 h 10859398"/>
              <a:gd name="connsiteX240" fmla="*/ 1761546 w 5027404"/>
              <a:gd name="connsiteY240" fmla="*/ 10425645 h 10859398"/>
              <a:gd name="connsiteX241" fmla="*/ 1697994 w 5027404"/>
              <a:gd name="connsiteY241" fmla="*/ 10449269 h 10859398"/>
              <a:gd name="connsiteX242" fmla="*/ 1639425 w 5027404"/>
              <a:gd name="connsiteY242" fmla="*/ 10448755 h 10859398"/>
              <a:gd name="connsiteX243" fmla="*/ 1606560 w 5027404"/>
              <a:gd name="connsiteY243" fmla="*/ 10465838 h 10859398"/>
              <a:gd name="connsiteX244" fmla="*/ 1488356 w 5027404"/>
              <a:gd name="connsiteY244" fmla="*/ 10585989 h 10859398"/>
              <a:gd name="connsiteX245" fmla="*/ 1404170 w 5027404"/>
              <a:gd name="connsiteY245" fmla="*/ 10606958 h 10859398"/>
              <a:gd name="connsiteX246" fmla="*/ 1346450 w 5027404"/>
              <a:gd name="connsiteY246" fmla="*/ 10619051 h 10859398"/>
              <a:gd name="connsiteX247" fmla="*/ 1253580 w 5027404"/>
              <a:gd name="connsiteY247" fmla="*/ 10642786 h 10859398"/>
              <a:gd name="connsiteX248" fmla="*/ 1234867 w 5027404"/>
              <a:gd name="connsiteY248" fmla="*/ 10646089 h 10859398"/>
              <a:gd name="connsiteX249" fmla="*/ 1200895 w 5027404"/>
              <a:gd name="connsiteY249" fmla="*/ 10663885 h 10859398"/>
              <a:gd name="connsiteX250" fmla="*/ 1148876 w 5027404"/>
              <a:gd name="connsiteY250" fmla="*/ 10712321 h 10859398"/>
              <a:gd name="connsiteX251" fmla="*/ 1155068 w 5027404"/>
              <a:gd name="connsiteY251" fmla="*/ 10806821 h 10859398"/>
              <a:gd name="connsiteX252" fmla="*/ 1230897 w 5027404"/>
              <a:gd name="connsiteY252" fmla="*/ 10836356 h 10859398"/>
              <a:gd name="connsiteX253" fmla="*/ 2655259 w 5027404"/>
              <a:gd name="connsiteY253" fmla="*/ 10805768 h 10859398"/>
              <a:gd name="connsiteX254" fmla="*/ 2651936 w 5027404"/>
              <a:gd name="connsiteY254" fmla="*/ 10383941 h 10859398"/>
              <a:gd name="connsiteX255" fmla="*/ 2808548 w 5027404"/>
              <a:gd name="connsiteY255" fmla="*/ 9055003 h 10859398"/>
              <a:gd name="connsiteX256" fmla="*/ 2830477 w 5027404"/>
              <a:gd name="connsiteY256" fmla="*/ 8072743 h 10859398"/>
              <a:gd name="connsiteX257" fmla="*/ 2848169 w 5027404"/>
              <a:gd name="connsiteY257" fmla="*/ 7653225 h 10859398"/>
              <a:gd name="connsiteX258" fmla="*/ 2890629 w 5027404"/>
              <a:gd name="connsiteY258" fmla="*/ 7283398 h 10859398"/>
              <a:gd name="connsiteX259" fmla="*/ 2911347 w 5027404"/>
              <a:gd name="connsiteY259" fmla="*/ 7189916 h 10859398"/>
              <a:gd name="connsiteX260" fmla="*/ 2932610 w 5027404"/>
              <a:gd name="connsiteY260" fmla="*/ 7104489 h 10859398"/>
              <a:gd name="connsiteX261" fmla="*/ 3002490 w 5027404"/>
              <a:gd name="connsiteY261" fmla="*/ 6881639 h 10859398"/>
              <a:gd name="connsiteX262" fmla="*/ 3010154 w 5027404"/>
              <a:gd name="connsiteY262" fmla="*/ 6880553 h 10859398"/>
              <a:gd name="connsiteX263" fmla="*/ 3023305 w 5027404"/>
              <a:gd name="connsiteY263" fmla="*/ 6899779 h 10859398"/>
              <a:gd name="connsiteX264" fmla="*/ 3041282 w 5027404"/>
              <a:gd name="connsiteY264" fmla="*/ 7019564 h 10859398"/>
              <a:gd name="connsiteX265" fmla="*/ 3499668 w 5027404"/>
              <a:gd name="connsiteY265" fmla="*/ 8199533 h 10859398"/>
              <a:gd name="connsiteX266" fmla="*/ 3535021 w 5027404"/>
              <a:gd name="connsiteY266" fmla="*/ 8360430 h 10859398"/>
              <a:gd name="connsiteX267" fmla="*/ 3528026 w 5027404"/>
              <a:gd name="connsiteY267" fmla="*/ 8802183 h 10859398"/>
              <a:gd name="connsiteX268" fmla="*/ 3665679 w 5027404"/>
              <a:gd name="connsiteY268" fmla="*/ 9615856 h 10859398"/>
              <a:gd name="connsiteX269" fmla="*/ 3668872 w 5027404"/>
              <a:gd name="connsiteY269" fmla="*/ 10217692 h 10859398"/>
              <a:gd name="connsiteX270" fmla="*/ 3633951 w 5027404"/>
              <a:gd name="connsiteY270" fmla="*/ 10317460 h 10859398"/>
              <a:gd name="connsiteX271" fmla="*/ 3651769 w 5027404"/>
              <a:gd name="connsiteY271" fmla="*/ 10452077 h 10859398"/>
              <a:gd name="connsiteX272" fmla="*/ 3645637 w 5027404"/>
              <a:gd name="connsiteY272" fmla="*/ 10518691 h 10859398"/>
              <a:gd name="connsiteX273" fmla="*/ 3613009 w 5027404"/>
              <a:gd name="connsiteY273" fmla="*/ 10636050 h 10859398"/>
              <a:gd name="connsiteX274" fmla="*/ 3596080 w 5027404"/>
              <a:gd name="connsiteY274" fmla="*/ 10647433 h 10859398"/>
              <a:gd name="connsiteX275" fmla="*/ 3575894 w 5027404"/>
              <a:gd name="connsiteY275" fmla="*/ 10655884 h 10859398"/>
              <a:gd name="connsiteX276" fmla="*/ 3556606 w 5027404"/>
              <a:gd name="connsiteY276" fmla="*/ 10695168 h 10859398"/>
              <a:gd name="connsiteX277" fmla="*/ 3534109 w 5027404"/>
              <a:gd name="connsiteY277" fmla="*/ 10735422 h 10859398"/>
              <a:gd name="connsiteX278" fmla="*/ 3516317 w 5027404"/>
              <a:gd name="connsiteY278" fmla="*/ 10762426 h 10859398"/>
              <a:gd name="connsiteX279" fmla="*/ 3468212 w 5027404"/>
              <a:gd name="connsiteY279" fmla="*/ 10794389 h 10859398"/>
              <a:gd name="connsiteX280" fmla="*/ 3435232 w 5027404"/>
              <a:gd name="connsiteY280" fmla="*/ 10829148 h 10859398"/>
              <a:gd name="connsiteX281" fmla="*/ 3458906 w 5027404"/>
              <a:gd name="connsiteY281" fmla="*/ 10859395 h 10859398"/>
              <a:gd name="connsiteX282" fmla="*/ 4094760 w 5027404"/>
              <a:gd name="connsiteY282" fmla="*/ 10859398 h 10859398"/>
              <a:gd name="connsiteX283" fmla="*/ 4156932 w 5027404"/>
              <a:gd name="connsiteY283" fmla="*/ 10836597 h 10859398"/>
              <a:gd name="connsiteX284" fmla="*/ 4185964 w 5027404"/>
              <a:gd name="connsiteY284" fmla="*/ 10772247 h 10859398"/>
              <a:gd name="connsiteX285" fmla="*/ 4108406 w 5027404"/>
              <a:gd name="connsiteY285" fmla="*/ 10631268 h 10859398"/>
              <a:gd name="connsiteX286" fmla="*/ 4106404 w 5027404"/>
              <a:gd name="connsiteY286" fmla="*/ 10553276 h 10859398"/>
              <a:gd name="connsiteX287" fmla="*/ 4126053 w 5027404"/>
              <a:gd name="connsiteY287" fmla="*/ 10403131 h 10859398"/>
              <a:gd name="connsiteX288" fmla="*/ 4103120 w 5027404"/>
              <a:gd name="connsiteY288" fmla="*/ 10304439 h 10859398"/>
              <a:gd name="connsiteX289" fmla="*/ 4155206 w 5027404"/>
              <a:gd name="connsiteY289" fmla="*/ 9914218 h 10859398"/>
              <a:gd name="connsiteX290" fmla="*/ 4238295 w 5027404"/>
              <a:gd name="connsiteY290" fmla="*/ 8377618 h 10859398"/>
              <a:gd name="connsiteX291" fmla="*/ 4049889 w 5027404"/>
              <a:gd name="connsiteY291" fmla="*/ 7676562 h 10859398"/>
              <a:gd name="connsiteX292" fmla="*/ 3998036 w 5027404"/>
              <a:gd name="connsiteY292" fmla="*/ 6589120 h 10859398"/>
              <a:gd name="connsiteX293" fmla="*/ 4010231 w 5027404"/>
              <a:gd name="connsiteY293" fmla="*/ 6073939 h 10859398"/>
              <a:gd name="connsiteX294" fmla="*/ 4040661 w 5027404"/>
              <a:gd name="connsiteY294" fmla="*/ 5699979 h 10859398"/>
              <a:gd name="connsiteX295" fmla="*/ 4110254 w 5027404"/>
              <a:gd name="connsiteY295" fmla="*/ 5382509 h 10859398"/>
              <a:gd name="connsiteX296" fmla="*/ 4029923 w 5027404"/>
              <a:gd name="connsiteY296" fmla="*/ 4781704 h 10859398"/>
              <a:gd name="connsiteX297" fmla="*/ 4112915 w 5027404"/>
              <a:gd name="connsiteY297" fmla="*/ 4416627 h 10859398"/>
              <a:gd name="connsiteX298" fmla="*/ 4184120 w 5027404"/>
              <a:gd name="connsiteY298" fmla="*/ 4191287 h 10859398"/>
              <a:gd name="connsiteX299" fmla="*/ 4250260 w 5027404"/>
              <a:gd name="connsiteY299" fmla="*/ 4016471 h 10859398"/>
              <a:gd name="connsiteX300" fmla="*/ 4325976 w 5027404"/>
              <a:gd name="connsiteY300" fmla="*/ 3918866 h 10859398"/>
              <a:gd name="connsiteX301" fmla="*/ 4494909 w 5027404"/>
              <a:gd name="connsiteY301" fmla="*/ 3689983 h 10859398"/>
              <a:gd name="connsiteX302" fmla="*/ 4716843 w 5027404"/>
              <a:gd name="connsiteY302" fmla="*/ 3339603 h 10859398"/>
              <a:gd name="connsiteX303" fmla="*/ 4909879 w 5027404"/>
              <a:gd name="connsiteY303" fmla="*/ 2983091 h 10859398"/>
              <a:gd name="connsiteX304" fmla="*/ 4962741 w 5027404"/>
              <a:gd name="connsiteY304" fmla="*/ 2159630 h 10859398"/>
              <a:gd name="connsiteX305" fmla="*/ 2794856 w 5027404"/>
              <a:gd name="connsiteY305" fmla="*/ 3886421 h 10859398"/>
              <a:gd name="connsiteX306" fmla="*/ 2783300 w 5027404"/>
              <a:gd name="connsiteY306" fmla="*/ 3895610 h 10859398"/>
              <a:gd name="connsiteX307" fmla="*/ 2776632 w 5027404"/>
              <a:gd name="connsiteY307" fmla="*/ 3899637 h 10859398"/>
              <a:gd name="connsiteX308" fmla="*/ 2751492 w 5027404"/>
              <a:gd name="connsiteY308" fmla="*/ 3894861 h 10859398"/>
              <a:gd name="connsiteX309" fmla="*/ 2749027 w 5027404"/>
              <a:gd name="connsiteY309" fmla="*/ 3893106 h 10859398"/>
              <a:gd name="connsiteX310" fmla="*/ 2735518 w 5027404"/>
              <a:gd name="connsiteY310" fmla="*/ 3882579 h 10859398"/>
              <a:gd name="connsiteX311" fmla="*/ 2731242 w 5027404"/>
              <a:gd name="connsiteY311" fmla="*/ 3864357 h 10859398"/>
              <a:gd name="connsiteX312" fmla="*/ 2735625 w 5027404"/>
              <a:gd name="connsiteY312" fmla="*/ 3838592 h 10859398"/>
              <a:gd name="connsiteX313" fmla="*/ 2742336 w 5027404"/>
              <a:gd name="connsiteY313" fmla="*/ 3831062 h 10859398"/>
              <a:gd name="connsiteX314" fmla="*/ 2751784 w 5027404"/>
              <a:gd name="connsiteY314" fmla="*/ 3832610 h 10859398"/>
              <a:gd name="connsiteX315" fmla="*/ 2757098 w 5027404"/>
              <a:gd name="connsiteY315" fmla="*/ 3838789 h 10859398"/>
              <a:gd name="connsiteX316" fmla="*/ 2759304 w 5027404"/>
              <a:gd name="connsiteY316" fmla="*/ 3849770 h 10859398"/>
              <a:gd name="connsiteX317" fmla="*/ 2759847 w 5027404"/>
              <a:gd name="connsiteY317" fmla="*/ 3860052 h 10859398"/>
              <a:gd name="connsiteX318" fmla="*/ 2770855 w 5027404"/>
              <a:gd name="connsiteY318" fmla="*/ 3871122 h 10859398"/>
              <a:gd name="connsiteX319" fmla="*/ 2787515 w 5027404"/>
              <a:gd name="connsiteY319" fmla="*/ 3875286 h 10859398"/>
              <a:gd name="connsiteX320" fmla="*/ 2796218 w 5027404"/>
              <a:gd name="connsiteY320" fmla="*/ 3884136 h 10859398"/>
              <a:gd name="connsiteX321" fmla="*/ 2794856 w 5027404"/>
              <a:gd name="connsiteY321" fmla="*/ 3886421 h 10859398"/>
              <a:gd name="connsiteX322" fmla="*/ 2954706 w 5027404"/>
              <a:gd name="connsiteY322" fmla="*/ 4117576 h 10859398"/>
              <a:gd name="connsiteX323" fmla="*/ 2951029 w 5027404"/>
              <a:gd name="connsiteY323" fmla="*/ 4123043 h 10859398"/>
              <a:gd name="connsiteX324" fmla="*/ 2921014 w 5027404"/>
              <a:gd name="connsiteY324" fmla="*/ 4131991 h 10859398"/>
              <a:gd name="connsiteX325" fmla="*/ 2889209 w 5027404"/>
              <a:gd name="connsiteY325" fmla="*/ 4144275 h 10859398"/>
              <a:gd name="connsiteX326" fmla="*/ 2862771 w 5027404"/>
              <a:gd name="connsiteY326" fmla="*/ 4161796 h 10859398"/>
              <a:gd name="connsiteX327" fmla="*/ 2811447 w 5027404"/>
              <a:gd name="connsiteY327" fmla="*/ 4207014 h 10859398"/>
              <a:gd name="connsiteX328" fmla="*/ 2820111 w 5027404"/>
              <a:gd name="connsiteY328" fmla="*/ 4174959 h 10859398"/>
              <a:gd name="connsiteX329" fmla="*/ 2835896 w 5027404"/>
              <a:gd name="connsiteY329" fmla="*/ 4126144 h 10859398"/>
              <a:gd name="connsiteX330" fmla="*/ 2859179 w 5027404"/>
              <a:gd name="connsiteY330" fmla="*/ 4080426 h 10859398"/>
              <a:gd name="connsiteX331" fmla="*/ 2868096 w 5027404"/>
              <a:gd name="connsiteY331" fmla="*/ 4065666 h 10859398"/>
              <a:gd name="connsiteX332" fmla="*/ 2871706 w 5027404"/>
              <a:gd name="connsiteY332" fmla="*/ 4065064 h 10859398"/>
              <a:gd name="connsiteX333" fmla="*/ 2894130 w 5027404"/>
              <a:gd name="connsiteY333" fmla="*/ 4078973 h 10859398"/>
              <a:gd name="connsiteX334" fmla="*/ 2939877 w 5027404"/>
              <a:gd name="connsiteY334" fmla="*/ 4104868 h 10859398"/>
              <a:gd name="connsiteX335" fmla="*/ 2951870 w 5027404"/>
              <a:gd name="connsiteY335" fmla="*/ 4109835 h 10859398"/>
              <a:gd name="connsiteX336" fmla="*/ 2954706 w 5027404"/>
              <a:gd name="connsiteY336" fmla="*/ 4117576 h 1085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</a:cxnLst>
            <a:rect l="l" t="t" r="r" b="b"/>
            <a:pathLst>
              <a:path w="5027404" h="10859398">
                <a:moveTo>
                  <a:pt x="4962741" y="2159630"/>
                </a:moveTo>
                <a:cubicBezTo>
                  <a:pt x="4918969" y="2059958"/>
                  <a:pt x="4857363" y="2028874"/>
                  <a:pt x="4864494" y="1977591"/>
                </a:cubicBezTo>
                <a:cubicBezTo>
                  <a:pt x="4867421" y="1956522"/>
                  <a:pt x="4857828" y="1939605"/>
                  <a:pt x="4845787" y="1923857"/>
                </a:cubicBezTo>
                <a:cubicBezTo>
                  <a:pt x="4839982" y="1916264"/>
                  <a:pt x="4838186" y="1906627"/>
                  <a:pt x="4825786" y="1902659"/>
                </a:cubicBezTo>
                <a:cubicBezTo>
                  <a:pt x="4776715" y="1886952"/>
                  <a:pt x="4791084" y="1839660"/>
                  <a:pt x="4755313" y="1823051"/>
                </a:cubicBezTo>
                <a:cubicBezTo>
                  <a:pt x="4742617" y="1817155"/>
                  <a:pt x="4656738" y="1731728"/>
                  <a:pt x="4633858" y="1733946"/>
                </a:cubicBezTo>
                <a:cubicBezTo>
                  <a:pt x="4622965" y="1735001"/>
                  <a:pt x="4611948" y="1729168"/>
                  <a:pt x="4607999" y="1720152"/>
                </a:cubicBezTo>
                <a:cubicBezTo>
                  <a:pt x="4600578" y="1703216"/>
                  <a:pt x="4585153" y="1694530"/>
                  <a:pt x="4574096" y="1681536"/>
                </a:cubicBezTo>
                <a:cubicBezTo>
                  <a:pt x="4568775" y="1675285"/>
                  <a:pt x="4549867" y="1672840"/>
                  <a:pt x="4540078" y="1674714"/>
                </a:cubicBezTo>
                <a:cubicBezTo>
                  <a:pt x="4505595" y="1681323"/>
                  <a:pt x="4504996" y="1650934"/>
                  <a:pt x="4442422" y="1584043"/>
                </a:cubicBezTo>
                <a:cubicBezTo>
                  <a:pt x="4396723" y="1535193"/>
                  <a:pt x="4396443" y="1432217"/>
                  <a:pt x="4373475" y="1343405"/>
                </a:cubicBezTo>
                <a:cubicBezTo>
                  <a:pt x="4344657" y="1231990"/>
                  <a:pt x="4371836" y="1246574"/>
                  <a:pt x="4365922" y="1222188"/>
                </a:cubicBezTo>
                <a:cubicBezTo>
                  <a:pt x="4363318" y="1211455"/>
                  <a:pt x="4374227" y="1205317"/>
                  <a:pt x="4372357" y="1195183"/>
                </a:cubicBezTo>
                <a:cubicBezTo>
                  <a:pt x="4369003" y="1177009"/>
                  <a:pt x="4382543" y="1160422"/>
                  <a:pt x="4378064" y="1141965"/>
                </a:cubicBezTo>
                <a:cubicBezTo>
                  <a:pt x="4387430" y="1130226"/>
                  <a:pt x="4382856" y="1116376"/>
                  <a:pt x="4383955" y="1103371"/>
                </a:cubicBezTo>
                <a:cubicBezTo>
                  <a:pt x="4385132" y="1089428"/>
                  <a:pt x="4392256" y="1076455"/>
                  <a:pt x="4390010" y="1061810"/>
                </a:cubicBezTo>
                <a:cubicBezTo>
                  <a:pt x="4389011" y="1055294"/>
                  <a:pt x="4404518" y="1016909"/>
                  <a:pt x="4407118" y="1010421"/>
                </a:cubicBezTo>
                <a:cubicBezTo>
                  <a:pt x="4413874" y="993561"/>
                  <a:pt x="4426951" y="980113"/>
                  <a:pt x="4431202" y="961719"/>
                </a:cubicBezTo>
                <a:cubicBezTo>
                  <a:pt x="4434240" y="948566"/>
                  <a:pt x="4441386" y="936929"/>
                  <a:pt x="4443853" y="922771"/>
                </a:cubicBezTo>
                <a:cubicBezTo>
                  <a:pt x="4448314" y="897149"/>
                  <a:pt x="4473962" y="889884"/>
                  <a:pt x="4507000" y="758772"/>
                </a:cubicBezTo>
                <a:cubicBezTo>
                  <a:pt x="4519108" y="752591"/>
                  <a:pt x="4509213" y="739373"/>
                  <a:pt x="4516437" y="730184"/>
                </a:cubicBezTo>
                <a:cubicBezTo>
                  <a:pt x="4521965" y="723158"/>
                  <a:pt x="4521044" y="711139"/>
                  <a:pt x="4523935" y="701400"/>
                </a:cubicBezTo>
                <a:cubicBezTo>
                  <a:pt x="4526866" y="691526"/>
                  <a:pt x="4523548" y="679985"/>
                  <a:pt x="4524771" y="669382"/>
                </a:cubicBezTo>
                <a:cubicBezTo>
                  <a:pt x="4528780" y="634604"/>
                  <a:pt x="4516611" y="600874"/>
                  <a:pt x="4518809" y="566307"/>
                </a:cubicBezTo>
                <a:cubicBezTo>
                  <a:pt x="4519150" y="560929"/>
                  <a:pt x="4513959" y="557011"/>
                  <a:pt x="4513937" y="553862"/>
                </a:cubicBezTo>
                <a:cubicBezTo>
                  <a:pt x="4513781" y="531181"/>
                  <a:pt x="4512689" y="508961"/>
                  <a:pt x="4501136" y="488606"/>
                </a:cubicBezTo>
                <a:cubicBezTo>
                  <a:pt x="4495732" y="427752"/>
                  <a:pt x="4451887" y="341378"/>
                  <a:pt x="4447028" y="311422"/>
                </a:cubicBezTo>
                <a:cubicBezTo>
                  <a:pt x="4444646" y="296738"/>
                  <a:pt x="4447104" y="273694"/>
                  <a:pt x="4422812" y="268966"/>
                </a:cubicBezTo>
                <a:cubicBezTo>
                  <a:pt x="4411674" y="266798"/>
                  <a:pt x="4430691" y="235747"/>
                  <a:pt x="4404266" y="233786"/>
                </a:cubicBezTo>
                <a:cubicBezTo>
                  <a:pt x="4401545" y="222939"/>
                  <a:pt x="4394556" y="216356"/>
                  <a:pt x="4383920" y="213413"/>
                </a:cubicBezTo>
                <a:cubicBezTo>
                  <a:pt x="4375043" y="186919"/>
                  <a:pt x="4347537" y="175186"/>
                  <a:pt x="4335090" y="152027"/>
                </a:cubicBezTo>
                <a:cubicBezTo>
                  <a:pt x="4322821" y="129197"/>
                  <a:pt x="4293350" y="132902"/>
                  <a:pt x="4287593" y="105814"/>
                </a:cubicBezTo>
                <a:cubicBezTo>
                  <a:pt x="4287028" y="103156"/>
                  <a:pt x="4283423" y="98421"/>
                  <a:pt x="4278979" y="99303"/>
                </a:cubicBezTo>
                <a:cubicBezTo>
                  <a:pt x="4264519" y="102174"/>
                  <a:pt x="4259285" y="82794"/>
                  <a:pt x="4248169" y="81344"/>
                </a:cubicBezTo>
                <a:cubicBezTo>
                  <a:pt x="4231309" y="79144"/>
                  <a:pt x="4223010" y="62965"/>
                  <a:pt x="4208912" y="56013"/>
                </a:cubicBezTo>
                <a:cubicBezTo>
                  <a:pt x="4207935" y="45545"/>
                  <a:pt x="4199202" y="41438"/>
                  <a:pt x="4193674" y="35022"/>
                </a:cubicBezTo>
                <a:cubicBezTo>
                  <a:pt x="4183612" y="43271"/>
                  <a:pt x="4175988" y="51396"/>
                  <a:pt x="4178367" y="66492"/>
                </a:cubicBezTo>
                <a:cubicBezTo>
                  <a:pt x="4159098" y="47223"/>
                  <a:pt x="4151210" y="43051"/>
                  <a:pt x="4145270" y="32476"/>
                </a:cubicBezTo>
                <a:cubicBezTo>
                  <a:pt x="4137157" y="18029"/>
                  <a:pt x="4120981" y="28356"/>
                  <a:pt x="4112483" y="18400"/>
                </a:cubicBezTo>
                <a:cubicBezTo>
                  <a:pt x="4111531" y="17286"/>
                  <a:pt x="4108866" y="17823"/>
                  <a:pt x="4107257" y="17054"/>
                </a:cubicBezTo>
                <a:cubicBezTo>
                  <a:pt x="4071193" y="-128"/>
                  <a:pt x="4087056" y="22764"/>
                  <a:pt x="4021385" y="2474"/>
                </a:cubicBezTo>
                <a:cubicBezTo>
                  <a:pt x="3986201" y="-8403"/>
                  <a:pt x="3998103" y="20872"/>
                  <a:pt x="3973098" y="8173"/>
                </a:cubicBezTo>
                <a:cubicBezTo>
                  <a:pt x="3955916" y="-554"/>
                  <a:pt x="3955606" y="513"/>
                  <a:pt x="3938042" y="5104"/>
                </a:cubicBezTo>
                <a:cubicBezTo>
                  <a:pt x="3933235" y="6362"/>
                  <a:pt x="3931711" y="11768"/>
                  <a:pt x="3925879" y="11420"/>
                </a:cubicBezTo>
                <a:cubicBezTo>
                  <a:pt x="3899402" y="9841"/>
                  <a:pt x="3873100" y="10306"/>
                  <a:pt x="3848699" y="22964"/>
                </a:cubicBezTo>
                <a:cubicBezTo>
                  <a:pt x="3823751" y="20340"/>
                  <a:pt x="3799973" y="33434"/>
                  <a:pt x="3774966" y="28689"/>
                </a:cubicBezTo>
                <a:cubicBezTo>
                  <a:pt x="3751679" y="24269"/>
                  <a:pt x="3742002" y="48574"/>
                  <a:pt x="3714829" y="46407"/>
                </a:cubicBezTo>
                <a:cubicBezTo>
                  <a:pt x="3705345" y="58886"/>
                  <a:pt x="3688046" y="45571"/>
                  <a:pt x="3678381" y="57451"/>
                </a:cubicBezTo>
                <a:cubicBezTo>
                  <a:pt x="3654358" y="59503"/>
                  <a:pt x="3634635" y="75045"/>
                  <a:pt x="3610835" y="78562"/>
                </a:cubicBezTo>
                <a:cubicBezTo>
                  <a:pt x="3596677" y="80653"/>
                  <a:pt x="3581932" y="83507"/>
                  <a:pt x="3570158" y="93293"/>
                </a:cubicBezTo>
                <a:cubicBezTo>
                  <a:pt x="3561358" y="88804"/>
                  <a:pt x="3556962" y="98793"/>
                  <a:pt x="3549173" y="99479"/>
                </a:cubicBezTo>
                <a:cubicBezTo>
                  <a:pt x="3487282" y="104932"/>
                  <a:pt x="3346574" y="176576"/>
                  <a:pt x="3272198" y="264870"/>
                </a:cubicBezTo>
                <a:cubicBezTo>
                  <a:pt x="3252697" y="288020"/>
                  <a:pt x="3223689" y="306426"/>
                  <a:pt x="3228222" y="343340"/>
                </a:cubicBezTo>
                <a:cubicBezTo>
                  <a:pt x="3228543" y="345935"/>
                  <a:pt x="3216924" y="346830"/>
                  <a:pt x="3228906" y="359566"/>
                </a:cubicBezTo>
                <a:cubicBezTo>
                  <a:pt x="3236925" y="368086"/>
                  <a:pt x="3243788" y="360717"/>
                  <a:pt x="3254002" y="357094"/>
                </a:cubicBezTo>
                <a:cubicBezTo>
                  <a:pt x="3248438" y="370356"/>
                  <a:pt x="3262944" y="359411"/>
                  <a:pt x="3233680" y="413958"/>
                </a:cubicBezTo>
                <a:cubicBezTo>
                  <a:pt x="3232146" y="416812"/>
                  <a:pt x="3228339" y="418447"/>
                  <a:pt x="3225576" y="420641"/>
                </a:cubicBezTo>
                <a:cubicBezTo>
                  <a:pt x="3222970" y="416827"/>
                  <a:pt x="3217299" y="415231"/>
                  <a:pt x="3217599" y="409278"/>
                </a:cubicBezTo>
                <a:cubicBezTo>
                  <a:pt x="3220021" y="361481"/>
                  <a:pt x="3209144" y="383532"/>
                  <a:pt x="3189230" y="330245"/>
                </a:cubicBezTo>
                <a:cubicBezTo>
                  <a:pt x="3186007" y="321621"/>
                  <a:pt x="3187532" y="313476"/>
                  <a:pt x="3174811" y="315928"/>
                </a:cubicBezTo>
                <a:cubicBezTo>
                  <a:pt x="3155080" y="319736"/>
                  <a:pt x="3172952" y="295363"/>
                  <a:pt x="3160251" y="291221"/>
                </a:cubicBezTo>
                <a:cubicBezTo>
                  <a:pt x="3142656" y="285485"/>
                  <a:pt x="3145035" y="256662"/>
                  <a:pt x="3135780" y="255024"/>
                </a:cubicBezTo>
                <a:cubicBezTo>
                  <a:pt x="3124641" y="253052"/>
                  <a:pt x="3124921" y="238709"/>
                  <a:pt x="3117402" y="237080"/>
                </a:cubicBezTo>
                <a:cubicBezTo>
                  <a:pt x="3100995" y="233525"/>
                  <a:pt x="3108747" y="220946"/>
                  <a:pt x="3105367" y="212664"/>
                </a:cubicBezTo>
                <a:cubicBezTo>
                  <a:pt x="3103738" y="208668"/>
                  <a:pt x="3082087" y="195422"/>
                  <a:pt x="3075369" y="193515"/>
                </a:cubicBezTo>
                <a:cubicBezTo>
                  <a:pt x="3067203" y="191197"/>
                  <a:pt x="3061767" y="189371"/>
                  <a:pt x="3059050" y="180579"/>
                </a:cubicBezTo>
                <a:cubicBezTo>
                  <a:pt x="3057625" y="175972"/>
                  <a:pt x="3056665" y="168293"/>
                  <a:pt x="3046103" y="172845"/>
                </a:cubicBezTo>
                <a:cubicBezTo>
                  <a:pt x="3040569" y="175230"/>
                  <a:pt x="3040761" y="161373"/>
                  <a:pt x="3033967" y="158895"/>
                </a:cubicBezTo>
                <a:cubicBezTo>
                  <a:pt x="3021726" y="154425"/>
                  <a:pt x="3019148" y="175931"/>
                  <a:pt x="3010908" y="154655"/>
                </a:cubicBezTo>
                <a:cubicBezTo>
                  <a:pt x="3009244" y="150359"/>
                  <a:pt x="2998344" y="143922"/>
                  <a:pt x="2988970" y="146055"/>
                </a:cubicBezTo>
                <a:cubicBezTo>
                  <a:pt x="2970909" y="150168"/>
                  <a:pt x="2976462" y="125077"/>
                  <a:pt x="2946412" y="128219"/>
                </a:cubicBezTo>
                <a:cubicBezTo>
                  <a:pt x="2923351" y="130639"/>
                  <a:pt x="2879086" y="99785"/>
                  <a:pt x="2853095" y="100013"/>
                </a:cubicBezTo>
                <a:cubicBezTo>
                  <a:pt x="2838930" y="100137"/>
                  <a:pt x="2825132" y="82658"/>
                  <a:pt x="2810685" y="98493"/>
                </a:cubicBezTo>
                <a:cubicBezTo>
                  <a:pt x="2810574" y="98617"/>
                  <a:pt x="2807453" y="96866"/>
                  <a:pt x="2806799" y="95489"/>
                </a:cubicBezTo>
                <a:cubicBezTo>
                  <a:pt x="2801941" y="85257"/>
                  <a:pt x="2795777" y="90939"/>
                  <a:pt x="2788968" y="93072"/>
                </a:cubicBezTo>
                <a:cubicBezTo>
                  <a:pt x="2738053" y="109022"/>
                  <a:pt x="2755591" y="88137"/>
                  <a:pt x="2727417" y="106872"/>
                </a:cubicBezTo>
                <a:cubicBezTo>
                  <a:pt x="2714727" y="115310"/>
                  <a:pt x="2701804" y="117529"/>
                  <a:pt x="2687398" y="116819"/>
                </a:cubicBezTo>
                <a:cubicBezTo>
                  <a:pt x="2678628" y="116389"/>
                  <a:pt x="2669710" y="117627"/>
                  <a:pt x="2661053" y="116550"/>
                </a:cubicBezTo>
                <a:cubicBezTo>
                  <a:pt x="2625854" y="112167"/>
                  <a:pt x="2606582" y="135552"/>
                  <a:pt x="2596016" y="127837"/>
                </a:cubicBezTo>
                <a:cubicBezTo>
                  <a:pt x="2582592" y="118029"/>
                  <a:pt x="2578600" y="135413"/>
                  <a:pt x="2572091" y="137886"/>
                </a:cubicBezTo>
                <a:cubicBezTo>
                  <a:pt x="2563640" y="141103"/>
                  <a:pt x="2552587" y="141242"/>
                  <a:pt x="2546860" y="146924"/>
                </a:cubicBezTo>
                <a:cubicBezTo>
                  <a:pt x="2539252" y="154471"/>
                  <a:pt x="2528063" y="148359"/>
                  <a:pt x="2522133" y="156756"/>
                </a:cubicBezTo>
                <a:cubicBezTo>
                  <a:pt x="2510511" y="145521"/>
                  <a:pt x="2509751" y="169450"/>
                  <a:pt x="2499628" y="163745"/>
                </a:cubicBezTo>
                <a:cubicBezTo>
                  <a:pt x="2498147" y="162909"/>
                  <a:pt x="2495775" y="163773"/>
                  <a:pt x="2493836" y="163604"/>
                </a:cubicBezTo>
                <a:cubicBezTo>
                  <a:pt x="2486953" y="163006"/>
                  <a:pt x="2479825" y="168751"/>
                  <a:pt x="2475848" y="168393"/>
                </a:cubicBezTo>
                <a:cubicBezTo>
                  <a:pt x="2465265" y="167443"/>
                  <a:pt x="2458947" y="177764"/>
                  <a:pt x="2448852" y="175456"/>
                </a:cubicBezTo>
                <a:cubicBezTo>
                  <a:pt x="2439495" y="173314"/>
                  <a:pt x="2437195" y="178494"/>
                  <a:pt x="2438047" y="186880"/>
                </a:cubicBezTo>
                <a:cubicBezTo>
                  <a:pt x="2439684" y="203093"/>
                  <a:pt x="2424683" y="170310"/>
                  <a:pt x="2392066" y="198089"/>
                </a:cubicBezTo>
                <a:cubicBezTo>
                  <a:pt x="2385967" y="203282"/>
                  <a:pt x="2383272" y="211654"/>
                  <a:pt x="2373108" y="210516"/>
                </a:cubicBezTo>
                <a:cubicBezTo>
                  <a:pt x="2360711" y="225441"/>
                  <a:pt x="2340262" y="225767"/>
                  <a:pt x="2325359" y="237252"/>
                </a:cubicBezTo>
                <a:cubicBezTo>
                  <a:pt x="2311961" y="247577"/>
                  <a:pt x="2298669" y="260187"/>
                  <a:pt x="2280657" y="263139"/>
                </a:cubicBezTo>
                <a:cubicBezTo>
                  <a:pt x="2274077" y="264218"/>
                  <a:pt x="2270656" y="268525"/>
                  <a:pt x="2268410" y="273609"/>
                </a:cubicBezTo>
                <a:cubicBezTo>
                  <a:pt x="2266664" y="277566"/>
                  <a:pt x="2270515" y="283717"/>
                  <a:pt x="2264968" y="286247"/>
                </a:cubicBezTo>
                <a:cubicBezTo>
                  <a:pt x="2262907" y="287186"/>
                  <a:pt x="2261901" y="278581"/>
                  <a:pt x="2256771" y="283411"/>
                </a:cubicBezTo>
                <a:cubicBezTo>
                  <a:pt x="2253333" y="286647"/>
                  <a:pt x="2249276" y="292379"/>
                  <a:pt x="2245983" y="292055"/>
                </a:cubicBezTo>
                <a:cubicBezTo>
                  <a:pt x="2233908" y="290869"/>
                  <a:pt x="2227018" y="298933"/>
                  <a:pt x="2222853" y="306546"/>
                </a:cubicBezTo>
                <a:cubicBezTo>
                  <a:pt x="2217143" y="316973"/>
                  <a:pt x="2201820" y="320741"/>
                  <a:pt x="2203199" y="336192"/>
                </a:cubicBezTo>
                <a:cubicBezTo>
                  <a:pt x="2203440" y="338911"/>
                  <a:pt x="2196204" y="345253"/>
                  <a:pt x="2193181" y="344803"/>
                </a:cubicBezTo>
                <a:cubicBezTo>
                  <a:pt x="2171694" y="341600"/>
                  <a:pt x="2185088" y="362687"/>
                  <a:pt x="2177810" y="368377"/>
                </a:cubicBezTo>
                <a:cubicBezTo>
                  <a:pt x="2161551" y="381082"/>
                  <a:pt x="2169075" y="398360"/>
                  <a:pt x="2170367" y="413808"/>
                </a:cubicBezTo>
                <a:cubicBezTo>
                  <a:pt x="2170730" y="418133"/>
                  <a:pt x="2176333" y="421707"/>
                  <a:pt x="2167663" y="421371"/>
                </a:cubicBezTo>
                <a:cubicBezTo>
                  <a:pt x="2153277" y="420810"/>
                  <a:pt x="2149202" y="434044"/>
                  <a:pt x="2140921" y="441291"/>
                </a:cubicBezTo>
                <a:cubicBezTo>
                  <a:pt x="2137287" y="444467"/>
                  <a:pt x="2154330" y="471685"/>
                  <a:pt x="2170306" y="479642"/>
                </a:cubicBezTo>
                <a:cubicBezTo>
                  <a:pt x="2185766" y="487339"/>
                  <a:pt x="2186476" y="486052"/>
                  <a:pt x="2179300" y="501494"/>
                </a:cubicBezTo>
                <a:cubicBezTo>
                  <a:pt x="2178527" y="503157"/>
                  <a:pt x="2175625" y="504154"/>
                  <a:pt x="2175410" y="505698"/>
                </a:cubicBezTo>
                <a:cubicBezTo>
                  <a:pt x="2174431" y="512724"/>
                  <a:pt x="2170471" y="521256"/>
                  <a:pt x="2183616" y="521922"/>
                </a:cubicBezTo>
                <a:cubicBezTo>
                  <a:pt x="2186511" y="522070"/>
                  <a:pt x="2188874" y="527448"/>
                  <a:pt x="2191971" y="529763"/>
                </a:cubicBezTo>
                <a:cubicBezTo>
                  <a:pt x="2207841" y="541619"/>
                  <a:pt x="2211383" y="546669"/>
                  <a:pt x="2203058" y="563186"/>
                </a:cubicBezTo>
                <a:cubicBezTo>
                  <a:pt x="2196920" y="575364"/>
                  <a:pt x="2198543" y="589433"/>
                  <a:pt x="2186893" y="600924"/>
                </a:cubicBezTo>
                <a:cubicBezTo>
                  <a:pt x="2151029" y="636296"/>
                  <a:pt x="2155294" y="655886"/>
                  <a:pt x="2156967" y="705266"/>
                </a:cubicBezTo>
                <a:cubicBezTo>
                  <a:pt x="2157123" y="709898"/>
                  <a:pt x="2155479" y="714605"/>
                  <a:pt x="2158500" y="719257"/>
                </a:cubicBezTo>
                <a:cubicBezTo>
                  <a:pt x="2171549" y="739366"/>
                  <a:pt x="2174240" y="763483"/>
                  <a:pt x="2183679" y="784987"/>
                </a:cubicBezTo>
                <a:cubicBezTo>
                  <a:pt x="2184825" y="787602"/>
                  <a:pt x="2187436" y="790836"/>
                  <a:pt x="2185966" y="792599"/>
                </a:cubicBezTo>
                <a:cubicBezTo>
                  <a:pt x="2174539" y="806321"/>
                  <a:pt x="2187770" y="818325"/>
                  <a:pt x="2189065" y="830885"/>
                </a:cubicBezTo>
                <a:cubicBezTo>
                  <a:pt x="2190159" y="841540"/>
                  <a:pt x="2207456" y="859571"/>
                  <a:pt x="2215197" y="884263"/>
                </a:cubicBezTo>
                <a:cubicBezTo>
                  <a:pt x="2218744" y="895570"/>
                  <a:pt x="2233519" y="898667"/>
                  <a:pt x="2233886" y="911712"/>
                </a:cubicBezTo>
                <a:cubicBezTo>
                  <a:pt x="2246012" y="912765"/>
                  <a:pt x="2248362" y="923937"/>
                  <a:pt x="2254738" y="931204"/>
                </a:cubicBezTo>
                <a:cubicBezTo>
                  <a:pt x="2263361" y="941032"/>
                  <a:pt x="2266084" y="948488"/>
                  <a:pt x="2258120" y="955601"/>
                </a:cubicBezTo>
                <a:cubicBezTo>
                  <a:pt x="2245766" y="966632"/>
                  <a:pt x="2242650" y="983171"/>
                  <a:pt x="2232594" y="994812"/>
                </a:cubicBezTo>
                <a:cubicBezTo>
                  <a:pt x="2223626" y="1005194"/>
                  <a:pt x="2231243" y="1018640"/>
                  <a:pt x="2222049" y="1029075"/>
                </a:cubicBezTo>
                <a:cubicBezTo>
                  <a:pt x="2217983" y="1033691"/>
                  <a:pt x="2225926" y="1044898"/>
                  <a:pt x="2228925" y="1051622"/>
                </a:cubicBezTo>
                <a:cubicBezTo>
                  <a:pt x="2239952" y="1076342"/>
                  <a:pt x="2219391" y="1101799"/>
                  <a:pt x="2264077" y="1180512"/>
                </a:cubicBezTo>
                <a:cubicBezTo>
                  <a:pt x="2281530" y="1211255"/>
                  <a:pt x="2322190" y="1284462"/>
                  <a:pt x="2344832" y="1294635"/>
                </a:cubicBezTo>
                <a:cubicBezTo>
                  <a:pt x="2365430" y="1303894"/>
                  <a:pt x="2348715" y="1310992"/>
                  <a:pt x="2361749" y="1344825"/>
                </a:cubicBezTo>
                <a:cubicBezTo>
                  <a:pt x="2398555" y="1440371"/>
                  <a:pt x="2454649" y="1386721"/>
                  <a:pt x="2477857" y="1416213"/>
                </a:cubicBezTo>
                <a:cubicBezTo>
                  <a:pt x="2466412" y="1426416"/>
                  <a:pt x="2479011" y="1423903"/>
                  <a:pt x="2399023" y="1423647"/>
                </a:cubicBezTo>
                <a:cubicBezTo>
                  <a:pt x="2379174" y="1423580"/>
                  <a:pt x="2375805" y="1413598"/>
                  <a:pt x="2328000" y="1403992"/>
                </a:cubicBezTo>
                <a:cubicBezTo>
                  <a:pt x="2050651" y="1348253"/>
                  <a:pt x="2084923" y="1367298"/>
                  <a:pt x="1875074" y="1399283"/>
                </a:cubicBezTo>
                <a:cubicBezTo>
                  <a:pt x="1763453" y="1416298"/>
                  <a:pt x="1591407" y="1390778"/>
                  <a:pt x="1483912" y="1363141"/>
                </a:cubicBezTo>
                <a:cubicBezTo>
                  <a:pt x="1395919" y="1340519"/>
                  <a:pt x="1311337" y="1288046"/>
                  <a:pt x="1120070" y="1315144"/>
                </a:cubicBezTo>
                <a:cubicBezTo>
                  <a:pt x="1119280" y="1315257"/>
                  <a:pt x="766013" y="1333792"/>
                  <a:pt x="788049" y="1332630"/>
                </a:cubicBezTo>
                <a:cubicBezTo>
                  <a:pt x="729217" y="1335730"/>
                  <a:pt x="669036" y="1334183"/>
                  <a:pt x="611686" y="1348246"/>
                </a:cubicBezTo>
                <a:cubicBezTo>
                  <a:pt x="582050" y="1355513"/>
                  <a:pt x="504577" y="1356119"/>
                  <a:pt x="482674" y="1345040"/>
                </a:cubicBezTo>
                <a:cubicBezTo>
                  <a:pt x="461778" y="1334470"/>
                  <a:pt x="438531" y="1340056"/>
                  <a:pt x="418525" y="1329909"/>
                </a:cubicBezTo>
                <a:cubicBezTo>
                  <a:pt x="406515" y="1334090"/>
                  <a:pt x="397211" y="1324045"/>
                  <a:pt x="385793" y="1323856"/>
                </a:cubicBezTo>
                <a:cubicBezTo>
                  <a:pt x="358204" y="1323398"/>
                  <a:pt x="331151" y="1314732"/>
                  <a:pt x="303236" y="1318137"/>
                </a:cubicBezTo>
                <a:cubicBezTo>
                  <a:pt x="299457" y="1318598"/>
                  <a:pt x="296307" y="1316956"/>
                  <a:pt x="292704" y="1315294"/>
                </a:cubicBezTo>
                <a:cubicBezTo>
                  <a:pt x="250502" y="1295843"/>
                  <a:pt x="253033" y="1300652"/>
                  <a:pt x="210898" y="1300597"/>
                </a:cubicBezTo>
                <a:cubicBezTo>
                  <a:pt x="206035" y="1300591"/>
                  <a:pt x="198697" y="1302532"/>
                  <a:pt x="196722" y="1300120"/>
                </a:cubicBezTo>
                <a:cubicBezTo>
                  <a:pt x="186673" y="1287833"/>
                  <a:pt x="171800" y="1297337"/>
                  <a:pt x="159323" y="1290205"/>
                </a:cubicBezTo>
                <a:cubicBezTo>
                  <a:pt x="145310" y="1282195"/>
                  <a:pt x="101694" y="1293906"/>
                  <a:pt x="90413" y="1287492"/>
                </a:cubicBezTo>
                <a:cubicBezTo>
                  <a:pt x="67372" y="1274391"/>
                  <a:pt x="42803" y="1277452"/>
                  <a:pt x="18424" y="1277226"/>
                </a:cubicBezTo>
                <a:cubicBezTo>
                  <a:pt x="-11806" y="1276945"/>
                  <a:pt x="-7797" y="1340443"/>
                  <a:pt x="52742" y="1347323"/>
                </a:cubicBezTo>
                <a:cubicBezTo>
                  <a:pt x="61421" y="1348311"/>
                  <a:pt x="71687" y="1344610"/>
                  <a:pt x="78831" y="1348040"/>
                </a:cubicBezTo>
                <a:cubicBezTo>
                  <a:pt x="98758" y="1357609"/>
                  <a:pt x="120046" y="1361927"/>
                  <a:pt x="140862" y="1368171"/>
                </a:cubicBezTo>
                <a:cubicBezTo>
                  <a:pt x="170460" y="1377050"/>
                  <a:pt x="195906" y="1395854"/>
                  <a:pt x="225254" y="1404758"/>
                </a:cubicBezTo>
                <a:cubicBezTo>
                  <a:pt x="237015" y="1408327"/>
                  <a:pt x="236865" y="1415546"/>
                  <a:pt x="233620" y="1421024"/>
                </a:cubicBezTo>
                <a:cubicBezTo>
                  <a:pt x="209602" y="1461560"/>
                  <a:pt x="218480" y="1512937"/>
                  <a:pt x="216923" y="1528471"/>
                </a:cubicBezTo>
                <a:cubicBezTo>
                  <a:pt x="212649" y="1571144"/>
                  <a:pt x="255945" y="1558432"/>
                  <a:pt x="260884" y="1582008"/>
                </a:cubicBezTo>
                <a:cubicBezTo>
                  <a:pt x="263132" y="1592739"/>
                  <a:pt x="270277" y="1602021"/>
                  <a:pt x="269734" y="1613537"/>
                </a:cubicBezTo>
                <a:cubicBezTo>
                  <a:pt x="268340" y="1643074"/>
                  <a:pt x="309310" y="1673741"/>
                  <a:pt x="335879" y="1675474"/>
                </a:cubicBezTo>
                <a:cubicBezTo>
                  <a:pt x="353386" y="1676615"/>
                  <a:pt x="371026" y="1675698"/>
                  <a:pt x="388608" y="1675683"/>
                </a:cubicBezTo>
                <a:cubicBezTo>
                  <a:pt x="392322" y="1675681"/>
                  <a:pt x="397843" y="1676756"/>
                  <a:pt x="398331" y="1672258"/>
                </a:cubicBezTo>
                <a:cubicBezTo>
                  <a:pt x="399767" y="1659040"/>
                  <a:pt x="418882" y="1649067"/>
                  <a:pt x="376778" y="1617209"/>
                </a:cubicBezTo>
                <a:cubicBezTo>
                  <a:pt x="367360" y="1610088"/>
                  <a:pt x="367697" y="1611543"/>
                  <a:pt x="376801" y="1605125"/>
                </a:cubicBezTo>
                <a:cubicBezTo>
                  <a:pt x="389750" y="1595997"/>
                  <a:pt x="403400" y="1593045"/>
                  <a:pt x="419001" y="1593410"/>
                </a:cubicBezTo>
                <a:cubicBezTo>
                  <a:pt x="420990" y="1593458"/>
                  <a:pt x="527636" y="1595362"/>
                  <a:pt x="532486" y="1591714"/>
                </a:cubicBezTo>
                <a:cubicBezTo>
                  <a:pt x="545667" y="1581799"/>
                  <a:pt x="565399" y="1583026"/>
                  <a:pt x="574909" y="1566824"/>
                </a:cubicBezTo>
                <a:cubicBezTo>
                  <a:pt x="583666" y="1569398"/>
                  <a:pt x="586768" y="1553202"/>
                  <a:pt x="599593" y="1561759"/>
                </a:cubicBezTo>
                <a:cubicBezTo>
                  <a:pt x="616709" y="1573179"/>
                  <a:pt x="665850" y="1578893"/>
                  <a:pt x="688058" y="1588215"/>
                </a:cubicBezTo>
                <a:cubicBezTo>
                  <a:pt x="710695" y="1597717"/>
                  <a:pt x="828348" y="1613774"/>
                  <a:pt x="856040" y="1620061"/>
                </a:cubicBezTo>
                <a:cubicBezTo>
                  <a:pt x="1193182" y="1696607"/>
                  <a:pt x="1389227" y="1671997"/>
                  <a:pt x="1460078" y="1691019"/>
                </a:cubicBezTo>
                <a:cubicBezTo>
                  <a:pt x="1983470" y="1831550"/>
                  <a:pt x="2007517" y="1730347"/>
                  <a:pt x="2144583" y="1807001"/>
                </a:cubicBezTo>
                <a:cubicBezTo>
                  <a:pt x="2151997" y="1811147"/>
                  <a:pt x="2175547" y="1855160"/>
                  <a:pt x="2177993" y="1885869"/>
                </a:cubicBezTo>
                <a:cubicBezTo>
                  <a:pt x="2182736" y="1945415"/>
                  <a:pt x="2178292" y="2009881"/>
                  <a:pt x="2163778" y="2072787"/>
                </a:cubicBezTo>
                <a:cubicBezTo>
                  <a:pt x="2146817" y="2146290"/>
                  <a:pt x="2160739" y="2035174"/>
                  <a:pt x="2106755" y="2313045"/>
                </a:cubicBezTo>
                <a:cubicBezTo>
                  <a:pt x="2079311" y="2454299"/>
                  <a:pt x="2094501" y="2409756"/>
                  <a:pt x="2002748" y="2676039"/>
                </a:cubicBezTo>
                <a:cubicBezTo>
                  <a:pt x="2001295" y="2680261"/>
                  <a:pt x="1999084" y="2684106"/>
                  <a:pt x="1998469" y="2688927"/>
                </a:cubicBezTo>
                <a:cubicBezTo>
                  <a:pt x="1990229" y="2753354"/>
                  <a:pt x="1954919" y="2816794"/>
                  <a:pt x="1936106" y="2878836"/>
                </a:cubicBezTo>
                <a:cubicBezTo>
                  <a:pt x="1868456" y="3101921"/>
                  <a:pt x="1888077" y="3117917"/>
                  <a:pt x="1892675" y="3329004"/>
                </a:cubicBezTo>
                <a:cubicBezTo>
                  <a:pt x="1892857" y="3337322"/>
                  <a:pt x="1900192" y="3341796"/>
                  <a:pt x="1899228" y="3350036"/>
                </a:cubicBezTo>
                <a:cubicBezTo>
                  <a:pt x="1898341" y="3357610"/>
                  <a:pt x="1897336" y="3366343"/>
                  <a:pt x="1900151" y="3372961"/>
                </a:cubicBezTo>
                <a:cubicBezTo>
                  <a:pt x="1910908" y="3398261"/>
                  <a:pt x="1922406" y="3484721"/>
                  <a:pt x="1990501" y="3534353"/>
                </a:cubicBezTo>
                <a:cubicBezTo>
                  <a:pt x="2003767" y="3544022"/>
                  <a:pt x="2008323" y="3561245"/>
                  <a:pt x="2021437" y="3571470"/>
                </a:cubicBezTo>
                <a:cubicBezTo>
                  <a:pt x="2025016" y="3574261"/>
                  <a:pt x="2020269" y="3592646"/>
                  <a:pt x="2018181" y="3591732"/>
                </a:cubicBezTo>
                <a:cubicBezTo>
                  <a:pt x="2004976" y="3585946"/>
                  <a:pt x="2003443" y="3600319"/>
                  <a:pt x="1997603" y="3604678"/>
                </a:cubicBezTo>
                <a:cubicBezTo>
                  <a:pt x="1984648" y="3614347"/>
                  <a:pt x="1966328" y="3622564"/>
                  <a:pt x="1969358" y="3644369"/>
                </a:cubicBezTo>
                <a:cubicBezTo>
                  <a:pt x="1971692" y="3661164"/>
                  <a:pt x="1963913" y="3613172"/>
                  <a:pt x="1932012" y="3767689"/>
                </a:cubicBezTo>
                <a:cubicBezTo>
                  <a:pt x="1920892" y="3768970"/>
                  <a:pt x="1888857" y="3741057"/>
                  <a:pt x="1860410" y="3767834"/>
                </a:cubicBezTo>
                <a:cubicBezTo>
                  <a:pt x="1856817" y="3771213"/>
                  <a:pt x="1832844" y="3798566"/>
                  <a:pt x="1828479" y="3804141"/>
                </a:cubicBezTo>
                <a:cubicBezTo>
                  <a:pt x="1820480" y="3814358"/>
                  <a:pt x="1819693" y="3826729"/>
                  <a:pt x="1824776" y="3836094"/>
                </a:cubicBezTo>
                <a:cubicBezTo>
                  <a:pt x="1834403" y="3853828"/>
                  <a:pt x="1819415" y="3868792"/>
                  <a:pt x="1841469" y="3880018"/>
                </a:cubicBezTo>
                <a:cubicBezTo>
                  <a:pt x="1904738" y="3912221"/>
                  <a:pt x="1920605" y="3959170"/>
                  <a:pt x="1909642" y="3998049"/>
                </a:cubicBezTo>
                <a:cubicBezTo>
                  <a:pt x="1903602" y="4019468"/>
                  <a:pt x="1905895" y="4037729"/>
                  <a:pt x="1909920" y="4058114"/>
                </a:cubicBezTo>
                <a:cubicBezTo>
                  <a:pt x="1911859" y="4067946"/>
                  <a:pt x="1920460" y="4070566"/>
                  <a:pt x="1922968" y="4079321"/>
                </a:cubicBezTo>
                <a:cubicBezTo>
                  <a:pt x="1934714" y="4120304"/>
                  <a:pt x="1968904" y="4126989"/>
                  <a:pt x="1968723" y="4150384"/>
                </a:cubicBezTo>
                <a:cubicBezTo>
                  <a:pt x="1968543" y="4173819"/>
                  <a:pt x="1978017" y="4189215"/>
                  <a:pt x="1998841" y="4199471"/>
                </a:cubicBezTo>
                <a:cubicBezTo>
                  <a:pt x="2008397" y="4204178"/>
                  <a:pt x="2023164" y="4227940"/>
                  <a:pt x="2030227" y="4229645"/>
                </a:cubicBezTo>
                <a:cubicBezTo>
                  <a:pt x="2046316" y="4233528"/>
                  <a:pt x="2046379" y="4247915"/>
                  <a:pt x="2052651" y="4258422"/>
                </a:cubicBezTo>
                <a:cubicBezTo>
                  <a:pt x="2067305" y="4282965"/>
                  <a:pt x="2047936" y="4299701"/>
                  <a:pt x="2051567" y="4303752"/>
                </a:cubicBezTo>
                <a:cubicBezTo>
                  <a:pt x="2061208" y="4314503"/>
                  <a:pt x="2066034" y="4353894"/>
                  <a:pt x="2109329" y="4347650"/>
                </a:cubicBezTo>
                <a:cubicBezTo>
                  <a:pt x="2111917" y="4371054"/>
                  <a:pt x="2102394" y="4388777"/>
                  <a:pt x="2098600" y="4407654"/>
                </a:cubicBezTo>
                <a:cubicBezTo>
                  <a:pt x="2071929" y="4540341"/>
                  <a:pt x="1958733" y="4651723"/>
                  <a:pt x="1898344" y="4822955"/>
                </a:cubicBezTo>
                <a:cubicBezTo>
                  <a:pt x="1891656" y="4841915"/>
                  <a:pt x="1890577" y="4862098"/>
                  <a:pt x="1881772" y="4880537"/>
                </a:cubicBezTo>
                <a:cubicBezTo>
                  <a:pt x="1873206" y="4898477"/>
                  <a:pt x="1878571" y="4921184"/>
                  <a:pt x="1863948" y="4937656"/>
                </a:cubicBezTo>
                <a:cubicBezTo>
                  <a:pt x="1862977" y="4938748"/>
                  <a:pt x="1863646" y="4941467"/>
                  <a:pt x="1863848" y="4943400"/>
                </a:cubicBezTo>
                <a:cubicBezTo>
                  <a:pt x="1866354" y="4967426"/>
                  <a:pt x="1853294" y="4987991"/>
                  <a:pt x="1848731" y="5010477"/>
                </a:cubicBezTo>
                <a:cubicBezTo>
                  <a:pt x="1843302" y="5037241"/>
                  <a:pt x="1837518" y="5064302"/>
                  <a:pt x="1827812" y="5089677"/>
                </a:cubicBezTo>
                <a:cubicBezTo>
                  <a:pt x="1822219" y="5104298"/>
                  <a:pt x="1832529" y="5077036"/>
                  <a:pt x="1794547" y="5228071"/>
                </a:cubicBezTo>
                <a:cubicBezTo>
                  <a:pt x="1764465" y="5347689"/>
                  <a:pt x="1742270" y="5361037"/>
                  <a:pt x="1732362" y="5395966"/>
                </a:cubicBezTo>
                <a:cubicBezTo>
                  <a:pt x="1729567" y="5405819"/>
                  <a:pt x="1726161" y="5419389"/>
                  <a:pt x="1716151" y="5423750"/>
                </a:cubicBezTo>
                <a:cubicBezTo>
                  <a:pt x="1705468" y="5428405"/>
                  <a:pt x="1704679" y="5439566"/>
                  <a:pt x="1696218" y="5445011"/>
                </a:cubicBezTo>
                <a:cubicBezTo>
                  <a:pt x="1686809" y="5451066"/>
                  <a:pt x="1676842" y="5457373"/>
                  <a:pt x="1669888" y="5465844"/>
                </a:cubicBezTo>
                <a:cubicBezTo>
                  <a:pt x="1660532" y="5477239"/>
                  <a:pt x="1646558" y="5482765"/>
                  <a:pt x="1638174" y="5495866"/>
                </a:cubicBezTo>
                <a:cubicBezTo>
                  <a:pt x="1625617" y="5515488"/>
                  <a:pt x="1599793" y="5528713"/>
                  <a:pt x="1590838" y="5549648"/>
                </a:cubicBezTo>
                <a:cubicBezTo>
                  <a:pt x="1584898" y="5563539"/>
                  <a:pt x="1554064" y="5606764"/>
                  <a:pt x="1563781" y="5645697"/>
                </a:cubicBezTo>
                <a:cubicBezTo>
                  <a:pt x="1579466" y="5708538"/>
                  <a:pt x="1638298" y="5780184"/>
                  <a:pt x="1661151" y="5802198"/>
                </a:cubicBezTo>
                <a:cubicBezTo>
                  <a:pt x="1669267" y="5810017"/>
                  <a:pt x="1680565" y="5817792"/>
                  <a:pt x="1681916" y="5830795"/>
                </a:cubicBezTo>
                <a:cubicBezTo>
                  <a:pt x="1682978" y="5841007"/>
                  <a:pt x="1681054" y="5851624"/>
                  <a:pt x="1687999" y="5860576"/>
                </a:cubicBezTo>
                <a:cubicBezTo>
                  <a:pt x="1683997" y="5888515"/>
                  <a:pt x="1694083" y="5915440"/>
                  <a:pt x="1693924" y="5943125"/>
                </a:cubicBezTo>
                <a:cubicBezTo>
                  <a:pt x="1693323" y="6046348"/>
                  <a:pt x="1732527" y="6051669"/>
                  <a:pt x="1747207" y="6117466"/>
                </a:cubicBezTo>
                <a:cubicBezTo>
                  <a:pt x="1762306" y="6185144"/>
                  <a:pt x="1788966" y="6156653"/>
                  <a:pt x="1828109" y="6208316"/>
                </a:cubicBezTo>
                <a:cubicBezTo>
                  <a:pt x="1829862" y="6210629"/>
                  <a:pt x="1831941" y="6213858"/>
                  <a:pt x="1834328" y="6214330"/>
                </a:cubicBezTo>
                <a:cubicBezTo>
                  <a:pt x="1845104" y="6216454"/>
                  <a:pt x="1855836" y="6227576"/>
                  <a:pt x="1865257" y="6222722"/>
                </a:cubicBezTo>
                <a:cubicBezTo>
                  <a:pt x="1890640" y="6209638"/>
                  <a:pt x="1911470" y="6230086"/>
                  <a:pt x="1921959" y="6200736"/>
                </a:cubicBezTo>
                <a:cubicBezTo>
                  <a:pt x="1943521" y="6140395"/>
                  <a:pt x="1960392" y="6173459"/>
                  <a:pt x="1946807" y="6057127"/>
                </a:cubicBezTo>
                <a:cubicBezTo>
                  <a:pt x="1941132" y="6008515"/>
                  <a:pt x="1946544" y="5959396"/>
                  <a:pt x="1941253" y="5910091"/>
                </a:cubicBezTo>
                <a:cubicBezTo>
                  <a:pt x="1933641" y="5839166"/>
                  <a:pt x="1945289" y="5767137"/>
                  <a:pt x="1934664" y="5695739"/>
                </a:cubicBezTo>
                <a:cubicBezTo>
                  <a:pt x="1931491" y="5674416"/>
                  <a:pt x="1934401" y="5652477"/>
                  <a:pt x="1939255" y="5630681"/>
                </a:cubicBezTo>
                <a:cubicBezTo>
                  <a:pt x="1959148" y="5541360"/>
                  <a:pt x="1956782" y="5561667"/>
                  <a:pt x="1993007" y="5479926"/>
                </a:cubicBezTo>
                <a:cubicBezTo>
                  <a:pt x="2043060" y="5366988"/>
                  <a:pt x="2070113" y="5344110"/>
                  <a:pt x="2087792" y="5305281"/>
                </a:cubicBezTo>
                <a:cubicBezTo>
                  <a:pt x="2089534" y="5301454"/>
                  <a:pt x="2100331" y="5303116"/>
                  <a:pt x="2096790" y="5307948"/>
                </a:cubicBezTo>
                <a:cubicBezTo>
                  <a:pt x="2084676" y="5324474"/>
                  <a:pt x="2083236" y="5345248"/>
                  <a:pt x="2074924" y="5363342"/>
                </a:cubicBezTo>
                <a:cubicBezTo>
                  <a:pt x="2067987" y="5378443"/>
                  <a:pt x="2062158" y="5394187"/>
                  <a:pt x="2063204" y="5411169"/>
                </a:cubicBezTo>
                <a:cubicBezTo>
                  <a:pt x="2064786" y="5436754"/>
                  <a:pt x="2062036" y="5462089"/>
                  <a:pt x="2067802" y="5488116"/>
                </a:cubicBezTo>
                <a:cubicBezTo>
                  <a:pt x="2076783" y="5528637"/>
                  <a:pt x="2035754" y="5582117"/>
                  <a:pt x="2039531" y="5613457"/>
                </a:cubicBezTo>
                <a:cubicBezTo>
                  <a:pt x="2040241" y="5619337"/>
                  <a:pt x="2017339" y="5701875"/>
                  <a:pt x="2016320" y="5706097"/>
                </a:cubicBezTo>
                <a:cubicBezTo>
                  <a:pt x="2008217" y="5739703"/>
                  <a:pt x="2008182" y="5777065"/>
                  <a:pt x="2004561" y="5811444"/>
                </a:cubicBezTo>
                <a:cubicBezTo>
                  <a:pt x="1985768" y="5989857"/>
                  <a:pt x="1966423" y="6094891"/>
                  <a:pt x="1968471" y="6325199"/>
                </a:cubicBezTo>
                <a:cubicBezTo>
                  <a:pt x="1968938" y="6377805"/>
                  <a:pt x="1963183" y="6439933"/>
                  <a:pt x="1976084" y="6490914"/>
                </a:cubicBezTo>
                <a:cubicBezTo>
                  <a:pt x="1989686" y="6544659"/>
                  <a:pt x="1990420" y="6605960"/>
                  <a:pt x="1997442" y="6661267"/>
                </a:cubicBezTo>
                <a:cubicBezTo>
                  <a:pt x="2109859" y="7546710"/>
                  <a:pt x="2045660" y="7256925"/>
                  <a:pt x="2050560" y="7548078"/>
                </a:cubicBezTo>
                <a:cubicBezTo>
                  <a:pt x="2051950" y="7630768"/>
                  <a:pt x="2081027" y="7848861"/>
                  <a:pt x="2080734" y="7875875"/>
                </a:cubicBezTo>
                <a:cubicBezTo>
                  <a:pt x="2080406" y="7906171"/>
                  <a:pt x="2100480" y="7936410"/>
                  <a:pt x="2108245" y="7965828"/>
                </a:cubicBezTo>
                <a:cubicBezTo>
                  <a:pt x="2125372" y="8030730"/>
                  <a:pt x="2125618" y="8114482"/>
                  <a:pt x="2120040" y="8138872"/>
                </a:cubicBezTo>
                <a:cubicBezTo>
                  <a:pt x="1992859" y="8694947"/>
                  <a:pt x="2170419" y="9238913"/>
                  <a:pt x="2155116" y="9576645"/>
                </a:cubicBezTo>
                <a:cubicBezTo>
                  <a:pt x="2153179" y="9619422"/>
                  <a:pt x="2193519" y="9776569"/>
                  <a:pt x="2138760" y="10070285"/>
                </a:cubicBezTo>
                <a:cubicBezTo>
                  <a:pt x="2119589" y="10173149"/>
                  <a:pt x="2105932" y="10216824"/>
                  <a:pt x="2010903" y="10284986"/>
                </a:cubicBezTo>
                <a:cubicBezTo>
                  <a:pt x="1972161" y="10312775"/>
                  <a:pt x="1927206" y="10330257"/>
                  <a:pt x="1889441" y="10360367"/>
                </a:cubicBezTo>
                <a:cubicBezTo>
                  <a:pt x="1875669" y="10371346"/>
                  <a:pt x="1791667" y="10409619"/>
                  <a:pt x="1769512" y="10423632"/>
                </a:cubicBezTo>
                <a:cubicBezTo>
                  <a:pt x="1766713" y="10425402"/>
                  <a:pt x="1764284" y="10425869"/>
                  <a:pt x="1761546" y="10425645"/>
                </a:cubicBezTo>
                <a:cubicBezTo>
                  <a:pt x="1733109" y="10423339"/>
                  <a:pt x="1735372" y="10450123"/>
                  <a:pt x="1697994" y="10449269"/>
                </a:cubicBezTo>
                <a:cubicBezTo>
                  <a:pt x="1678469" y="10448823"/>
                  <a:pt x="1658820" y="10450405"/>
                  <a:pt x="1639425" y="10448755"/>
                </a:cubicBezTo>
                <a:cubicBezTo>
                  <a:pt x="1623920" y="10447433"/>
                  <a:pt x="1613958" y="10457216"/>
                  <a:pt x="1606560" y="10465838"/>
                </a:cubicBezTo>
                <a:cubicBezTo>
                  <a:pt x="1550374" y="10531322"/>
                  <a:pt x="1514775" y="10541242"/>
                  <a:pt x="1488356" y="10585989"/>
                </a:cubicBezTo>
                <a:cubicBezTo>
                  <a:pt x="1478743" y="10602271"/>
                  <a:pt x="1476502" y="10613493"/>
                  <a:pt x="1404170" y="10606958"/>
                </a:cubicBezTo>
                <a:cubicBezTo>
                  <a:pt x="1356927" y="10602693"/>
                  <a:pt x="1367788" y="10620561"/>
                  <a:pt x="1346450" y="10619051"/>
                </a:cubicBezTo>
                <a:cubicBezTo>
                  <a:pt x="1314630" y="10616804"/>
                  <a:pt x="1286478" y="10645567"/>
                  <a:pt x="1253580" y="10642786"/>
                </a:cubicBezTo>
                <a:cubicBezTo>
                  <a:pt x="1247351" y="10642257"/>
                  <a:pt x="1240458" y="10645359"/>
                  <a:pt x="1234867" y="10646089"/>
                </a:cubicBezTo>
                <a:cubicBezTo>
                  <a:pt x="1220529" y="10647959"/>
                  <a:pt x="1212892" y="10659485"/>
                  <a:pt x="1200895" y="10663885"/>
                </a:cubicBezTo>
                <a:cubicBezTo>
                  <a:pt x="1162963" y="10677799"/>
                  <a:pt x="1177460" y="10708767"/>
                  <a:pt x="1148876" y="10712321"/>
                </a:cubicBezTo>
                <a:cubicBezTo>
                  <a:pt x="1112669" y="10716822"/>
                  <a:pt x="1120722" y="10794459"/>
                  <a:pt x="1155068" y="10806821"/>
                </a:cubicBezTo>
                <a:cubicBezTo>
                  <a:pt x="1176346" y="10814483"/>
                  <a:pt x="1188463" y="10836406"/>
                  <a:pt x="1230897" y="10836356"/>
                </a:cubicBezTo>
                <a:cubicBezTo>
                  <a:pt x="2709673" y="10834630"/>
                  <a:pt x="2639226" y="10849885"/>
                  <a:pt x="2655259" y="10805768"/>
                </a:cubicBezTo>
                <a:cubicBezTo>
                  <a:pt x="2705416" y="10667738"/>
                  <a:pt x="2652646" y="10664504"/>
                  <a:pt x="2651936" y="10383941"/>
                </a:cubicBezTo>
                <a:cubicBezTo>
                  <a:pt x="2650759" y="9918898"/>
                  <a:pt x="2762150" y="9162087"/>
                  <a:pt x="2808548" y="9055003"/>
                </a:cubicBezTo>
                <a:cubicBezTo>
                  <a:pt x="2924515" y="8787319"/>
                  <a:pt x="2879188" y="8606271"/>
                  <a:pt x="2830477" y="8072743"/>
                </a:cubicBezTo>
                <a:cubicBezTo>
                  <a:pt x="2805329" y="7797323"/>
                  <a:pt x="2803194" y="7855448"/>
                  <a:pt x="2848169" y="7653225"/>
                </a:cubicBezTo>
                <a:cubicBezTo>
                  <a:pt x="2896302" y="7436934"/>
                  <a:pt x="2872698" y="7353121"/>
                  <a:pt x="2890629" y="7283398"/>
                </a:cubicBezTo>
                <a:cubicBezTo>
                  <a:pt x="2898585" y="7252464"/>
                  <a:pt x="2904707" y="7220902"/>
                  <a:pt x="2911347" y="7189916"/>
                </a:cubicBezTo>
                <a:cubicBezTo>
                  <a:pt x="2917502" y="7161197"/>
                  <a:pt x="2926303" y="7133132"/>
                  <a:pt x="2932610" y="7104489"/>
                </a:cubicBezTo>
                <a:cubicBezTo>
                  <a:pt x="2946334" y="7042182"/>
                  <a:pt x="2970696" y="6937059"/>
                  <a:pt x="3002490" y="6881639"/>
                </a:cubicBezTo>
                <a:cubicBezTo>
                  <a:pt x="3003278" y="6880264"/>
                  <a:pt x="3007509" y="6880864"/>
                  <a:pt x="3010154" y="6880553"/>
                </a:cubicBezTo>
                <a:cubicBezTo>
                  <a:pt x="3006049" y="6881035"/>
                  <a:pt x="3022964" y="6899118"/>
                  <a:pt x="3023305" y="6899779"/>
                </a:cubicBezTo>
                <a:cubicBezTo>
                  <a:pt x="3029936" y="6912589"/>
                  <a:pt x="3022041" y="6905988"/>
                  <a:pt x="3041282" y="7019564"/>
                </a:cubicBezTo>
                <a:cubicBezTo>
                  <a:pt x="3140148" y="7603259"/>
                  <a:pt x="3411203" y="7927766"/>
                  <a:pt x="3499668" y="8199533"/>
                </a:cubicBezTo>
                <a:cubicBezTo>
                  <a:pt x="3529585" y="8291438"/>
                  <a:pt x="3520298" y="8311083"/>
                  <a:pt x="3535021" y="8360430"/>
                </a:cubicBezTo>
                <a:cubicBezTo>
                  <a:pt x="3556545" y="8432755"/>
                  <a:pt x="3504880" y="8541545"/>
                  <a:pt x="3528026" y="8802183"/>
                </a:cubicBezTo>
                <a:cubicBezTo>
                  <a:pt x="3536967" y="8902889"/>
                  <a:pt x="3545149" y="8934264"/>
                  <a:pt x="3665679" y="9615856"/>
                </a:cubicBezTo>
                <a:cubicBezTo>
                  <a:pt x="3703972" y="9832405"/>
                  <a:pt x="3744812" y="10027542"/>
                  <a:pt x="3668872" y="10217692"/>
                </a:cubicBezTo>
                <a:cubicBezTo>
                  <a:pt x="3640749" y="10245154"/>
                  <a:pt x="3640649" y="10282579"/>
                  <a:pt x="3633951" y="10317460"/>
                </a:cubicBezTo>
                <a:cubicBezTo>
                  <a:pt x="3627628" y="10350396"/>
                  <a:pt x="3652922" y="10417729"/>
                  <a:pt x="3651769" y="10452077"/>
                </a:cubicBezTo>
                <a:cubicBezTo>
                  <a:pt x="3651032" y="10473997"/>
                  <a:pt x="3645637" y="10495892"/>
                  <a:pt x="3645637" y="10518691"/>
                </a:cubicBezTo>
                <a:cubicBezTo>
                  <a:pt x="3643396" y="10580052"/>
                  <a:pt x="3655693" y="10620797"/>
                  <a:pt x="3613009" y="10636050"/>
                </a:cubicBezTo>
                <a:cubicBezTo>
                  <a:pt x="3605425" y="10638761"/>
                  <a:pt x="3602271" y="10645661"/>
                  <a:pt x="3596080" y="10647433"/>
                </a:cubicBezTo>
                <a:cubicBezTo>
                  <a:pt x="3588884" y="10649494"/>
                  <a:pt x="3581945" y="10649129"/>
                  <a:pt x="3575894" y="10655884"/>
                </a:cubicBezTo>
                <a:cubicBezTo>
                  <a:pt x="3565552" y="10667429"/>
                  <a:pt x="3559129" y="10679024"/>
                  <a:pt x="3556606" y="10695168"/>
                </a:cubicBezTo>
                <a:cubicBezTo>
                  <a:pt x="3554314" y="10709834"/>
                  <a:pt x="3533130" y="10716907"/>
                  <a:pt x="3534109" y="10735422"/>
                </a:cubicBezTo>
                <a:cubicBezTo>
                  <a:pt x="3534752" y="10747594"/>
                  <a:pt x="3529650" y="10756816"/>
                  <a:pt x="3516317" y="10762426"/>
                </a:cubicBezTo>
                <a:cubicBezTo>
                  <a:pt x="3495044" y="10771382"/>
                  <a:pt x="3489647" y="10792886"/>
                  <a:pt x="3468212" y="10794389"/>
                </a:cubicBezTo>
                <a:cubicBezTo>
                  <a:pt x="3445612" y="10795974"/>
                  <a:pt x="3440905" y="10814625"/>
                  <a:pt x="3435232" y="10829148"/>
                </a:cubicBezTo>
                <a:cubicBezTo>
                  <a:pt x="3427153" y="10849837"/>
                  <a:pt x="3436095" y="10859137"/>
                  <a:pt x="3458906" y="10859395"/>
                </a:cubicBezTo>
                <a:cubicBezTo>
                  <a:pt x="3459625" y="10859402"/>
                  <a:pt x="4095431" y="10859398"/>
                  <a:pt x="4094760" y="10859398"/>
                </a:cubicBezTo>
                <a:cubicBezTo>
                  <a:pt x="4117278" y="10859398"/>
                  <a:pt x="4143122" y="10853364"/>
                  <a:pt x="4156932" y="10836597"/>
                </a:cubicBezTo>
                <a:cubicBezTo>
                  <a:pt x="4165859" y="10825764"/>
                  <a:pt x="4183633" y="10791127"/>
                  <a:pt x="4185964" y="10772247"/>
                </a:cubicBezTo>
                <a:cubicBezTo>
                  <a:pt x="4192490" y="10719392"/>
                  <a:pt x="4106173" y="10671878"/>
                  <a:pt x="4108406" y="10631268"/>
                </a:cubicBezTo>
                <a:cubicBezTo>
                  <a:pt x="4108591" y="10627897"/>
                  <a:pt x="4095701" y="10591040"/>
                  <a:pt x="4106404" y="10553276"/>
                </a:cubicBezTo>
                <a:cubicBezTo>
                  <a:pt x="4130068" y="10469771"/>
                  <a:pt x="4125951" y="10491940"/>
                  <a:pt x="4126053" y="10403131"/>
                </a:cubicBezTo>
                <a:cubicBezTo>
                  <a:pt x="4126081" y="10378772"/>
                  <a:pt x="4102316" y="10350071"/>
                  <a:pt x="4103120" y="10304439"/>
                </a:cubicBezTo>
                <a:cubicBezTo>
                  <a:pt x="4106039" y="10139225"/>
                  <a:pt x="4098122" y="10204533"/>
                  <a:pt x="4155206" y="9914218"/>
                </a:cubicBezTo>
                <a:cubicBezTo>
                  <a:pt x="4233191" y="9517581"/>
                  <a:pt x="4307394" y="8750480"/>
                  <a:pt x="4238295" y="8377618"/>
                </a:cubicBezTo>
                <a:cubicBezTo>
                  <a:pt x="4185054" y="8090309"/>
                  <a:pt x="4084090" y="7898993"/>
                  <a:pt x="4049889" y="7676562"/>
                </a:cubicBezTo>
                <a:cubicBezTo>
                  <a:pt x="3968587" y="7147766"/>
                  <a:pt x="3979032" y="7370303"/>
                  <a:pt x="3998036" y="6589120"/>
                </a:cubicBezTo>
                <a:cubicBezTo>
                  <a:pt x="3998487" y="6570572"/>
                  <a:pt x="4010474" y="6082590"/>
                  <a:pt x="4010231" y="6073939"/>
                </a:cubicBezTo>
                <a:cubicBezTo>
                  <a:pt x="4005626" y="5909548"/>
                  <a:pt x="3997343" y="5861501"/>
                  <a:pt x="4040661" y="5699979"/>
                </a:cubicBezTo>
                <a:cubicBezTo>
                  <a:pt x="4077843" y="5561332"/>
                  <a:pt x="4103367" y="5532696"/>
                  <a:pt x="4110254" y="5382509"/>
                </a:cubicBezTo>
                <a:cubicBezTo>
                  <a:pt x="4122819" y="5108543"/>
                  <a:pt x="4054528" y="4829162"/>
                  <a:pt x="4029923" y="4781704"/>
                </a:cubicBezTo>
                <a:cubicBezTo>
                  <a:pt x="4006480" y="4736490"/>
                  <a:pt x="4029156" y="4708855"/>
                  <a:pt x="4112915" y="4416627"/>
                </a:cubicBezTo>
                <a:cubicBezTo>
                  <a:pt x="4113082" y="4416040"/>
                  <a:pt x="4177941" y="4227469"/>
                  <a:pt x="4184120" y="4191287"/>
                </a:cubicBezTo>
                <a:cubicBezTo>
                  <a:pt x="4199732" y="4099871"/>
                  <a:pt x="4213136" y="4068194"/>
                  <a:pt x="4250260" y="4016471"/>
                </a:cubicBezTo>
                <a:cubicBezTo>
                  <a:pt x="4257299" y="4006663"/>
                  <a:pt x="4317658" y="3935271"/>
                  <a:pt x="4325976" y="3918866"/>
                </a:cubicBezTo>
                <a:cubicBezTo>
                  <a:pt x="4357668" y="3856379"/>
                  <a:pt x="4445245" y="3775064"/>
                  <a:pt x="4494909" y="3689983"/>
                </a:cubicBezTo>
                <a:cubicBezTo>
                  <a:pt x="4596041" y="3516732"/>
                  <a:pt x="4547914" y="3568912"/>
                  <a:pt x="4716843" y="3339603"/>
                </a:cubicBezTo>
                <a:cubicBezTo>
                  <a:pt x="4751745" y="3292227"/>
                  <a:pt x="4883921" y="3138495"/>
                  <a:pt x="4909879" y="2983091"/>
                </a:cubicBezTo>
                <a:cubicBezTo>
                  <a:pt x="4963149" y="2664183"/>
                  <a:pt x="5112107" y="2499731"/>
                  <a:pt x="4962741" y="2159630"/>
                </a:cubicBezTo>
                <a:close/>
                <a:moveTo>
                  <a:pt x="2794856" y="3886421"/>
                </a:moveTo>
                <a:cubicBezTo>
                  <a:pt x="2788380" y="3886269"/>
                  <a:pt x="2785793" y="3890936"/>
                  <a:pt x="2783300" y="3895610"/>
                </a:cubicBezTo>
                <a:cubicBezTo>
                  <a:pt x="2781814" y="3898392"/>
                  <a:pt x="2779874" y="3899428"/>
                  <a:pt x="2776632" y="3899637"/>
                </a:cubicBezTo>
                <a:cubicBezTo>
                  <a:pt x="2767777" y="3900203"/>
                  <a:pt x="2759476" y="3898492"/>
                  <a:pt x="2751492" y="3894861"/>
                </a:cubicBezTo>
                <a:cubicBezTo>
                  <a:pt x="2750574" y="3894444"/>
                  <a:pt x="2749727" y="3892989"/>
                  <a:pt x="2749027" y="3893106"/>
                </a:cubicBezTo>
                <a:cubicBezTo>
                  <a:pt x="2740622" y="3894516"/>
                  <a:pt x="2738429" y="3887991"/>
                  <a:pt x="2735518" y="3882579"/>
                </a:cubicBezTo>
                <a:cubicBezTo>
                  <a:pt x="2732389" y="3876762"/>
                  <a:pt x="2729580" y="3870781"/>
                  <a:pt x="2731242" y="3864357"/>
                </a:cubicBezTo>
                <a:cubicBezTo>
                  <a:pt x="2730495" y="3855048"/>
                  <a:pt x="2734037" y="3846982"/>
                  <a:pt x="2735625" y="3838592"/>
                </a:cubicBezTo>
                <a:cubicBezTo>
                  <a:pt x="2736274" y="3835162"/>
                  <a:pt x="2738498" y="3831081"/>
                  <a:pt x="2742336" y="3831062"/>
                </a:cubicBezTo>
                <a:cubicBezTo>
                  <a:pt x="2745365" y="3831047"/>
                  <a:pt x="2748971" y="3831488"/>
                  <a:pt x="2751784" y="3832610"/>
                </a:cubicBezTo>
                <a:cubicBezTo>
                  <a:pt x="2753945" y="3833473"/>
                  <a:pt x="2757057" y="3835616"/>
                  <a:pt x="2757098" y="3838789"/>
                </a:cubicBezTo>
                <a:cubicBezTo>
                  <a:pt x="2757146" y="3842670"/>
                  <a:pt x="2760884" y="3845813"/>
                  <a:pt x="2759304" y="3849770"/>
                </a:cubicBezTo>
                <a:cubicBezTo>
                  <a:pt x="2757912" y="3853263"/>
                  <a:pt x="2761112" y="3855965"/>
                  <a:pt x="2759847" y="3860052"/>
                </a:cubicBezTo>
                <a:cubicBezTo>
                  <a:pt x="2758347" y="3864902"/>
                  <a:pt x="2764810" y="3870846"/>
                  <a:pt x="2770855" y="3871122"/>
                </a:cubicBezTo>
                <a:cubicBezTo>
                  <a:pt x="2776856" y="3871396"/>
                  <a:pt x="2781990" y="3874271"/>
                  <a:pt x="2787515" y="3875286"/>
                </a:cubicBezTo>
                <a:cubicBezTo>
                  <a:pt x="2793292" y="3876348"/>
                  <a:pt x="2792973" y="3881606"/>
                  <a:pt x="2796218" y="3884136"/>
                </a:cubicBezTo>
                <a:cubicBezTo>
                  <a:pt x="2796935" y="3884701"/>
                  <a:pt x="2795896" y="3886445"/>
                  <a:pt x="2794856" y="3886421"/>
                </a:cubicBezTo>
                <a:close/>
                <a:moveTo>
                  <a:pt x="2954706" y="4117576"/>
                </a:moveTo>
                <a:cubicBezTo>
                  <a:pt x="2955764" y="4120426"/>
                  <a:pt x="2953171" y="4122964"/>
                  <a:pt x="2951029" y="4123043"/>
                </a:cubicBezTo>
                <a:cubicBezTo>
                  <a:pt x="2940192" y="4123440"/>
                  <a:pt x="2931015" y="4129050"/>
                  <a:pt x="2921014" y="4131991"/>
                </a:cubicBezTo>
                <a:cubicBezTo>
                  <a:pt x="2910098" y="4135201"/>
                  <a:pt x="2899463" y="4139236"/>
                  <a:pt x="2889209" y="4144275"/>
                </a:cubicBezTo>
                <a:cubicBezTo>
                  <a:pt x="2879616" y="4148988"/>
                  <a:pt x="2871276" y="4155384"/>
                  <a:pt x="2862771" y="4161796"/>
                </a:cubicBezTo>
                <a:cubicBezTo>
                  <a:pt x="2844503" y="4175570"/>
                  <a:pt x="2828727" y="4191922"/>
                  <a:pt x="2811447" y="4207014"/>
                </a:cubicBezTo>
                <a:cubicBezTo>
                  <a:pt x="2814359" y="4196335"/>
                  <a:pt x="2817593" y="4185732"/>
                  <a:pt x="2820111" y="4174959"/>
                </a:cubicBezTo>
                <a:cubicBezTo>
                  <a:pt x="2824020" y="4158227"/>
                  <a:pt x="2828548" y="4141673"/>
                  <a:pt x="2835896" y="4126144"/>
                </a:cubicBezTo>
                <a:cubicBezTo>
                  <a:pt x="2843207" y="4110691"/>
                  <a:pt x="2851625" y="4095768"/>
                  <a:pt x="2859179" y="4080426"/>
                </a:cubicBezTo>
                <a:cubicBezTo>
                  <a:pt x="2861741" y="4075220"/>
                  <a:pt x="2866413" y="4071400"/>
                  <a:pt x="2868096" y="4065666"/>
                </a:cubicBezTo>
                <a:cubicBezTo>
                  <a:pt x="2868517" y="4064235"/>
                  <a:pt x="2870303" y="4064204"/>
                  <a:pt x="2871706" y="4065064"/>
                </a:cubicBezTo>
                <a:cubicBezTo>
                  <a:pt x="2879203" y="4069669"/>
                  <a:pt x="2887046" y="4073802"/>
                  <a:pt x="2894130" y="4078973"/>
                </a:cubicBezTo>
                <a:cubicBezTo>
                  <a:pt x="2908406" y="4089394"/>
                  <a:pt x="2924224" y="4096971"/>
                  <a:pt x="2939877" y="4104868"/>
                </a:cubicBezTo>
                <a:cubicBezTo>
                  <a:pt x="2943730" y="4106812"/>
                  <a:pt x="2947908" y="4108745"/>
                  <a:pt x="2951870" y="4109835"/>
                </a:cubicBezTo>
                <a:cubicBezTo>
                  <a:pt x="2957764" y="4111460"/>
                  <a:pt x="2953792" y="4115117"/>
                  <a:pt x="2954706" y="4117576"/>
                </a:cubicBezTo>
                <a:close/>
              </a:path>
            </a:pathLst>
          </a:custGeom>
          <a:noFill/>
          <a:ln w="25400" cap="flat">
            <a:gradFill>
              <a:gsLst>
                <a:gs pos="0">
                  <a:schemeClr val="tx1"/>
                </a:gs>
                <a:gs pos="4900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AB013E5-2BC5-32A2-B4EE-D55E99A31C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23844" y="3167015"/>
            <a:ext cx="12192000" cy="4405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D51661-025A-6F21-DC46-802F45C7E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397" y="3167015"/>
            <a:ext cx="12192000" cy="4405086"/>
          </a:xfrm>
          <a:prstGeom prst="rect">
            <a:avLst/>
          </a:prstGeom>
        </p:spPr>
      </p:pic>
      <p:pic>
        <p:nvPicPr>
          <p:cNvPr id="406" name="图片 405">
            <a:extLst>
              <a:ext uri="{FF2B5EF4-FFF2-40B4-BE49-F238E27FC236}">
                <a16:creationId xmlns:a16="http://schemas.microsoft.com/office/drawing/2014/main" id="{8200489F-5A9D-52E1-E005-3EE643AFC0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2" b="99785" l="4140" r="99883">
                        <a14:foregroundMark x1="11789" y1="79570" x2="69848" y2="54194"/>
                        <a14:foregroundMark x1="69848" y1="54194" x2="91579" y2="64086"/>
                        <a14:foregroundMark x1="12538" y1="84516" x2="6456" y2="85806"/>
                        <a14:foregroundMark x1="6433" y1="85806" x2="4234" y2="99785"/>
                        <a14:foregroundMark x1="11485" y1="90323" x2="81216" y2="93118"/>
                        <a14:foregroundMark x1="81216" y1="93118" x2="89053" y2="91183"/>
                        <a14:foregroundMark x1="92538" y1="50538" x2="96444" y2="68817"/>
                        <a14:foregroundMark x1="96444" y1="68817" x2="90409" y2="91613"/>
                        <a14:foregroundMark x1="90409" y1="91613" x2="89895" y2="96129"/>
                        <a14:foregroundMark x1="97263" y1="57419" x2="99906" y2="621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546795"/>
            <a:ext cx="12063869" cy="1311205"/>
          </a:xfrm>
          <a:custGeom>
            <a:avLst/>
            <a:gdLst>
              <a:gd name="connsiteX0" fmla="*/ 0 w 12063869"/>
              <a:gd name="connsiteY0" fmla="*/ 0 h 1311205"/>
              <a:gd name="connsiteX1" fmla="*/ 12063869 w 12063869"/>
              <a:gd name="connsiteY1" fmla="*/ 0 h 1311205"/>
              <a:gd name="connsiteX2" fmla="*/ 12063869 w 12063869"/>
              <a:gd name="connsiteY2" fmla="*/ 1311205 h 1311205"/>
              <a:gd name="connsiteX3" fmla="*/ 0 w 12063869"/>
              <a:gd name="connsiteY3" fmla="*/ 1311205 h 131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3869" h="1311205">
                <a:moveTo>
                  <a:pt x="0" y="0"/>
                </a:moveTo>
                <a:lnTo>
                  <a:pt x="12063869" y="0"/>
                </a:lnTo>
                <a:lnTo>
                  <a:pt x="12063869" y="1311205"/>
                </a:lnTo>
                <a:lnTo>
                  <a:pt x="0" y="1311205"/>
                </a:lnTo>
                <a:close/>
              </a:path>
            </a:pathLst>
          </a:custGeom>
        </p:spPr>
      </p:pic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6B4A44BD-553D-8391-6D11-38EE0D595D0E}"/>
              </a:ext>
            </a:extLst>
          </p:cNvPr>
          <p:cNvGrpSpPr/>
          <p:nvPr/>
        </p:nvGrpSpPr>
        <p:grpSpPr>
          <a:xfrm>
            <a:off x="2956145" y="3646136"/>
            <a:ext cx="5981765" cy="3307034"/>
            <a:chOff x="2956145" y="3646136"/>
            <a:chExt cx="5981765" cy="3307034"/>
          </a:xfrm>
        </p:grpSpPr>
        <p:grpSp>
          <p:nvGrpSpPr>
            <p:cNvPr id="248" name="图形 1">
              <a:extLst>
                <a:ext uri="{FF2B5EF4-FFF2-40B4-BE49-F238E27FC236}">
                  <a16:creationId xmlns:a16="http://schemas.microsoft.com/office/drawing/2014/main" id="{B4B0F0E7-A23D-2EF5-1A48-883C25CA72F5}"/>
                </a:ext>
              </a:extLst>
            </p:cNvPr>
            <p:cNvGrpSpPr/>
            <p:nvPr/>
          </p:nvGrpSpPr>
          <p:grpSpPr>
            <a:xfrm>
              <a:off x="4071285" y="3661792"/>
              <a:ext cx="3660491" cy="2836502"/>
              <a:chOff x="3415623" y="2976068"/>
              <a:chExt cx="4841702" cy="3751819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169539E0-8751-7EE2-A6A5-EF15134EAFF9}"/>
                  </a:ext>
                </a:extLst>
              </p:cNvPr>
              <p:cNvSpPr/>
              <p:nvPr/>
            </p:nvSpPr>
            <p:spPr>
              <a:xfrm>
                <a:off x="5766271" y="3427061"/>
                <a:ext cx="212966" cy="446162"/>
              </a:xfrm>
              <a:custGeom>
                <a:avLst/>
                <a:gdLst>
                  <a:gd name="connsiteX0" fmla="*/ 184229 w 212966"/>
                  <a:gd name="connsiteY0" fmla="*/ 53180 h 446162"/>
                  <a:gd name="connsiteX1" fmla="*/ 156054 w 212966"/>
                  <a:gd name="connsiteY1" fmla="*/ 11270 h 446162"/>
                  <a:gd name="connsiteX2" fmla="*/ 59115 w 212966"/>
                  <a:gd name="connsiteY2" fmla="*/ 30320 h 446162"/>
                  <a:gd name="connsiteX3" fmla="*/ 15795 w 212966"/>
                  <a:gd name="connsiteY3" fmla="*/ 388961 h 446162"/>
                  <a:gd name="connsiteX4" fmla="*/ 79047 w 212966"/>
                  <a:gd name="connsiteY4" fmla="*/ 445984 h 446162"/>
                  <a:gd name="connsiteX5" fmla="*/ 150485 w 212966"/>
                  <a:gd name="connsiteY5" fmla="*/ 399286 h 446162"/>
                  <a:gd name="connsiteX6" fmla="*/ 210575 w 212966"/>
                  <a:gd name="connsiteY6" fmla="*/ 133564 h 446162"/>
                  <a:gd name="connsiteX7" fmla="*/ 184229 w 212966"/>
                  <a:gd name="connsiteY7" fmla="*/ 53180 h 4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966" h="446162">
                    <a:moveTo>
                      <a:pt x="184229" y="53180"/>
                    </a:moveTo>
                    <a:cubicBezTo>
                      <a:pt x="180970" y="35942"/>
                      <a:pt x="170786" y="20794"/>
                      <a:pt x="156054" y="11270"/>
                    </a:cubicBezTo>
                    <a:cubicBezTo>
                      <a:pt x="127618" y="-7780"/>
                      <a:pt x="76342" y="-3481"/>
                      <a:pt x="59115" y="30320"/>
                    </a:cubicBezTo>
                    <a:cubicBezTo>
                      <a:pt x="2339" y="141749"/>
                      <a:pt x="-16622" y="266914"/>
                      <a:pt x="15795" y="388961"/>
                    </a:cubicBezTo>
                    <a:cubicBezTo>
                      <a:pt x="23834" y="419232"/>
                      <a:pt x="46522" y="443425"/>
                      <a:pt x="79047" y="445984"/>
                    </a:cubicBezTo>
                    <a:cubicBezTo>
                      <a:pt x="107521" y="448226"/>
                      <a:pt x="143754" y="429062"/>
                      <a:pt x="150485" y="399286"/>
                    </a:cubicBezTo>
                    <a:lnTo>
                      <a:pt x="210575" y="133564"/>
                    </a:lnTo>
                    <a:cubicBezTo>
                      <a:pt x="217509" y="102837"/>
                      <a:pt x="209552" y="70680"/>
                      <a:pt x="184229" y="5318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EF8B231-8DE6-7211-55D9-90B93447FDC2}"/>
                  </a:ext>
                </a:extLst>
              </p:cNvPr>
              <p:cNvSpPr/>
              <p:nvPr/>
            </p:nvSpPr>
            <p:spPr>
              <a:xfrm>
                <a:off x="6641075" y="4296046"/>
                <a:ext cx="292281" cy="505508"/>
              </a:xfrm>
              <a:custGeom>
                <a:avLst/>
                <a:gdLst>
                  <a:gd name="connsiteX0" fmla="*/ 245243 w 292281"/>
                  <a:gd name="connsiteY0" fmla="*/ 370375 h 505508"/>
                  <a:gd name="connsiteX1" fmla="*/ 227825 w 292281"/>
                  <a:gd name="connsiteY1" fmla="*/ 362399 h 505508"/>
                  <a:gd name="connsiteX2" fmla="*/ 201961 w 292281"/>
                  <a:gd name="connsiteY2" fmla="*/ 300804 h 505508"/>
                  <a:gd name="connsiteX3" fmla="*/ 158330 w 292281"/>
                  <a:gd name="connsiteY3" fmla="*/ 214165 h 505508"/>
                  <a:gd name="connsiteX4" fmla="*/ 189744 w 292281"/>
                  <a:gd name="connsiteY4" fmla="*/ 91552 h 505508"/>
                  <a:gd name="connsiteX5" fmla="*/ 57797 w 292281"/>
                  <a:gd name="connsiteY5" fmla="*/ 45661 h 505508"/>
                  <a:gd name="connsiteX6" fmla="*/ 1638 w 292281"/>
                  <a:gd name="connsiteY6" fmla="*/ 377918 h 505508"/>
                  <a:gd name="connsiteX7" fmla="*/ 4730 w 292281"/>
                  <a:gd name="connsiteY7" fmla="*/ 420889 h 505508"/>
                  <a:gd name="connsiteX8" fmla="*/ 56947 w 292281"/>
                  <a:gd name="connsiteY8" fmla="*/ 470755 h 505508"/>
                  <a:gd name="connsiteX9" fmla="*/ 95624 w 292281"/>
                  <a:gd name="connsiteY9" fmla="*/ 467663 h 505508"/>
                  <a:gd name="connsiteX10" fmla="*/ 159892 w 292281"/>
                  <a:gd name="connsiteY10" fmla="*/ 485443 h 505508"/>
                  <a:gd name="connsiteX11" fmla="*/ 199351 w 292281"/>
                  <a:gd name="connsiteY11" fmla="*/ 502347 h 505508"/>
                  <a:gd name="connsiteX12" fmla="*/ 288251 w 292281"/>
                  <a:gd name="connsiteY12" fmla="*/ 459319 h 505508"/>
                  <a:gd name="connsiteX13" fmla="*/ 245243 w 292281"/>
                  <a:gd name="connsiteY13" fmla="*/ 370375 h 5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81" h="505508">
                    <a:moveTo>
                      <a:pt x="245243" y="370375"/>
                    </a:moveTo>
                    <a:cubicBezTo>
                      <a:pt x="239490" y="367568"/>
                      <a:pt x="233667" y="364952"/>
                      <a:pt x="227825" y="362399"/>
                    </a:cubicBezTo>
                    <a:cubicBezTo>
                      <a:pt x="206089" y="348397"/>
                      <a:pt x="195338" y="323257"/>
                      <a:pt x="201961" y="300804"/>
                    </a:cubicBezTo>
                    <a:cubicBezTo>
                      <a:pt x="214864" y="256989"/>
                      <a:pt x="190829" y="224420"/>
                      <a:pt x="158330" y="214165"/>
                    </a:cubicBezTo>
                    <a:cubicBezTo>
                      <a:pt x="166142" y="172658"/>
                      <a:pt x="176635" y="131702"/>
                      <a:pt x="189744" y="91552"/>
                    </a:cubicBezTo>
                    <a:cubicBezTo>
                      <a:pt x="217683" y="6069"/>
                      <a:pt x="85794" y="-39994"/>
                      <a:pt x="57797" y="45661"/>
                    </a:cubicBezTo>
                    <a:cubicBezTo>
                      <a:pt x="22474" y="152959"/>
                      <a:pt x="3541" y="264972"/>
                      <a:pt x="1638" y="377918"/>
                    </a:cubicBezTo>
                    <a:cubicBezTo>
                      <a:pt x="-1324" y="392252"/>
                      <a:pt x="-254" y="407126"/>
                      <a:pt x="4730" y="420889"/>
                    </a:cubicBezTo>
                    <a:cubicBezTo>
                      <a:pt x="10874" y="446299"/>
                      <a:pt x="31281" y="465787"/>
                      <a:pt x="56947" y="470755"/>
                    </a:cubicBezTo>
                    <a:cubicBezTo>
                      <a:pt x="69889" y="473104"/>
                      <a:pt x="83220" y="472038"/>
                      <a:pt x="95624" y="467663"/>
                    </a:cubicBezTo>
                    <a:cubicBezTo>
                      <a:pt x="117534" y="471665"/>
                      <a:pt x="139042" y="477616"/>
                      <a:pt x="159892" y="485443"/>
                    </a:cubicBezTo>
                    <a:cubicBezTo>
                      <a:pt x="172341" y="492598"/>
                      <a:pt x="185584" y="498271"/>
                      <a:pt x="199351" y="502347"/>
                    </a:cubicBezTo>
                    <a:cubicBezTo>
                      <a:pt x="235546" y="513027"/>
                      <a:pt x="275462" y="496143"/>
                      <a:pt x="288251" y="459319"/>
                    </a:cubicBezTo>
                    <a:cubicBezTo>
                      <a:pt x="301891" y="420133"/>
                      <a:pt x="279253" y="386986"/>
                      <a:pt x="245243" y="37037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22BE1DDC-21B0-EB97-29B9-C81C65C71196}"/>
                  </a:ext>
                </a:extLst>
              </p:cNvPr>
              <p:cNvSpPr/>
              <p:nvPr/>
            </p:nvSpPr>
            <p:spPr>
              <a:xfrm>
                <a:off x="7520025" y="4955473"/>
                <a:ext cx="438234" cy="506053"/>
              </a:xfrm>
              <a:custGeom>
                <a:avLst/>
                <a:gdLst>
                  <a:gd name="connsiteX0" fmla="*/ 420945 w 438234"/>
                  <a:gd name="connsiteY0" fmla="*/ 390715 h 506053"/>
                  <a:gd name="connsiteX1" fmla="*/ 133582 w 438234"/>
                  <a:gd name="connsiteY1" fmla="*/ 39388 h 506053"/>
                  <a:gd name="connsiteX2" fmla="*/ 40282 w 438234"/>
                  <a:gd name="connsiteY2" fmla="*/ 6934 h 506053"/>
                  <a:gd name="connsiteX3" fmla="*/ 7827 w 438234"/>
                  <a:gd name="connsiteY3" fmla="*/ 100234 h 506053"/>
                  <a:gd name="connsiteX4" fmla="*/ 315859 w 438234"/>
                  <a:gd name="connsiteY4" fmla="*/ 482816 h 506053"/>
                  <a:gd name="connsiteX5" fmla="*/ 414456 w 438234"/>
                  <a:gd name="connsiteY5" fmla="*/ 489305 h 506053"/>
                  <a:gd name="connsiteX6" fmla="*/ 420945 w 438234"/>
                  <a:gd name="connsiteY6" fmla="*/ 390715 h 50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234" h="506053">
                    <a:moveTo>
                      <a:pt x="420945" y="390715"/>
                    </a:moveTo>
                    <a:cubicBezTo>
                      <a:pt x="311012" y="285927"/>
                      <a:pt x="214489" y="167919"/>
                      <a:pt x="133582" y="39388"/>
                    </a:cubicBezTo>
                    <a:cubicBezTo>
                      <a:pt x="113618" y="7385"/>
                      <a:pt x="76858" y="-10776"/>
                      <a:pt x="40282" y="6934"/>
                    </a:cubicBezTo>
                    <a:cubicBezTo>
                      <a:pt x="9104" y="22021"/>
                      <a:pt x="-12258" y="68021"/>
                      <a:pt x="7827" y="100234"/>
                    </a:cubicBezTo>
                    <a:cubicBezTo>
                      <a:pt x="94247" y="240039"/>
                      <a:pt x="197718" y="368552"/>
                      <a:pt x="315859" y="482816"/>
                    </a:cubicBezTo>
                    <a:cubicBezTo>
                      <a:pt x="343050" y="508933"/>
                      <a:pt x="384313" y="515677"/>
                      <a:pt x="414456" y="489305"/>
                    </a:cubicBezTo>
                    <a:cubicBezTo>
                      <a:pt x="440999" y="466083"/>
                      <a:pt x="448288" y="416985"/>
                      <a:pt x="420945" y="390715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66CF020-7D8F-DC0E-AB53-6A0F93347096}"/>
                  </a:ext>
                </a:extLst>
              </p:cNvPr>
              <p:cNvSpPr/>
              <p:nvPr/>
            </p:nvSpPr>
            <p:spPr>
              <a:xfrm>
                <a:off x="7654597" y="6349055"/>
                <a:ext cx="602728" cy="378832"/>
              </a:xfrm>
              <a:custGeom>
                <a:avLst/>
                <a:gdLst>
                  <a:gd name="connsiteX0" fmla="*/ 556521 w 602728"/>
                  <a:gd name="connsiteY0" fmla="*/ 242489 h 378832"/>
                  <a:gd name="connsiteX1" fmla="*/ 395434 w 602728"/>
                  <a:gd name="connsiteY1" fmla="*/ 177001 h 378832"/>
                  <a:gd name="connsiteX2" fmla="*/ 326396 w 602728"/>
                  <a:gd name="connsiteY2" fmla="*/ 148934 h 378832"/>
                  <a:gd name="connsiteX3" fmla="*/ 280372 w 602728"/>
                  <a:gd name="connsiteY3" fmla="*/ 130221 h 378832"/>
                  <a:gd name="connsiteX4" fmla="*/ 253067 w 602728"/>
                  <a:gd name="connsiteY4" fmla="*/ 117705 h 378832"/>
                  <a:gd name="connsiteX5" fmla="*/ 253200 w 602728"/>
                  <a:gd name="connsiteY5" fmla="*/ 106135 h 378832"/>
                  <a:gd name="connsiteX6" fmla="*/ 227800 w 602728"/>
                  <a:gd name="connsiteY6" fmla="*/ 28913 h 378832"/>
                  <a:gd name="connsiteX7" fmla="*/ 78384 w 602728"/>
                  <a:gd name="connsiteY7" fmla="*/ 58758 h 378832"/>
                  <a:gd name="connsiteX8" fmla="*/ 74302 w 602728"/>
                  <a:gd name="connsiteY8" fmla="*/ 80761 h 378832"/>
                  <a:gd name="connsiteX9" fmla="*/ 22664 w 602728"/>
                  <a:gd name="connsiteY9" fmla="*/ 142864 h 378832"/>
                  <a:gd name="connsiteX10" fmla="*/ 851 w 602728"/>
                  <a:gd name="connsiteY10" fmla="*/ 255944 h 378832"/>
                  <a:gd name="connsiteX11" fmla="*/ 65031 w 602728"/>
                  <a:gd name="connsiteY11" fmla="*/ 331059 h 378832"/>
                  <a:gd name="connsiteX12" fmla="*/ 528060 w 602728"/>
                  <a:gd name="connsiteY12" fmla="*/ 378087 h 378832"/>
                  <a:gd name="connsiteX13" fmla="*/ 601332 w 602728"/>
                  <a:gd name="connsiteY13" fmla="*/ 322645 h 378832"/>
                  <a:gd name="connsiteX14" fmla="*/ 556520 w 602728"/>
                  <a:gd name="connsiteY14" fmla="*/ 242489 h 378832"/>
                  <a:gd name="connsiteX15" fmla="*/ 238290 w 602728"/>
                  <a:gd name="connsiteY15" fmla="*/ 112778 h 378832"/>
                  <a:gd name="connsiteX16" fmla="*/ 247485 w 602728"/>
                  <a:gd name="connsiteY16" fmla="*/ 116429 h 378832"/>
                  <a:gd name="connsiteX17" fmla="*/ 245847 w 602728"/>
                  <a:gd name="connsiteY17" fmla="*/ 116187 h 378832"/>
                  <a:gd name="connsiteX18" fmla="*/ 238290 w 602728"/>
                  <a:gd name="connsiteY18" fmla="*/ 112778 h 37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2728" h="378832">
                    <a:moveTo>
                      <a:pt x="556521" y="242489"/>
                    </a:moveTo>
                    <a:lnTo>
                      <a:pt x="395434" y="177001"/>
                    </a:lnTo>
                    <a:lnTo>
                      <a:pt x="326396" y="148934"/>
                    </a:lnTo>
                    <a:lnTo>
                      <a:pt x="280372" y="130221"/>
                    </a:lnTo>
                    <a:cubicBezTo>
                      <a:pt x="272466" y="127008"/>
                      <a:pt x="262204" y="120620"/>
                      <a:pt x="253067" y="117705"/>
                    </a:cubicBezTo>
                    <a:cubicBezTo>
                      <a:pt x="253175" y="112581"/>
                      <a:pt x="253150" y="108015"/>
                      <a:pt x="253200" y="106135"/>
                    </a:cubicBezTo>
                    <a:cubicBezTo>
                      <a:pt x="254782" y="78111"/>
                      <a:pt x="245709" y="50526"/>
                      <a:pt x="227800" y="28913"/>
                    </a:cubicBezTo>
                    <a:cubicBezTo>
                      <a:pt x="183941" y="-21030"/>
                      <a:pt x="99530" y="-3186"/>
                      <a:pt x="78384" y="58758"/>
                    </a:cubicBezTo>
                    <a:cubicBezTo>
                      <a:pt x="75920" y="65844"/>
                      <a:pt x="74544" y="73263"/>
                      <a:pt x="74302" y="80761"/>
                    </a:cubicBezTo>
                    <a:cubicBezTo>
                      <a:pt x="46463" y="88234"/>
                      <a:pt x="28353" y="113336"/>
                      <a:pt x="22664" y="142864"/>
                    </a:cubicBezTo>
                    <a:lnTo>
                      <a:pt x="851" y="255944"/>
                    </a:lnTo>
                    <a:cubicBezTo>
                      <a:pt x="-6070" y="291841"/>
                      <a:pt x="30468" y="330011"/>
                      <a:pt x="65031" y="331059"/>
                    </a:cubicBezTo>
                    <a:cubicBezTo>
                      <a:pt x="220293" y="335752"/>
                      <a:pt x="375025" y="351467"/>
                      <a:pt x="528060" y="378087"/>
                    </a:cubicBezTo>
                    <a:cubicBezTo>
                      <a:pt x="561931" y="383980"/>
                      <a:pt x="595275" y="353957"/>
                      <a:pt x="601332" y="322645"/>
                    </a:cubicBezTo>
                    <a:cubicBezTo>
                      <a:pt x="608201" y="288532"/>
                      <a:pt x="589177" y="254505"/>
                      <a:pt x="556520" y="242489"/>
                    </a:cubicBezTo>
                    <a:close/>
                    <a:moveTo>
                      <a:pt x="238290" y="112778"/>
                    </a:moveTo>
                    <a:cubicBezTo>
                      <a:pt x="241830" y="111729"/>
                      <a:pt x="245629" y="113238"/>
                      <a:pt x="247485" y="116429"/>
                    </a:cubicBezTo>
                    <a:cubicBezTo>
                      <a:pt x="246946" y="116359"/>
                      <a:pt x="246374" y="116219"/>
                      <a:pt x="245847" y="116187"/>
                    </a:cubicBezTo>
                    <a:cubicBezTo>
                      <a:pt x="237647" y="114460"/>
                      <a:pt x="235128" y="113324"/>
                      <a:pt x="238290" y="11277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8939AE98-65AB-E64A-405F-6BF6241DB43A}"/>
                  </a:ext>
                </a:extLst>
              </p:cNvPr>
              <p:cNvSpPr/>
              <p:nvPr/>
            </p:nvSpPr>
            <p:spPr>
              <a:xfrm>
                <a:off x="7176636" y="6472363"/>
                <a:ext cx="229205" cy="147195"/>
              </a:xfrm>
              <a:custGeom>
                <a:avLst/>
                <a:gdLst>
                  <a:gd name="connsiteX0" fmla="*/ 164894 w 229205"/>
                  <a:gd name="connsiteY0" fmla="*/ 7688 h 147195"/>
                  <a:gd name="connsiteX1" fmla="*/ 75245 w 229205"/>
                  <a:gd name="connsiteY1" fmla="*/ 214 h 147195"/>
                  <a:gd name="connsiteX2" fmla="*/ 131 w 229205"/>
                  <a:gd name="connsiteY2" fmla="*/ 64400 h 147195"/>
                  <a:gd name="connsiteX3" fmla="*/ 64311 w 229205"/>
                  <a:gd name="connsiteY3" fmla="*/ 139514 h 147195"/>
                  <a:gd name="connsiteX4" fmla="*/ 153960 w 229205"/>
                  <a:gd name="connsiteY4" fmla="*/ 146982 h 147195"/>
                  <a:gd name="connsiteX5" fmla="*/ 229074 w 229205"/>
                  <a:gd name="connsiteY5" fmla="*/ 82802 h 147195"/>
                  <a:gd name="connsiteX6" fmla="*/ 164894 w 229205"/>
                  <a:gd name="connsiteY6" fmla="*/ 7688 h 14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05" h="147195">
                    <a:moveTo>
                      <a:pt x="164894" y="7688"/>
                    </a:moveTo>
                    <a:lnTo>
                      <a:pt x="75245" y="214"/>
                    </a:lnTo>
                    <a:cubicBezTo>
                      <a:pt x="38803" y="-2821"/>
                      <a:pt x="1465" y="26827"/>
                      <a:pt x="131" y="64400"/>
                    </a:cubicBezTo>
                    <a:cubicBezTo>
                      <a:pt x="-2176" y="102630"/>
                      <a:pt x="26189" y="135827"/>
                      <a:pt x="64311" y="139514"/>
                    </a:cubicBezTo>
                    <a:lnTo>
                      <a:pt x="153960" y="146982"/>
                    </a:lnTo>
                    <a:cubicBezTo>
                      <a:pt x="190403" y="150017"/>
                      <a:pt x="227741" y="120369"/>
                      <a:pt x="229074" y="82802"/>
                    </a:cubicBezTo>
                    <a:cubicBezTo>
                      <a:pt x="231381" y="44572"/>
                      <a:pt x="203016" y="11375"/>
                      <a:pt x="164894" y="7688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FAFDAA2-9F9D-DD1B-66BA-A814E1344803}"/>
                  </a:ext>
                </a:extLst>
              </p:cNvPr>
              <p:cNvSpPr/>
              <p:nvPr/>
            </p:nvSpPr>
            <p:spPr>
              <a:xfrm>
                <a:off x="3415623" y="4839913"/>
                <a:ext cx="973256" cy="1717974"/>
              </a:xfrm>
              <a:custGeom>
                <a:avLst/>
                <a:gdLst>
                  <a:gd name="connsiteX0" fmla="*/ 956583 w 973256"/>
                  <a:gd name="connsiteY0" fmla="*/ 1380867 h 1717974"/>
                  <a:gd name="connsiteX1" fmla="*/ 641160 w 973256"/>
                  <a:gd name="connsiteY1" fmla="*/ 1209830 h 1717974"/>
                  <a:gd name="connsiteX2" fmla="*/ 533457 w 973256"/>
                  <a:gd name="connsiteY2" fmla="*/ 1272358 h 1717974"/>
                  <a:gd name="connsiteX3" fmla="*/ 521894 w 973256"/>
                  <a:gd name="connsiteY3" fmla="*/ 1201486 h 1717974"/>
                  <a:gd name="connsiteX4" fmla="*/ 518516 w 973256"/>
                  <a:gd name="connsiteY4" fmla="*/ 882348 h 1717974"/>
                  <a:gd name="connsiteX5" fmla="*/ 827126 w 973256"/>
                  <a:gd name="connsiteY5" fmla="*/ 517642 h 1717974"/>
                  <a:gd name="connsiteX6" fmla="*/ 883222 w 973256"/>
                  <a:gd name="connsiteY6" fmla="*/ 436305 h 1717974"/>
                  <a:gd name="connsiteX7" fmla="*/ 801885 w 973256"/>
                  <a:gd name="connsiteY7" fmla="*/ 380208 h 1717974"/>
                  <a:gd name="connsiteX8" fmla="*/ 657562 w 973256"/>
                  <a:gd name="connsiteY8" fmla="*/ 286934 h 1717974"/>
                  <a:gd name="connsiteX9" fmla="*/ 533102 w 973256"/>
                  <a:gd name="connsiteY9" fmla="*/ 121795 h 1717974"/>
                  <a:gd name="connsiteX10" fmla="*/ 339427 w 973256"/>
                  <a:gd name="connsiteY10" fmla="*/ 3330 h 1717974"/>
                  <a:gd name="connsiteX11" fmla="*/ 131724 w 973256"/>
                  <a:gd name="connsiteY11" fmla="*/ 63020 h 1717974"/>
                  <a:gd name="connsiteX12" fmla="*/ 14815 w 973256"/>
                  <a:gd name="connsiteY12" fmla="*/ 526106 h 1717974"/>
                  <a:gd name="connsiteX13" fmla="*/ 141662 w 973256"/>
                  <a:gd name="connsiteY13" fmla="*/ 1050870 h 1717974"/>
                  <a:gd name="connsiteX14" fmla="*/ 241434 w 973256"/>
                  <a:gd name="connsiteY14" fmla="*/ 1335160 h 1717974"/>
                  <a:gd name="connsiteX15" fmla="*/ 242875 w 973256"/>
                  <a:gd name="connsiteY15" fmla="*/ 1339605 h 1717974"/>
                  <a:gd name="connsiteX16" fmla="*/ 156578 w 973256"/>
                  <a:gd name="connsiteY16" fmla="*/ 1515011 h 1717974"/>
                  <a:gd name="connsiteX17" fmla="*/ 160718 w 973256"/>
                  <a:gd name="connsiteY17" fmla="*/ 1595656 h 1717974"/>
                  <a:gd name="connsiteX18" fmla="*/ 142894 w 973256"/>
                  <a:gd name="connsiteY18" fmla="*/ 1677704 h 1717974"/>
                  <a:gd name="connsiteX19" fmla="*/ 236195 w 973256"/>
                  <a:gd name="connsiteY19" fmla="*/ 1710159 h 1717974"/>
                  <a:gd name="connsiteX20" fmla="*/ 360896 w 973256"/>
                  <a:gd name="connsiteY20" fmla="*/ 1641128 h 1717974"/>
                  <a:gd name="connsiteX21" fmla="*/ 412687 w 973256"/>
                  <a:gd name="connsiteY21" fmla="*/ 1651365 h 1717974"/>
                  <a:gd name="connsiteX22" fmla="*/ 628333 w 973256"/>
                  <a:gd name="connsiteY22" fmla="*/ 1609518 h 1717974"/>
                  <a:gd name="connsiteX23" fmla="*/ 673360 w 973256"/>
                  <a:gd name="connsiteY23" fmla="*/ 1502139 h 1717974"/>
                  <a:gd name="connsiteX24" fmla="*/ 898550 w 973256"/>
                  <a:gd name="connsiteY24" fmla="*/ 1496570 h 1717974"/>
                  <a:gd name="connsiteX25" fmla="*/ 966007 w 973256"/>
                  <a:gd name="connsiteY25" fmla="*/ 1457835 h 1717974"/>
                  <a:gd name="connsiteX26" fmla="*/ 956583 w 973256"/>
                  <a:gd name="connsiteY26" fmla="*/ 1380867 h 1717974"/>
                  <a:gd name="connsiteX27" fmla="*/ 415004 w 973256"/>
                  <a:gd name="connsiteY27" fmla="*/ 206593 h 1717974"/>
                  <a:gd name="connsiteX28" fmla="*/ 413366 w 973256"/>
                  <a:gd name="connsiteY28" fmla="*/ 198078 h 1717974"/>
                  <a:gd name="connsiteX29" fmla="*/ 420904 w 973256"/>
                  <a:gd name="connsiteY29" fmla="*/ 206003 h 1717974"/>
                  <a:gd name="connsiteX30" fmla="*/ 415004 w 973256"/>
                  <a:gd name="connsiteY30" fmla="*/ 206593 h 171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73256" h="1717974">
                    <a:moveTo>
                      <a:pt x="956583" y="1380867"/>
                    </a:moveTo>
                    <a:cubicBezTo>
                      <a:pt x="879056" y="1284677"/>
                      <a:pt x="776497" y="1185116"/>
                      <a:pt x="641160" y="1209830"/>
                    </a:cubicBezTo>
                    <a:cubicBezTo>
                      <a:pt x="599087" y="1217532"/>
                      <a:pt x="561007" y="1239640"/>
                      <a:pt x="533457" y="1272358"/>
                    </a:cubicBezTo>
                    <a:cubicBezTo>
                      <a:pt x="528209" y="1248983"/>
                      <a:pt x="524348" y="1225317"/>
                      <a:pt x="521894" y="1201486"/>
                    </a:cubicBezTo>
                    <a:cubicBezTo>
                      <a:pt x="510083" y="1096247"/>
                      <a:pt x="505168" y="987631"/>
                      <a:pt x="518516" y="882348"/>
                    </a:cubicBezTo>
                    <a:cubicBezTo>
                      <a:pt x="540030" y="712663"/>
                      <a:pt x="643128" y="532062"/>
                      <a:pt x="827126" y="517642"/>
                    </a:cubicBezTo>
                    <a:cubicBezTo>
                      <a:pt x="864743" y="514695"/>
                      <a:pt x="889565" y="470652"/>
                      <a:pt x="883222" y="436305"/>
                    </a:cubicBezTo>
                    <a:cubicBezTo>
                      <a:pt x="875646" y="395271"/>
                      <a:pt x="839705" y="378107"/>
                      <a:pt x="801885" y="380208"/>
                    </a:cubicBezTo>
                    <a:cubicBezTo>
                      <a:pt x="743839" y="383434"/>
                      <a:pt x="691864" y="327993"/>
                      <a:pt x="657562" y="286934"/>
                    </a:cubicBezTo>
                    <a:cubicBezTo>
                      <a:pt x="613302" y="233949"/>
                      <a:pt x="579038" y="173529"/>
                      <a:pt x="533102" y="121795"/>
                    </a:cubicBezTo>
                    <a:cubicBezTo>
                      <a:pt x="481317" y="63451"/>
                      <a:pt x="417500" y="17020"/>
                      <a:pt x="339427" y="3330"/>
                    </a:cubicBezTo>
                    <a:cubicBezTo>
                      <a:pt x="264725" y="-9758"/>
                      <a:pt x="190100" y="16887"/>
                      <a:pt x="131724" y="63020"/>
                    </a:cubicBezTo>
                    <a:cubicBezTo>
                      <a:pt x="-9379" y="174545"/>
                      <a:pt x="-15564" y="363534"/>
                      <a:pt x="14815" y="526106"/>
                    </a:cubicBezTo>
                    <a:cubicBezTo>
                      <a:pt x="47792" y="703147"/>
                      <a:pt x="90134" y="878314"/>
                      <a:pt x="141662" y="1050870"/>
                    </a:cubicBezTo>
                    <a:cubicBezTo>
                      <a:pt x="170612" y="1147447"/>
                      <a:pt x="209544" y="1239783"/>
                      <a:pt x="241434" y="1335160"/>
                    </a:cubicBezTo>
                    <a:cubicBezTo>
                      <a:pt x="241922" y="1336614"/>
                      <a:pt x="242399" y="1338093"/>
                      <a:pt x="242875" y="1339605"/>
                    </a:cubicBezTo>
                    <a:cubicBezTo>
                      <a:pt x="222816" y="1401968"/>
                      <a:pt x="193743" y="1461063"/>
                      <a:pt x="156578" y="1515011"/>
                    </a:cubicBezTo>
                    <a:cubicBezTo>
                      <a:pt x="138487" y="1539421"/>
                      <a:pt x="140223" y="1573226"/>
                      <a:pt x="160718" y="1595656"/>
                    </a:cubicBezTo>
                    <a:cubicBezTo>
                      <a:pt x="138341" y="1616560"/>
                      <a:pt x="128143" y="1647224"/>
                      <a:pt x="142894" y="1677704"/>
                    </a:cubicBezTo>
                    <a:cubicBezTo>
                      <a:pt x="158001" y="1708927"/>
                      <a:pt x="203956" y="1730200"/>
                      <a:pt x="236195" y="1710159"/>
                    </a:cubicBezTo>
                    <a:cubicBezTo>
                      <a:pt x="276565" y="1685050"/>
                      <a:pt x="318186" y="1662010"/>
                      <a:pt x="360896" y="1641128"/>
                    </a:cubicBezTo>
                    <a:cubicBezTo>
                      <a:pt x="375912" y="1651765"/>
                      <a:pt x="394753" y="1655489"/>
                      <a:pt x="412687" y="1651365"/>
                    </a:cubicBezTo>
                    <a:lnTo>
                      <a:pt x="628333" y="1609518"/>
                    </a:lnTo>
                    <a:cubicBezTo>
                      <a:pt x="681673" y="1599161"/>
                      <a:pt x="696030" y="1539732"/>
                      <a:pt x="673360" y="1502139"/>
                    </a:cubicBezTo>
                    <a:cubicBezTo>
                      <a:pt x="747002" y="1483029"/>
                      <a:pt x="824054" y="1481123"/>
                      <a:pt x="898550" y="1496570"/>
                    </a:cubicBezTo>
                    <a:cubicBezTo>
                      <a:pt x="925176" y="1502032"/>
                      <a:pt x="955300" y="1480162"/>
                      <a:pt x="966007" y="1457835"/>
                    </a:cubicBezTo>
                    <a:cubicBezTo>
                      <a:pt x="978389" y="1432578"/>
                      <a:pt x="974693" y="1402391"/>
                      <a:pt x="956583" y="1380867"/>
                    </a:cubicBezTo>
                    <a:close/>
                    <a:moveTo>
                      <a:pt x="415004" y="206593"/>
                    </a:moveTo>
                    <a:lnTo>
                      <a:pt x="413366" y="198078"/>
                    </a:lnTo>
                    <a:cubicBezTo>
                      <a:pt x="415906" y="200690"/>
                      <a:pt x="418418" y="203331"/>
                      <a:pt x="420904" y="206003"/>
                    </a:cubicBezTo>
                    <a:cubicBezTo>
                      <a:pt x="418935" y="206130"/>
                      <a:pt x="416969" y="206326"/>
                      <a:pt x="415004" y="206593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3122FBC7-8D0A-4B47-5A2F-7E5C731DFB4B}"/>
                  </a:ext>
                </a:extLst>
              </p:cNvPr>
              <p:cNvSpPr/>
              <p:nvPr/>
            </p:nvSpPr>
            <p:spPr>
              <a:xfrm>
                <a:off x="4337215" y="5188930"/>
                <a:ext cx="313319" cy="289811"/>
              </a:xfrm>
              <a:custGeom>
                <a:avLst/>
                <a:gdLst>
                  <a:gd name="connsiteX0" fmla="*/ 276666 w 313319"/>
                  <a:gd name="connsiteY0" fmla="*/ 40120 h 289811"/>
                  <a:gd name="connsiteX1" fmla="*/ 38834 w 313319"/>
                  <a:gd name="connsiteY1" fmla="*/ 26055 h 289811"/>
                  <a:gd name="connsiteX2" fmla="*/ 6379 w 313319"/>
                  <a:gd name="connsiteY2" fmla="*/ 119355 h 289811"/>
                  <a:gd name="connsiteX3" fmla="*/ 52340 w 313319"/>
                  <a:gd name="connsiteY3" fmla="*/ 155677 h 289811"/>
                  <a:gd name="connsiteX4" fmla="*/ 62919 w 313319"/>
                  <a:gd name="connsiteY4" fmla="*/ 164033 h 289811"/>
                  <a:gd name="connsiteX5" fmla="*/ 152962 w 313319"/>
                  <a:gd name="connsiteY5" fmla="*/ 250393 h 289811"/>
                  <a:gd name="connsiteX6" fmla="*/ 210372 w 313319"/>
                  <a:gd name="connsiteY6" fmla="*/ 289618 h 289811"/>
                  <a:gd name="connsiteX7" fmla="*/ 273872 w 313319"/>
                  <a:gd name="connsiteY7" fmla="*/ 258909 h 289811"/>
                  <a:gd name="connsiteX8" fmla="*/ 276666 w 313319"/>
                  <a:gd name="connsiteY8" fmla="*/ 40120 h 28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319" h="289811">
                    <a:moveTo>
                      <a:pt x="276666" y="40120"/>
                    </a:moveTo>
                    <a:cubicBezTo>
                      <a:pt x="216266" y="-23228"/>
                      <a:pt x="111255" y="1486"/>
                      <a:pt x="38834" y="26055"/>
                    </a:cubicBezTo>
                    <a:cubicBezTo>
                      <a:pt x="3051" y="38196"/>
                      <a:pt x="-8607" y="88380"/>
                      <a:pt x="6379" y="119355"/>
                    </a:cubicBezTo>
                    <a:cubicBezTo>
                      <a:pt x="14928" y="138180"/>
                      <a:pt x="32049" y="151710"/>
                      <a:pt x="52340" y="155677"/>
                    </a:cubicBezTo>
                    <a:cubicBezTo>
                      <a:pt x="55619" y="158762"/>
                      <a:pt x="59158" y="161558"/>
                      <a:pt x="62919" y="164033"/>
                    </a:cubicBezTo>
                    <a:cubicBezTo>
                      <a:pt x="98539" y="186339"/>
                      <a:pt x="129189" y="215736"/>
                      <a:pt x="152962" y="250393"/>
                    </a:cubicBezTo>
                    <a:cubicBezTo>
                      <a:pt x="166964" y="271774"/>
                      <a:pt x="183404" y="287484"/>
                      <a:pt x="210372" y="289618"/>
                    </a:cubicBezTo>
                    <a:cubicBezTo>
                      <a:pt x="233506" y="291447"/>
                      <a:pt x="262214" y="280283"/>
                      <a:pt x="273872" y="258909"/>
                    </a:cubicBezTo>
                    <a:cubicBezTo>
                      <a:pt x="311249" y="190132"/>
                      <a:pt x="338560" y="105036"/>
                      <a:pt x="276666" y="40120"/>
                    </a:cubicBezTo>
                    <a:close/>
                  </a:path>
                </a:pathLst>
              </a:custGeom>
              <a:solidFill>
                <a:srgbClr val="E9C6C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3CBDDD9-7A1D-7CEB-C099-71206F5C1050}"/>
                  </a:ext>
                </a:extLst>
              </p:cNvPr>
              <p:cNvSpPr/>
              <p:nvPr/>
            </p:nvSpPr>
            <p:spPr>
              <a:xfrm>
                <a:off x="4287961" y="3784332"/>
                <a:ext cx="2084213" cy="2666010"/>
              </a:xfrm>
              <a:custGeom>
                <a:avLst/>
                <a:gdLst>
                  <a:gd name="connsiteX0" fmla="*/ 2081181 w 2084213"/>
                  <a:gd name="connsiteY0" fmla="*/ 1015077 h 2666010"/>
                  <a:gd name="connsiteX1" fmla="*/ 2021758 w 2084213"/>
                  <a:gd name="connsiteY1" fmla="*/ 611788 h 2666010"/>
                  <a:gd name="connsiteX2" fmla="*/ 1806538 w 2084213"/>
                  <a:gd name="connsiteY2" fmla="*/ 315446 h 2666010"/>
                  <a:gd name="connsiteX3" fmla="*/ 1495483 w 2084213"/>
                  <a:gd name="connsiteY3" fmla="*/ 135964 h 2666010"/>
                  <a:gd name="connsiteX4" fmla="*/ 1093667 w 2084213"/>
                  <a:gd name="connsiteY4" fmla="*/ 14520 h 2666010"/>
                  <a:gd name="connsiteX5" fmla="*/ 382645 w 2084213"/>
                  <a:gd name="connsiteY5" fmla="*/ 166456 h 2666010"/>
                  <a:gd name="connsiteX6" fmla="*/ 166523 w 2084213"/>
                  <a:gd name="connsiteY6" fmla="*/ 426247 h 2666010"/>
                  <a:gd name="connsiteX7" fmla="*/ 100851 w 2084213"/>
                  <a:gd name="connsiteY7" fmla="*/ 793449 h 2666010"/>
                  <a:gd name="connsiteX8" fmla="*/ 45549 w 2084213"/>
                  <a:gd name="connsiteY8" fmla="*/ 1155640 h 2666010"/>
                  <a:gd name="connsiteX9" fmla="*/ 28404 w 2084213"/>
                  <a:gd name="connsiteY9" fmla="*/ 1325604 h 2666010"/>
                  <a:gd name="connsiteX10" fmla="*/ 79934 w 2084213"/>
                  <a:gd name="connsiteY10" fmla="*/ 1452027 h 2666010"/>
                  <a:gd name="connsiteX11" fmla="*/ 362065 w 2084213"/>
                  <a:gd name="connsiteY11" fmla="*/ 1392616 h 2666010"/>
                  <a:gd name="connsiteX12" fmla="*/ 324340 w 2084213"/>
                  <a:gd name="connsiteY12" fmla="*/ 1655754 h 2666010"/>
                  <a:gd name="connsiteX13" fmla="*/ 308465 w 2084213"/>
                  <a:gd name="connsiteY13" fmla="*/ 1714421 h 2666010"/>
                  <a:gd name="connsiteX14" fmla="*/ 308534 w 2084213"/>
                  <a:gd name="connsiteY14" fmla="*/ 1715888 h 2666010"/>
                  <a:gd name="connsiteX15" fmla="*/ 278867 w 2084213"/>
                  <a:gd name="connsiteY15" fmla="*/ 1725089 h 2666010"/>
                  <a:gd name="connsiteX16" fmla="*/ 168777 w 2084213"/>
                  <a:gd name="connsiteY16" fmla="*/ 1768053 h 2666010"/>
                  <a:gd name="connsiteX17" fmla="*/ 150089 w 2084213"/>
                  <a:gd name="connsiteY17" fmla="*/ 1796406 h 2666010"/>
                  <a:gd name="connsiteX18" fmla="*/ 146133 w 2084213"/>
                  <a:gd name="connsiteY18" fmla="*/ 1800515 h 2666010"/>
                  <a:gd name="connsiteX19" fmla="*/ 95968 w 2084213"/>
                  <a:gd name="connsiteY19" fmla="*/ 1942297 h 2666010"/>
                  <a:gd name="connsiteX20" fmla="*/ 66409 w 2084213"/>
                  <a:gd name="connsiteY20" fmla="*/ 2116414 h 2666010"/>
                  <a:gd name="connsiteX21" fmla="*/ 44184 w 2084213"/>
                  <a:gd name="connsiteY21" fmla="*/ 2281641 h 2666010"/>
                  <a:gd name="connsiteX22" fmla="*/ 87669 w 2084213"/>
                  <a:gd name="connsiteY22" fmla="*/ 2446907 h 2666010"/>
                  <a:gd name="connsiteX23" fmla="*/ 237941 w 2084213"/>
                  <a:gd name="connsiteY23" fmla="*/ 2477571 h 2666010"/>
                  <a:gd name="connsiteX24" fmla="*/ 294691 w 2084213"/>
                  <a:gd name="connsiteY24" fmla="*/ 2331387 h 2666010"/>
                  <a:gd name="connsiteX25" fmla="*/ 277680 w 2084213"/>
                  <a:gd name="connsiteY25" fmla="*/ 2158566 h 2666010"/>
                  <a:gd name="connsiteX26" fmla="*/ 352159 w 2084213"/>
                  <a:gd name="connsiteY26" fmla="*/ 2167335 h 2666010"/>
                  <a:gd name="connsiteX27" fmla="*/ 436861 w 2084213"/>
                  <a:gd name="connsiteY27" fmla="*/ 2159931 h 2666010"/>
                  <a:gd name="connsiteX28" fmla="*/ 439014 w 2084213"/>
                  <a:gd name="connsiteY28" fmla="*/ 2165113 h 2666010"/>
                  <a:gd name="connsiteX29" fmla="*/ 634372 w 2084213"/>
                  <a:gd name="connsiteY29" fmla="*/ 2486423 h 2666010"/>
                  <a:gd name="connsiteX30" fmla="*/ 813899 w 2084213"/>
                  <a:gd name="connsiteY30" fmla="*/ 2576593 h 2666010"/>
                  <a:gd name="connsiteX31" fmla="*/ 1013968 w 2084213"/>
                  <a:gd name="connsiteY31" fmla="*/ 2571951 h 2666010"/>
                  <a:gd name="connsiteX32" fmla="*/ 1395432 w 2084213"/>
                  <a:gd name="connsiteY32" fmla="*/ 2659644 h 2666010"/>
                  <a:gd name="connsiteX33" fmla="*/ 1728483 w 2084213"/>
                  <a:gd name="connsiteY33" fmla="*/ 2532543 h 2666010"/>
                  <a:gd name="connsiteX34" fmla="*/ 1820736 w 2084213"/>
                  <a:gd name="connsiteY34" fmla="*/ 2163176 h 2666010"/>
                  <a:gd name="connsiteX35" fmla="*/ 1865440 w 2084213"/>
                  <a:gd name="connsiteY35" fmla="*/ 1975698 h 2666010"/>
                  <a:gd name="connsiteX36" fmla="*/ 1950479 w 2084213"/>
                  <a:gd name="connsiteY36" fmla="*/ 1805010 h 2666010"/>
                  <a:gd name="connsiteX37" fmla="*/ 2081181 w 2084213"/>
                  <a:gd name="connsiteY37" fmla="*/ 1015077 h 26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84213" h="2666010">
                    <a:moveTo>
                      <a:pt x="2081181" y="1015077"/>
                    </a:moveTo>
                    <a:cubicBezTo>
                      <a:pt x="2075231" y="878552"/>
                      <a:pt x="2067021" y="741843"/>
                      <a:pt x="2021758" y="611788"/>
                    </a:cubicBezTo>
                    <a:cubicBezTo>
                      <a:pt x="1980337" y="492764"/>
                      <a:pt x="1903058" y="394936"/>
                      <a:pt x="1806538" y="315446"/>
                    </a:cubicBezTo>
                    <a:cubicBezTo>
                      <a:pt x="1713859" y="239120"/>
                      <a:pt x="1605065" y="183671"/>
                      <a:pt x="1495483" y="135964"/>
                    </a:cubicBezTo>
                    <a:cubicBezTo>
                      <a:pt x="1367124" y="78909"/>
                      <a:pt x="1232140" y="38112"/>
                      <a:pt x="1093667" y="14520"/>
                    </a:cubicBezTo>
                    <a:cubicBezTo>
                      <a:pt x="844925" y="-25885"/>
                      <a:pt x="588334" y="15936"/>
                      <a:pt x="382645" y="166456"/>
                    </a:cubicBezTo>
                    <a:cubicBezTo>
                      <a:pt x="290256" y="233877"/>
                      <a:pt x="216005" y="323132"/>
                      <a:pt x="166523" y="426247"/>
                    </a:cubicBezTo>
                    <a:cubicBezTo>
                      <a:pt x="111811" y="540764"/>
                      <a:pt x="103575" y="668538"/>
                      <a:pt x="100851" y="793449"/>
                    </a:cubicBezTo>
                    <a:cubicBezTo>
                      <a:pt x="98146" y="917477"/>
                      <a:pt x="97917" y="1040680"/>
                      <a:pt x="45549" y="1155640"/>
                    </a:cubicBezTo>
                    <a:cubicBezTo>
                      <a:pt x="20587" y="1210435"/>
                      <a:pt x="3296" y="1271318"/>
                      <a:pt x="28404" y="1325604"/>
                    </a:cubicBezTo>
                    <a:cubicBezTo>
                      <a:pt x="-26473" y="1363228"/>
                      <a:pt x="2179" y="1468397"/>
                      <a:pt x="79934" y="1452027"/>
                    </a:cubicBezTo>
                    <a:lnTo>
                      <a:pt x="362065" y="1392616"/>
                    </a:lnTo>
                    <a:cubicBezTo>
                      <a:pt x="368834" y="1482031"/>
                      <a:pt x="355957" y="1571843"/>
                      <a:pt x="324340" y="1655754"/>
                    </a:cubicBezTo>
                    <a:cubicBezTo>
                      <a:pt x="317043" y="1675667"/>
                      <a:pt x="308052" y="1692711"/>
                      <a:pt x="308465" y="1714421"/>
                    </a:cubicBezTo>
                    <a:cubicBezTo>
                      <a:pt x="308465" y="1714910"/>
                      <a:pt x="308522" y="1715399"/>
                      <a:pt x="308534" y="1715888"/>
                    </a:cubicBezTo>
                    <a:lnTo>
                      <a:pt x="278867" y="1725089"/>
                    </a:lnTo>
                    <a:cubicBezTo>
                      <a:pt x="240380" y="1699004"/>
                      <a:pt x="176073" y="1711151"/>
                      <a:pt x="168777" y="1768053"/>
                    </a:cubicBezTo>
                    <a:cubicBezTo>
                      <a:pt x="160248" y="1775770"/>
                      <a:pt x="153818" y="1785526"/>
                      <a:pt x="150089" y="1796406"/>
                    </a:cubicBezTo>
                    <a:cubicBezTo>
                      <a:pt x="148749" y="1797746"/>
                      <a:pt x="147416" y="1799092"/>
                      <a:pt x="146133" y="1800515"/>
                    </a:cubicBezTo>
                    <a:cubicBezTo>
                      <a:pt x="110694" y="1839885"/>
                      <a:pt x="104483" y="1892139"/>
                      <a:pt x="95968" y="1942297"/>
                    </a:cubicBezTo>
                    <a:lnTo>
                      <a:pt x="66409" y="2116414"/>
                    </a:lnTo>
                    <a:cubicBezTo>
                      <a:pt x="57150" y="2171025"/>
                      <a:pt x="45321" y="2226111"/>
                      <a:pt x="44184" y="2281641"/>
                    </a:cubicBezTo>
                    <a:cubicBezTo>
                      <a:pt x="42983" y="2340106"/>
                      <a:pt x="50299" y="2399751"/>
                      <a:pt x="87669" y="2446907"/>
                    </a:cubicBezTo>
                    <a:cubicBezTo>
                      <a:pt x="123787" y="2492493"/>
                      <a:pt x="187363" y="2509073"/>
                      <a:pt x="237941" y="2477571"/>
                    </a:cubicBezTo>
                    <a:cubicBezTo>
                      <a:pt x="288824" y="2445865"/>
                      <a:pt x="298266" y="2386766"/>
                      <a:pt x="294691" y="2331387"/>
                    </a:cubicBezTo>
                    <a:cubicBezTo>
                      <a:pt x="290970" y="2273730"/>
                      <a:pt x="283852" y="2216090"/>
                      <a:pt x="277680" y="2158566"/>
                    </a:cubicBezTo>
                    <a:cubicBezTo>
                      <a:pt x="304235" y="2152451"/>
                      <a:pt x="331312" y="2150946"/>
                      <a:pt x="352159" y="2167335"/>
                    </a:cubicBezTo>
                    <a:cubicBezTo>
                      <a:pt x="381369" y="2190297"/>
                      <a:pt x="415024" y="2181737"/>
                      <a:pt x="436861" y="2159931"/>
                    </a:cubicBezTo>
                    <a:cubicBezTo>
                      <a:pt x="437598" y="2161652"/>
                      <a:pt x="438278" y="2163398"/>
                      <a:pt x="439014" y="2165113"/>
                    </a:cubicBezTo>
                    <a:cubicBezTo>
                      <a:pt x="487096" y="2276606"/>
                      <a:pt x="544202" y="2402241"/>
                      <a:pt x="634372" y="2486423"/>
                    </a:cubicBezTo>
                    <a:cubicBezTo>
                      <a:pt x="683613" y="2534092"/>
                      <a:pt x="746258" y="2565556"/>
                      <a:pt x="813899" y="2576593"/>
                    </a:cubicBezTo>
                    <a:cubicBezTo>
                      <a:pt x="880168" y="2587286"/>
                      <a:pt x="947617" y="2575742"/>
                      <a:pt x="1013968" y="2571951"/>
                    </a:cubicBezTo>
                    <a:cubicBezTo>
                      <a:pt x="1148487" y="2564267"/>
                      <a:pt x="1265867" y="2636403"/>
                      <a:pt x="1395432" y="2659644"/>
                    </a:cubicBezTo>
                    <a:cubicBezTo>
                      <a:pt x="1524490" y="2682796"/>
                      <a:pt x="1652702" y="2643331"/>
                      <a:pt x="1728483" y="2532543"/>
                    </a:cubicBezTo>
                    <a:cubicBezTo>
                      <a:pt x="1803325" y="2423126"/>
                      <a:pt x="1808322" y="2290474"/>
                      <a:pt x="1820736" y="2163176"/>
                    </a:cubicBezTo>
                    <a:cubicBezTo>
                      <a:pt x="1825956" y="2098764"/>
                      <a:pt x="1841033" y="2035535"/>
                      <a:pt x="1865440" y="1975698"/>
                    </a:cubicBezTo>
                    <a:cubicBezTo>
                      <a:pt x="1890084" y="1917018"/>
                      <a:pt x="1921955" y="1861811"/>
                      <a:pt x="1950479" y="1805010"/>
                    </a:cubicBezTo>
                    <a:cubicBezTo>
                      <a:pt x="2074330" y="1558415"/>
                      <a:pt x="2093018" y="1286679"/>
                      <a:pt x="2081181" y="1015077"/>
                    </a:cubicBezTo>
                    <a:close/>
                  </a:path>
                </a:pathLst>
              </a:custGeom>
              <a:solidFill>
                <a:srgbClr val="CB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4DEF722D-3AC2-B604-54B2-41E0A2A4EF93}"/>
                  </a:ext>
                </a:extLst>
              </p:cNvPr>
              <p:cNvSpPr/>
              <p:nvPr/>
            </p:nvSpPr>
            <p:spPr>
              <a:xfrm>
                <a:off x="5225391" y="3602468"/>
                <a:ext cx="603958" cy="363388"/>
              </a:xfrm>
              <a:custGeom>
                <a:avLst/>
                <a:gdLst>
                  <a:gd name="connsiteX0" fmla="*/ 602344 w 603958"/>
                  <a:gd name="connsiteY0" fmla="*/ 281049 h 363388"/>
                  <a:gd name="connsiteX1" fmla="*/ 377617 w 603958"/>
                  <a:gd name="connsiteY1" fmla="*/ 21772 h 363388"/>
                  <a:gd name="connsiteX2" fmla="*/ 23738 w 603958"/>
                  <a:gd name="connsiteY2" fmla="*/ 82732 h 363388"/>
                  <a:gd name="connsiteX3" fmla="*/ 64327 w 603958"/>
                  <a:gd name="connsiteY3" fmla="*/ 204919 h 363388"/>
                  <a:gd name="connsiteX4" fmla="*/ 413304 w 603958"/>
                  <a:gd name="connsiteY4" fmla="*/ 308303 h 363388"/>
                  <a:gd name="connsiteX5" fmla="*/ 468549 w 603958"/>
                  <a:gd name="connsiteY5" fmla="*/ 317435 h 363388"/>
                  <a:gd name="connsiteX6" fmla="*/ 546235 w 603958"/>
                  <a:gd name="connsiteY6" fmla="*/ 362405 h 363388"/>
                  <a:gd name="connsiteX7" fmla="*/ 602344 w 603958"/>
                  <a:gd name="connsiteY7" fmla="*/ 281049 h 36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958" h="363388">
                    <a:moveTo>
                      <a:pt x="602344" y="281049"/>
                    </a:moveTo>
                    <a:cubicBezTo>
                      <a:pt x="573864" y="163727"/>
                      <a:pt x="491371" y="64984"/>
                      <a:pt x="377617" y="21772"/>
                    </a:cubicBezTo>
                    <a:cubicBezTo>
                      <a:pt x="258358" y="-23522"/>
                      <a:pt x="122080" y="4272"/>
                      <a:pt x="23738" y="82732"/>
                    </a:cubicBezTo>
                    <a:cubicBezTo>
                      <a:pt x="-24522" y="121200"/>
                      <a:pt x="6745" y="199610"/>
                      <a:pt x="64327" y="204919"/>
                    </a:cubicBezTo>
                    <a:cubicBezTo>
                      <a:pt x="186396" y="215694"/>
                      <a:pt x="305063" y="250849"/>
                      <a:pt x="413304" y="308303"/>
                    </a:cubicBezTo>
                    <a:cubicBezTo>
                      <a:pt x="430103" y="317663"/>
                      <a:pt x="449632" y="320891"/>
                      <a:pt x="468549" y="317435"/>
                    </a:cubicBezTo>
                    <a:cubicBezTo>
                      <a:pt x="480283" y="349137"/>
                      <a:pt x="512900" y="368018"/>
                      <a:pt x="546235" y="362405"/>
                    </a:cubicBezTo>
                    <a:cubicBezTo>
                      <a:pt x="581795" y="355827"/>
                      <a:pt x="611285" y="317873"/>
                      <a:pt x="602344" y="281049"/>
                    </a:cubicBezTo>
                    <a:close/>
                  </a:path>
                </a:pathLst>
              </a:custGeom>
              <a:solidFill>
                <a:srgbClr val="B5061D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CF0BD0A-10F1-86BF-C3FC-0FF85AAE4D0C}"/>
                  </a:ext>
                </a:extLst>
              </p:cNvPr>
              <p:cNvSpPr/>
              <p:nvPr/>
            </p:nvSpPr>
            <p:spPr>
              <a:xfrm>
                <a:off x="3942999" y="5343615"/>
                <a:ext cx="499771" cy="781199"/>
              </a:xfrm>
              <a:custGeom>
                <a:avLst/>
                <a:gdLst>
                  <a:gd name="connsiteX0" fmla="*/ 494657 w 499771"/>
                  <a:gd name="connsiteY0" fmla="*/ 158346 h 781199"/>
                  <a:gd name="connsiteX1" fmla="*/ 447546 w 499771"/>
                  <a:gd name="connsiteY1" fmla="*/ 70360 h 781199"/>
                  <a:gd name="connsiteX2" fmla="*/ 444212 w 499771"/>
                  <a:gd name="connsiteY2" fmla="*/ 61743 h 781199"/>
                  <a:gd name="connsiteX3" fmla="*/ 426432 w 499771"/>
                  <a:gd name="connsiteY3" fmla="*/ 33511 h 781199"/>
                  <a:gd name="connsiteX4" fmla="*/ 341476 w 499771"/>
                  <a:gd name="connsiteY4" fmla="*/ 637 h 781199"/>
                  <a:gd name="connsiteX5" fmla="*/ 203363 w 499771"/>
                  <a:gd name="connsiteY5" fmla="*/ 64302 h 781199"/>
                  <a:gd name="connsiteX6" fmla="*/ 10437 w 499771"/>
                  <a:gd name="connsiteY6" fmla="*/ 280107 h 781199"/>
                  <a:gd name="connsiteX7" fmla="*/ 29488 w 499771"/>
                  <a:gd name="connsiteY7" fmla="*/ 377046 h 781199"/>
                  <a:gd name="connsiteX8" fmla="*/ 73576 w 499771"/>
                  <a:gd name="connsiteY8" fmla="*/ 388171 h 781199"/>
                  <a:gd name="connsiteX9" fmla="*/ 80275 w 499771"/>
                  <a:gd name="connsiteY9" fmla="*/ 410231 h 781199"/>
                  <a:gd name="connsiteX10" fmla="*/ 194626 w 499771"/>
                  <a:gd name="connsiteY10" fmla="*/ 616708 h 781199"/>
                  <a:gd name="connsiteX11" fmla="*/ 239298 w 499771"/>
                  <a:gd name="connsiteY11" fmla="*/ 697353 h 781199"/>
                  <a:gd name="connsiteX12" fmla="*/ 264063 w 499771"/>
                  <a:gd name="connsiteY12" fmla="*/ 742101 h 781199"/>
                  <a:gd name="connsiteX13" fmla="*/ 348461 w 499771"/>
                  <a:gd name="connsiteY13" fmla="*/ 777477 h 781199"/>
                  <a:gd name="connsiteX14" fmla="*/ 395654 w 499771"/>
                  <a:gd name="connsiteY14" fmla="*/ 699061 h 781199"/>
                  <a:gd name="connsiteX15" fmla="*/ 391419 w 499771"/>
                  <a:gd name="connsiteY15" fmla="*/ 672987 h 781199"/>
                  <a:gd name="connsiteX16" fmla="*/ 405147 w 499771"/>
                  <a:gd name="connsiteY16" fmla="*/ 635777 h 781199"/>
                  <a:gd name="connsiteX17" fmla="*/ 421873 w 499771"/>
                  <a:gd name="connsiteY17" fmla="*/ 348871 h 781199"/>
                  <a:gd name="connsiteX18" fmla="*/ 494657 w 499771"/>
                  <a:gd name="connsiteY18" fmla="*/ 158346 h 78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771" h="781199">
                    <a:moveTo>
                      <a:pt x="494657" y="158346"/>
                    </a:moveTo>
                    <a:cubicBezTo>
                      <a:pt x="511675" y="117178"/>
                      <a:pt x="483735" y="81110"/>
                      <a:pt x="447546" y="70360"/>
                    </a:cubicBezTo>
                    <a:cubicBezTo>
                      <a:pt x="446454" y="67483"/>
                      <a:pt x="445419" y="64582"/>
                      <a:pt x="444212" y="61743"/>
                    </a:cubicBezTo>
                    <a:cubicBezTo>
                      <a:pt x="439593" y="51570"/>
                      <a:pt x="433611" y="42072"/>
                      <a:pt x="426432" y="33511"/>
                    </a:cubicBezTo>
                    <a:cubicBezTo>
                      <a:pt x="405233" y="9263"/>
                      <a:pt x="373475" y="-3026"/>
                      <a:pt x="341476" y="637"/>
                    </a:cubicBezTo>
                    <a:cubicBezTo>
                      <a:pt x="292352" y="6041"/>
                      <a:pt x="243686" y="37467"/>
                      <a:pt x="203363" y="64302"/>
                    </a:cubicBezTo>
                    <a:cubicBezTo>
                      <a:pt x="121568" y="118451"/>
                      <a:pt x="55119" y="192780"/>
                      <a:pt x="10437" y="280107"/>
                    </a:cubicBezTo>
                    <a:cubicBezTo>
                      <a:pt x="-6536" y="313730"/>
                      <a:pt x="-4568" y="354192"/>
                      <a:pt x="29488" y="377046"/>
                    </a:cubicBezTo>
                    <a:cubicBezTo>
                      <a:pt x="42657" y="385278"/>
                      <a:pt x="58077" y="389170"/>
                      <a:pt x="73576" y="388171"/>
                    </a:cubicBezTo>
                    <a:cubicBezTo>
                      <a:pt x="74293" y="395902"/>
                      <a:pt x="76572" y="403407"/>
                      <a:pt x="80275" y="410231"/>
                    </a:cubicBezTo>
                    <a:lnTo>
                      <a:pt x="194626" y="616708"/>
                    </a:lnTo>
                    <a:cubicBezTo>
                      <a:pt x="189507" y="649728"/>
                      <a:pt x="203668" y="687434"/>
                      <a:pt x="239298" y="697353"/>
                    </a:cubicBezTo>
                    <a:lnTo>
                      <a:pt x="264063" y="742101"/>
                    </a:lnTo>
                    <a:cubicBezTo>
                      <a:pt x="280820" y="772359"/>
                      <a:pt x="314685" y="789129"/>
                      <a:pt x="348461" y="777477"/>
                    </a:cubicBezTo>
                    <a:cubicBezTo>
                      <a:pt x="383913" y="765247"/>
                      <a:pt x="397724" y="734824"/>
                      <a:pt x="395654" y="699061"/>
                    </a:cubicBezTo>
                    <a:cubicBezTo>
                      <a:pt x="395121" y="690250"/>
                      <a:pt x="393702" y="681514"/>
                      <a:pt x="391419" y="672987"/>
                    </a:cubicBezTo>
                    <a:cubicBezTo>
                      <a:pt x="400558" y="662779"/>
                      <a:pt x="405467" y="649474"/>
                      <a:pt x="405147" y="635777"/>
                    </a:cubicBezTo>
                    <a:cubicBezTo>
                      <a:pt x="400987" y="539822"/>
                      <a:pt x="406591" y="443692"/>
                      <a:pt x="421873" y="348871"/>
                    </a:cubicBezTo>
                    <a:cubicBezTo>
                      <a:pt x="444475" y="284765"/>
                      <a:pt x="468736" y="221257"/>
                      <a:pt x="494657" y="158346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0F40CC2-3399-34FE-9FDD-7760BEA755C1}"/>
                  </a:ext>
                </a:extLst>
              </p:cNvPr>
              <p:cNvSpPr/>
              <p:nvPr/>
            </p:nvSpPr>
            <p:spPr>
              <a:xfrm>
                <a:off x="4500506" y="5912424"/>
                <a:ext cx="1255077" cy="670595"/>
              </a:xfrm>
              <a:custGeom>
                <a:avLst/>
                <a:gdLst>
                  <a:gd name="connsiteX0" fmla="*/ 1209811 w 1255077"/>
                  <a:gd name="connsiteY0" fmla="*/ 516477 h 670595"/>
                  <a:gd name="connsiteX1" fmla="*/ 867266 w 1255077"/>
                  <a:gd name="connsiteY1" fmla="*/ 452450 h 670595"/>
                  <a:gd name="connsiteX2" fmla="*/ 546255 w 1255077"/>
                  <a:gd name="connsiteY2" fmla="*/ 427850 h 670595"/>
                  <a:gd name="connsiteX3" fmla="*/ 205857 w 1255077"/>
                  <a:gd name="connsiteY3" fmla="*/ 62725 h 670595"/>
                  <a:gd name="connsiteX4" fmla="*/ 153399 w 1255077"/>
                  <a:gd name="connsiteY4" fmla="*/ 25965 h 670595"/>
                  <a:gd name="connsiteX5" fmla="*/ 85848 w 1255077"/>
                  <a:gd name="connsiteY5" fmla="*/ 870 h 670595"/>
                  <a:gd name="connsiteX6" fmla="*/ 29752 w 1255077"/>
                  <a:gd name="connsiteY6" fmla="*/ 82213 h 670595"/>
                  <a:gd name="connsiteX7" fmla="*/ 48650 w 1255077"/>
                  <a:gd name="connsiteY7" fmla="*/ 239973 h 670595"/>
                  <a:gd name="connsiteX8" fmla="*/ 57375 w 1255077"/>
                  <a:gd name="connsiteY8" fmla="*/ 312782 h 670595"/>
                  <a:gd name="connsiteX9" fmla="*/ 58689 w 1255077"/>
                  <a:gd name="connsiteY9" fmla="*/ 328422 h 670595"/>
                  <a:gd name="connsiteX10" fmla="*/ 7191 w 1255077"/>
                  <a:gd name="connsiteY10" fmla="*/ 366947 h 670595"/>
                  <a:gd name="connsiteX11" fmla="*/ 30241 w 1255077"/>
                  <a:gd name="connsiteY11" fmla="*/ 455892 h 670595"/>
                  <a:gd name="connsiteX12" fmla="*/ 1199486 w 1255077"/>
                  <a:gd name="connsiteY12" fmla="*/ 651161 h 670595"/>
                  <a:gd name="connsiteX13" fmla="*/ 1209811 w 1255077"/>
                  <a:gd name="connsiteY13" fmla="*/ 516477 h 67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5077" h="670595">
                    <a:moveTo>
                      <a:pt x="1209811" y="516477"/>
                    </a:moveTo>
                    <a:cubicBezTo>
                      <a:pt x="1099056" y="479717"/>
                      <a:pt x="983821" y="458178"/>
                      <a:pt x="867266" y="452450"/>
                    </a:cubicBezTo>
                    <a:cubicBezTo>
                      <a:pt x="760859" y="447643"/>
                      <a:pt x="648375" y="465461"/>
                      <a:pt x="546255" y="427850"/>
                    </a:cubicBezTo>
                    <a:cubicBezTo>
                      <a:pt x="385962" y="368795"/>
                      <a:pt x="288172" y="202336"/>
                      <a:pt x="205857" y="62725"/>
                    </a:cubicBezTo>
                    <a:cubicBezTo>
                      <a:pt x="194732" y="43259"/>
                      <a:pt x="175494" y="29778"/>
                      <a:pt x="153399" y="25965"/>
                    </a:cubicBezTo>
                    <a:cubicBezTo>
                      <a:pt x="136761" y="6448"/>
                      <a:pt x="111194" y="-3050"/>
                      <a:pt x="85848" y="870"/>
                    </a:cubicBezTo>
                    <a:cubicBezTo>
                      <a:pt x="46726" y="8090"/>
                      <a:pt x="25250" y="44615"/>
                      <a:pt x="29752" y="82213"/>
                    </a:cubicBezTo>
                    <a:lnTo>
                      <a:pt x="48650" y="239973"/>
                    </a:lnTo>
                    <a:cubicBezTo>
                      <a:pt x="51558" y="264242"/>
                      <a:pt x="54466" y="288512"/>
                      <a:pt x="57375" y="312782"/>
                    </a:cubicBezTo>
                    <a:cubicBezTo>
                      <a:pt x="57965" y="317779"/>
                      <a:pt x="58238" y="323132"/>
                      <a:pt x="58689" y="328422"/>
                    </a:cubicBezTo>
                    <a:cubicBezTo>
                      <a:pt x="36573" y="332799"/>
                      <a:pt x="17634" y="346967"/>
                      <a:pt x="7191" y="366947"/>
                    </a:cubicBezTo>
                    <a:cubicBezTo>
                      <a:pt x="-8112" y="398223"/>
                      <a:pt x="1674" y="435985"/>
                      <a:pt x="30241" y="455892"/>
                    </a:cubicBezTo>
                    <a:cubicBezTo>
                      <a:pt x="365800" y="708450"/>
                      <a:pt x="803938" y="682396"/>
                      <a:pt x="1199486" y="651161"/>
                    </a:cubicBezTo>
                    <a:cubicBezTo>
                      <a:pt x="1271031" y="645496"/>
                      <a:pt x="1272485" y="537032"/>
                      <a:pt x="1209811" y="516477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5B40D9F-4F39-9F20-0D6F-0109C2754C46}"/>
                  </a:ext>
                </a:extLst>
              </p:cNvPr>
              <p:cNvSpPr/>
              <p:nvPr/>
            </p:nvSpPr>
            <p:spPr>
              <a:xfrm>
                <a:off x="6250009" y="4780149"/>
                <a:ext cx="1806806" cy="1789966"/>
              </a:xfrm>
              <a:custGeom>
                <a:avLst/>
                <a:gdLst>
                  <a:gd name="connsiteX0" fmla="*/ 1635075 w 1806806"/>
                  <a:gd name="connsiteY0" fmla="*/ 556590 h 1789966"/>
                  <a:gd name="connsiteX1" fmla="*/ 1341546 w 1806806"/>
                  <a:gd name="connsiteY1" fmla="*/ 374904 h 1789966"/>
                  <a:gd name="connsiteX2" fmla="*/ 1257765 w 1806806"/>
                  <a:gd name="connsiteY2" fmla="*/ 217773 h 1789966"/>
                  <a:gd name="connsiteX3" fmla="*/ 1102456 w 1806806"/>
                  <a:gd name="connsiteY3" fmla="*/ 97911 h 1789966"/>
                  <a:gd name="connsiteX4" fmla="*/ 895795 w 1806806"/>
                  <a:gd name="connsiteY4" fmla="*/ 56210 h 1789966"/>
                  <a:gd name="connsiteX5" fmla="*/ 663881 w 1806806"/>
                  <a:gd name="connsiteY5" fmla="*/ 18536 h 1789966"/>
                  <a:gd name="connsiteX6" fmla="*/ 548533 w 1806806"/>
                  <a:gd name="connsiteY6" fmla="*/ 426 h 1789966"/>
                  <a:gd name="connsiteX7" fmla="*/ 480531 w 1806806"/>
                  <a:gd name="connsiteY7" fmla="*/ 45377 h 1789966"/>
                  <a:gd name="connsiteX8" fmla="*/ 412853 w 1806806"/>
                  <a:gd name="connsiteY8" fmla="*/ 0 h 1789966"/>
                  <a:gd name="connsiteX9" fmla="*/ 345721 w 1806806"/>
                  <a:gd name="connsiteY9" fmla="*/ 21527 h 1789966"/>
                  <a:gd name="connsiteX10" fmla="*/ 266003 w 1806806"/>
                  <a:gd name="connsiteY10" fmla="*/ 29661 h 1789966"/>
                  <a:gd name="connsiteX11" fmla="*/ 157208 w 1806806"/>
                  <a:gd name="connsiteY11" fmla="*/ 350203 h 1789966"/>
                  <a:gd name="connsiteX12" fmla="*/ 138704 w 1806806"/>
                  <a:gd name="connsiteY12" fmla="*/ 742886 h 1789966"/>
                  <a:gd name="connsiteX13" fmla="*/ 69610 w 1806806"/>
                  <a:gd name="connsiteY13" fmla="*/ 1150029 h 1789966"/>
                  <a:gd name="connsiteX14" fmla="*/ 16791 w 1806806"/>
                  <a:gd name="connsiteY14" fmla="*/ 1346181 h 1789966"/>
                  <a:gd name="connsiteX15" fmla="*/ 17680 w 1806806"/>
                  <a:gd name="connsiteY15" fmla="*/ 1552556 h 1789966"/>
                  <a:gd name="connsiteX16" fmla="*/ 295282 w 1806806"/>
                  <a:gd name="connsiteY16" fmla="*/ 1738611 h 1789966"/>
                  <a:gd name="connsiteX17" fmla="*/ 678460 w 1806806"/>
                  <a:gd name="connsiteY17" fmla="*/ 1789347 h 1789966"/>
                  <a:gd name="connsiteX18" fmla="*/ 1059765 w 1806806"/>
                  <a:gd name="connsiteY18" fmla="*/ 1705750 h 1789966"/>
                  <a:gd name="connsiteX19" fmla="*/ 1286461 w 1806806"/>
                  <a:gd name="connsiteY19" fmla="*/ 1443971 h 1789966"/>
                  <a:gd name="connsiteX20" fmla="*/ 1240975 w 1806806"/>
                  <a:gd name="connsiteY20" fmla="*/ 1220553 h 1789966"/>
                  <a:gd name="connsiteX21" fmla="*/ 1188041 w 1806806"/>
                  <a:gd name="connsiteY21" fmla="*/ 1015257 h 1789966"/>
                  <a:gd name="connsiteX22" fmla="*/ 1184682 w 1806806"/>
                  <a:gd name="connsiteY22" fmla="*/ 671557 h 1789966"/>
                  <a:gd name="connsiteX23" fmla="*/ 1692206 w 1806806"/>
                  <a:gd name="connsiteY23" fmla="*/ 931952 h 1789966"/>
                  <a:gd name="connsiteX24" fmla="*/ 1797115 w 1806806"/>
                  <a:gd name="connsiteY24" fmla="*/ 896893 h 1789966"/>
                  <a:gd name="connsiteX25" fmla="*/ 1635075 w 1806806"/>
                  <a:gd name="connsiteY25" fmla="*/ 556590 h 1789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06806" h="1789966">
                    <a:moveTo>
                      <a:pt x="1635075" y="556590"/>
                    </a:moveTo>
                    <a:cubicBezTo>
                      <a:pt x="1540581" y="493821"/>
                      <a:pt x="1414730" y="466642"/>
                      <a:pt x="1341546" y="374904"/>
                    </a:cubicBezTo>
                    <a:cubicBezTo>
                      <a:pt x="1304666" y="328670"/>
                      <a:pt x="1289781" y="267481"/>
                      <a:pt x="1257765" y="217773"/>
                    </a:cubicBezTo>
                    <a:cubicBezTo>
                      <a:pt x="1221222" y="161237"/>
                      <a:pt x="1166407" y="118933"/>
                      <a:pt x="1102456" y="97911"/>
                    </a:cubicBezTo>
                    <a:cubicBezTo>
                      <a:pt x="1036353" y="74892"/>
                      <a:pt x="964572" y="67380"/>
                      <a:pt x="895795" y="56210"/>
                    </a:cubicBezTo>
                    <a:lnTo>
                      <a:pt x="663881" y="18536"/>
                    </a:lnTo>
                    <a:cubicBezTo>
                      <a:pt x="627978" y="12707"/>
                      <a:pt x="588576" y="5296"/>
                      <a:pt x="548533" y="426"/>
                    </a:cubicBezTo>
                    <a:cubicBezTo>
                      <a:pt x="537912" y="28490"/>
                      <a:pt x="510514" y="46601"/>
                      <a:pt x="480531" y="45377"/>
                    </a:cubicBezTo>
                    <a:cubicBezTo>
                      <a:pt x="450478" y="46671"/>
                      <a:pt x="423069" y="28293"/>
                      <a:pt x="412853" y="0"/>
                    </a:cubicBezTo>
                    <a:cubicBezTo>
                      <a:pt x="389505" y="3695"/>
                      <a:pt x="366864" y="10955"/>
                      <a:pt x="345721" y="21527"/>
                    </a:cubicBezTo>
                    <a:cubicBezTo>
                      <a:pt x="320581" y="8153"/>
                      <a:pt x="286367" y="8363"/>
                      <a:pt x="266003" y="29661"/>
                    </a:cubicBezTo>
                    <a:cubicBezTo>
                      <a:pt x="182094" y="117418"/>
                      <a:pt x="160484" y="232544"/>
                      <a:pt x="157208" y="350203"/>
                    </a:cubicBezTo>
                    <a:cubicBezTo>
                      <a:pt x="153544" y="481565"/>
                      <a:pt x="152369" y="611975"/>
                      <a:pt x="138704" y="742886"/>
                    </a:cubicBezTo>
                    <a:cubicBezTo>
                      <a:pt x="124614" y="879968"/>
                      <a:pt x="101533" y="1015975"/>
                      <a:pt x="69610" y="1150029"/>
                    </a:cubicBezTo>
                    <a:cubicBezTo>
                      <a:pt x="53799" y="1215949"/>
                      <a:pt x="33783" y="1280604"/>
                      <a:pt x="16791" y="1346181"/>
                    </a:cubicBezTo>
                    <a:cubicBezTo>
                      <a:pt x="-952" y="1414659"/>
                      <a:pt x="-10165" y="1485246"/>
                      <a:pt x="17680" y="1552556"/>
                    </a:cubicBezTo>
                    <a:cubicBezTo>
                      <a:pt x="63348" y="1662970"/>
                      <a:pt x="189466" y="1708277"/>
                      <a:pt x="295282" y="1738611"/>
                    </a:cubicBezTo>
                    <a:cubicBezTo>
                      <a:pt x="419406" y="1774209"/>
                      <a:pt x="549193" y="1793774"/>
                      <a:pt x="678460" y="1789347"/>
                    </a:cubicBezTo>
                    <a:cubicBezTo>
                      <a:pt x="809759" y="1784852"/>
                      <a:pt x="939407" y="1759680"/>
                      <a:pt x="1059765" y="1705750"/>
                    </a:cubicBezTo>
                    <a:cubicBezTo>
                      <a:pt x="1170401" y="1656182"/>
                      <a:pt x="1272128" y="1571467"/>
                      <a:pt x="1286461" y="1443971"/>
                    </a:cubicBezTo>
                    <a:cubicBezTo>
                      <a:pt x="1295109" y="1366876"/>
                      <a:pt x="1267194" y="1291508"/>
                      <a:pt x="1240975" y="1220553"/>
                    </a:cubicBezTo>
                    <a:cubicBezTo>
                      <a:pt x="1215827" y="1154278"/>
                      <a:pt x="1198074" y="1085429"/>
                      <a:pt x="1188041" y="1015257"/>
                    </a:cubicBezTo>
                    <a:cubicBezTo>
                      <a:pt x="1172529" y="901364"/>
                      <a:pt x="1176548" y="786137"/>
                      <a:pt x="1184682" y="671557"/>
                    </a:cubicBezTo>
                    <a:lnTo>
                      <a:pt x="1692206" y="931952"/>
                    </a:lnTo>
                    <a:cubicBezTo>
                      <a:pt x="1729551" y="951116"/>
                      <a:pt x="1783481" y="944474"/>
                      <a:pt x="1797115" y="896893"/>
                    </a:cubicBezTo>
                    <a:cubicBezTo>
                      <a:pt x="1837088" y="757282"/>
                      <a:pt x="1747610" y="631343"/>
                      <a:pt x="1635075" y="556590"/>
                    </a:cubicBezTo>
                    <a:close/>
                  </a:path>
                </a:pathLst>
              </a:custGeom>
              <a:solidFill>
                <a:srgbClr val="006EF4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04927395-49FC-8029-D76B-9FAA89638196}"/>
                  </a:ext>
                </a:extLst>
              </p:cNvPr>
              <p:cNvSpPr/>
              <p:nvPr/>
            </p:nvSpPr>
            <p:spPr>
              <a:xfrm>
                <a:off x="7406738" y="5457198"/>
                <a:ext cx="529272" cy="905850"/>
              </a:xfrm>
              <a:custGeom>
                <a:avLst/>
                <a:gdLst>
                  <a:gd name="connsiteX0" fmla="*/ 524733 w 529272"/>
                  <a:gd name="connsiteY0" fmla="*/ 731279 h 905850"/>
                  <a:gd name="connsiteX1" fmla="*/ 513043 w 529272"/>
                  <a:gd name="connsiteY1" fmla="*/ 643383 h 905850"/>
                  <a:gd name="connsiteX2" fmla="*/ 489668 w 529272"/>
                  <a:gd name="connsiteY2" fmla="*/ 467596 h 905850"/>
                  <a:gd name="connsiteX3" fmla="*/ 466960 w 529272"/>
                  <a:gd name="connsiteY3" fmla="*/ 301378 h 905850"/>
                  <a:gd name="connsiteX4" fmla="*/ 384086 w 529272"/>
                  <a:gd name="connsiteY4" fmla="*/ 173508 h 905850"/>
                  <a:gd name="connsiteX5" fmla="*/ 237459 w 529272"/>
                  <a:gd name="connsiteY5" fmla="*/ 123026 h 905850"/>
                  <a:gd name="connsiteX6" fmla="*/ 124867 w 529272"/>
                  <a:gd name="connsiteY6" fmla="*/ 24169 h 905850"/>
                  <a:gd name="connsiteX7" fmla="*/ 9449 w 529272"/>
                  <a:gd name="connsiteY7" fmla="*/ 100648 h 905850"/>
                  <a:gd name="connsiteX8" fmla="*/ 20968 w 529272"/>
                  <a:gd name="connsiteY8" fmla="*/ 119285 h 905850"/>
                  <a:gd name="connsiteX9" fmla="*/ 8059 w 529272"/>
                  <a:gd name="connsiteY9" fmla="*/ 171584 h 905850"/>
                  <a:gd name="connsiteX10" fmla="*/ 63882 w 529272"/>
                  <a:gd name="connsiteY10" fmla="*/ 552095 h 905850"/>
                  <a:gd name="connsiteX11" fmla="*/ 172574 w 529272"/>
                  <a:gd name="connsiteY11" fmla="*/ 598291 h 905850"/>
                  <a:gd name="connsiteX12" fmla="*/ 246469 w 529272"/>
                  <a:gd name="connsiteY12" fmla="*/ 823291 h 905850"/>
                  <a:gd name="connsiteX13" fmla="*/ 367011 w 529272"/>
                  <a:gd name="connsiteY13" fmla="*/ 905841 h 905850"/>
                  <a:gd name="connsiteX14" fmla="*/ 507073 w 529272"/>
                  <a:gd name="connsiteY14" fmla="*/ 834086 h 905850"/>
                  <a:gd name="connsiteX15" fmla="*/ 524733 w 529272"/>
                  <a:gd name="connsiteY15" fmla="*/ 731279 h 90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9272" h="905850">
                    <a:moveTo>
                      <a:pt x="524733" y="731279"/>
                    </a:moveTo>
                    <a:lnTo>
                      <a:pt x="513043" y="643383"/>
                    </a:lnTo>
                    <a:lnTo>
                      <a:pt x="489668" y="467596"/>
                    </a:lnTo>
                    <a:cubicBezTo>
                      <a:pt x="482328" y="412389"/>
                      <a:pt x="477603" y="356058"/>
                      <a:pt x="466960" y="301378"/>
                    </a:cubicBezTo>
                    <a:cubicBezTo>
                      <a:pt x="456800" y="249143"/>
                      <a:pt x="431972" y="200229"/>
                      <a:pt x="384086" y="173508"/>
                    </a:cubicBezTo>
                    <a:cubicBezTo>
                      <a:pt x="338259" y="147937"/>
                      <a:pt x="284392" y="146064"/>
                      <a:pt x="237459" y="123026"/>
                    </a:cubicBezTo>
                    <a:cubicBezTo>
                      <a:pt x="192296" y="99942"/>
                      <a:pt x="153600" y="65965"/>
                      <a:pt x="124867" y="24169"/>
                    </a:cubicBezTo>
                    <a:cubicBezTo>
                      <a:pt x="79490" y="-39007"/>
                      <a:pt x="-33153" y="34164"/>
                      <a:pt x="9449" y="100648"/>
                    </a:cubicBezTo>
                    <a:cubicBezTo>
                      <a:pt x="13395" y="106804"/>
                      <a:pt x="17234" y="113016"/>
                      <a:pt x="20968" y="119285"/>
                    </a:cubicBezTo>
                    <a:cubicBezTo>
                      <a:pt x="9507" y="134129"/>
                      <a:pt x="4821" y="153112"/>
                      <a:pt x="8059" y="171584"/>
                    </a:cubicBezTo>
                    <a:lnTo>
                      <a:pt x="63882" y="552095"/>
                    </a:lnTo>
                    <a:cubicBezTo>
                      <a:pt x="70994" y="600552"/>
                      <a:pt x="134735" y="624066"/>
                      <a:pt x="172574" y="598291"/>
                    </a:cubicBezTo>
                    <a:cubicBezTo>
                      <a:pt x="195434" y="674009"/>
                      <a:pt x="218428" y="749942"/>
                      <a:pt x="246469" y="823291"/>
                    </a:cubicBezTo>
                    <a:cubicBezTo>
                      <a:pt x="265216" y="873478"/>
                      <a:pt x="313441" y="906504"/>
                      <a:pt x="367011" y="905841"/>
                    </a:cubicBezTo>
                    <a:cubicBezTo>
                      <a:pt x="422892" y="905790"/>
                      <a:pt x="470028" y="873501"/>
                      <a:pt x="507073" y="834086"/>
                    </a:cubicBezTo>
                    <a:cubicBezTo>
                      <a:pt x="536651" y="802628"/>
                      <a:pt x="529895" y="770103"/>
                      <a:pt x="524733" y="731279"/>
                    </a:cubicBezTo>
                    <a:close/>
                  </a:path>
                </a:pathLst>
              </a:custGeom>
              <a:solidFill>
                <a:srgbClr val="9B9B9B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7C83CA-EAB2-DBAE-FD6F-74AB157FFD7B}"/>
                  </a:ext>
                </a:extLst>
              </p:cNvPr>
              <p:cNvSpPr/>
              <p:nvPr/>
            </p:nvSpPr>
            <p:spPr>
              <a:xfrm>
                <a:off x="5210516" y="2976068"/>
                <a:ext cx="800839" cy="706272"/>
              </a:xfrm>
              <a:custGeom>
                <a:avLst/>
                <a:gdLst>
                  <a:gd name="connsiteX0" fmla="*/ 754582 w 800839"/>
                  <a:gd name="connsiteY0" fmla="*/ 202008 h 706272"/>
                  <a:gd name="connsiteX1" fmla="*/ 551299 w 800839"/>
                  <a:gd name="connsiteY1" fmla="*/ 43836 h 706272"/>
                  <a:gd name="connsiteX2" fmla="*/ 276478 w 800839"/>
                  <a:gd name="connsiteY2" fmla="*/ 8580 h 706272"/>
                  <a:gd name="connsiteX3" fmla="*/ 70483 w 800839"/>
                  <a:gd name="connsiteY3" fmla="*/ 188419 h 706272"/>
                  <a:gd name="connsiteX4" fmla="*/ 69931 w 800839"/>
                  <a:gd name="connsiteY4" fmla="*/ 189562 h 706272"/>
                  <a:gd name="connsiteX5" fmla="*/ 68026 w 800839"/>
                  <a:gd name="connsiteY5" fmla="*/ 191752 h 706272"/>
                  <a:gd name="connsiteX6" fmla="*/ 31863 w 800839"/>
                  <a:gd name="connsiteY6" fmla="*/ 525673 h 706272"/>
                  <a:gd name="connsiteX7" fmla="*/ 50042 w 800839"/>
                  <a:gd name="connsiteY7" fmla="*/ 548762 h 706272"/>
                  <a:gd name="connsiteX8" fmla="*/ 58044 w 800839"/>
                  <a:gd name="connsiteY8" fmla="*/ 591231 h 706272"/>
                  <a:gd name="connsiteX9" fmla="*/ 141297 w 800839"/>
                  <a:gd name="connsiteY9" fmla="*/ 646684 h 706272"/>
                  <a:gd name="connsiteX10" fmla="*/ 157186 w 800839"/>
                  <a:gd name="connsiteY10" fmla="*/ 641485 h 706272"/>
                  <a:gd name="connsiteX11" fmla="*/ 218419 w 800839"/>
                  <a:gd name="connsiteY11" fmla="*/ 613964 h 706272"/>
                  <a:gd name="connsiteX12" fmla="*/ 343781 w 800839"/>
                  <a:gd name="connsiteY12" fmla="*/ 658757 h 706272"/>
                  <a:gd name="connsiteX13" fmla="*/ 449858 w 800839"/>
                  <a:gd name="connsiteY13" fmla="*/ 651308 h 706272"/>
                  <a:gd name="connsiteX14" fmla="*/ 530503 w 800839"/>
                  <a:gd name="connsiteY14" fmla="*/ 705106 h 706272"/>
                  <a:gd name="connsiteX15" fmla="*/ 586599 w 800839"/>
                  <a:gd name="connsiteY15" fmla="*/ 623768 h 706272"/>
                  <a:gd name="connsiteX16" fmla="*/ 555585 w 800839"/>
                  <a:gd name="connsiteY16" fmla="*/ 554477 h 706272"/>
                  <a:gd name="connsiteX17" fmla="*/ 559916 w 800839"/>
                  <a:gd name="connsiteY17" fmla="*/ 543307 h 706272"/>
                  <a:gd name="connsiteX18" fmla="*/ 577760 w 800839"/>
                  <a:gd name="connsiteY18" fmla="*/ 496381 h 706272"/>
                  <a:gd name="connsiteX19" fmla="*/ 601255 w 800839"/>
                  <a:gd name="connsiteY19" fmla="*/ 478423 h 706272"/>
                  <a:gd name="connsiteX20" fmla="*/ 650283 w 800839"/>
                  <a:gd name="connsiteY20" fmla="*/ 459742 h 706272"/>
                  <a:gd name="connsiteX21" fmla="*/ 653337 w 800839"/>
                  <a:gd name="connsiteY21" fmla="*/ 464040 h 706272"/>
                  <a:gd name="connsiteX22" fmla="*/ 763884 w 800839"/>
                  <a:gd name="connsiteY22" fmla="*/ 456922 h 706272"/>
                  <a:gd name="connsiteX23" fmla="*/ 754582 w 800839"/>
                  <a:gd name="connsiteY23" fmla="*/ 202008 h 70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00839" h="706272">
                    <a:moveTo>
                      <a:pt x="754582" y="202008"/>
                    </a:moveTo>
                    <a:cubicBezTo>
                      <a:pt x="705865" y="128043"/>
                      <a:pt x="632560" y="77014"/>
                      <a:pt x="551299" y="43836"/>
                    </a:cubicBezTo>
                    <a:cubicBezTo>
                      <a:pt x="468533" y="10047"/>
                      <a:pt x="364895" y="-13448"/>
                      <a:pt x="276478" y="8580"/>
                    </a:cubicBezTo>
                    <a:cubicBezTo>
                      <a:pt x="182040" y="32075"/>
                      <a:pt x="113549" y="103780"/>
                      <a:pt x="70483" y="188419"/>
                    </a:cubicBezTo>
                    <a:cubicBezTo>
                      <a:pt x="70293" y="188793"/>
                      <a:pt x="70121" y="189181"/>
                      <a:pt x="69931" y="189562"/>
                    </a:cubicBezTo>
                    <a:cubicBezTo>
                      <a:pt x="69296" y="190292"/>
                      <a:pt x="68661" y="191003"/>
                      <a:pt x="68026" y="191752"/>
                    </a:cubicBezTo>
                    <a:cubicBezTo>
                      <a:pt x="-8371" y="284094"/>
                      <a:pt x="-20411" y="419032"/>
                      <a:pt x="31863" y="525673"/>
                    </a:cubicBezTo>
                    <a:cubicBezTo>
                      <a:pt x="36162" y="534606"/>
                      <a:pt x="42368" y="542487"/>
                      <a:pt x="50042" y="548762"/>
                    </a:cubicBezTo>
                    <a:cubicBezTo>
                      <a:pt x="52384" y="562973"/>
                      <a:pt x="55051" y="577130"/>
                      <a:pt x="58044" y="591231"/>
                    </a:cubicBezTo>
                    <a:cubicBezTo>
                      <a:pt x="65720" y="629534"/>
                      <a:pt x="102994" y="654361"/>
                      <a:pt x="141297" y="646684"/>
                    </a:cubicBezTo>
                    <a:cubicBezTo>
                      <a:pt x="146780" y="645585"/>
                      <a:pt x="152114" y="643840"/>
                      <a:pt x="157186" y="641485"/>
                    </a:cubicBezTo>
                    <a:cubicBezTo>
                      <a:pt x="176979" y="632404"/>
                      <a:pt x="197445" y="622714"/>
                      <a:pt x="218419" y="613964"/>
                    </a:cubicBezTo>
                    <a:cubicBezTo>
                      <a:pt x="251960" y="639447"/>
                      <a:pt x="308589" y="652407"/>
                      <a:pt x="343781" y="658757"/>
                    </a:cubicBezTo>
                    <a:cubicBezTo>
                      <a:pt x="379200" y="665302"/>
                      <a:pt x="415701" y="662739"/>
                      <a:pt x="449858" y="651308"/>
                    </a:cubicBezTo>
                    <a:cubicBezTo>
                      <a:pt x="460018" y="686621"/>
                      <a:pt x="492453" y="712129"/>
                      <a:pt x="530503" y="705106"/>
                    </a:cubicBezTo>
                    <a:cubicBezTo>
                      <a:pt x="565675" y="698616"/>
                      <a:pt x="595997" y="660484"/>
                      <a:pt x="586599" y="623768"/>
                    </a:cubicBezTo>
                    <a:cubicBezTo>
                      <a:pt x="580303" y="599066"/>
                      <a:pt x="569813" y="575629"/>
                      <a:pt x="555585" y="554477"/>
                    </a:cubicBezTo>
                    <a:cubicBezTo>
                      <a:pt x="557122" y="550832"/>
                      <a:pt x="558595" y="547130"/>
                      <a:pt x="559916" y="543307"/>
                    </a:cubicBezTo>
                    <a:cubicBezTo>
                      <a:pt x="565631" y="526797"/>
                      <a:pt x="568546" y="508205"/>
                      <a:pt x="577760" y="496381"/>
                    </a:cubicBezTo>
                    <a:cubicBezTo>
                      <a:pt x="584728" y="489343"/>
                      <a:pt x="592634" y="483300"/>
                      <a:pt x="601255" y="478423"/>
                    </a:cubicBezTo>
                    <a:cubicBezTo>
                      <a:pt x="616846" y="470378"/>
                      <a:pt x="633291" y="464111"/>
                      <a:pt x="650283" y="459742"/>
                    </a:cubicBezTo>
                    <a:lnTo>
                      <a:pt x="653337" y="464040"/>
                    </a:lnTo>
                    <a:cubicBezTo>
                      <a:pt x="681658" y="503874"/>
                      <a:pt x="738427" y="488380"/>
                      <a:pt x="763884" y="456922"/>
                    </a:cubicBezTo>
                    <a:cubicBezTo>
                      <a:pt x="824012" y="382487"/>
                      <a:pt x="803394" y="276119"/>
                      <a:pt x="754582" y="20200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D4609897-AC64-E673-20DF-377929D78FDC}"/>
                  </a:ext>
                </a:extLst>
              </p:cNvPr>
              <p:cNvSpPr/>
              <p:nvPr/>
            </p:nvSpPr>
            <p:spPr>
              <a:xfrm>
                <a:off x="6744181" y="4057232"/>
                <a:ext cx="720867" cy="786706"/>
              </a:xfrm>
              <a:custGeom>
                <a:avLst/>
                <a:gdLst>
                  <a:gd name="connsiteX0" fmla="*/ 661300 w 720867"/>
                  <a:gd name="connsiteY0" fmla="*/ 150440 h 786706"/>
                  <a:gd name="connsiteX1" fmla="*/ 70184 w 720867"/>
                  <a:gd name="connsiteY1" fmla="*/ 39613 h 786706"/>
                  <a:gd name="connsiteX2" fmla="*/ 31297 w 720867"/>
                  <a:gd name="connsiteY2" fmla="*/ 100319 h 786706"/>
                  <a:gd name="connsiteX3" fmla="*/ 29761 w 720867"/>
                  <a:gd name="connsiteY3" fmla="*/ 217096 h 786706"/>
                  <a:gd name="connsiteX4" fmla="*/ 32301 w 720867"/>
                  <a:gd name="connsiteY4" fmla="*/ 315883 h 786706"/>
                  <a:gd name="connsiteX5" fmla="*/ 59815 w 720867"/>
                  <a:gd name="connsiteY5" fmla="*/ 461965 h 786706"/>
                  <a:gd name="connsiteX6" fmla="*/ 67759 w 720867"/>
                  <a:gd name="connsiteY6" fmla="*/ 481649 h 786706"/>
                  <a:gd name="connsiteX7" fmla="*/ 50741 w 720867"/>
                  <a:gd name="connsiteY7" fmla="*/ 496178 h 786706"/>
                  <a:gd name="connsiteX8" fmla="*/ 71873 w 720867"/>
                  <a:gd name="connsiteY8" fmla="*/ 617108 h 786706"/>
                  <a:gd name="connsiteX9" fmla="*/ 134739 w 720867"/>
                  <a:gd name="connsiteY9" fmla="*/ 607843 h 786706"/>
                  <a:gd name="connsiteX10" fmla="*/ 212431 w 720867"/>
                  <a:gd name="connsiteY10" fmla="*/ 703055 h 786706"/>
                  <a:gd name="connsiteX11" fmla="*/ 341336 w 720867"/>
                  <a:gd name="connsiteY11" fmla="*/ 751461 h 786706"/>
                  <a:gd name="connsiteX12" fmla="*/ 445984 w 720867"/>
                  <a:gd name="connsiteY12" fmla="*/ 767971 h 786706"/>
                  <a:gd name="connsiteX13" fmla="*/ 501515 w 720867"/>
                  <a:gd name="connsiteY13" fmla="*/ 708408 h 786706"/>
                  <a:gd name="connsiteX14" fmla="*/ 670520 w 720867"/>
                  <a:gd name="connsiteY14" fmla="*/ 526341 h 786706"/>
                  <a:gd name="connsiteX15" fmla="*/ 667980 w 720867"/>
                  <a:gd name="connsiteY15" fmla="*/ 448871 h 786706"/>
                  <a:gd name="connsiteX16" fmla="*/ 720304 w 720867"/>
                  <a:gd name="connsiteY16" fmla="*/ 306535 h 786706"/>
                  <a:gd name="connsiteX17" fmla="*/ 661300 w 720867"/>
                  <a:gd name="connsiteY17" fmla="*/ 150440 h 78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0867" h="786706">
                    <a:moveTo>
                      <a:pt x="661300" y="150440"/>
                    </a:moveTo>
                    <a:cubicBezTo>
                      <a:pt x="515301" y="-7078"/>
                      <a:pt x="262519" y="-35247"/>
                      <a:pt x="70184" y="39613"/>
                    </a:cubicBezTo>
                    <a:cubicBezTo>
                      <a:pt x="45832" y="49094"/>
                      <a:pt x="32243" y="74773"/>
                      <a:pt x="31297" y="100319"/>
                    </a:cubicBezTo>
                    <a:cubicBezTo>
                      <a:pt x="-12067" y="128024"/>
                      <a:pt x="-8270" y="185263"/>
                      <a:pt x="29761" y="217096"/>
                    </a:cubicBezTo>
                    <a:cubicBezTo>
                      <a:pt x="47128" y="231631"/>
                      <a:pt x="32618" y="294693"/>
                      <a:pt x="32301" y="315883"/>
                    </a:cubicBezTo>
                    <a:cubicBezTo>
                      <a:pt x="32039" y="365889"/>
                      <a:pt x="41380" y="415480"/>
                      <a:pt x="59815" y="461965"/>
                    </a:cubicBezTo>
                    <a:cubicBezTo>
                      <a:pt x="62304" y="468581"/>
                      <a:pt x="64984" y="475128"/>
                      <a:pt x="67759" y="481649"/>
                    </a:cubicBezTo>
                    <a:lnTo>
                      <a:pt x="50741" y="496178"/>
                    </a:lnTo>
                    <a:cubicBezTo>
                      <a:pt x="95115" y="517717"/>
                      <a:pt x="102080" y="581725"/>
                      <a:pt x="71873" y="617108"/>
                    </a:cubicBezTo>
                    <a:cubicBezTo>
                      <a:pt x="92982" y="625450"/>
                      <a:pt x="116934" y="621920"/>
                      <a:pt x="134739" y="607843"/>
                    </a:cubicBezTo>
                    <a:cubicBezTo>
                      <a:pt x="156220" y="643263"/>
                      <a:pt x="180160" y="676201"/>
                      <a:pt x="212431" y="703055"/>
                    </a:cubicBezTo>
                    <a:cubicBezTo>
                      <a:pt x="248922" y="732901"/>
                      <a:pt x="294220" y="749911"/>
                      <a:pt x="341336" y="751461"/>
                    </a:cubicBezTo>
                    <a:cubicBezTo>
                      <a:pt x="364646" y="784481"/>
                      <a:pt x="413631" y="802674"/>
                      <a:pt x="445984" y="767971"/>
                    </a:cubicBezTo>
                    <a:lnTo>
                      <a:pt x="501515" y="708408"/>
                    </a:lnTo>
                    <a:cubicBezTo>
                      <a:pt x="572800" y="664561"/>
                      <a:pt x="623657" y="594495"/>
                      <a:pt x="670520" y="526341"/>
                    </a:cubicBezTo>
                    <a:cubicBezTo>
                      <a:pt x="688134" y="500718"/>
                      <a:pt x="683461" y="471096"/>
                      <a:pt x="667980" y="448871"/>
                    </a:cubicBezTo>
                    <a:cubicBezTo>
                      <a:pt x="692795" y="404421"/>
                      <a:pt x="716240" y="357608"/>
                      <a:pt x="720304" y="306535"/>
                    </a:cubicBezTo>
                    <a:cubicBezTo>
                      <a:pt x="724965" y="248484"/>
                      <a:pt x="700308" y="192540"/>
                      <a:pt x="661300" y="15044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">
              <a:extLst>
                <a:ext uri="{FF2B5EF4-FFF2-40B4-BE49-F238E27FC236}">
                  <a16:creationId xmlns:a16="http://schemas.microsoft.com/office/drawing/2014/main" id="{6FBBB1F3-05B5-2211-4552-8A343A9324B0}"/>
                </a:ext>
              </a:extLst>
            </p:cNvPr>
            <p:cNvGrpSpPr/>
            <p:nvPr/>
          </p:nvGrpSpPr>
          <p:grpSpPr>
            <a:xfrm>
              <a:off x="4220644" y="3651498"/>
              <a:ext cx="3336579" cy="2810597"/>
              <a:chOff x="3613180" y="2962452"/>
              <a:chExt cx="4413266" cy="3717555"/>
            </a:xfrm>
            <a:solidFill>
              <a:srgbClr val="000000">
                <a:alpha val="19000"/>
              </a:srgbClr>
            </a:solidFill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A1989FB-2311-4E61-DDCF-C825799322CF}"/>
                  </a:ext>
                </a:extLst>
              </p:cNvPr>
              <p:cNvSpPr/>
              <p:nvPr/>
            </p:nvSpPr>
            <p:spPr>
              <a:xfrm>
                <a:off x="3613180" y="5449318"/>
                <a:ext cx="778899" cy="968538"/>
              </a:xfrm>
              <a:custGeom>
                <a:avLst/>
                <a:gdLst>
                  <a:gd name="connsiteX0" fmla="*/ 748105 w 778899"/>
                  <a:gd name="connsiteY0" fmla="*/ 748317 h 968538"/>
                  <a:gd name="connsiteX1" fmla="*/ 706265 w 778899"/>
                  <a:gd name="connsiteY1" fmla="*/ 713792 h 968538"/>
                  <a:gd name="connsiteX2" fmla="*/ 643711 w 778899"/>
                  <a:gd name="connsiteY2" fmla="*/ 706654 h 968538"/>
                  <a:gd name="connsiteX3" fmla="*/ 621556 w 778899"/>
                  <a:gd name="connsiteY3" fmla="*/ 681483 h 968538"/>
                  <a:gd name="connsiteX4" fmla="*/ 695768 w 778899"/>
                  <a:gd name="connsiteY4" fmla="*/ 669259 h 968538"/>
                  <a:gd name="connsiteX5" fmla="*/ 702258 w 778899"/>
                  <a:gd name="connsiteY5" fmla="*/ 570663 h 968538"/>
                  <a:gd name="connsiteX6" fmla="*/ 445851 w 778899"/>
                  <a:gd name="connsiteY6" fmla="*/ 203328 h 968538"/>
                  <a:gd name="connsiteX7" fmla="*/ 347255 w 778899"/>
                  <a:gd name="connsiteY7" fmla="*/ 196838 h 968538"/>
                  <a:gd name="connsiteX8" fmla="*/ 340765 w 778899"/>
                  <a:gd name="connsiteY8" fmla="*/ 295435 h 968538"/>
                  <a:gd name="connsiteX9" fmla="*/ 542454 w 778899"/>
                  <a:gd name="connsiteY9" fmla="*/ 584360 h 968538"/>
                  <a:gd name="connsiteX10" fmla="*/ 468895 w 778899"/>
                  <a:gd name="connsiteY10" fmla="*/ 633566 h 968538"/>
                  <a:gd name="connsiteX11" fmla="*/ 455980 w 778899"/>
                  <a:gd name="connsiteY11" fmla="*/ 619139 h 968538"/>
                  <a:gd name="connsiteX12" fmla="*/ 365175 w 778899"/>
                  <a:gd name="connsiteY12" fmla="*/ 607480 h 968538"/>
                  <a:gd name="connsiteX13" fmla="*/ 337234 w 778899"/>
                  <a:gd name="connsiteY13" fmla="*/ 643955 h 968538"/>
                  <a:gd name="connsiteX14" fmla="*/ 330249 w 778899"/>
                  <a:gd name="connsiteY14" fmla="*/ 458534 h 968538"/>
                  <a:gd name="connsiteX15" fmla="*/ 123151 w 778899"/>
                  <a:gd name="connsiteY15" fmla="*/ 23172 h 968538"/>
                  <a:gd name="connsiteX16" fmla="*/ 18064 w 778899"/>
                  <a:gd name="connsiteY16" fmla="*/ 115247 h 968538"/>
                  <a:gd name="connsiteX17" fmla="*/ 155859 w 778899"/>
                  <a:gd name="connsiteY17" fmla="*/ 296266 h 968538"/>
                  <a:gd name="connsiteX18" fmla="*/ 188505 w 778899"/>
                  <a:gd name="connsiteY18" fmla="*/ 391802 h 968538"/>
                  <a:gd name="connsiteX19" fmla="*/ 186149 w 778899"/>
                  <a:gd name="connsiteY19" fmla="*/ 519399 h 968538"/>
                  <a:gd name="connsiteX20" fmla="*/ 238555 w 778899"/>
                  <a:gd name="connsiteY20" fmla="*/ 763290 h 968538"/>
                  <a:gd name="connsiteX21" fmla="*/ 393635 w 778899"/>
                  <a:gd name="connsiteY21" fmla="*/ 945789 h 968538"/>
                  <a:gd name="connsiteX22" fmla="*/ 512152 w 778899"/>
                  <a:gd name="connsiteY22" fmla="*/ 922681 h 968538"/>
                  <a:gd name="connsiteX23" fmla="*/ 525004 w 778899"/>
                  <a:gd name="connsiteY23" fmla="*/ 885978 h 968538"/>
                  <a:gd name="connsiteX24" fmla="*/ 574191 w 778899"/>
                  <a:gd name="connsiteY24" fmla="*/ 828581 h 968538"/>
                  <a:gd name="connsiteX25" fmla="*/ 703680 w 778899"/>
                  <a:gd name="connsiteY25" fmla="*/ 875901 h 968538"/>
                  <a:gd name="connsiteX26" fmla="*/ 775118 w 778899"/>
                  <a:gd name="connsiteY26" fmla="*/ 829203 h 968538"/>
                  <a:gd name="connsiteX27" fmla="*/ 748105 w 778899"/>
                  <a:gd name="connsiteY27" fmla="*/ 748317 h 96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78899" h="968538">
                    <a:moveTo>
                      <a:pt x="748105" y="748317"/>
                    </a:moveTo>
                    <a:lnTo>
                      <a:pt x="706265" y="713792"/>
                    </a:lnTo>
                    <a:cubicBezTo>
                      <a:pt x="688853" y="699428"/>
                      <a:pt x="664596" y="698723"/>
                      <a:pt x="643711" y="706654"/>
                    </a:cubicBezTo>
                    <a:cubicBezTo>
                      <a:pt x="635237" y="699288"/>
                      <a:pt x="627786" y="690823"/>
                      <a:pt x="621556" y="681483"/>
                    </a:cubicBezTo>
                    <a:cubicBezTo>
                      <a:pt x="646721" y="690741"/>
                      <a:pt x="674901" y="686099"/>
                      <a:pt x="695768" y="669259"/>
                    </a:cubicBezTo>
                    <a:cubicBezTo>
                      <a:pt x="726737" y="642157"/>
                      <a:pt x="723930" y="601714"/>
                      <a:pt x="702258" y="570663"/>
                    </a:cubicBezTo>
                    <a:lnTo>
                      <a:pt x="445851" y="203328"/>
                    </a:lnTo>
                    <a:cubicBezTo>
                      <a:pt x="424261" y="172372"/>
                      <a:pt x="373404" y="173959"/>
                      <a:pt x="347255" y="196838"/>
                    </a:cubicBezTo>
                    <a:cubicBezTo>
                      <a:pt x="316286" y="223940"/>
                      <a:pt x="319093" y="264383"/>
                      <a:pt x="340765" y="295435"/>
                    </a:cubicBezTo>
                    <a:lnTo>
                      <a:pt x="542454" y="584360"/>
                    </a:lnTo>
                    <a:cubicBezTo>
                      <a:pt x="509787" y="582822"/>
                      <a:pt x="479943" y="602786"/>
                      <a:pt x="468895" y="633566"/>
                    </a:cubicBezTo>
                    <a:cubicBezTo>
                      <a:pt x="464641" y="628708"/>
                      <a:pt x="460386" y="623857"/>
                      <a:pt x="455980" y="619139"/>
                    </a:cubicBezTo>
                    <a:cubicBezTo>
                      <a:pt x="432795" y="593263"/>
                      <a:pt x="394144" y="588301"/>
                      <a:pt x="365175" y="607480"/>
                    </a:cubicBezTo>
                    <a:cubicBezTo>
                      <a:pt x="352384" y="616530"/>
                      <a:pt x="342642" y="629248"/>
                      <a:pt x="337234" y="643955"/>
                    </a:cubicBezTo>
                    <a:cubicBezTo>
                      <a:pt x="318997" y="584074"/>
                      <a:pt x="327709" y="524149"/>
                      <a:pt x="330249" y="458534"/>
                    </a:cubicBezTo>
                    <a:cubicBezTo>
                      <a:pt x="337082" y="282005"/>
                      <a:pt x="235749" y="148153"/>
                      <a:pt x="123151" y="23172"/>
                    </a:cubicBezTo>
                    <a:cubicBezTo>
                      <a:pt x="63092" y="-43503"/>
                      <a:pt x="-42324" y="48242"/>
                      <a:pt x="18064" y="115247"/>
                    </a:cubicBezTo>
                    <a:cubicBezTo>
                      <a:pt x="68705" y="171457"/>
                      <a:pt x="120839" y="228620"/>
                      <a:pt x="155859" y="296266"/>
                    </a:cubicBezTo>
                    <a:cubicBezTo>
                      <a:pt x="171921" y="326100"/>
                      <a:pt x="182951" y="358379"/>
                      <a:pt x="188505" y="391802"/>
                    </a:cubicBezTo>
                    <a:cubicBezTo>
                      <a:pt x="195052" y="434062"/>
                      <a:pt x="188867" y="477045"/>
                      <a:pt x="186149" y="519399"/>
                    </a:cubicBezTo>
                    <a:cubicBezTo>
                      <a:pt x="180592" y="605893"/>
                      <a:pt x="193375" y="688182"/>
                      <a:pt x="238555" y="763290"/>
                    </a:cubicBezTo>
                    <a:cubicBezTo>
                      <a:pt x="280256" y="832613"/>
                      <a:pt x="335711" y="889998"/>
                      <a:pt x="393635" y="945789"/>
                    </a:cubicBezTo>
                    <a:cubicBezTo>
                      <a:pt x="433450" y="984143"/>
                      <a:pt x="489291" y="972383"/>
                      <a:pt x="512152" y="922681"/>
                    </a:cubicBezTo>
                    <a:cubicBezTo>
                      <a:pt x="517581" y="910879"/>
                      <a:pt x="521884" y="898590"/>
                      <a:pt x="525004" y="885978"/>
                    </a:cubicBezTo>
                    <a:cubicBezTo>
                      <a:pt x="551814" y="878111"/>
                      <a:pt x="568285" y="855327"/>
                      <a:pt x="574191" y="828581"/>
                    </a:cubicBezTo>
                    <a:cubicBezTo>
                      <a:pt x="612375" y="855595"/>
                      <a:pt x="657075" y="871930"/>
                      <a:pt x="703680" y="875901"/>
                    </a:cubicBezTo>
                    <a:cubicBezTo>
                      <a:pt x="735219" y="877921"/>
                      <a:pt x="764313" y="858903"/>
                      <a:pt x="775118" y="829203"/>
                    </a:cubicBezTo>
                    <a:cubicBezTo>
                      <a:pt x="785995" y="798050"/>
                      <a:pt x="772305" y="768288"/>
                      <a:pt x="748105" y="74831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4C64462-38CD-3CDC-6537-A7892FA72435}"/>
                  </a:ext>
                </a:extLst>
              </p:cNvPr>
              <p:cNvSpPr/>
              <p:nvPr/>
            </p:nvSpPr>
            <p:spPr>
              <a:xfrm>
                <a:off x="4390658" y="4365983"/>
                <a:ext cx="1558369" cy="2195106"/>
              </a:xfrm>
              <a:custGeom>
                <a:avLst/>
                <a:gdLst>
                  <a:gd name="connsiteX0" fmla="*/ 1557194 w 1558369"/>
                  <a:gd name="connsiteY0" fmla="*/ 1976234 h 2195106"/>
                  <a:gd name="connsiteX1" fmla="*/ 1475850 w 1558369"/>
                  <a:gd name="connsiteY1" fmla="*/ 1920138 h 2195106"/>
                  <a:gd name="connsiteX2" fmla="*/ 741790 w 1558369"/>
                  <a:gd name="connsiteY2" fmla="*/ 1680439 h 2195106"/>
                  <a:gd name="connsiteX3" fmla="*/ 636704 w 1558369"/>
                  <a:gd name="connsiteY3" fmla="*/ 1772514 h 2195106"/>
                  <a:gd name="connsiteX4" fmla="*/ 777216 w 1558369"/>
                  <a:gd name="connsiteY4" fmla="*/ 1908239 h 2195106"/>
                  <a:gd name="connsiteX5" fmla="*/ 609113 w 1558369"/>
                  <a:gd name="connsiteY5" fmla="*/ 1900663 h 2195106"/>
                  <a:gd name="connsiteX6" fmla="*/ 472245 w 1558369"/>
                  <a:gd name="connsiteY6" fmla="*/ 1742199 h 2195106"/>
                  <a:gd name="connsiteX7" fmla="*/ 328233 w 1558369"/>
                  <a:gd name="connsiteY7" fmla="*/ 1225309 h 2195106"/>
                  <a:gd name="connsiteX8" fmla="*/ 344432 w 1558369"/>
                  <a:gd name="connsiteY8" fmla="*/ 1232599 h 2195106"/>
                  <a:gd name="connsiteX9" fmla="*/ 634488 w 1558369"/>
                  <a:gd name="connsiteY9" fmla="*/ 1147039 h 2195106"/>
                  <a:gd name="connsiteX10" fmla="*/ 922778 w 1558369"/>
                  <a:gd name="connsiteY10" fmla="*/ 1083615 h 2195106"/>
                  <a:gd name="connsiteX11" fmla="*/ 997892 w 1558369"/>
                  <a:gd name="connsiteY11" fmla="*/ 1019435 h 2195106"/>
                  <a:gd name="connsiteX12" fmla="*/ 933706 w 1558369"/>
                  <a:gd name="connsiteY12" fmla="*/ 944321 h 2195106"/>
                  <a:gd name="connsiteX13" fmla="*/ 537892 w 1558369"/>
                  <a:gd name="connsiteY13" fmla="*/ 1038415 h 2195106"/>
                  <a:gd name="connsiteX14" fmla="*/ 426030 w 1558369"/>
                  <a:gd name="connsiteY14" fmla="*/ 1098163 h 2195106"/>
                  <a:gd name="connsiteX15" fmla="*/ 395093 w 1558369"/>
                  <a:gd name="connsiteY15" fmla="*/ 1102608 h 2195106"/>
                  <a:gd name="connsiteX16" fmla="*/ 380761 w 1558369"/>
                  <a:gd name="connsiteY16" fmla="*/ 1087183 h 2195106"/>
                  <a:gd name="connsiteX17" fmla="*/ 367489 w 1558369"/>
                  <a:gd name="connsiteY17" fmla="*/ 999998 h 2195106"/>
                  <a:gd name="connsiteX18" fmla="*/ 425884 w 1558369"/>
                  <a:gd name="connsiteY18" fmla="*/ 762438 h 2195106"/>
                  <a:gd name="connsiteX19" fmla="*/ 432018 w 1558369"/>
                  <a:gd name="connsiteY19" fmla="*/ 696703 h 2195106"/>
                  <a:gd name="connsiteX20" fmla="*/ 563977 w 1558369"/>
                  <a:gd name="connsiteY20" fmla="*/ 696068 h 2195106"/>
                  <a:gd name="connsiteX21" fmla="*/ 802185 w 1558369"/>
                  <a:gd name="connsiteY21" fmla="*/ 555275 h 2195106"/>
                  <a:gd name="connsiteX22" fmla="*/ 1030594 w 1558369"/>
                  <a:gd name="connsiteY22" fmla="*/ 490906 h 2195106"/>
                  <a:gd name="connsiteX23" fmla="*/ 1108464 w 1558369"/>
                  <a:gd name="connsiteY23" fmla="*/ 374897 h 2195106"/>
                  <a:gd name="connsiteX24" fmla="*/ 790240 w 1558369"/>
                  <a:gd name="connsiteY24" fmla="*/ 393376 h 2195106"/>
                  <a:gd name="connsiteX25" fmla="*/ 538730 w 1558369"/>
                  <a:gd name="connsiteY25" fmla="*/ 558628 h 2195106"/>
                  <a:gd name="connsiteX26" fmla="*/ 438044 w 1558369"/>
                  <a:gd name="connsiteY26" fmla="*/ 551497 h 2195106"/>
                  <a:gd name="connsiteX27" fmla="*/ 414359 w 1558369"/>
                  <a:gd name="connsiteY27" fmla="*/ 525710 h 2195106"/>
                  <a:gd name="connsiteX28" fmla="*/ 425643 w 1558369"/>
                  <a:gd name="connsiteY28" fmla="*/ 56115 h 2195106"/>
                  <a:gd name="connsiteX29" fmla="*/ 290953 w 1558369"/>
                  <a:gd name="connsiteY29" fmla="*/ 45790 h 2195106"/>
                  <a:gd name="connsiteX30" fmla="*/ 253177 w 1558369"/>
                  <a:gd name="connsiteY30" fmla="*/ 364096 h 2195106"/>
                  <a:gd name="connsiteX31" fmla="*/ 269921 w 1558369"/>
                  <a:gd name="connsiteY31" fmla="*/ 538544 h 2195106"/>
                  <a:gd name="connsiteX32" fmla="*/ 187740 w 1558369"/>
                  <a:gd name="connsiteY32" fmla="*/ 807669 h 2195106"/>
                  <a:gd name="connsiteX33" fmla="*/ 192331 w 1558369"/>
                  <a:gd name="connsiteY33" fmla="*/ 863073 h 2195106"/>
                  <a:gd name="connsiteX34" fmla="*/ 176741 w 1558369"/>
                  <a:gd name="connsiteY34" fmla="*/ 919506 h 2195106"/>
                  <a:gd name="connsiteX35" fmla="*/ 177129 w 1558369"/>
                  <a:gd name="connsiteY35" fmla="*/ 946099 h 2195106"/>
                  <a:gd name="connsiteX36" fmla="*/ 152618 w 1558369"/>
                  <a:gd name="connsiteY36" fmla="*/ 980427 h 2195106"/>
                  <a:gd name="connsiteX37" fmla="*/ 127072 w 1558369"/>
                  <a:gd name="connsiteY37" fmla="*/ 1018413 h 2195106"/>
                  <a:gd name="connsiteX38" fmla="*/ 115413 w 1558369"/>
                  <a:gd name="connsiteY38" fmla="*/ 1109218 h 2195106"/>
                  <a:gd name="connsiteX39" fmla="*/ 116531 w 1558369"/>
                  <a:gd name="connsiteY39" fmla="*/ 1110697 h 2195106"/>
                  <a:gd name="connsiteX40" fmla="*/ 88235 w 1558369"/>
                  <a:gd name="connsiteY40" fmla="*/ 1148163 h 2195106"/>
                  <a:gd name="connsiteX41" fmla="*/ 111991 w 1558369"/>
                  <a:gd name="connsiteY41" fmla="*/ 1552619 h 2195106"/>
                  <a:gd name="connsiteX42" fmla="*/ 88026 w 1558369"/>
                  <a:gd name="connsiteY42" fmla="*/ 1608023 h 2195106"/>
                  <a:gd name="connsiteX43" fmla="*/ 40039 w 1558369"/>
                  <a:gd name="connsiteY43" fmla="*/ 1612132 h 2195106"/>
                  <a:gd name="connsiteX44" fmla="*/ 7584 w 1558369"/>
                  <a:gd name="connsiteY44" fmla="*/ 1705432 h 2195106"/>
                  <a:gd name="connsiteX45" fmla="*/ 13782 w 1558369"/>
                  <a:gd name="connsiteY45" fmla="*/ 1871040 h 2195106"/>
                  <a:gd name="connsiteX46" fmla="*/ 56809 w 1558369"/>
                  <a:gd name="connsiteY46" fmla="*/ 1959940 h 2195106"/>
                  <a:gd name="connsiteX47" fmla="*/ 137530 w 1558369"/>
                  <a:gd name="connsiteY47" fmla="*/ 1930883 h 2195106"/>
                  <a:gd name="connsiteX48" fmla="*/ 242464 w 1558369"/>
                  <a:gd name="connsiteY48" fmla="*/ 2082222 h 2195106"/>
                  <a:gd name="connsiteX49" fmla="*/ 496604 w 1558369"/>
                  <a:gd name="connsiteY49" fmla="*/ 2150637 h 2195106"/>
                  <a:gd name="connsiteX50" fmla="*/ 829807 w 1558369"/>
                  <a:gd name="connsiteY50" fmla="*/ 2171382 h 2195106"/>
                  <a:gd name="connsiteX51" fmla="*/ 1208839 w 1558369"/>
                  <a:gd name="connsiteY51" fmla="*/ 2194973 h 2195106"/>
                  <a:gd name="connsiteX52" fmla="*/ 1283953 w 1558369"/>
                  <a:gd name="connsiteY52" fmla="*/ 2130793 h 2195106"/>
                  <a:gd name="connsiteX53" fmla="*/ 1269202 w 1558369"/>
                  <a:gd name="connsiteY53" fmla="*/ 2083035 h 2195106"/>
                  <a:gd name="connsiteX54" fmla="*/ 1501091 w 1558369"/>
                  <a:gd name="connsiteY54" fmla="*/ 2057635 h 2195106"/>
                  <a:gd name="connsiteX55" fmla="*/ 1557194 w 1558369"/>
                  <a:gd name="connsiteY55" fmla="*/ 1976234 h 2195106"/>
                  <a:gd name="connsiteX56" fmla="*/ 201430 w 1558369"/>
                  <a:gd name="connsiteY56" fmla="*/ 1329557 h 2195106"/>
                  <a:gd name="connsiteX57" fmla="*/ 228774 w 1558369"/>
                  <a:gd name="connsiteY57" fmla="*/ 1469257 h 2195106"/>
                  <a:gd name="connsiteX58" fmla="*/ 201430 w 1558369"/>
                  <a:gd name="connsiteY58" fmla="*/ 1329557 h 2195106"/>
                  <a:gd name="connsiteX59" fmla="*/ 244236 w 1558369"/>
                  <a:gd name="connsiteY59" fmla="*/ 1144670 h 2195106"/>
                  <a:gd name="connsiteX60" fmla="*/ 221001 w 1558369"/>
                  <a:gd name="connsiteY60" fmla="*/ 1153471 h 2195106"/>
                  <a:gd name="connsiteX61" fmla="*/ 208650 w 1558369"/>
                  <a:gd name="connsiteY61" fmla="*/ 1130236 h 2195106"/>
                  <a:gd name="connsiteX62" fmla="*/ 218906 w 1558369"/>
                  <a:gd name="connsiteY62" fmla="*/ 1123042 h 2195106"/>
                  <a:gd name="connsiteX63" fmla="*/ 219179 w 1558369"/>
                  <a:gd name="connsiteY63" fmla="*/ 1123455 h 2195106"/>
                  <a:gd name="connsiteX64" fmla="*/ 224563 w 1558369"/>
                  <a:gd name="connsiteY64" fmla="*/ 1118527 h 2195106"/>
                  <a:gd name="connsiteX65" fmla="*/ 240331 w 1558369"/>
                  <a:gd name="connsiteY65" fmla="*/ 1104919 h 2195106"/>
                  <a:gd name="connsiteX66" fmla="*/ 253812 w 1558369"/>
                  <a:gd name="connsiteY66" fmla="*/ 1143768 h 2195106"/>
                  <a:gd name="connsiteX67" fmla="*/ 244236 w 1558369"/>
                  <a:gd name="connsiteY67" fmla="*/ 1144676 h 2195106"/>
                  <a:gd name="connsiteX68" fmla="*/ 915482 w 1558369"/>
                  <a:gd name="connsiteY68" fmla="*/ 1998548 h 2195106"/>
                  <a:gd name="connsiteX69" fmla="*/ 917126 w 1558369"/>
                  <a:gd name="connsiteY69" fmla="*/ 1994446 h 2195106"/>
                  <a:gd name="connsiteX70" fmla="*/ 921451 w 1558369"/>
                  <a:gd name="connsiteY70" fmla="*/ 1996478 h 2195106"/>
                  <a:gd name="connsiteX71" fmla="*/ 915482 w 1558369"/>
                  <a:gd name="connsiteY71" fmla="*/ 1998548 h 219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558369" h="2195106">
                    <a:moveTo>
                      <a:pt x="1557194" y="1976234"/>
                    </a:moveTo>
                    <a:cubicBezTo>
                      <a:pt x="1550742" y="1941309"/>
                      <a:pt x="1512509" y="1910467"/>
                      <a:pt x="1475850" y="1920138"/>
                    </a:cubicBezTo>
                    <a:cubicBezTo>
                      <a:pt x="1208832" y="1990566"/>
                      <a:pt x="915380" y="1895735"/>
                      <a:pt x="741790" y="1680439"/>
                    </a:cubicBezTo>
                    <a:cubicBezTo>
                      <a:pt x="685389" y="1610474"/>
                      <a:pt x="580252" y="1702518"/>
                      <a:pt x="636704" y="1772514"/>
                    </a:cubicBezTo>
                    <a:cubicBezTo>
                      <a:pt x="677842" y="1823306"/>
                      <a:pt x="725029" y="1868885"/>
                      <a:pt x="777216" y="1908239"/>
                    </a:cubicBezTo>
                    <a:cubicBezTo>
                      <a:pt x="720746" y="1916385"/>
                      <a:pt x="662523" y="1919637"/>
                      <a:pt x="609113" y="1900663"/>
                    </a:cubicBezTo>
                    <a:cubicBezTo>
                      <a:pt x="538457" y="1875568"/>
                      <a:pt x="502205" y="1806175"/>
                      <a:pt x="472245" y="1742199"/>
                    </a:cubicBezTo>
                    <a:cubicBezTo>
                      <a:pt x="396447" y="1578882"/>
                      <a:pt x="347803" y="1404292"/>
                      <a:pt x="328233" y="1225309"/>
                    </a:cubicBezTo>
                    <a:cubicBezTo>
                      <a:pt x="333495" y="1228034"/>
                      <a:pt x="338903" y="1230467"/>
                      <a:pt x="344432" y="1232599"/>
                    </a:cubicBezTo>
                    <a:cubicBezTo>
                      <a:pt x="449843" y="1272680"/>
                      <a:pt x="544197" y="1187615"/>
                      <a:pt x="634488" y="1147039"/>
                    </a:cubicBezTo>
                    <a:cubicBezTo>
                      <a:pt x="725208" y="1106321"/>
                      <a:pt x="823345" y="1084731"/>
                      <a:pt x="922778" y="1083615"/>
                    </a:cubicBezTo>
                    <a:cubicBezTo>
                      <a:pt x="960478" y="1083246"/>
                      <a:pt x="994749" y="1059345"/>
                      <a:pt x="997892" y="1019435"/>
                    </a:cubicBezTo>
                    <a:cubicBezTo>
                      <a:pt x="1000654" y="984371"/>
                      <a:pt x="971596" y="943953"/>
                      <a:pt x="933706" y="944321"/>
                    </a:cubicBezTo>
                    <a:cubicBezTo>
                      <a:pt x="796262" y="944611"/>
                      <a:pt x="660763" y="976823"/>
                      <a:pt x="537892" y="1038415"/>
                    </a:cubicBezTo>
                    <a:cubicBezTo>
                      <a:pt x="500725" y="1057389"/>
                      <a:pt x="465578" y="1084294"/>
                      <a:pt x="426030" y="1098163"/>
                    </a:cubicBezTo>
                    <a:cubicBezTo>
                      <a:pt x="416257" y="1101591"/>
                      <a:pt x="405424" y="1105446"/>
                      <a:pt x="395093" y="1102608"/>
                    </a:cubicBezTo>
                    <a:cubicBezTo>
                      <a:pt x="385288" y="1099915"/>
                      <a:pt x="384666" y="1094753"/>
                      <a:pt x="380761" y="1087183"/>
                    </a:cubicBezTo>
                    <a:cubicBezTo>
                      <a:pt x="368550" y="1063504"/>
                      <a:pt x="367140" y="1029665"/>
                      <a:pt x="367489" y="999998"/>
                    </a:cubicBezTo>
                    <a:cubicBezTo>
                      <a:pt x="367905" y="917309"/>
                      <a:pt x="387917" y="835896"/>
                      <a:pt x="425884" y="762438"/>
                    </a:cubicBezTo>
                    <a:cubicBezTo>
                      <a:pt x="437203" y="742402"/>
                      <a:pt x="439435" y="718487"/>
                      <a:pt x="432018" y="696703"/>
                    </a:cubicBezTo>
                    <a:cubicBezTo>
                      <a:pt x="475458" y="706729"/>
                      <a:pt x="520635" y="706511"/>
                      <a:pt x="563977" y="696068"/>
                    </a:cubicBezTo>
                    <a:cubicBezTo>
                      <a:pt x="656687" y="674122"/>
                      <a:pt x="728881" y="612559"/>
                      <a:pt x="802185" y="555275"/>
                    </a:cubicBezTo>
                    <a:cubicBezTo>
                      <a:pt x="860421" y="509772"/>
                      <a:pt x="955582" y="443604"/>
                      <a:pt x="1030594" y="490906"/>
                    </a:cubicBezTo>
                    <a:cubicBezTo>
                      <a:pt x="1106477" y="538759"/>
                      <a:pt x="1184804" y="423037"/>
                      <a:pt x="1108464" y="374897"/>
                    </a:cubicBezTo>
                    <a:cubicBezTo>
                      <a:pt x="1009246" y="312331"/>
                      <a:pt x="885719" y="334111"/>
                      <a:pt x="790240" y="393376"/>
                    </a:cubicBezTo>
                    <a:cubicBezTo>
                      <a:pt x="708573" y="444068"/>
                      <a:pt x="630672" y="536886"/>
                      <a:pt x="538730" y="558628"/>
                    </a:cubicBezTo>
                    <a:cubicBezTo>
                      <a:pt x="503506" y="566966"/>
                      <a:pt x="465070" y="567766"/>
                      <a:pt x="438044" y="551497"/>
                    </a:cubicBezTo>
                    <a:cubicBezTo>
                      <a:pt x="427943" y="545225"/>
                      <a:pt x="419752" y="536306"/>
                      <a:pt x="414359" y="525710"/>
                    </a:cubicBezTo>
                    <a:cubicBezTo>
                      <a:pt x="441168" y="370582"/>
                      <a:pt x="444970" y="212351"/>
                      <a:pt x="425643" y="56115"/>
                    </a:cubicBezTo>
                    <a:cubicBezTo>
                      <a:pt x="417388" y="-10922"/>
                      <a:pt x="307304" y="-22187"/>
                      <a:pt x="290953" y="45790"/>
                    </a:cubicBezTo>
                    <a:cubicBezTo>
                      <a:pt x="265040" y="149884"/>
                      <a:pt x="252348" y="256829"/>
                      <a:pt x="253177" y="364096"/>
                    </a:cubicBezTo>
                    <a:cubicBezTo>
                      <a:pt x="254008" y="419341"/>
                      <a:pt x="254498" y="482124"/>
                      <a:pt x="269921" y="538544"/>
                    </a:cubicBezTo>
                    <a:cubicBezTo>
                      <a:pt x="251195" y="630674"/>
                      <a:pt x="223676" y="720795"/>
                      <a:pt x="187740" y="807669"/>
                    </a:cubicBezTo>
                    <a:cubicBezTo>
                      <a:pt x="180764" y="825874"/>
                      <a:pt x="182453" y="846265"/>
                      <a:pt x="192331" y="863073"/>
                    </a:cubicBezTo>
                    <a:cubicBezTo>
                      <a:pt x="178484" y="878350"/>
                      <a:pt x="172700" y="899287"/>
                      <a:pt x="176741" y="919506"/>
                    </a:cubicBezTo>
                    <a:cubicBezTo>
                      <a:pt x="178118" y="928308"/>
                      <a:pt x="178249" y="937261"/>
                      <a:pt x="177129" y="946099"/>
                    </a:cubicBezTo>
                    <a:cubicBezTo>
                      <a:pt x="165430" y="954560"/>
                      <a:pt x="156822" y="966616"/>
                      <a:pt x="152618" y="980427"/>
                    </a:cubicBezTo>
                    <a:cubicBezTo>
                      <a:pt x="148317" y="995465"/>
                      <a:pt x="139376" y="1008759"/>
                      <a:pt x="127072" y="1018413"/>
                    </a:cubicBezTo>
                    <a:cubicBezTo>
                      <a:pt x="101062" y="1041526"/>
                      <a:pt x="96086" y="1080284"/>
                      <a:pt x="115413" y="1109218"/>
                    </a:cubicBezTo>
                    <a:cubicBezTo>
                      <a:pt x="115756" y="1109720"/>
                      <a:pt x="116169" y="1110202"/>
                      <a:pt x="116531" y="1110697"/>
                    </a:cubicBezTo>
                    <a:cubicBezTo>
                      <a:pt x="102667" y="1119122"/>
                      <a:pt x="92546" y="1132523"/>
                      <a:pt x="88235" y="1148163"/>
                    </a:cubicBezTo>
                    <a:cubicBezTo>
                      <a:pt x="46377" y="1281344"/>
                      <a:pt x="54829" y="1425254"/>
                      <a:pt x="111991" y="1552619"/>
                    </a:cubicBezTo>
                    <a:cubicBezTo>
                      <a:pt x="96116" y="1566831"/>
                      <a:pt x="85257" y="1587443"/>
                      <a:pt x="88026" y="1608023"/>
                    </a:cubicBezTo>
                    <a:cubicBezTo>
                      <a:pt x="72087" y="1603269"/>
                      <a:pt x="54938" y="1604738"/>
                      <a:pt x="40039" y="1612132"/>
                    </a:cubicBezTo>
                    <a:cubicBezTo>
                      <a:pt x="8187" y="1627543"/>
                      <a:pt x="-11688" y="1672755"/>
                      <a:pt x="7584" y="1705432"/>
                    </a:cubicBezTo>
                    <a:cubicBezTo>
                      <a:pt x="39188" y="1759001"/>
                      <a:pt x="40680" y="1815097"/>
                      <a:pt x="13782" y="1871040"/>
                    </a:cubicBezTo>
                    <a:cubicBezTo>
                      <a:pt x="-2576" y="1905063"/>
                      <a:pt x="24024" y="1948554"/>
                      <a:pt x="56809" y="1959940"/>
                    </a:cubicBezTo>
                    <a:cubicBezTo>
                      <a:pt x="90153" y="1971535"/>
                      <a:pt x="119471" y="1956765"/>
                      <a:pt x="137530" y="1930883"/>
                    </a:cubicBezTo>
                    <a:cubicBezTo>
                      <a:pt x="156263" y="1990623"/>
                      <a:pt x="189340" y="2044262"/>
                      <a:pt x="242464" y="2082222"/>
                    </a:cubicBezTo>
                    <a:cubicBezTo>
                      <a:pt x="315489" y="2134381"/>
                      <a:pt x="409628" y="2144998"/>
                      <a:pt x="496604" y="2150637"/>
                    </a:cubicBezTo>
                    <a:cubicBezTo>
                      <a:pt x="607653" y="2157832"/>
                      <a:pt x="718739" y="2164467"/>
                      <a:pt x="829807" y="2171382"/>
                    </a:cubicBezTo>
                    <a:lnTo>
                      <a:pt x="1208839" y="2194973"/>
                    </a:lnTo>
                    <a:cubicBezTo>
                      <a:pt x="1247075" y="2197300"/>
                      <a:pt x="1280285" y="2168925"/>
                      <a:pt x="1283953" y="2130793"/>
                    </a:cubicBezTo>
                    <a:cubicBezTo>
                      <a:pt x="1285565" y="2113548"/>
                      <a:pt x="1280259" y="2096368"/>
                      <a:pt x="1269202" y="2083035"/>
                    </a:cubicBezTo>
                    <a:cubicBezTo>
                      <a:pt x="1347324" y="2085931"/>
                      <a:pt x="1425449" y="2077374"/>
                      <a:pt x="1501091" y="2057635"/>
                    </a:cubicBezTo>
                    <a:cubicBezTo>
                      <a:pt x="1537540" y="2047964"/>
                      <a:pt x="1564407" y="2015293"/>
                      <a:pt x="1557194" y="1976234"/>
                    </a:cubicBezTo>
                    <a:close/>
                    <a:moveTo>
                      <a:pt x="201430" y="1329557"/>
                    </a:moveTo>
                    <a:cubicBezTo>
                      <a:pt x="208720" y="1376305"/>
                      <a:pt x="217794" y="1422978"/>
                      <a:pt x="228774" y="1469257"/>
                    </a:cubicBezTo>
                    <a:cubicBezTo>
                      <a:pt x="211941" y="1424538"/>
                      <a:pt x="202700" y="1377321"/>
                      <a:pt x="201430" y="1329557"/>
                    </a:cubicBezTo>
                    <a:close/>
                    <a:moveTo>
                      <a:pt x="244236" y="1144670"/>
                    </a:moveTo>
                    <a:cubicBezTo>
                      <a:pt x="236019" y="1146162"/>
                      <a:pt x="228144" y="1149145"/>
                      <a:pt x="221001" y="1153471"/>
                    </a:cubicBezTo>
                    <a:cubicBezTo>
                      <a:pt x="218496" y="1144971"/>
                      <a:pt x="214294" y="1137068"/>
                      <a:pt x="208650" y="1130236"/>
                    </a:cubicBezTo>
                    <a:cubicBezTo>
                      <a:pt x="212111" y="1127874"/>
                      <a:pt x="215584" y="1125531"/>
                      <a:pt x="218906" y="1123042"/>
                    </a:cubicBezTo>
                    <a:lnTo>
                      <a:pt x="219179" y="1123455"/>
                    </a:lnTo>
                    <a:cubicBezTo>
                      <a:pt x="221039" y="1121867"/>
                      <a:pt x="222767" y="1120172"/>
                      <a:pt x="224563" y="1118527"/>
                    </a:cubicBezTo>
                    <a:cubicBezTo>
                      <a:pt x="230056" y="1114184"/>
                      <a:pt x="235263" y="1109599"/>
                      <a:pt x="240331" y="1104919"/>
                    </a:cubicBezTo>
                    <a:cubicBezTo>
                      <a:pt x="243766" y="1118212"/>
                      <a:pt x="248274" y="1131205"/>
                      <a:pt x="253812" y="1143768"/>
                    </a:cubicBezTo>
                    <a:cubicBezTo>
                      <a:pt x="250601" y="1143821"/>
                      <a:pt x="247399" y="1144125"/>
                      <a:pt x="244236" y="1144676"/>
                    </a:cubicBezTo>
                    <a:close/>
                    <a:moveTo>
                      <a:pt x="915482" y="1998548"/>
                    </a:moveTo>
                    <a:cubicBezTo>
                      <a:pt x="916079" y="1997202"/>
                      <a:pt x="916625" y="1995830"/>
                      <a:pt x="917126" y="1994446"/>
                    </a:cubicBezTo>
                    <a:cubicBezTo>
                      <a:pt x="918555" y="1995145"/>
                      <a:pt x="920015" y="1995786"/>
                      <a:pt x="921451" y="1996478"/>
                    </a:cubicBezTo>
                    <a:cubicBezTo>
                      <a:pt x="919476" y="1997164"/>
                      <a:pt x="917482" y="1997856"/>
                      <a:pt x="915482" y="199854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FEA8AFD3-D1E9-1422-B218-013BF9936C13}"/>
                  </a:ext>
                </a:extLst>
              </p:cNvPr>
              <p:cNvSpPr/>
              <p:nvPr/>
            </p:nvSpPr>
            <p:spPr>
              <a:xfrm>
                <a:off x="6001157" y="4783734"/>
                <a:ext cx="392096" cy="1386456"/>
              </a:xfrm>
              <a:custGeom>
                <a:avLst/>
                <a:gdLst>
                  <a:gd name="connsiteX0" fmla="*/ 256943 w 392096"/>
                  <a:gd name="connsiteY0" fmla="*/ 46168 h 1386456"/>
                  <a:gd name="connsiteX1" fmla="*/ 524 w 392096"/>
                  <a:gd name="connsiteY1" fmla="*/ 1313698 h 1386456"/>
                  <a:gd name="connsiteX2" fmla="*/ 139817 w 392096"/>
                  <a:gd name="connsiteY2" fmla="*/ 1324626 h 1386456"/>
                  <a:gd name="connsiteX3" fmla="*/ 388870 w 392096"/>
                  <a:gd name="connsiteY3" fmla="*/ 92091 h 1386456"/>
                  <a:gd name="connsiteX4" fmla="*/ 256943 w 392096"/>
                  <a:gd name="connsiteY4" fmla="*/ 46168 h 138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096" h="1386456">
                    <a:moveTo>
                      <a:pt x="256943" y="46168"/>
                    </a:moveTo>
                    <a:cubicBezTo>
                      <a:pt x="134773" y="460417"/>
                      <a:pt x="48974" y="884535"/>
                      <a:pt x="524" y="1313698"/>
                    </a:cubicBezTo>
                    <a:cubicBezTo>
                      <a:pt x="-9580" y="1403296"/>
                      <a:pt x="129765" y="1413837"/>
                      <a:pt x="139817" y="1324626"/>
                    </a:cubicBezTo>
                    <a:cubicBezTo>
                      <a:pt x="186807" y="907315"/>
                      <a:pt x="270141" y="494905"/>
                      <a:pt x="388870" y="92091"/>
                    </a:cubicBezTo>
                    <a:cubicBezTo>
                      <a:pt x="414245" y="5991"/>
                      <a:pt x="282413" y="-40294"/>
                      <a:pt x="256943" y="4616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B35FF657-13BD-977F-46D4-CCD533C7191B}"/>
                  </a:ext>
                </a:extLst>
              </p:cNvPr>
              <p:cNvSpPr/>
              <p:nvPr/>
            </p:nvSpPr>
            <p:spPr>
              <a:xfrm>
                <a:off x="5200971" y="2962452"/>
                <a:ext cx="448093" cy="887160"/>
              </a:xfrm>
              <a:custGeom>
                <a:avLst/>
                <a:gdLst>
                  <a:gd name="connsiteX0" fmla="*/ 428936 w 448093"/>
                  <a:gd name="connsiteY0" fmla="*/ 773072 h 887160"/>
                  <a:gd name="connsiteX1" fmla="*/ 370878 w 448093"/>
                  <a:gd name="connsiteY1" fmla="*/ 727548 h 887160"/>
                  <a:gd name="connsiteX2" fmla="*/ 394608 w 448093"/>
                  <a:gd name="connsiteY2" fmla="*/ 681530 h 887160"/>
                  <a:gd name="connsiteX3" fmla="*/ 330428 w 448093"/>
                  <a:gd name="connsiteY3" fmla="*/ 606409 h 887160"/>
                  <a:gd name="connsiteX4" fmla="*/ 172554 w 448093"/>
                  <a:gd name="connsiteY4" fmla="*/ 566157 h 887160"/>
                  <a:gd name="connsiteX5" fmla="*/ 147154 w 448093"/>
                  <a:gd name="connsiteY5" fmla="*/ 411572 h 887160"/>
                  <a:gd name="connsiteX6" fmla="*/ 390601 w 448093"/>
                  <a:gd name="connsiteY6" fmla="*/ 138783 h 887160"/>
                  <a:gd name="connsiteX7" fmla="*/ 365353 w 448093"/>
                  <a:gd name="connsiteY7" fmla="*/ 1350 h 887160"/>
                  <a:gd name="connsiteX8" fmla="*/ 5994 w 448093"/>
                  <a:gd name="connsiteY8" fmla="*/ 410925 h 887160"/>
                  <a:gd name="connsiteX9" fmla="*/ 81813 w 448093"/>
                  <a:gd name="connsiteY9" fmla="*/ 671795 h 887160"/>
                  <a:gd name="connsiteX10" fmla="*/ 102133 w 448093"/>
                  <a:gd name="connsiteY10" fmla="*/ 686870 h 887160"/>
                  <a:gd name="connsiteX11" fmla="*/ 61429 w 448093"/>
                  <a:gd name="connsiteY11" fmla="*/ 783289 h 887160"/>
                  <a:gd name="connsiteX12" fmla="*/ 161499 w 448093"/>
                  <a:gd name="connsiteY12" fmla="*/ 851627 h 887160"/>
                  <a:gd name="connsiteX13" fmla="*/ 323856 w 448093"/>
                  <a:gd name="connsiteY13" fmla="*/ 865165 h 887160"/>
                  <a:gd name="connsiteX14" fmla="*/ 428936 w 448093"/>
                  <a:gd name="connsiteY14" fmla="*/ 773072 h 88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93" h="887160">
                    <a:moveTo>
                      <a:pt x="428936" y="773072"/>
                    </a:moveTo>
                    <a:cubicBezTo>
                      <a:pt x="411760" y="755309"/>
                      <a:pt x="392225" y="739991"/>
                      <a:pt x="370878" y="727548"/>
                    </a:cubicBezTo>
                    <a:cubicBezTo>
                      <a:pt x="384885" y="716210"/>
                      <a:pt x="393494" y="699516"/>
                      <a:pt x="394608" y="681530"/>
                    </a:cubicBezTo>
                    <a:cubicBezTo>
                      <a:pt x="397098" y="643238"/>
                      <a:pt x="368640" y="609927"/>
                      <a:pt x="330428" y="606409"/>
                    </a:cubicBezTo>
                    <a:cubicBezTo>
                      <a:pt x="276974" y="602136"/>
                      <a:pt x="214731" y="597996"/>
                      <a:pt x="172554" y="566157"/>
                    </a:cubicBezTo>
                    <a:cubicBezTo>
                      <a:pt x="129546" y="533689"/>
                      <a:pt x="136328" y="464080"/>
                      <a:pt x="147154" y="411572"/>
                    </a:cubicBezTo>
                    <a:cubicBezTo>
                      <a:pt x="173278" y="284750"/>
                      <a:pt x="256831" y="163522"/>
                      <a:pt x="390601" y="138783"/>
                    </a:cubicBezTo>
                    <a:cubicBezTo>
                      <a:pt x="479126" y="122412"/>
                      <a:pt x="453790" y="-15008"/>
                      <a:pt x="365353" y="1350"/>
                    </a:cubicBezTo>
                    <a:cubicBezTo>
                      <a:pt x="163353" y="38707"/>
                      <a:pt x="38931" y="218361"/>
                      <a:pt x="5994" y="410925"/>
                    </a:cubicBezTo>
                    <a:cubicBezTo>
                      <a:pt x="-10351" y="506486"/>
                      <a:pt x="4146" y="606632"/>
                      <a:pt x="81813" y="671795"/>
                    </a:cubicBezTo>
                    <a:cubicBezTo>
                      <a:pt x="88307" y="677186"/>
                      <a:pt x="95090" y="682219"/>
                      <a:pt x="102133" y="686870"/>
                    </a:cubicBezTo>
                    <a:cubicBezTo>
                      <a:pt x="78803" y="713954"/>
                      <a:pt x="64566" y="747680"/>
                      <a:pt x="61429" y="783289"/>
                    </a:cubicBezTo>
                    <a:cubicBezTo>
                      <a:pt x="57092" y="831911"/>
                      <a:pt x="115468" y="880374"/>
                      <a:pt x="161499" y="851627"/>
                    </a:cubicBezTo>
                    <a:cubicBezTo>
                      <a:pt x="212058" y="820061"/>
                      <a:pt x="280314" y="819935"/>
                      <a:pt x="323856" y="865165"/>
                    </a:cubicBezTo>
                    <a:cubicBezTo>
                      <a:pt x="385933" y="929663"/>
                      <a:pt x="491540" y="838102"/>
                      <a:pt x="428936" y="7730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DF713766-9E49-692B-3528-D6023A707E51}"/>
                  </a:ext>
                </a:extLst>
              </p:cNvPr>
              <p:cNvSpPr/>
              <p:nvPr/>
            </p:nvSpPr>
            <p:spPr>
              <a:xfrm>
                <a:off x="6261576" y="4047430"/>
                <a:ext cx="1132861" cy="2605149"/>
              </a:xfrm>
              <a:custGeom>
                <a:avLst/>
                <a:gdLst>
                  <a:gd name="connsiteX0" fmla="*/ 1086324 w 1132861"/>
                  <a:gd name="connsiteY0" fmla="*/ 2470276 h 2605149"/>
                  <a:gd name="connsiteX1" fmla="*/ 608543 w 1132861"/>
                  <a:gd name="connsiteY1" fmla="*/ 2442768 h 2605149"/>
                  <a:gd name="connsiteX2" fmla="*/ 262735 w 1132861"/>
                  <a:gd name="connsiteY2" fmla="*/ 2363533 h 2605149"/>
                  <a:gd name="connsiteX3" fmla="*/ 162043 w 1132861"/>
                  <a:gd name="connsiteY3" fmla="*/ 2250630 h 2605149"/>
                  <a:gd name="connsiteX4" fmla="*/ 142511 w 1132861"/>
                  <a:gd name="connsiteY4" fmla="*/ 2053856 h 2605149"/>
                  <a:gd name="connsiteX5" fmla="*/ 184471 w 1132861"/>
                  <a:gd name="connsiteY5" fmla="*/ 1832806 h 2605149"/>
                  <a:gd name="connsiteX6" fmla="*/ 238262 w 1132861"/>
                  <a:gd name="connsiteY6" fmla="*/ 1581435 h 2605149"/>
                  <a:gd name="connsiteX7" fmla="*/ 294669 w 1132861"/>
                  <a:gd name="connsiteY7" fmla="*/ 1321447 h 2605149"/>
                  <a:gd name="connsiteX8" fmla="*/ 337214 w 1132861"/>
                  <a:gd name="connsiteY8" fmla="*/ 1224368 h 2605149"/>
                  <a:gd name="connsiteX9" fmla="*/ 342828 w 1132861"/>
                  <a:gd name="connsiteY9" fmla="*/ 1218603 h 2605149"/>
                  <a:gd name="connsiteX10" fmla="*/ 430877 w 1132861"/>
                  <a:gd name="connsiteY10" fmla="*/ 1198352 h 2605149"/>
                  <a:gd name="connsiteX11" fmla="*/ 487900 w 1132861"/>
                  <a:gd name="connsiteY11" fmla="*/ 1135100 h 2605149"/>
                  <a:gd name="connsiteX12" fmla="*/ 461776 w 1132861"/>
                  <a:gd name="connsiteY12" fmla="*/ 1074013 h 2605149"/>
                  <a:gd name="connsiteX13" fmla="*/ 477987 w 1132861"/>
                  <a:gd name="connsiteY13" fmla="*/ 1048670 h 2605149"/>
                  <a:gd name="connsiteX14" fmla="*/ 434959 w 1132861"/>
                  <a:gd name="connsiteY14" fmla="*/ 959770 h 2605149"/>
                  <a:gd name="connsiteX15" fmla="*/ 313992 w 1132861"/>
                  <a:gd name="connsiteY15" fmla="*/ 906944 h 2605149"/>
                  <a:gd name="connsiteX16" fmla="*/ 421142 w 1132861"/>
                  <a:gd name="connsiteY16" fmla="*/ 857002 h 2605149"/>
                  <a:gd name="connsiteX17" fmla="*/ 693322 w 1132861"/>
                  <a:gd name="connsiteY17" fmla="*/ 901020 h 2605149"/>
                  <a:gd name="connsiteX18" fmla="*/ 784241 w 1132861"/>
                  <a:gd name="connsiteY18" fmla="*/ 819613 h 2605149"/>
                  <a:gd name="connsiteX19" fmla="*/ 820189 w 1132861"/>
                  <a:gd name="connsiteY19" fmla="*/ 757192 h 2605149"/>
                  <a:gd name="connsiteX20" fmla="*/ 765229 w 1132861"/>
                  <a:gd name="connsiteY20" fmla="*/ 650741 h 2605149"/>
                  <a:gd name="connsiteX21" fmla="*/ 746764 w 1132861"/>
                  <a:gd name="connsiteY21" fmla="*/ 630650 h 2605149"/>
                  <a:gd name="connsiteX22" fmla="*/ 746319 w 1132861"/>
                  <a:gd name="connsiteY22" fmla="*/ 586835 h 2605149"/>
                  <a:gd name="connsiteX23" fmla="*/ 730610 w 1132861"/>
                  <a:gd name="connsiteY23" fmla="*/ 451243 h 2605149"/>
                  <a:gd name="connsiteX24" fmla="*/ 634660 w 1132861"/>
                  <a:gd name="connsiteY24" fmla="*/ 374853 h 2605149"/>
                  <a:gd name="connsiteX25" fmla="*/ 618151 w 1132861"/>
                  <a:gd name="connsiteY25" fmla="*/ 372693 h 2605149"/>
                  <a:gd name="connsiteX26" fmla="*/ 618995 w 1132861"/>
                  <a:gd name="connsiteY26" fmla="*/ 347719 h 2605149"/>
                  <a:gd name="connsiteX27" fmla="*/ 638490 w 1132861"/>
                  <a:gd name="connsiteY27" fmla="*/ 72866 h 2605149"/>
                  <a:gd name="connsiteX28" fmla="*/ 499197 w 1132861"/>
                  <a:gd name="connsiteY28" fmla="*/ 61937 h 2605149"/>
                  <a:gd name="connsiteX29" fmla="*/ 481257 w 1132861"/>
                  <a:gd name="connsiteY29" fmla="*/ 300062 h 2605149"/>
                  <a:gd name="connsiteX30" fmla="*/ 554638 w 1132861"/>
                  <a:gd name="connsiteY30" fmla="*/ 506869 h 2605149"/>
                  <a:gd name="connsiteX31" fmla="*/ 602092 w 1132861"/>
                  <a:gd name="connsiteY31" fmla="*/ 511434 h 2605149"/>
                  <a:gd name="connsiteX32" fmla="*/ 604365 w 1132861"/>
                  <a:gd name="connsiteY32" fmla="*/ 511054 h 2605149"/>
                  <a:gd name="connsiteX33" fmla="*/ 604829 w 1132861"/>
                  <a:gd name="connsiteY33" fmla="*/ 512076 h 2605149"/>
                  <a:gd name="connsiteX34" fmla="*/ 605578 w 1132861"/>
                  <a:gd name="connsiteY34" fmla="*/ 599566 h 2605149"/>
                  <a:gd name="connsiteX35" fmla="*/ 628533 w 1132861"/>
                  <a:gd name="connsiteY35" fmla="*/ 708494 h 2605149"/>
                  <a:gd name="connsiteX36" fmla="*/ 658105 w 1132861"/>
                  <a:gd name="connsiteY36" fmla="*/ 744442 h 2605149"/>
                  <a:gd name="connsiteX37" fmla="*/ 378070 w 1132861"/>
                  <a:gd name="connsiteY37" fmla="*/ 723194 h 2605149"/>
                  <a:gd name="connsiteX38" fmla="*/ 146072 w 1132861"/>
                  <a:gd name="connsiteY38" fmla="*/ 915454 h 2605149"/>
                  <a:gd name="connsiteX39" fmla="*/ 174959 w 1132861"/>
                  <a:gd name="connsiteY39" fmla="*/ 996460 h 2605149"/>
                  <a:gd name="connsiteX40" fmla="*/ 151813 w 1132861"/>
                  <a:gd name="connsiteY40" fmla="*/ 1064621 h 2605149"/>
                  <a:gd name="connsiteX41" fmla="*/ 201698 w 1132861"/>
                  <a:gd name="connsiteY41" fmla="*/ 1175511 h 2605149"/>
                  <a:gd name="connsiteX42" fmla="*/ 137773 w 1132861"/>
                  <a:gd name="connsiteY42" fmla="*/ 1388389 h 2605149"/>
                  <a:gd name="connsiteX43" fmla="*/ 20190 w 1132861"/>
                  <a:gd name="connsiteY43" fmla="*/ 1939270 h 2605149"/>
                  <a:gd name="connsiteX44" fmla="*/ 96428 w 1132861"/>
                  <a:gd name="connsiteY44" fmla="*/ 2403881 h 2605149"/>
                  <a:gd name="connsiteX45" fmla="*/ 466633 w 1132861"/>
                  <a:gd name="connsiteY45" fmla="*/ 2574963 h 2605149"/>
                  <a:gd name="connsiteX46" fmla="*/ 1040375 w 1132861"/>
                  <a:gd name="connsiteY46" fmla="*/ 2602229 h 2605149"/>
                  <a:gd name="connsiteX47" fmla="*/ 1129275 w 1132861"/>
                  <a:gd name="connsiteY47" fmla="*/ 2559202 h 2605149"/>
                  <a:gd name="connsiteX48" fmla="*/ 1086324 w 1132861"/>
                  <a:gd name="connsiteY48" fmla="*/ 2470276 h 2605149"/>
                  <a:gd name="connsiteX49" fmla="*/ 293602 w 1132861"/>
                  <a:gd name="connsiteY49" fmla="*/ 1071689 h 2605149"/>
                  <a:gd name="connsiteX50" fmla="*/ 293907 w 1132861"/>
                  <a:gd name="connsiteY50" fmla="*/ 1071575 h 2605149"/>
                  <a:gd name="connsiteX51" fmla="*/ 308220 w 1132861"/>
                  <a:gd name="connsiteY51" fmla="*/ 1067441 h 2605149"/>
                  <a:gd name="connsiteX52" fmla="*/ 328115 w 1132861"/>
                  <a:gd name="connsiteY52" fmla="*/ 1068775 h 2605149"/>
                  <a:gd name="connsiteX53" fmla="*/ 306328 w 1132861"/>
                  <a:gd name="connsiteY53" fmla="*/ 1077531 h 2605149"/>
                  <a:gd name="connsiteX54" fmla="*/ 293602 w 1132861"/>
                  <a:gd name="connsiteY54" fmla="*/ 1071689 h 260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32861" h="2605149">
                    <a:moveTo>
                      <a:pt x="1086324" y="2470276"/>
                    </a:moveTo>
                    <a:cubicBezTo>
                      <a:pt x="928882" y="2427351"/>
                      <a:pt x="769458" y="2443029"/>
                      <a:pt x="608543" y="2442768"/>
                    </a:cubicBezTo>
                    <a:cubicBezTo>
                      <a:pt x="490040" y="2442578"/>
                      <a:pt x="363865" y="2429154"/>
                      <a:pt x="262735" y="2363533"/>
                    </a:cubicBezTo>
                    <a:cubicBezTo>
                      <a:pt x="217796" y="2334374"/>
                      <a:pt x="183804" y="2298515"/>
                      <a:pt x="162043" y="2250630"/>
                    </a:cubicBezTo>
                    <a:cubicBezTo>
                      <a:pt x="134103" y="2189136"/>
                      <a:pt x="134999" y="2119648"/>
                      <a:pt x="142511" y="2053856"/>
                    </a:cubicBezTo>
                    <a:cubicBezTo>
                      <a:pt x="151026" y="1979326"/>
                      <a:pt x="168800" y="1906054"/>
                      <a:pt x="184471" y="1832806"/>
                    </a:cubicBezTo>
                    <a:lnTo>
                      <a:pt x="238262" y="1581435"/>
                    </a:lnTo>
                    <a:cubicBezTo>
                      <a:pt x="256785" y="1494885"/>
                      <a:pt x="272552" y="1407147"/>
                      <a:pt x="294669" y="1321447"/>
                    </a:cubicBezTo>
                    <a:cubicBezTo>
                      <a:pt x="303324" y="1287938"/>
                      <a:pt x="313561" y="1250816"/>
                      <a:pt x="337214" y="1224368"/>
                    </a:cubicBezTo>
                    <a:cubicBezTo>
                      <a:pt x="338884" y="1222501"/>
                      <a:pt x="340776" y="1220558"/>
                      <a:pt x="342828" y="1218603"/>
                    </a:cubicBezTo>
                    <a:cubicBezTo>
                      <a:pt x="372821" y="1215038"/>
                      <a:pt x="402340" y="1208249"/>
                      <a:pt x="430877" y="1198352"/>
                    </a:cubicBezTo>
                    <a:cubicBezTo>
                      <a:pt x="460938" y="1188548"/>
                      <a:pt x="485245" y="1168863"/>
                      <a:pt x="487900" y="1135100"/>
                    </a:cubicBezTo>
                    <a:cubicBezTo>
                      <a:pt x="489014" y="1111810"/>
                      <a:pt x="479386" y="1089295"/>
                      <a:pt x="461776" y="1074013"/>
                    </a:cubicBezTo>
                    <a:cubicBezTo>
                      <a:pt x="468997" y="1066876"/>
                      <a:pt x="474535" y="1058218"/>
                      <a:pt x="477987" y="1048670"/>
                    </a:cubicBezTo>
                    <a:cubicBezTo>
                      <a:pt x="491188" y="1010723"/>
                      <a:pt x="469637" y="974896"/>
                      <a:pt x="434959" y="959770"/>
                    </a:cubicBezTo>
                    <a:lnTo>
                      <a:pt x="313992" y="906944"/>
                    </a:lnTo>
                    <a:cubicBezTo>
                      <a:pt x="342567" y="880008"/>
                      <a:pt x="381601" y="863841"/>
                      <a:pt x="421142" y="857002"/>
                    </a:cubicBezTo>
                    <a:cubicBezTo>
                      <a:pt x="512912" y="841127"/>
                      <a:pt x="606968" y="873696"/>
                      <a:pt x="693322" y="901020"/>
                    </a:cubicBezTo>
                    <a:cubicBezTo>
                      <a:pt x="751208" y="919340"/>
                      <a:pt x="790973" y="865117"/>
                      <a:pt x="784241" y="819613"/>
                    </a:cubicBezTo>
                    <a:cubicBezTo>
                      <a:pt x="804733" y="805026"/>
                      <a:pt x="817856" y="782238"/>
                      <a:pt x="820189" y="757192"/>
                    </a:cubicBezTo>
                    <a:cubicBezTo>
                      <a:pt x="825504" y="711060"/>
                      <a:pt x="801228" y="676611"/>
                      <a:pt x="765229" y="650741"/>
                    </a:cubicBezTo>
                    <a:cubicBezTo>
                      <a:pt x="752238" y="641400"/>
                      <a:pt x="750675" y="643547"/>
                      <a:pt x="746764" y="630650"/>
                    </a:cubicBezTo>
                    <a:cubicBezTo>
                      <a:pt x="742548" y="616762"/>
                      <a:pt x="745347" y="600976"/>
                      <a:pt x="746319" y="586835"/>
                    </a:cubicBezTo>
                    <a:cubicBezTo>
                      <a:pt x="749494" y="540759"/>
                      <a:pt x="752085" y="493832"/>
                      <a:pt x="730610" y="451243"/>
                    </a:cubicBezTo>
                    <a:cubicBezTo>
                      <a:pt x="711178" y="412711"/>
                      <a:pt x="677586" y="383044"/>
                      <a:pt x="634660" y="374853"/>
                    </a:cubicBezTo>
                    <a:cubicBezTo>
                      <a:pt x="629200" y="373834"/>
                      <a:pt x="623689" y="373113"/>
                      <a:pt x="618151" y="372693"/>
                    </a:cubicBezTo>
                    <a:cubicBezTo>
                      <a:pt x="618487" y="364369"/>
                      <a:pt x="618678" y="356037"/>
                      <a:pt x="618995" y="347719"/>
                    </a:cubicBezTo>
                    <a:cubicBezTo>
                      <a:pt x="622496" y="255906"/>
                      <a:pt x="628994" y="164289"/>
                      <a:pt x="638490" y="72866"/>
                    </a:cubicBezTo>
                    <a:cubicBezTo>
                      <a:pt x="647678" y="-16822"/>
                      <a:pt x="508353" y="-27464"/>
                      <a:pt x="499197" y="61937"/>
                    </a:cubicBezTo>
                    <a:cubicBezTo>
                      <a:pt x="491081" y="141147"/>
                      <a:pt x="485101" y="220522"/>
                      <a:pt x="481257" y="300062"/>
                    </a:cubicBezTo>
                    <a:cubicBezTo>
                      <a:pt x="477740" y="375113"/>
                      <a:pt x="462582" y="479132"/>
                      <a:pt x="554638" y="506869"/>
                    </a:cubicBezTo>
                    <a:cubicBezTo>
                      <a:pt x="570163" y="510614"/>
                      <a:pt x="586138" y="512151"/>
                      <a:pt x="602092" y="511434"/>
                    </a:cubicBezTo>
                    <a:cubicBezTo>
                      <a:pt x="602869" y="511498"/>
                      <a:pt x="603651" y="511367"/>
                      <a:pt x="604365" y="511054"/>
                    </a:cubicBezTo>
                    <a:cubicBezTo>
                      <a:pt x="604498" y="511404"/>
                      <a:pt x="604653" y="511745"/>
                      <a:pt x="604829" y="512076"/>
                    </a:cubicBezTo>
                    <a:cubicBezTo>
                      <a:pt x="616386" y="532936"/>
                      <a:pt x="606099" y="573036"/>
                      <a:pt x="605578" y="599566"/>
                    </a:cubicBezTo>
                    <a:cubicBezTo>
                      <a:pt x="604822" y="636974"/>
                      <a:pt x="609439" y="675595"/>
                      <a:pt x="628533" y="708494"/>
                    </a:cubicBezTo>
                    <a:cubicBezTo>
                      <a:pt x="636452" y="721948"/>
                      <a:pt x="646430" y="734078"/>
                      <a:pt x="658105" y="744442"/>
                    </a:cubicBezTo>
                    <a:cubicBezTo>
                      <a:pt x="566665" y="718692"/>
                      <a:pt x="471091" y="701262"/>
                      <a:pt x="378070" y="723194"/>
                    </a:cubicBezTo>
                    <a:cubicBezTo>
                      <a:pt x="274971" y="747521"/>
                      <a:pt x="182382" y="813060"/>
                      <a:pt x="146072" y="915454"/>
                    </a:cubicBezTo>
                    <a:cubicBezTo>
                      <a:pt x="134693" y="947533"/>
                      <a:pt x="149050" y="978674"/>
                      <a:pt x="174959" y="996460"/>
                    </a:cubicBezTo>
                    <a:cubicBezTo>
                      <a:pt x="160871" y="1016493"/>
                      <a:pt x="152837" y="1040152"/>
                      <a:pt x="151813" y="1064621"/>
                    </a:cubicBezTo>
                    <a:cubicBezTo>
                      <a:pt x="151071" y="1107175"/>
                      <a:pt x="169364" y="1147838"/>
                      <a:pt x="201698" y="1175511"/>
                    </a:cubicBezTo>
                    <a:cubicBezTo>
                      <a:pt x="164297" y="1239646"/>
                      <a:pt x="153058" y="1316977"/>
                      <a:pt x="137773" y="1388389"/>
                    </a:cubicBezTo>
                    <a:cubicBezTo>
                      <a:pt x="98492" y="1571955"/>
                      <a:pt x="57071" y="1755209"/>
                      <a:pt x="20190" y="1939270"/>
                    </a:cubicBezTo>
                    <a:cubicBezTo>
                      <a:pt x="-11808" y="2098966"/>
                      <a:pt x="-18284" y="2273915"/>
                      <a:pt x="96428" y="2403881"/>
                    </a:cubicBezTo>
                    <a:cubicBezTo>
                      <a:pt x="189392" y="2509227"/>
                      <a:pt x="330858" y="2557684"/>
                      <a:pt x="466633" y="2574963"/>
                    </a:cubicBezTo>
                    <a:cubicBezTo>
                      <a:pt x="656746" y="2599156"/>
                      <a:pt x="853132" y="2551182"/>
                      <a:pt x="1040375" y="2602229"/>
                    </a:cubicBezTo>
                    <a:cubicBezTo>
                      <a:pt x="1076754" y="2612148"/>
                      <a:pt x="1116302" y="2596553"/>
                      <a:pt x="1129275" y="2559202"/>
                    </a:cubicBezTo>
                    <a:cubicBezTo>
                      <a:pt x="1141105" y="2525401"/>
                      <a:pt x="1122874" y="2480240"/>
                      <a:pt x="1086324" y="2470276"/>
                    </a:cubicBezTo>
                    <a:close/>
                    <a:moveTo>
                      <a:pt x="293602" y="1071689"/>
                    </a:moveTo>
                    <a:cubicBezTo>
                      <a:pt x="293710" y="1071689"/>
                      <a:pt x="293793" y="1071600"/>
                      <a:pt x="293907" y="1071575"/>
                    </a:cubicBezTo>
                    <a:cubicBezTo>
                      <a:pt x="298508" y="1069664"/>
                      <a:pt x="303308" y="1068278"/>
                      <a:pt x="308220" y="1067441"/>
                    </a:cubicBezTo>
                    <a:cubicBezTo>
                      <a:pt x="314881" y="1067011"/>
                      <a:pt x="321570" y="1067460"/>
                      <a:pt x="328115" y="1068775"/>
                    </a:cubicBezTo>
                    <a:cubicBezTo>
                      <a:pt x="320693" y="1071281"/>
                      <a:pt x="313419" y="1074204"/>
                      <a:pt x="306328" y="1077531"/>
                    </a:cubicBezTo>
                    <a:cubicBezTo>
                      <a:pt x="301868" y="1076098"/>
                      <a:pt x="297596" y="1074137"/>
                      <a:pt x="293602" y="1071689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7B73FDD-AF07-1170-1192-4B02A4B79962}"/>
                  </a:ext>
                </a:extLst>
              </p:cNvPr>
              <p:cNvSpPr/>
              <p:nvPr/>
            </p:nvSpPr>
            <p:spPr>
              <a:xfrm>
                <a:off x="7348532" y="4904380"/>
                <a:ext cx="677914" cy="1775628"/>
              </a:xfrm>
              <a:custGeom>
                <a:avLst/>
                <a:gdLst>
                  <a:gd name="connsiteX0" fmla="*/ 631428 w 677914"/>
                  <a:gd name="connsiteY0" fmla="*/ 1635888 h 1775628"/>
                  <a:gd name="connsiteX1" fmla="*/ 461177 w 677914"/>
                  <a:gd name="connsiteY1" fmla="*/ 1620610 h 1775628"/>
                  <a:gd name="connsiteX2" fmla="*/ 311857 w 677914"/>
                  <a:gd name="connsiteY2" fmla="*/ 965532 h 1775628"/>
                  <a:gd name="connsiteX3" fmla="*/ 226710 w 677914"/>
                  <a:gd name="connsiteY3" fmla="*/ 929337 h 1775628"/>
                  <a:gd name="connsiteX4" fmla="*/ 201253 w 677914"/>
                  <a:gd name="connsiteY4" fmla="*/ 618879 h 1775628"/>
                  <a:gd name="connsiteX5" fmla="*/ 291951 w 677914"/>
                  <a:gd name="connsiteY5" fmla="*/ 653226 h 1775628"/>
                  <a:gd name="connsiteX6" fmla="*/ 540356 w 677914"/>
                  <a:gd name="connsiteY6" fmla="*/ 759417 h 1775628"/>
                  <a:gd name="connsiteX7" fmla="*/ 629256 w 677914"/>
                  <a:gd name="connsiteY7" fmla="*/ 716389 h 1775628"/>
                  <a:gd name="connsiteX8" fmla="*/ 586228 w 677914"/>
                  <a:gd name="connsiteY8" fmla="*/ 627489 h 1775628"/>
                  <a:gd name="connsiteX9" fmla="*/ 371884 w 677914"/>
                  <a:gd name="connsiteY9" fmla="*/ 535332 h 1775628"/>
                  <a:gd name="connsiteX10" fmla="*/ 181060 w 677914"/>
                  <a:gd name="connsiteY10" fmla="*/ 455455 h 1775628"/>
                  <a:gd name="connsiteX11" fmla="*/ 142427 w 677914"/>
                  <a:gd name="connsiteY11" fmla="*/ 412834 h 1775628"/>
                  <a:gd name="connsiteX12" fmla="*/ 140249 w 677914"/>
                  <a:gd name="connsiteY12" fmla="*/ 314504 h 1775628"/>
                  <a:gd name="connsiteX13" fmla="*/ 145964 w 677914"/>
                  <a:gd name="connsiteY13" fmla="*/ 75306 h 1775628"/>
                  <a:gd name="connsiteX14" fmla="*/ 81778 w 677914"/>
                  <a:gd name="connsiteY14" fmla="*/ 192 h 1775628"/>
                  <a:gd name="connsiteX15" fmla="*/ 6664 w 677914"/>
                  <a:gd name="connsiteY15" fmla="*/ 64371 h 1775628"/>
                  <a:gd name="connsiteX16" fmla="*/ 237 w 677914"/>
                  <a:gd name="connsiteY16" fmla="*/ 334246 h 1775628"/>
                  <a:gd name="connsiteX17" fmla="*/ 65516 w 677914"/>
                  <a:gd name="connsiteY17" fmla="*/ 542825 h 1775628"/>
                  <a:gd name="connsiteX18" fmla="*/ 61179 w 677914"/>
                  <a:gd name="connsiteY18" fmla="*/ 564148 h 1775628"/>
                  <a:gd name="connsiteX19" fmla="*/ 108804 w 677914"/>
                  <a:gd name="connsiteY19" fmla="*/ 1074409 h 1775628"/>
                  <a:gd name="connsiteX20" fmla="*/ 223573 w 677914"/>
                  <a:gd name="connsiteY20" fmla="*/ 1114331 h 1775628"/>
                  <a:gd name="connsiteX21" fmla="*/ 229289 w 677914"/>
                  <a:gd name="connsiteY21" fmla="*/ 1109067 h 1775628"/>
                  <a:gd name="connsiteX22" fmla="*/ 311280 w 677914"/>
                  <a:gd name="connsiteY22" fmla="*/ 1699617 h 1775628"/>
                  <a:gd name="connsiteX23" fmla="*/ 393551 w 677914"/>
                  <a:gd name="connsiteY23" fmla="*/ 1773798 h 1775628"/>
                  <a:gd name="connsiteX24" fmla="*/ 585537 w 677914"/>
                  <a:gd name="connsiteY24" fmla="*/ 1767867 h 1775628"/>
                  <a:gd name="connsiteX25" fmla="*/ 674437 w 677914"/>
                  <a:gd name="connsiteY25" fmla="*/ 1724839 h 1775628"/>
                  <a:gd name="connsiteX26" fmla="*/ 631428 w 677914"/>
                  <a:gd name="connsiteY26" fmla="*/ 1635888 h 17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77914" h="1775628">
                    <a:moveTo>
                      <a:pt x="631428" y="1635888"/>
                    </a:moveTo>
                    <a:cubicBezTo>
                      <a:pt x="575813" y="1621998"/>
                      <a:pt x="518376" y="1616844"/>
                      <a:pt x="461177" y="1620610"/>
                    </a:cubicBezTo>
                    <a:cubicBezTo>
                      <a:pt x="478513" y="1392196"/>
                      <a:pt x="426468" y="1163870"/>
                      <a:pt x="311857" y="965532"/>
                    </a:cubicBezTo>
                    <a:cubicBezTo>
                      <a:pt x="294382" y="935521"/>
                      <a:pt x="258550" y="918713"/>
                      <a:pt x="226710" y="929337"/>
                    </a:cubicBezTo>
                    <a:cubicBezTo>
                      <a:pt x="212176" y="826436"/>
                      <a:pt x="203675" y="722773"/>
                      <a:pt x="201253" y="618879"/>
                    </a:cubicBezTo>
                    <a:cubicBezTo>
                      <a:pt x="231988" y="630702"/>
                      <a:pt x="263045" y="641396"/>
                      <a:pt x="291951" y="653226"/>
                    </a:cubicBezTo>
                    <a:cubicBezTo>
                      <a:pt x="375292" y="687342"/>
                      <a:pt x="458094" y="722739"/>
                      <a:pt x="540356" y="759417"/>
                    </a:cubicBezTo>
                    <a:cubicBezTo>
                      <a:pt x="574843" y="774765"/>
                      <a:pt x="617617" y="749892"/>
                      <a:pt x="629256" y="716389"/>
                    </a:cubicBezTo>
                    <a:cubicBezTo>
                      <a:pt x="642521" y="678245"/>
                      <a:pt x="620804" y="642850"/>
                      <a:pt x="586228" y="627489"/>
                    </a:cubicBezTo>
                    <a:cubicBezTo>
                      <a:pt x="515167" y="595870"/>
                      <a:pt x="443720" y="565151"/>
                      <a:pt x="371884" y="535332"/>
                    </a:cubicBezTo>
                    <a:cubicBezTo>
                      <a:pt x="309546" y="509500"/>
                      <a:pt x="239017" y="490247"/>
                      <a:pt x="181060" y="455455"/>
                    </a:cubicBezTo>
                    <a:cubicBezTo>
                      <a:pt x="161553" y="443739"/>
                      <a:pt x="148370" y="434348"/>
                      <a:pt x="142427" y="412834"/>
                    </a:cubicBezTo>
                    <a:cubicBezTo>
                      <a:pt x="133911" y="382004"/>
                      <a:pt x="139499" y="345949"/>
                      <a:pt x="140249" y="314504"/>
                    </a:cubicBezTo>
                    <a:lnTo>
                      <a:pt x="145964" y="75306"/>
                    </a:lnTo>
                    <a:cubicBezTo>
                      <a:pt x="146859" y="37606"/>
                      <a:pt x="120811" y="3265"/>
                      <a:pt x="81778" y="192"/>
                    </a:cubicBezTo>
                    <a:cubicBezTo>
                      <a:pt x="45691" y="-2653"/>
                      <a:pt x="7566" y="26519"/>
                      <a:pt x="6664" y="64371"/>
                    </a:cubicBezTo>
                    <a:cubicBezTo>
                      <a:pt x="4522" y="154325"/>
                      <a:pt x="2380" y="244284"/>
                      <a:pt x="237" y="334246"/>
                    </a:cubicBezTo>
                    <a:cubicBezTo>
                      <a:pt x="-1667" y="414949"/>
                      <a:pt x="6810" y="487231"/>
                      <a:pt x="65516" y="542825"/>
                    </a:cubicBezTo>
                    <a:cubicBezTo>
                      <a:pt x="62641" y="549566"/>
                      <a:pt x="61165" y="556820"/>
                      <a:pt x="61179" y="564148"/>
                    </a:cubicBezTo>
                    <a:cubicBezTo>
                      <a:pt x="61933" y="735308"/>
                      <a:pt x="77871" y="906065"/>
                      <a:pt x="108804" y="1074409"/>
                    </a:cubicBezTo>
                    <a:cubicBezTo>
                      <a:pt x="118329" y="1125761"/>
                      <a:pt x="184051" y="1150704"/>
                      <a:pt x="223573" y="1114331"/>
                    </a:cubicBezTo>
                    <a:lnTo>
                      <a:pt x="229289" y="1109067"/>
                    </a:lnTo>
                    <a:cubicBezTo>
                      <a:pt x="315243" y="1293235"/>
                      <a:pt x="343811" y="1498999"/>
                      <a:pt x="311280" y="1699617"/>
                    </a:cubicBezTo>
                    <a:cubicBezTo>
                      <a:pt x="304479" y="1741908"/>
                      <a:pt x="352034" y="1785120"/>
                      <a:pt x="393551" y="1773798"/>
                    </a:cubicBezTo>
                    <a:cubicBezTo>
                      <a:pt x="456530" y="1756653"/>
                      <a:pt x="521655" y="1752354"/>
                      <a:pt x="585537" y="1767867"/>
                    </a:cubicBezTo>
                    <a:cubicBezTo>
                      <a:pt x="622169" y="1776757"/>
                      <a:pt x="661222" y="1762888"/>
                      <a:pt x="674437" y="1724839"/>
                    </a:cubicBezTo>
                    <a:cubicBezTo>
                      <a:pt x="685930" y="1691813"/>
                      <a:pt x="668264" y="1644829"/>
                      <a:pt x="631428" y="163588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CA6601FB-2214-41EE-7546-1CC26213E6EB}"/>
                </a:ext>
              </a:extLst>
            </p:cNvPr>
            <p:cNvSpPr/>
            <p:nvPr/>
          </p:nvSpPr>
          <p:spPr>
            <a:xfrm>
              <a:off x="5420540" y="3646136"/>
              <a:ext cx="654656" cy="552772"/>
            </a:xfrm>
            <a:custGeom>
              <a:avLst/>
              <a:gdLst>
                <a:gd name="connsiteX0" fmla="*/ 589198 w 865908"/>
                <a:gd name="connsiteY0" fmla="*/ 731148 h 731147"/>
                <a:gd name="connsiteX1" fmla="*/ 571075 w 865908"/>
                <a:gd name="connsiteY1" fmla="*/ 723877 h 731147"/>
                <a:gd name="connsiteX2" fmla="*/ 592030 w 865908"/>
                <a:gd name="connsiteY2" fmla="*/ 523503 h 731147"/>
                <a:gd name="connsiteX3" fmla="*/ 652539 w 865908"/>
                <a:gd name="connsiteY3" fmla="*/ 459368 h 731147"/>
                <a:gd name="connsiteX4" fmla="*/ 696525 w 865908"/>
                <a:gd name="connsiteY4" fmla="*/ 515673 h 731147"/>
                <a:gd name="connsiteX5" fmla="*/ 708336 w 865908"/>
                <a:gd name="connsiteY5" fmla="*/ 501913 h 731147"/>
                <a:gd name="connsiteX6" fmla="*/ 736911 w 865908"/>
                <a:gd name="connsiteY6" fmla="*/ 501144 h 731147"/>
                <a:gd name="connsiteX7" fmla="*/ 742239 w 865908"/>
                <a:gd name="connsiteY7" fmla="*/ 502643 h 731147"/>
                <a:gd name="connsiteX8" fmla="*/ 749630 w 865908"/>
                <a:gd name="connsiteY8" fmla="*/ 485498 h 731147"/>
                <a:gd name="connsiteX9" fmla="*/ 800488 w 865908"/>
                <a:gd name="connsiteY9" fmla="*/ 400275 h 731147"/>
                <a:gd name="connsiteX10" fmla="*/ 803421 w 865908"/>
                <a:gd name="connsiteY10" fmla="*/ 399424 h 731147"/>
                <a:gd name="connsiteX11" fmla="*/ 810114 w 865908"/>
                <a:gd name="connsiteY11" fmla="*/ 397881 h 731147"/>
                <a:gd name="connsiteX12" fmla="*/ 800589 w 865908"/>
                <a:gd name="connsiteY12" fmla="*/ 355424 h 731147"/>
                <a:gd name="connsiteX13" fmla="*/ 808755 w 865908"/>
                <a:gd name="connsiteY13" fmla="*/ 340343 h 731147"/>
                <a:gd name="connsiteX14" fmla="*/ 822294 w 865908"/>
                <a:gd name="connsiteY14" fmla="*/ 329237 h 731147"/>
                <a:gd name="connsiteX15" fmla="*/ 786302 w 865908"/>
                <a:gd name="connsiteY15" fmla="*/ 307698 h 731147"/>
                <a:gd name="connsiteX16" fmla="*/ 784847 w 865908"/>
                <a:gd name="connsiteY16" fmla="*/ 304428 h 731147"/>
                <a:gd name="connsiteX17" fmla="*/ 490982 w 865908"/>
                <a:gd name="connsiteY17" fmla="*/ 58498 h 731147"/>
                <a:gd name="connsiteX18" fmla="*/ 483362 w 865908"/>
                <a:gd name="connsiteY18" fmla="*/ 57089 h 731147"/>
                <a:gd name="connsiteX19" fmla="*/ 259207 w 865908"/>
                <a:gd name="connsiteY19" fmla="*/ 74767 h 731147"/>
                <a:gd name="connsiteX20" fmla="*/ 177210 w 865908"/>
                <a:gd name="connsiteY20" fmla="*/ 153634 h 731147"/>
                <a:gd name="connsiteX21" fmla="*/ 170936 w 865908"/>
                <a:gd name="connsiteY21" fmla="*/ 159521 h 731147"/>
                <a:gd name="connsiteX22" fmla="*/ 96641 w 865908"/>
                <a:gd name="connsiteY22" fmla="*/ 667521 h 731147"/>
                <a:gd name="connsiteX23" fmla="*/ 87586 w 865908"/>
                <a:gd name="connsiteY23" fmla="*/ 691315 h 731147"/>
                <a:gd name="connsiteX24" fmla="*/ 64256 w 865908"/>
                <a:gd name="connsiteY24" fmla="*/ 683218 h 731147"/>
                <a:gd name="connsiteX25" fmla="*/ 3416 w 865908"/>
                <a:gd name="connsiteY25" fmla="*/ 467864 h 731147"/>
                <a:gd name="connsiteX26" fmla="*/ 149670 w 865908"/>
                <a:gd name="connsiteY26" fmla="*/ 130215 h 731147"/>
                <a:gd name="connsiteX27" fmla="*/ 493840 w 865908"/>
                <a:gd name="connsiteY27" fmla="*/ 22526 h 731147"/>
                <a:gd name="connsiteX28" fmla="*/ 620598 w 865908"/>
                <a:gd name="connsiteY28" fmla="*/ 53406 h 731147"/>
                <a:gd name="connsiteX29" fmla="*/ 818141 w 865908"/>
                <a:gd name="connsiteY29" fmla="*/ 290680 h 731147"/>
                <a:gd name="connsiteX30" fmla="*/ 838461 w 865908"/>
                <a:gd name="connsiteY30" fmla="*/ 289550 h 731147"/>
                <a:gd name="connsiteX31" fmla="*/ 862769 w 865908"/>
                <a:gd name="connsiteY31" fmla="*/ 297089 h 731147"/>
                <a:gd name="connsiteX32" fmla="*/ 863556 w 865908"/>
                <a:gd name="connsiteY32" fmla="*/ 298795 h 731147"/>
                <a:gd name="connsiteX33" fmla="*/ 837133 w 865908"/>
                <a:gd name="connsiteY33" fmla="*/ 364276 h 731147"/>
                <a:gd name="connsiteX34" fmla="*/ 841750 w 865908"/>
                <a:gd name="connsiteY34" fmla="*/ 380856 h 731147"/>
                <a:gd name="connsiteX35" fmla="*/ 858184 w 865908"/>
                <a:gd name="connsiteY35" fmla="*/ 398789 h 731147"/>
                <a:gd name="connsiteX36" fmla="*/ 813734 w 865908"/>
                <a:gd name="connsiteY36" fmla="*/ 434056 h 731147"/>
                <a:gd name="connsiteX37" fmla="*/ 784194 w 865908"/>
                <a:gd name="connsiteY37" fmla="*/ 495315 h 731147"/>
                <a:gd name="connsiteX38" fmla="*/ 758863 w 865908"/>
                <a:gd name="connsiteY38" fmla="*/ 534774 h 731147"/>
                <a:gd name="connsiteX39" fmla="*/ 727780 w 865908"/>
                <a:gd name="connsiteY39" fmla="*/ 536044 h 731147"/>
                <a:gd name="connsiteX40" fmla="*/ 702494 w 865908"/>
                <a:gd name="connsiteY40" fmla="*/ 567591 h 731147"/>
                <a:gd name="connsiteX41" fmla="*/ 663715 w 865908"/>
                <a:gd name="connsiteY41" fmla="*/ 532551 h 731147"/>
                <a:gd name="connsiteX42" fmla="*/ 662610 w 865908"/>
                <a:gd name="connsiteY42" fmla="*/ 529078 h 731147"/>
                <a:gd name="connsiteX43" fmla="*/ 649180 w 865908"/>
                <a:gd name="connsiteY43" fmla="*/ 496115 h 731147"/>
                <a:gd name="connsiteX44" fmla="*/ 625215 w 865908"/>
                <a:gd name="connsiteY44" fmla="*/ 537289 h 731147"/>
                <a:gd name="connsiteX45" fmla="*/ 594227 w 865908"/>
                <a:gd name="connsiteY45" fmla="*/ 694019 h 731147"/>
                <a:gd name="connsiteX46" fmla="*/ 611585 w 865908"/>
                <a:gd name="connsiteY46" fmla="*/ 712644 h 731147"/>
                <a:gd name="connsiteX47" fmla="*/ 601644 w 865908"/>
                <a:gd name="connsiteY47" fmla="*/ 728112 h 731147"/>
                <a:gd name="connsiteX48" fmla="*/ 589198 w 865908"/>
                <a:gd name="connsiteY48" fmla="*/ 731147 h 7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65908" h="731147">
                  <a:moveTo>
                    <a:pt x="589198" y="731148"/>
                  </a:moveTo>
                  <a:cubicBezTo>
                    <a:pt x="582450" y="731128"/>
                    <a:pt x="575965" y="728527"/>
                    <a:pt x="571075" y="723877"/>
                  </a:cubicBezTo>
                  <a:cubicBezTo>
                    <a:pt x="545141" y="699747"/>
                    <a:pt x="553930" y="615451"/>
                    <a:pt x="592030" y="523503"/>
                  </a:cubicBezTo>
                  <a:cubicBezTo>
                    <a:pt x="604996" y="492210"/>
                    <a:pt x="623627" y="456637"/>
                    <a:pt x="652539" y="459368"/>
                  </a:cubicBezTo>
                  <a:cubicBezTo>
                    <a:pt x="679590" y="461908"/>
                    <a:pt x="691991" y="497753"/>
                    <a:pt x="696525" y="515673"/>
                  </a:cubicBezTo>
                  <a:cubicBezTo>
                    <a:pt x="698936" y="509970"/>
                    <a:pt x="703064" y="505160"/>
                    <a:pt x="708336" y="501913"/>
                  </a:cubicBezTo>
                  <a:cubicBezTo>
                    <a:pt x="717267" y="497398"/>
                    <a:pt x="727750" y="497116"/>
                    <a:pt x="736911" y="501144"/>
                  </a:cubicBezTo>
                  <a:cubicBezTo>
                    <a:pt x="738658" y="501742"/>
                    <a:pt x="740437" y="502243"/>
                    <a:pt x="742239" y="502643"/>
                  </a:cubicBezTo>
                  <a:cubicBezTo>
                    <a:pt x="745858" y="497498"/>
                    <a:pt x="748374" y="491661"/>
                    <a:pt x="749630" y="485498"/>
                  </a:cubicBezTo>
                  <a:cubicBezTo>
                    <a:pt x="768909" y="417153"/>
                    <a:pt x="793445" y="402986"/>
                    <a:pt x="800488" y="400275"/>
                  </a:cubicBezTo>
                  <a:cubicBezTo>
                    <a:pt x="801440" y="399909"/>
                    <a:pt x="802421" y="399624"/>
                    <a:pt x="803421" y="399424"/>
                  </a:cubicBezTo>
                  <a:cubicBezTo>
                    <a:pt x="805929" y="398922"/>
                    <a:pt x="808146" y="398401"/>
                    <a:pt x="810114" y="397881"/>
                  </a:cubicBezTo>
                  <a:cubicBezTo>
                    <a:pt x="803499" y="384726"/>
                    <a:pt x="800227" y="370144"/>
                    <a:pt x="800589" y="355424"/>
                  </a:cubicBezTo>
                  <a:cubicBezTo>
                    <a:pt x="800589" y="349341"/>
                    <a:pt x="803661" y="343668"/>
                    <a:pt x="808755" y="340343"/>
                  </a:cubicBezTo>
                  <a:cubicBezTo>
                    <a:pt x="813713" y="337220"/>
                    <a:pt x="818262" y="333489"/>
                    <a:pt x="822294" y="329237"/>
                  </a:cubicBezTo>
                  <a:cubicBezTo>
                    <a:pt x="807489" y="328399"/>
                    <a:pt x="794038" y="320349"/>
                    <a:pt x="786302" y="307698"/>
                  </a:cubicBezTo>
                  <a:cubicBezTo>
                    <a:pt x="785707" y="306660"/>
                    <a:pt x="785220" y="305564"/>
                    <a:pt x="784847" y="304428"/>
                  </a:cubicBezTo>
                  <a:cubicBezTo>
                    <a:pt x="702075" y="54568"/>
                    <a:pt x="499555" y="58225"/>
                    <a:pt x="490982" y="58498"/>
                  </a:cubicBezTo>
                  <a:cubicBezTo>
                    <a:pt x="488371" y="58583"/>
                    <a:pt x="485771" y="58102"/>
                    <a:pt x="483362" y="57089"/>
                  </a:cubicBezTo>
                  <a:cubicBezTo>
                    <a:pt x="404216" y="23631"/>
                    <a:pt x="328797" y="29574"/>
                    <a:pt x="259207" y="74767"/>
                  </a:cubicBezTo>
                  <a:cubicBezTo>
                    <a:pt x="227169" y="95679"/>
                    <a:pt x="199353" y="122434"/>
                    <a:pt x="177210" y="153634"/>
                  </a:cubicBezTo>
                  <a:cubicBezTo>
                    <a:pt x="175625" y="156075"/>
                    <a:pt x="173472" y="158094"/>
                    <a:pt x="170936" y="159521"/>
                  </a:cubicBezTo>
                  <a:cubicBezTo>
                    <a:pt x="-77686" y="299373"/>
                    <a:pt x="94901" y="663838"/>
                    <a:pt x="96641" y="667521"/>
                  </a:cubicBezTo>
                  <a:cubicBezTo>
                    <a:pt x="100711" y="676592"/>
                    <a:pt x="96657" y="687245"/>
                    <a:pt x="87586" y="691315"/>
                  </a:cubicBezTo>
                  <a:cubicBezTo>
                    <a:pt x="78892" y="695216"/>
                    <a:pt x="68664" y="691666"/>
                    <a:pt x="64256" y="683218"/>
                  </a:cubicBezTo>
                  <a:cubicBezTo>
                    <a:pt x="33131" y="614949"/>
                    <a:pt x="12614" y="542327"/>
                    <a:pt x="3416" y="467864"/>
                  </a:cubicBezTo>
                  <a:cubicBezTo>
                    <a:pt x="-14173" y="312410"/>
                    <a:pt x="36392" y="195754"/>
                    <a:pt x="149670" y="130215"/>
                  </a:cubicBezTo>
                  <a:cubicBezTo>
                    <a:pt x="169355" y="102872"/>
                    <a:pt x="296355" y="-58456"/>
                    <a:pt x="493840" y="22526"/>
                  </a:cubicBezTo>
                  <a:cubicBezTo>
                    <a:pt x="537769" y="23970"/>
                    <a:pt x="580926" y="34483"/>
                    <a:pt x="620598" y="53406"/>
                  </a:cubicBezTo>
                  <a:cubicBezTo>
                    <a:pt x="684435" y="83251"/>
                    <a:pt x="770338" y="148592"/>
                    <a:pt x="818141" y="290680"/>
                  </a:cubicBezTo>
                  <a:cubicBezTo>
                    <a:pt x="820465" y="293220"/>
                    <a:pt x="826199" y="296014"/>
                    <a:pt x="838461" y="289550"/>
                  </a:cubicBezTo>
                  <a:cubicBezTo>
                    <a:pt x="847255" y="284919"/>
                    <a:pt x="858138" y="288295"/>
                    <a:pt x="862769" y="297089"/>
                  </a:cubicBezTo>
                  <a:cubicBezTo>
                    <a:pt x="863061" y="297643"/>
                    <a:pt x="863324" y="298213"/>
                    <a:pt x="863556" y="298795"/>
                  </a:cubicBezTo>
                  <a:cubicBezTo>
                    <a:pt x="864153" y="300275"/>
                    <a:pt x="876700" y="333250"/>
                    <a:pt x="837133" y="364276"/>
                  </a:cubicBezTo>
                  <a:cubicBezTo>
                    <a:pt x="837589" y="370049"/>
                    <a:pt x="839157" y="375679"/>
                    <a:pt x="841750" y="380856"/>
                  </a:cubicBezTo>
                  <a:cubicBezTo>
                    <a:pt x="851048" y="381669"/>
                    <a:pt x="858183" y="389455"/>
                    <a:pt x="858184" y="398789"/>
                  </a:cubicBezTo>
                  <a:cubicBezTo>
                    <a:pt x="858184" y="406523"/>
                    <a:pt x="853739" y="425122"/>
                    <a:pt x="813734" y="434056"/>
                  </a:cubicBezTo>
                  <a:cubicBezTo>
                    <a:pt x="809956" y="437270"/>
                    <a:pt x="796646" y="451163"/>
                    <a:pt x="784194" y="495315"/>
                  </a:cubicBezTo>
                  <a:cubicBezTo>
                    <a:pt x="778332" y="516092"/>
                    <a:pt x="770287" y="528633"/>
                    <a:pt x="758863" y="534774"/>
                  </a:cubicBezTo>
                  <a:cubicBezTo>
                    <a:pt x="749140" y="539542"/>
                    <a:pt x="737860" y="540002"/>
                    <a:pt x="727780" y="536044"/>
                  </a:cubicBezTo>
                  <a:cubicBezTo>
                    <a:pt x="723900" y="555557"/>
                    <a:pt x="715398" y="566168"/>
                    <a:pt x="702494" y="567591"/>
                  </a:cubicBezTo>
                  <a:cubicBezTo>
                    <a:pt x="683921" y="569661"/>
                    <a:pt x="671125" y="549671"/>
                    <a:pt x="663715" y="532551"/>
                  </a:cubicBezTo>
                  <a:cubicBezTo>
                    <a:pt x="663227" y="531435"/>
                    <a:pt x="662856" y="530271"/>
                    <a:pt x="662610" y="529078"/>
                  </a:cubicBezTo>
                  <a:cubicBezTo>
                    <a:pt x="660376" y="517305"/>
                    <a:pt x="655810" y="506097"/>
                    <a:pt x="649180" y="496115"/>
                  </a:cubicBezTo>
                  <a:cubicBezTo>
                    <a:pt x="645859" y="498827"/>
                    <a:pt x="637324" y="508053"/>
                    <a:pt x="625215" y="537289"/>
                  </a:cubicBezTo>
                  <a:cubicBezTo>
                    <a:pt x="591115" y="619597"/>
                    <a:pt x="589128" y="676773"/>
                    <a:pt x="594227" y="694019"/>
                  </a:cubicBezTo>
                  <a:cubicBezTo>
                    <a:pt x="604163" y="694369"/>
                    <a:pt x="611934" y="702707"/>
                    <a:pt x="611585" y="712644"/>
                  </a:cubicBezTo>
                  <a:cubicBezTo>
                    <a:pt x="611353" y="719231"/>
                    <a:pt x="607539" y="725165"/>
                    <a:pt x="601644" y="728112"/>
                  </a:cubicBezTo>
                  <a:cubicBezTo>
                    <a:pt x="597786" y="730073"/>
                    <a:pt x="593525" y="731112"/>
                    <a:pt x="589198" y="73114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50352B-1B0A-E272-A46D-95F90FBBBBD1}"/>
                </a:ext>
              </a:extLst>
            </p:cNvPr>
            <p:cNvSpPr/>
            <p:nvPr/>
          </p:nvSpPr>
          <p:spPr>
            <a:xfrm>
              <a:off x="5967869" y="4034635"/>
              <a:ext cx="54261" cy="136962"/>
            </a:xfrm>
            <a:custGeom>
              <a:avLst/>
              <a:gdLst>
                <a:gd name="connsiteX0" fmla="*/ 18005 w 71771"/>
                <a:gd name="connsiteY0" fmla="*/ 181158 h 181158"/>
                <a:gd name="connsiteX1" fmla="*/ 0 w 71771"/>
                <a:gd name="connsiteY1" fmla="*/ 163159 h 181158"/>
                <a:gd name="connsiteX2" fmla="*/ 11313 w 71771"/>
                <a:gd name="connsiteY2" fmla="*/ 146443 h 181158"/>
                <a:gd name="connsiteX3" fmla="*/ 35709 w 71771"/>
                <a:gd name="connsiteY3" fmla="*/ 128231 h 181158"/>
                <a:gd name="connsiteX4" fmla="*/ 35525 w 71771"/>
                <a:gd name="connsiteY4" fmla="*/ 13842 h 181158"/>
                <a:gd name="connsiteX5" fmla="*/ 57194 w 71771"/>
                <a:gd name="connsiteY5" fmla="*/ 491 h 181158"/>
                <a:gd name="connsiteX6" fmla="*/ 70545 w 71771"/>
                <a:gd name="connsiteY6" fmla="*/ 22161 h 181158"/>
                <a:gd name="connsiteX7" fmla="*/ 70298 w 71771"/>
                <a:gd name="connsiteY7" fmla="*/ 118223 h 181158"/>
                <a:gd name="connsiteX8" fmla="*/ 24685 w 71771"/>
                <a:gd name="connsiteY8" fmla="*/ 179869 h 181158"/>
                <a:gd name="connsiteX9" fmla="*/ 18005 w 71771"/>
                <a:gd name="connsiteY9" fmla="*/ 181158 h 18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1" h="181158">
                  <a:moveTo>
                    <a:pt x="18005" y="181158"/>
                  </a:moveTo>
                  <a:cubicBezTo>
                    <a:pt x="8063" y="181160"/>
                    <a:pt x="2" y="173102"/>
                    <a:pt x="0" y="163159"/>
                  </a:cubicBezTo>
                  <a:cubicBezTo>
                    <a:pt x="-2" y="155798"/>
                    <a:pt x="4479" y="149178"/>
                    <a:pt x="11313" y="146443"/>
                  </a:cubicBezTo>
                  <a:cubicBezTo>
                    <a:pt x="23625" y="141439"/>
                    <a:pt x="35512" y="131939"/>
                    <a:pt x="35709" y="128231"/>
                  </a:cubicBezTo>
                  <a:cubicBezTo>
                    <a:pt x="27918" y="100926"/>
                    <a:pt x="33436" y="22186"/>
                    <a:pt x="35525" y="13842"/>
                  </a:cubicBezTo>
                  <a:cubicBezTo>
                    <a:pt x="37822" y="4172"/>
                    <a:pt x="47524" y="-1806"/>
                    <a:pt x="57194" y="491"/>
                  </a:cubicBezTo>
                  <a:cubicBezTo>
                    <a:pt x="66865" y="2788"/>
                    <a:pt x="72842" y="12490"/>
                    <a:pt x="70545" y="22161"/>
                  </a:cubicBezTo>
                  <a:cubicBezTo>
                    <a:pt x="68723" y="32625"/>
                    <a:pt x="65205" y="100380"/>
                    <a:pt x="70298" y="118223"/>
                  </a:cubicBezTo>
                  <a:cubicBezTo>
                    <a:pt x="78515" y="146970"/>
                    <a:pt x="50860" y="169398"/>
                    <a:pt x="24685" y="179869"/>
                  </a:cubicBezTo>
                  <a:cubicBezTo>
                    <a:pt x="22561" y="180722"/>
                    <a:pt x="20294" y="181159"/>
                    <a:pt x="18005" y="1811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5B931A9-A66F-DE3A-990F-E9F801571EA6}"/>
                </a:ext>
              </a:extLst>
            </p:cNvPr>
            <p:cNvSpPr/>
            <p:nvPr/>
          </p:nvSpPr>
          <p:spPr>
            <a:xfrm>
              <a:off x="5372008" y="4123236"/>
              <a:ext cx="618130" cy="261243"/>
            </a:xfrm>
            <a:custGeom>
              <a:avLst/>
              <a:gdLst>
                <a:gd name="connsiteX0" fmla="*/ 726161 w 817596"/>
                <a:gd name="connsiteY0" fmla="*/ 345544 h 345544"/>
                <a:gd name="connsiteX1" fmla="*/ 709016 w 817596"/>
                <a:gd name="connsiteY1" fmla="*/ 333111 h 345544"/>
                <a:gd name="connsiteX2" fmla="*/ 367932 w 817596"/>
                <a:gd name="connsiteY2" fmla="*/ 128641 h 345544"/>
                <a:gd name="connsiteX3" fmla="*/ 33408 w 817596"/>
                <a:gd name="connsiteY3" fmla="*/ 195246 h 345544"/>
                <a:gd name="connsiteX4" fmla="*/ 8684 w 817596"/>
                <a:gd name="connsiteY4" fmla="*/ 201326 h 345544"/>
                <a:gd name="connsiteX5" fmla="*/ 2604 w 817596"/>
                <a:gd name="connsiteY5" fmla="*/ 176602 h 345544"/>
                <a:gd name="connsiteX6" fmla="*/ 374542 w 817596"/>
                <a:gd name="connsiteY6" fmla="*/ 93252 h 345544"/>
                <a:gd name="connsiteX7" fmla="*/ 717290 w 817596"/>
                <a:gd name="connsiteY7" fmla="*/ 266131 h 345544"/>
                <a:gd name="connsiteX8" fmla="*/ 757974 w 817596"/>
                <a:gd name="connsiteY8" fmla="*/ 152466 h 345544"/>
                <a:gd name="connsiteX9" fmla="*/ 759670 w 817596"/>
                <a:gd name="connsiteY9" fmla="*/ 148656 h 345544"/>
                <a:gd name="connsiteX10" fmla="*/ 781469 w 817596"/>
                <a:gd name="connsiteY10" fmla="*/ 18430 h 345544"/>
                <a:gd name="connsiteX11" fmla="*/ 799039 w 817596"/>
                <a:gd name="connsiteY11" fmla="*/ 5 h 345544"/>
                <a:gd name="connsiteX12" fmla="*/ 817436 w 817596"/>
                <a:gd name="connsiteY12" fmla="*/ 16913 h 345544"/>
                <a:gd name="connsiteX13" fmla="*/ 792570 w 817596"/>
                <a:gd name="connsiteY13" fmla="*/ 163280 h 345544"/>
                <a:gd name="connsiteX14" fmla="*/ 790868 w 817596"/>
                <a:gd name="connsiteY14" fmla="*/ 167090 h 345544"/>
                <a:gd name="connsiteX15" fmla="*/ 752444 w 817596"/>
                <a:gd name="connsiteY15" fmla="*/ 285022 h 345544"/>
                <a:gd name="connsiteX16" fmla="*/ 737661 w 817596"/>
                <a:gd name="connsiteY16" fmla="*/ 341398 h 345544"/>
                <a:gd name="connsiteX17" fmla="*/ 726161 w 817596"/>
                <a:gd name="connsiteY17" fmla="*/ 345544 h 34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7596" h="345544">
                  <a:moveTo>
                    <a:pt x="726161" y="345544"/>
                  </a:moveTo>
                  <a:cubicBezTo>
                    <a:pt x="718354" y="345559"/>
                    <a:pt x="711428" y="340537"/>
                    <a:pt x="709016" y="333111"/>
                  </a:cubicBezTo>
                  <a:cubicBezTo>
                    <a:pt x="695681" y="292122"/>
                    <a:pt x="660305" y="183251"/>
                    <a:pt x="367932" y="128641"/>
                  </a:cubicBezTo>
                  <a:cubicBezTo>
                    <a:pt x="106630" y="79835"/>
                    <a:pt x="34106" y="194084"/>
                    <a:pt x="33408" y="195246"/>
                  </a:cubicBezTo>
                  <a:cubicBezTo>
                    <a:pt x="28260" y="203752"/>
                    <a:pt x="17190" y="206474"/>
                    <a:pt x="8684" y="201326"/>
                  </a:cubicBezTo>
                  <a:cubicBezTo>
                    <a:pt x="178" y="196178"/>
                    <a:pt x="-2544" y="185109"/>
                    <a:pt x="2604" y="176602"/>
                  </a:cubicBezTo>
                  <a:cubicBezTo>
                    <a:pt x="6001" y="171002"/>
                    <a:pt x="88964" y="39938"/>
                    <a:pt x="374542" y="93252"/>
                  </a:cubicBezTo>
                  <a:cubicBezTo>
                    <a:pt x="588976" y="133302"/>
                    <a:pt x="677050" y="202923"/>
                    <a:pt x="717290" y="266131"/>
                  </a:cubicBezTo>
                  <a:cubicBezTo>
                    <a:pt x="721068" y="235454"/>
                    <a:pt x="735966" y="201945"/>
                    <a:pt x="757974" y="152466"/>
                  </a:cubicBezTo>
                  <a:lnTo>
                    <a:pt x="759670" y="148656"/>
                  </a:lnTo>
                  <a:cubicBezTo>
                    <a:pt x="784238" y="93379"/>
                    <a:pt x="781501" y="19167"/>
                    <a:pt x="781469" y="18430"/>
                  </a:cubicBezTo>
                  <a:cubicBezTo>
                    <a:pt x="781233" y="8491"/>
                    <a:pt x="789099" y="241"/>
                    <a:pt x="799039" y="5"/>
                  </a:cubicBezTo>
                  <a:cubicBezTo>
                    <a:pt x="808721" y="-225"/>
                    <a:pt x="816849" y="7246"/>
                    <a:pt x="817436" y="16913"/>
                  </a:cubicBezTo>
                  <a:cubicBezTo>
                    <a:pt x="817576" y="20285"/>
                    <a:pt x="820611" y="100167"/>
                    <a:pt x="792570" y="163280"/>
                  </a:cubicBezTo>
                  <a:lnTo>
                    <a:pt x="790868" y="167090"/>
                  </a:lnTo>
                  <a:cubicBezTo>
                    <a:pt x="766026" y="222970"/>
                    <a:pt x="751034" y="256695"/>
                    <a:pt x="752444" y="285022"/>
                  </a:cubicBezTo>
                  <a:cubicBezTo>
                    <a:pt x="754349" y="323192"/>
                    <a:pt x="742747" y="337162"/>
                    <a:pt x="737661" y="341398"/>
                  </a:cubicBezTo>
                  <a:cubicBezTo>
                    <a:pt x="734429" y="344080"/>
                    <a:pt x="730361" y="345547"/>
                    <a:pt x="726161" y="3455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7526171-619F-EFDA-7825-DD898ED73ED4}"/>
                </a:ext>
              </a:extLst>
            </p:cNvPr>
            <p:cNvSpPr/>
            <p:nvPr/>
          </p:nvSpPr>
          <p:spPr>
            <a:xfrm>
              <a:off x="5440311" y="4126615"/>
              <a:ext cx="448959" cy="176005"/>
            </a:xfrm>
            <a:custGeom>
              <a:avLst/>
              <a:gdLst>
                <a:gd name="connsiteX0" fmla="*/ 575823 w 593835"/>
                <a:gd name="connsiteY0" fmla="*/ 232782 h 232801"/>
                <a:gd name="connsiteX1" fmla="*/ 558424 w 593835"/>
                <a:gd name="connsiteY1" fmla="*/ 219339 h 232801"/>
                <a:gd name="connsiteX2" fmla="*/ 289266 w 593835"/>
                <a:gd name="connsiteY2" fmla="*/ 42523 h 232801"/>
                <a:gd name="connsiteX3" fmla="*/ 32059 w 593835"/>
                <a:gd name="connsiteY3" fmla="*/ 117275 h 232801"/>
                <a:gd name="connsiteX4" fmla="*/ 6756 w 593835"/>
                <a:gd name="connsiteY4" fmla="*/ 120084 h 232801"/>
                <a:gd name="connsiteX5" fmla="*/ 3268 w 593835"/>
                <a:gd name="connsiteY5" fmla="*/ 95685 h 232801"/>
                <a:gd name="connsiteX6" fmla="*/ 295902 w 593835"/>
                <a:gd name="connsiteY6" fmla="*/ 7160 h 232801"/>
                <a:gd name="connsiteX7" fmla="*/ 593247 w 593835"/>
                <a:gd name="connsiteY7" fmla="*/ 210233 h 232801"/>
                <a:gd name="connsiteX8" fmla="*/ 580370 w 593835"/>
                <a:gd name="connsiteY8" fmla="*/ 232216 h 232801"/>
                <a:gd name="connsiteX9" fmla="*/ 575822 w 593835"/>
                <a:gd name="connsiteY9" fmla="*/ 232801 h 2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835" h="232801">
                  <a:moveTo>
                    <a:pt x="575823" y="232782"/>
                  </a:moveTo>
                  <a:cubicBezTo>
                    <a:pt x="567643" y="232772"/>
                    <a:pt x="560497" y="227251"/>
                    <a:pt x="558424" y="219339"/>
                  </a:cubicBezTo>
                  <a:cubicBezTo>
                    <a:pt x="524902" y="91336"/>
                    <a:pt x="478871" y="78070"/>
                    <a:pt x="289266" y="42523"/>
                  </a:cubicBezTo>
                  <a:cubicBezTo>
                    <a:pt x="117936" y="10386"/>
                    <a:pt x="40346" y="106245"/>
                    <a:pt x="32059" y="117275"/>
                  </a:cubicBezTo>
                  <a:cubicBezTo>
                    <a:pt x="25847" y="125038"/>
                    <a:pt x="14518" y="126296"/>
                    <a:pt x="6756" y="120084"/>
                  </a:cubicBezTo>
                  <a:cubicBezTo>
                    <a:pt x="-664" y="114146"/>
                    <a:pt x="-2191" y="103464"/>
                    <a:pt x="3268" y="95685"/>
                  </a:cubicBezTo>
                  <a:cubicBezTo>
                    <a:pt x="12927" y="82820"/>
                    <a:pt x="103185" y="-28984"/>
                    <a:pt x="295902" y="7160"/>
                  </a:cubicBezTo>
                  <a:cubicBezTo>
                    <a:pt x="477512" y="41209"/>
                    <a:pt x="552670" y="55299"/>
                    <a:pt x="593247" y="210233"/>
                  </a:cubicBezTo>
                  <a:cubicBezTo>
                    <a:pt x="595761" y="219859"/>
                    <a:pt x="589996" y="229702"/>
                    <a:pt x="580370" y="232216"/>
                  </a:cubicBezTo>
                  <a:cubicBezTo>
                    <a:pt x="578885" y="232604"/>
                    <a:pt x="577357" y="232800"/>
                    <a:pt x="575822" y="2328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A68D145-E872-F4D2-9B9C-4255DF7F533B}"/>
                </a:ext>
              </a:extLst>
            </p:cNvPr>
            <p:cNvSpPr/>
            <p:nvPr/>
          </p:nvSpPr>
          <p:spPr>
            <a:xfrm>
              <a:off x="4806920" y="4246267"/>
              <a:ext cx="1519717" cy="1680081"/>
            </a:xfrm>
            <a:custGeom>
              <a:avLst/>
              <a:gdLst>
                <a:gd name="connsiteX0" fmla="*/ 1686857 w 2010118"/>
                <a:gd name="connsiteY0" fmla="*/ 2222230 h 2222230"/>
                <a:gd name="connsiteX1" fmla="*/ 1668970 w 2010118"/>
                <a:gd name="connsiteY1" fmla="*/ 2204113 h 2222230"/>
                <a:gd name="connsiteX2" fmla="*/ 1686152 w 2010118"/>
                <a:gd name="connsiteY2" fmla="*/ 2186244 h 2222230"/>
                <a:gd name="connsiteX3" fmla="*/ 1729637 w 2010118"/>
                <a:gd name="connsiteY3" fmla="*/ 2146024 h 2222230"/>
                <a:gd name="connsiteX4" fmla="*/ 1684793 w 2010118"/>
                <a:gd name="connsiteY4" fmla="*/ 2079984 h 2222230"/>
                <a:gd name="connsiteX5" fmla="*/ 1692039 w 2010118"/>
                <a:gd name="connsiteY5" fmla="*/ 2059213 h 2222230"/>
                <a:gd name="connsiteX6" fmla="*/ 1755844 w 2010118"/>
                <a:gd name="connsiteY6" fmla="*/ 1932727 h 2222230"/>
                <a:gd name="connsiteX7" fmla="*/ 1766448 w 2010118"/>
                <a:gd name="connsiteY7" fmla="*/ 1915259 h 2222230"/>
                <a:gd name="connsiteX8" fmla="*/ 1771585 w 2010118"/>
                <a:gd name="connsiteY8" fmla="*/ 1913354 h 2222230"/>
                <a:gd name="connsiteX9" fmla="*/ 1820620 w 2010118"/>
                <a:gd name="connsiteY9" fmla="*/ 1889814 h 2222230"/>
                <a:gd name="connsiteX10" fmla="*/ 1920905 w 2010118"/>
                <a:gd name="connsiteY10" fmla="*/ 1548819 h 2222230"/>
                <a:gd name="connsiteX11" fmla="*/ 1973877 w 2010118"/>
                <a:gd name="connsiteY11" fmla="*/ 1174543 h 2222230"/>
                <a:gd name="connsiteX12" fmla="*/ 1968797 w 2010118"/>
                <a:gd name="connsiteY12" fmla="*/ 1044533 h 2222230"/>
                <a:gd name="connsiteX13" fmla="*/ 1965489 w 2010118"/>
                <a:gd name="connsiteY13" fmla="*/ 923845 h 2222230"/>
                <a:gd name="connsiteX14" fmla="*/ 1876455 w 2010118"/>
                <a:gd name="connsiteY14" fmla="*/ 547418 h 2222230"/>
                <a:gd name="connsiteX15" fmla="*/ 1530825 w 2010118"/>
                <a:gd name="connsiteY15" fmla="*/ 265135 h 2222230"/>
                <a:gd name="connsiteX16" fmla="*/ 1526926 w 2010118"/>
                <a:gd name="connsiteY16" fmla="*/ 261896 h 2222230"/>
                <a:gd name="connsiteX17" fmla="*/ 1122749 w 2010118"/>
                <a:gd name="connsiteY17" fmla="*/ 73511 h 2222230"/>
                <a:gd name="connsiteX18" fmla="*/ 307466 w 2010118"/>
                <a:gd name="connsiteY18" fmla="*/ 157331 h 2222230"/>
                <a:gd name="connsiteX19" fmla="*/ 306831 w 2010118"/>
                <a:gd name="connsiteY19" fmla="*/ 157661 h 2222230"/>
                <a:gd name="connsiteX20" fmla="*/ 150837 w 2010118"/>
                <a:gd name="connsiteY20" fmla="*/ 331168 h 2222230"/>
                <a:gd name="connsiteX21" fmla="*/ 141312 w 2010118"/>
                <a:gd name="connsiteY21" fmla="*/ 341220 h 2222230"/>
                <a:gd name="connsiteX22" fmla="*/ 44665 w 2010118"/>
                <a:gd name="connsiteY22" fmla="*/ 678602 h 2222230"/>
                <a:gd name="connsiteX23" fmla="*/ 58254 w 2010118"/>
                <a:gd name="connsiteY23" fmla="*/ 806644 h 2222230"/>
                <a:gd name="connsiteX24" fmla="*/ 34560 w 2010118"/>
                <a:gd name="connsiteY24" fmla="*/ 815958 h 2222230"/>
                <a:gd name="connsiteX25" fmla="*/ 25107 w 2010118"/>
                <a:gd name="connsiteY25" fmla="*/ 792591 h 2222230"/>
                <a:gd name="connsiteX26" fmla="*/ 11968 w 2010118"/>
                <a:gd name="connsiteY26" fmla="*/ 693893 h 2222230"/>
                <a:gd name="connsiteX27" fmla="*/ 9657 w 2010118"/>
                <a:gd name="connsiteY27" fmla="*/ 687594 h 2222230"/>
                <a:gd name="connsiteX28" fmla="*/ 119766 w 2010118"/>
                <a:gd name="connsiteY28" fmla="*/ 311890 h 2222230"/>
                <a:gd name="connsiteX29" fmla="*/ 291134 w 2010118"/>
                <a:gd name="connsiteY29" fmla="*/ 125282 h 2222230"/>
                <a:gd name="connsiteX30" fmla="*/ 291184 w 2010118"/>
                <a:gd name="connsiteY30" fmla="*/ 125397 h 2222230"/>
                <a:gd name="connsiteX31" fmla="*/ 581913 w 2010118"/>
                <a:gd name="connsiteY31" fmla="*/ 34547 h 2222230"/>
                <a:gd name="connsiteX32" fmla="*/ 1134719 w 2010118"/>
                <a:gd name="connsiteY32" fmla="*/ 39513 h 2222230"/>
                <a:gd name="connsiteX33" fmla="*/ 1551520 w 2010118"/>
                <a:gd name="connsiteY33" fmla="*/ 235544 h 2222230"/>
                <a:gd name="connsiteX34" fmla="*/ 1907247 w 2010118"/>
                <a:gd name="connsiteY34" fmla="*/ 528666 h 2222230"/>
                <a:gd name="connsiteX35" fmla="*/ 2001494 w 2010118"/>
                <a:gd name="connsiteY35" fmla="*/ 922010 h 2222230"/>
                <a:gd name="connsiteX36" fmla="*/ 2004840 w 2010118"/>
                <a:gd name="connsiteY36" fmla="*/ 1043975 h 2222230"/>
                <a:gd name="connsiteX37" fmla="*/ 2009761 w 2010118"/>
                <a:gd name="connsiteY37" fmla="*/ 1171165 h 2222230"/>
                <a:gd name="connsiteX38" fmla="*/ 1955983 w 2010118"/>
                <a:gd name="connsiteY38" fmla="*/ 1557207 h 2222230"/>
                <a:gd name="connsiteX39" fmla="*/ 1836444 w 2010118"/>
                <a:gd name="connsiteY39" fmla="*/ 1922135 h 2222230"/>
                <a:gd name="connsiteX40" fmla="*/ 1791213 w 2010118"/>
                <a:gd name="connsiteY40" fmla="*/ 1943922 h 2222230"/>
                <a:gd name="connsiteX41" fmla="*/ 1789893 w 2010118"/>
                <a:gd name="connsiteY41" fmla="*/ 1944557 h 2222230"/>
                <a:gd name="connsiteX42" fmla="*/ 1723408 w 2010118"/>
                <a:gd name="connsiteY42" fmla="*/ 2079539 h 2222230"/>
                <a:gd name="connsiteX43" fmla="*/ 1757939 w 2010118"/>
                <a:gd name="connsiteY43" fmla="*/ 2120122 h 2222230"/>
                <a:gd name="connsiteX44" fmla="*/ 1771042 w 2010118"/>
                <a:gd name="connsiteY44" fmla="*/ 2141929 h 2222230"/>
                <a:gd name="connsiteX45" fmla="*/ 1770372 w 2010118"/>
                <a:gd name="connsiteY45" fmla="*/ 2144049 h 2222230"/>
                <a:gd name="connsiteX46" fmla="*/ 1687645 w 2010118"/>
                <a:gd name="connsiteY46" fmla="*/ 2222224 h 222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10118" h="2222230">
                  <a:moveTo>
                    <a:pt x="1686857" y="2222230"/>
                  </a:moveTo>
                  <a:cubicBezTo>
                    <a:pt x="1676915" y="2222167"/>
                    <a:pt x="1668907" y="2214056"/>
                    <a:pt x="1668970" y="2204113"/>
                  </a:cubicBezTo>
                  <a:cubicBezTo>
                    <a:pt x="1669032" y="2194534"/>
                    <a:pt x="1676583" y="2186681"/>
                    <a:pt x="1686152" y="2186244"/>
                  </a:cubicBezTo>
                  <a:cubicBezTo>
                    <a:pt x="1704085" y="2185527"/>
                    <a:pt x="1720258" y="2163213"/>
                    <a:pt x="1729637" y="2146024"/>
                  </a:cubicBezTo>
                  <a:cubicBezTo>
                    <a:pt x="1700993" y="2126288"/>
                    <a:pt x="1686616" y="2085419"/>
                    <a:pt x="1684793" y="2079984"/>
                  </a:cubicBezTo>
                  <a:cubicBezTo>
                    <a:pt x="1682208" y="2072218"/>
                    <a:pt x="1685184" y="2063686"/>
                    <a:pt x="1692039" y="2059213"/>
                  </a:cubicBezTo>
                  <a:cubicBezTo>
                    <a:pt x="1714664" y="2044455"/>
                    <a:pt x="1742147" y="1976606"/>
                    <a:pt x="1755844" y="1932727"/>
                  </a:cubicBezTo>
                  <a:cubicBezTo>
                    <a:pt x="1755492" y="1925288"/>
                    <a:pt x="1759686" y="1918379"/>
                    <a:pt x="1766448" y="1915259"/>
                  </a:cubicBezTo>
                  <a:cubicBezTo>
                    <a:pt x="1768053" y="1914365"/>
                    <a:pt x="1769786" y="1913722"/>
                    <a:pt x="1771585" y="1913354"/>
                  </a:cubicBezTo>
                  <a:cubicBezTo>
                    <a:pt x="1776913" y="1910921"/>
                    <a:pt x="1789753" y="1904870"/>
                    <a:pt x="1820620" y="1889814"/>
                  </a:cubicBezTo>
                  <a:cubicBezTo>
                    <a:pt x="1834736" y="1882194"/>
                    <a:pt x="1871763" y="1801816"/>
                    <a:pt x="1920905" y="1548819"/>
                  </a:cubicBezTo>
                  <a:cubicBezTo>
                    <a:pt x="1954338" y="1376734"/>
                    <a:pt x="1976830" y="1206306"/>
                    <a:pt x="1973877" y="1174543"/>
                  </a:cubicBezTo>
                  <a:cubicBezTo>
                    <a:pt x="1970068" y="1133904"/>
                    <a:pt x="1969471" y="1090501"/>
                    <a:pt x="1968797" y="1044533"/>
                  </a:cubicBezTo>
                  <a:cubicBezTo>
                    <a:pt x="1968251" y="1006802"/>
                    <a:pt x="1967686" y="967775"/>
                    <a:pt x="1965489" y="923845"/>
                  </a:cubicBezTo>
                  <a:cubicBezTo>
                    <a:pt x="1957157" y="757444"/>
                    <a:pt x="1927205" y="630793"/>
                    <a:pt x="1876455" y="547418"/>
                  </a:cubicBezTo>
                  <a:cubicBezTo>
                    <a:pt x="1809527" y="437474"/>
                    <a:pt x="1533606" y="266849"/>
                    <a:pt x="1530825" y="265135"/>
                  </a:cubicBezTo>
                  <a:cubicBezTo>
                    <a:pt x="1529379" y="264244"/>
                    <a:pt x="1528067" y="263154"/>
                    <a:pt x="1526926" y="261896"/>
                  </a:cubicBezTo>
                  <a:cubicBezTo>
                    <a:pt x="1526405" y="261356"/>
                    <a:pt x="1456632" y="190693"/>
                    <a:pt x="1122749" y="73511"/>
                  </a:cubicBezTo>
                  <a:cubicBezTo>
                    <a:pt x="783614" y="-45514"/>
                    <a:pt x="317962" y="152606"/>
                    <a:pt x="307466" y="157331"/>
                  </a:cubicBezTo>
                  <a:cubicBezTo>
                    <a:pt x="307250" y="157445"/>
                    <a:pt x="307034" y="157559"/>
                    <a:pt x="306831" y="157661"/>
                  </a:cubicBezTo>
                  <a:cubicBezTo>
                    <a:pt x="305751" y="158188"/>
                    <a:pt x="195896" y="213071"/>
                    <a:pt x="150837" y="331168"/>
                  </a:cubicBezTo>
                  <a:cubicBezTo>
                    <a:pt x="149129" y="335655"/>
                    <a:pt x="145700" y="339274"/>
                    <a:pt x="141312" y="341220"/>
                  </a:cubicBezTo>
                  <a:cubicBezTo>
                    <a:pt x="135641" y="343811"/>
                    <a:pt x="1028" y="408638"/>
                    <a:pt x="44665" y="678602"/>
                  </a:cubicBezTo>
                  <a:cubicBezTo>
                    <a:pt x="52481" y="693017"/>
                    <a:pt x="81279" y="752332"/>
                    <a:pt x="58254" y="806644"/>
                  </a:cubicBezTo>
                  <a:cubicBezTo>
                    <a:pt x="54283" y="815759"/>
                    <a:pt x="43675" y="819929"/>
                    <a:pt x="34560" y="815958"/>
                  </a:cubicBezTo>
                  <a:cubicBezTo>
                    <a:pt x="25571" y="812042"/>
                    <a:pt x="21369" y="801654"/>
                    <a:pt x="25107" y="792591"/>
                  </a:cubicBezTo>
                  <a:cubicBezTo>
                    <a:pt x="43623" y="748909"/>
                    <a:pt x="12286" y="694427"/>
                    <a:pt x="11968" y="693893"/>
                  </a:cubicBezTo>
                  <a:cubicBezTo>
                    <a:pt x="10810" y="691957"/>
                    <a:pt x="10026" y="689820"/>
                    <a:pt x="9657" y="687594"/>
                  </a:cubicBezTo>
                  <a:cubicBezTo>
                    <a:pt x="-35021" y="418004"/>
                    <a:pt x="88048" y="329828"/>
                    <a:pt x="119766" y="311890"/>
                  </a:cubicBezTo>
                  <a:cubicBezTo>
                    <a:pt x="171379" y="184629"/>
                    <a:pt x="286193" y="127682"/>
                    <a:pt x="291134" y="125282"/>
                  </a:cubicBezTo>
                  <a:lnTo>
                    <a:pt x="291184" y="125397"/>
                  </a:lnTo>
                  <a:cubicBezTo>
                    <a:pt x="308717" y="117142"/>
                    <a:pt x="425366" y="69047"/>
                    <a:pt x="581913" y="34547"/>
                  </a:cubicBezTo>
                  <a:cubicBezTo>
                    <a:pt x="732865" y="1286"/>
                    <a:pt x="951292" y="-24857"/>
                    <a:pt x="1134719" y="39513"/>
                  </a:cubicBezTo>
                  <a:cubicBezTo>
                    <a:pt x="1453355" y="151343"/>
                    <a:pt x="1537740" y="222348"/>
                    <a:pt x="1551520" y="235544"/>
                  </a:cubicBezTo>
                  <a:cubicBezTo>
                    <a:pt x="1577917" y="251901"/>
                    <a:pt x="1838006" y="414918"/>
                    <a:pt x="1907247" y="528666"/>
                  </a:cubicBezTo>
                  <a:cubicBezTo>
                    <a:pt x="1961152" y="617217"/>
                    <a:pt x="1992858" y="749557"/>
                    <a:pt x="2001494" y="922010"/>
                  </a:cubicBezTo>
                  <a:cubicBezTo>
                    <a:pt x="2003722" y="966581"/>
                    <a:pt x="2004313" y="1007697"/>
                    <a:pt x="2004840" y="1043975"/>
                  </a:cubicBezTo>
                  <a:cubicBezTo>
                    <a:pt x="2005520" y="1091174"/>
                    <a:pt x="2006110" y="1131941"/>
                    <a:pt x="2009761" y="1171165"/>
                  </a:cubicBezTo>
                  <a:cubicBezTo>
                    <a:pt x="2013438" y="1210707"/>
                    <a:pt x="1988311" y="1391098"/>
                    <a:pt x="1955983" y="1557207"/>
                  </a:cubicBezTo>
                  <a:cubicBezTo>
                    <a:pt x="1890051" y="1895992"/>
                    <a:pt x="1849709" y="1915665"/>
                    <a:pt x="1836444" y="1922135"/>
                  </a:cubicBezTo>
                  <a:cubicBezTo>
                    <a:pt x="1812765" y="1933680"/>
                    <a:pt x="1799037" y="1940258"/>
                    <a:pt x="1791213" y="1943922"/>
                  </a:cubicBezTo>
                  <a:lnTo>
                    <a:pt x="1789893" y="1944557"/>
                  </a:lnTo>
                  <a:cubicBezTo>
                    <a:pt x="1781441" y="1971284"/>
                    <a:pt x="1755647" y="2046443"/>
                    <a:pt x="1723408" y="2079539"/>
                  </a:cubicBezTo>
                  <a:cubicBezTo>
                    <a:pt x="1730704" y="2095516"/>
                    <a:pt x="1743798" y="2116585"/>
                    <a:pt x="1757939" y="2120122"/>
                  </a:cubicBezTo>
                  <a:cubicBezTo>
                    <a:pt x="1767579" y="2122526"/>
                    <a:pt x="1773446" y="2132289"/>
                    <a:pt x="1771042" y="2141929"/>
                  </a:cubicBezTo>
                  <a:cubicBezTo>
                    <a:pt x="1770863" y="2142649"/>
                    <a:pt x="1770639" y="2143357"/>
                    <a:pt x="1770372" y="2144049"/>
                  </a:cubicBezTo>
                  <a:cubicBezTo>
                    <a:pt x="1767375" y="2151834"/>
                    <a:pt x="1739626" y="2220141"/>
                    <a:pt x="1687645" y="222222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A917F11B-7716-A5B4-F77B-6EC41BAEB151}"/>
                </a:ext>
              </a:extLst>
            </p:cNvPr>
            <p:cNvSpPr/>
            <p:nvPr/>
          </p:nvSpPr>
          <p:spPr>
            <a:xfrm>
              <a:off x="4746203" y="5041290"/>
              <a:ext cx="1484427" cy="1247686"/>
            </a:xfrm>
            <a:custGeom>
              <a:avLst/>
              <a:gdLst>
                <a:gd name="connsiteX0" fmla="*/ 1379874 w 1963440"/>
                <a:gd name="connsiteY0" fmla="*/ 1650306 h 1650305"/>
                <a:gd name="connsiteX1" fmla="*/ 1377049 w 1963440"/>
                <a:gd name="connsiteY1" fmla="*/ 1650306 h 1650305"/>
                <a:gd name="connsiteX2" fmla="*/ 1076459 w 1963440"/>
                <a:gd name="connsiteY2" fmla="*/ 1596839 h 1650305"/>
                <a:gd name="connsiteX3" fmla="*/ 973024 w 1963440"/>
                <a:gd name="connsiteY3" fmla="*/ 1583319 h 1650305"/>
                <a:gd name="connsiteX4" fmla="*/ 918515 w 1963440"/>
                <a:gd name="connsiteY4" fmla="*/ 1602185 h 1650305"/>
                <a:gd name="connsiteX5" fmla="*/ 879056 w 1963440"/>
                <a:gd name="connsiteY5" fmla="*/ 1601411 h 1650305"/>
                <a:gd name="connsiteX6" fmla="*/ 697992 w 1963440"/>
                <a:gd name="connsiteY6" fmla="*/ 1588304 h 1650305"/>
                <a:gd name="connsiteX7" fmla="*/ 524523 w 1963440"/>
                <a:gd name="connsiteY7" fmla="*/ 1427014 h 1650305"/>
                <a:gd name="connsiteX8" fmla="*/ 378371 w 1963440"/>
                <a:gd name="connsiteY8" fmla="*/ 1188978 h 1650305"/>
                <a:gd name="connsiteX9" fmla="*/ 370885 w 1963440"/>
                <a:gd name="connsiteY9" fmla="*/ 1186946 h 1650305"/>
                <a:gd name="connsiteX10" fmla="*/ 279509 w 1963440"/>
                <a:gd name="connsiteY10" fmla="*/ 1145506 h 1650305"/>
                <a:gd name="connsiteX11" fmla="*/ 182163 w 1963440"/>
                <a:gd name="connsiteY11" fmla="*/ 1125504 h 1650305"/>
                <a:gd name="connsiteX12" fmla="*/ 181960 w 1963440"/>
                <a:gd name="connsiteY12" fmla="*/ 1126215 h 1650305"/>
                <a:gd name="connsiteX13" fmla="*/ 223939 w 1963440"/>
                <a:gd name="connsiteY13" fmla="*/ 1260835 h 1650305"/>
                <a:gd name="connsiteX14" fmla="*/ 269279 w 1963440"/>
                <a:gd name="connsiteY14" fmla="*/ 1475141 h 1650305"/>
                <a:gd name="connsiteX15" fmla="*/ 235249 w 1963440"/>
                <a:gd name="connsiteY15" fmla="*/ 1490552 h 1650305"/>
                <a:gd name="connsiteX16" fmla="*/ 170295 w 1963440"/>
                <a:gd name="connsiteY16" fmla="*/ 1495632 h 1650305"/>
                <a:gd name="connsiteX17" fmla="*/ 17133 w 1963440"/>
                <a:gd name="connsiteY17" fmla="*/ 1422842 h 1650305"/>
                <a:gd name="connsiteX18" fmla="*/ 10421 w 1963440"/>
                <a:gd name="connsiteY18" fmla="*/ 1049799 h 1650305"/>
                <a:gd name="connsiteX19" fmla="*/ 170790 w 1963440"/>
                <a:gd name="connsiteY19" fmla="*/ 656277 h 1650305"/>
                <a:gd name="connsiteX20" fmla="*/ 195953 w 1963440"/>
                <a:gd name="connsiteY20" fmla="*/ 660146 h 1650305"/>
                <a:gd name="connsiteX21" fmla="*/ 192084 w 1963440"/>
                <a:gd name="connsiteY21" fmla="*/ 685309 h 1650305"/>
                <a:gd name="connsiteX22" fmla="*/ 191110 w 1963440"/>
                <a:gd name="connsiteY22" fmla="*/ 685975 h 1650305"/>
                <a:gd name="connsiteX23" fmla="*/ 51524 w 1963440"/>
                <a:gd name="connsiteY23" fmla="*/ 1412295 h 1650305"/>
                <a:gd name="connsiteX24" fmla="*/ 165399 w 1963440"/>
                <a:gd name="connsiteY24" fmla="*/ 1459958 h 1650305"/>
                <a:gd name="connsiteX25" fmla="*/ 236627 w 1963440"/>
                <a:gd name="connsiteY25" fmla="*/ 1454573 h 1650305"/>
                <a:gd name="connsiteX26" fmla="*/ 239980 w 1963440"/>
                <a:gd name="connsiteY26" fmla="*/ 1454237 h 1650305"/>
                <a:gd name="connsiteX27" fmla="*/ 239980 w 1963440"/>
                <a:gd name="connsiteY27" fmla="*/ 1454237 h 1650305"/>
                <a:gd name="connsiteX28" fmla="*/ 233426 w 1963440"/>
                <a:gd name="connsiteY28" fmla="*/ 1394623 h 1650305"/>
                <a:gd name="connsiteX29" fmla="*/ 190361 w 1963440"/>
                <a:gd name="connsiteY29" fmla="*/ 1273865 h 1650305"/>
                <a:gd name="connsiteX30" fmla="*/ 146628 w 1963440"/>
                <a:gd name="connsiteY30" fmla="*/ 1119122 h 1650305"/>
                <a:gd name="connsiteX31" fmla="*/ 167507 w 1963440"/>
                <a:gd name="connsiteY31" fmla="*/ 1092452 h 1650305"/>
                <a:gd name="connsiteX32" fmla="*/ 359106 w 1963440"/>
                <a:gd name="connsiteY32" fmla="*/ 1140712 h 1650305"/>
                <a:gd name="connsiteX33" fmla="*/ 376352 w 1963440"/>
                <a:gd name="connsiteY33" fmla="*/ 1103247 h 1650305"/>
                <a:gd name="connsiteX34" fmla="*/ 411861 w 1963440"/>
                <a:gd name="connsiteY34" fmla="*/ 1174062 h 1650305"/>
                <a:gd name="connsiteX35" fmla="*/ 706965 w 1963440"/>
                <a:gd name="connsiteY35" fmla="*/ 1553430 h 1650305"/>
                <a:gd name="connsiteX36" fmla="*/ 879571 w 1963440"/>
                <a:gd name="connsiteY36" fmla="*/ 1565406 h 1650305"/>
                <a:gd name="connsiteX37" fmla="*/ 919652 w 1963440"/>
                <a:gd name="connsiteY37" fmla="*/ 1566200 h 1650305"/>
                <a:gd name="connsiteX38" fmla="*/ 954202 w 1963440"/>
                <a:gd name="connsiteY38" fmla="*/ 1552611 h 1650305"/>
                <a:gd name="connsiteX39" fmla="*/ 1098271 w 1963440"/>
                <a:gd name="connsiteY39" fmla="*/ 1568206 h 1650305"/>
                <a:gd name="connsiteX40" fmla="*/ 1372820 w 1963440"/>
                <a:gd name="connsiteY40" fmla="*/ 1614282 h 1650305"/>
                <a:gd name="connsiteX41" fmla="*/ 1605998 w 1963440"/>
                <a:gd name="connsiteY41" fmla="*/ 1595600 h 1650305"/>
                <a:gd name="connsiteX42" fmla="*/ 1712500 w 1963440"/>
                <a:gd name="connsiteY42" fmla="*/ 1410904 h 1650305"/>
                <a:gd name="connsiteX43" fmla="*/ 1712233 w 1963440"/>
                <a:gd name="connsiteY43" fmla="*/ 1391302 h 1650305"/>
                <a:gd name="connsiteX44" fmla="*/ 1750296 w 1963440"/>
                <a:gd name="connsiteY44" fmla="*/ 1009724 h 1650305"/>
                <a:gd name="connsiteX45" fmla="*/ 1927644 w 1963440"/>
                <a:gd name="connsiteY45" fmla="*/ 15314 h 1650305"/>
                <a:gd name="connsiteX46" fmla="*/ 1948126 w 1963440"/>
                <a:gd name="connsiteY46" fmla="*/ 204 h 1650305"/>
                <a:gd name="connsiteX47" fmla="*/ 1963236 w 1963440"/>
                <a:gd name="connsiteY47" fmla="*/ 20686 h 1650305"/>
                <a:gd name="connsiteX48" fmla="*/ 1784014 w 1963440"/>
                <a:gd name="connsiteY48" fmla="*/ 1022335 h 1650305"/>
                <a:gd name="connsiteX49" fmla="*/ 1748225 w 1963440"/>
                <a:gd name="connsiteY49" fmla="*/ 1390692 h 1650305"/>
                <a:gd name="connsiteX50" fmla="*/ 1748498 w 1963440"/>
                <a:gd name="connsiteY50" fmla="*/ 1410930 h 1650305"/>
                <a:gd name="connsiteX51" fmla="*/ 1625512 w 1963440"/>
                <a:gd name="connsiteY51" fmla="*/ 1625852 h 1650305"/>
                <a:gd name="connsiteX52" fmla="*/ 1379874 w 1963440"/>
                <a:gd name="connsiteY52" fmla="*/ 1650306 h 1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963440" h="1650305">
                  <a:moveTo>
                    <a:pt x="1379874" y="1650306"/>
                  </a:moveTo>
                  <a:lnTo>
                    <a:pt x="1377049" y="1650306"/>
                  </a:lnTo>
                  <a:cubicBezTo>
                    <a:pt x="1271639" y="1650115"/>
                    <a:pt x="1133945" y="1640685"/>
                    <a:pt x="1076459" y="1596839"/>
                  </a:cubicBezTo>
                  <a:cubicBezTo>
                    <a:pt x="1020579" y="1554205"/>
                    <a:pt x="999585" y="1567057"/>
                    <a:pt x="973024" y="1583319"/>
                  </a:cubicBezTo>
                  <a:cubicBezTo>
                    <a:pt x="958025" y="1592502"/>
                    <a:pt x="941064" y="1602890"/>
                    <a:pt x="918515" y="1602185"/>
                  </a:cubicBezTo>
                  <a:cubicBezTo>
                    <a:pt x="907720" y="1601836"/>
                    <a:pt x="894169" y="1601639"/>
                    <a:pt x="879056" y="1601411"/>
                  </a:cubicBezTo>
                  <a:cubicBezTo>
                    <a:pt x="820719" y="1600541"/>
                    <a:pt x="740823" y="1599353"/>
                    <a:pt x="697992" y="1588304"/>
                  </a:cubicBezTo>
                  <a:cubicBezTo>
                    <a:pt x="658330" y="1578068"/>
                    <a:pt x="570294" y="1482094"/>
                    <a:pt x="524523" y="1427014"/>
                  </a:cubicBezTo>
                  <a:cubicBezTo>
                    <a:pt x="486734" y="1381529"/>
                    <a:pt x="398755" y="1269446"/>
                    <a:pt x="378371" y="1188978"/>
                  </a:cubicBezTo>
                  <a:cubicBezTo>
                    <a:pt x="375758" y="1188853"/>
                    <a:pt x="373203" y="1188159"/>
                    <a:pt x="370885" y="1186946"/>
                  </a:cubicBezTo>
                  <a:cubicBezTo>
                    <a:pt x="370447" y="1186718"/>
                    <a:pt x="326556" y="1163775"/>
                    <a:pt x="279509" y="1145506"/>
                  </a:cubicBezTo>
                  <a:cubicBezTo>
                    <a:pt x="198152" y="1113902"/>
                    <a:pt x="182398" y="1125269"/>
                    <a:pt x="182163" y="1125504"/>
                  </a:cubicBezTo>
                  <a:cubicBezTo>
                    <a:pt x="182069" y="1125732"/>
                    <a:pt x="182000" y="1125971"/>
                    <a:pt x="181960" y="1126215"/>
                  </a:cubicBezTo>
                  <a:cubicBezTo>
                    <a:pt x="178435" y="1143830"/>
                    <a:pt x="203664" y="1208714"/>
                    <a:pt x="223939" y="1260835"/>
                  </a:cubicBezTo>
                  <a:cubicBezTo>
                    <a:pt x="267450" y="1372728"/>
                    <a:pt x="292209" y="1442991"/>
                    <a:pt x="269279" y="1475141"/>
                  </a:cubicBezTo>
                  <a:cubicBezTo>
                    <a:pt x="261401" y="1485863"/>
                    <a:pt x="248504" y="1491704"/>
                    <a:pt x="235249" y="1490552"/>
                  </a:cubicBezTo>
                  <a:cubicBezTo>
                    <a:pt x="213492" y="1490387"/>
                    <a:pt x="191761" y="1492086"/>
                    <a:pt x="170295" y="1495632"/>
                  </a:cubicBezTo>
                  <a:cubicBezTo>
                    <a:pt x="111424" y="1503646"/>
                    <a:pt x="44692" y="1512777"/>
                    <a:pt x="17133" y="1422842"/>
                  </a:cubicBezTo>
                  <a:cubicBezTo>
                    <a:pt x="-171" y="1366385"/>
                    <a:pt x="-7633" y="1207704"/>
                    <a:pt x="10421" y="1049799"/>
                  </a:cubicBezTo>
                  <a:cubicBezTo>
                    <a:pt x="26493" y="909394"/>
                    <a:pt x="67361" y="727143"/>
                    <a:pt x="170790" y="656277"/>
                  </a:cubicBezTo>
                  <a:cubicBezTo>
                    <a:pt x="178807" y="650397"/>
                    <a:pt x="190073" y="652129"/>
                    <a:pt x="195953" y="660146"/>
                  </a:cubicBezTo>
                  <a:cubicBezTo>
                    <a:pt x="201833" y="668162"/>
                    <a:pt x="200101" y="679428"/>
                    <a:pt x="192084" y="685309"/>
                  </a:cubicBezTo>
                  <a:cubicBezTo>
                    <a:pt x="191767" y="685542"/>
                    <a:pt x="191442" y="685764"/>
                    <a:pt x="191110" y="685975"/>
                  </a:cubicBezTo>
                  <a:cubicBezTo>
                    <a:pt x="22670" y="801393"/>
                    <a:pt x="19196" y="1306815"/>
                    <a:pt x="51524" y="1412295"/>
                  </a:cubicBezTo>
                  <a:cubicBezTo>
                    <a:pt x="69304" y="1470372"/>
                    <a:pt x="101054" y="1468753"/>
                    <a:pt x="165399" y="1459958"/>
                  </a:cubicBezTo>
                  <a:cubicBezTo>
                    <a:pt x="188933" y="1456044"/>
                    <a:pt x="212771" y="1454242"/>
                    <a:pt x="236627" y="1454573"/>
                  </a:cubicBezTo>
                  <a:cubicBezTo>
                    <a:pt x="237756" y="1454687"/>
                    <a:pt x="238896" y="1454572"/>
                    <a:pt x="239980" y="1454237"/>
                  </a:cubicBezTo>
                  <a:lnTo>
                    <a:pt x="239980" y="1454237"/>
                  </a:lnTo>
                  <a:cubicBezTo>
                    <a:pt x="239948" y="1454237"/>
                    <a:pt x="247631" y="1445461"/>
                    <a:pt x="233426" y="1394623"/>
                  </a:cubicBezTo>
                  <a:cubicBezTo>
                    <a:pt x="223495" y="1359063"/>
                    <a:pt x="206649" y="1315762"/>
                    <a:pt x="190361" y="1273865"/>
                  </a:cubicBezTo>
                  <a:cubicBezTo>
                    <a:pt x="159786" y="1195233"/>
                    <a:pt x="141313" y="1145690"/>
                    <a:pt x="146628" y="1119122"/>
                  </a:cubicBezTo>
                  <a:cubicBezTo>
                    <a:pt x="148878" y="1107385"/>
                    <a:pt x="156653" y="1097454"/>
                    <a:pt x="167507" y="1092452"/>
                  </a:cubicBezTo>
                  <a:cubicBezTo>
                    <a:pt x="207855" y="1073211"/>
                    <a:pt x="304369" y="1114143"/>
                    <a:pt x="359106" y="1140712"/>
                  </a:cubicBezTo>
                  <a:cubicBezTo>
                    <a:pt x="358375" y="1116810"/>
                    <a:pt x="361823" y="1105368"/>
                    <a:pt x="376352" y="1103247"/>
                  </a:cubicBezTo>
                  <a:cubicBezTo>
                    <a:pt x="396863" y="1100275"/>
                    <a:pt x="400673" y="1118874"/>
                    <a:pt x="411861" y="1174062"/>
                  </a:cubicBezTo>
                  <a:cubicBezTo>
                    <a:pt x="436728" y="1296738"/>
                    <a:pt x="665861" y="1542825"/>
                    <a:pt x="706965" y="1553430"/>
                  </a:cubicBezTo>
                  <a:cubicBezTo>
                    <a:pt x="745636" y="1563406"/>
                    <a:pt x="826237" y="1564612"/>
                    <a:pt x="879571" y="1565406"/>
                  </a:cubicBezTo>
                  <a:cubicBezTo>
                    <a:pt x="894919" y="1565635"/>
                    <a:pt x="908673" y="1565844"/>
                    <a:pt x="919652" y="1566200"/>
                  </a:cubicBezTo>
                  <a:cubicBezTo>
                    <a:pt x="931406" y="1566568"/>
                    <a:pt x="941464" y="1560415"/>
                    <a:pt x="954202" y="1552611"/>
                  </a:cubicBezTo>
                  <a:cubicBezTo>
                    <a:pt x="983145" y="1534901"/>
                    <a:pt x="1022782" y="1510618"/>
                    <a:pt x="1098271" y="1568206"/>
                  </a:cubicBezTo>
                  <a:cubicBezTo>
                    <a:pt x="1135882" y="1596896"/>
                    <a:pt x="1235952" y="1613685"/>
                    <a:pt x="1372820" y="1614282"/>
                  </a:cubicBezTo>
                  <a:cubicBezTo>
                    <a:pt x="1493997" y="1614809"/>
                    <a:pt x="1592638" y="1602484"/>
                    <a:pt x="1605998" y="1595600"/>
                  </a:cubicBezTo>
                  <a:cubicBezTo>
                    <a:pt x="1631690" y="1578455"/>
                    <a:pt x="1712500" y="1444610"/>
                    <a:pt x="1712500" y="1410904"/>
                  </a:cubicBezTo>
                  <a:cubicBezTo>
                    <a:pt x="1712500" y="1406459"/>
                    <a:pt x="1712380" y="1399773"/>
                    <a:pt x="1712233" y="1391302"/>
                  </a:cubicBezTo>
                  <a:cubicBezTo>
                    <a:pt x="1710963" y="1318277"/>
                    <a:pt x="1707541" y="1124252"/>
                    <a:pt x="1750296" y="1009724"/>
                  </a:cubicBezTo>
                  <a:cubicBezTo>
                    <a:pt x="1795761" y="887925"/>
                    <a:pt x="1926330" y="24007"/>
                    <a:pt x="1927644" y="15314"/>
                  </a:cubicBezTo>
                  <a:cubicBezTo>
                    <a:pt x="1929128" y="5485"/>
                    <a:pt x="1938298" y="-1279"/>
                    <a:pt x="1948126" y="204"/>
                  </a:cubicBezTo>
                  <a:cubicBezTo>
                    <a:pt x="1957955" y="1688"/>
                    <a:pt x="1964720" y="10858"/>
                    <a:pt x="1963236" y="20686"/>
                  </a:cubicBezTo>
                  <a:cubicBezTo>
                    <a:pt x="1957851" y="56411"/>
                    <a:pt x="1830788" y="897062"/>
                    <a:pt x="1784014" y="1022335"/>
                  </a:cubicBezTo>
                  <a:cubicBezTo>
                    <a:pt x="1743653" y="1130469"/>
                    <a:pt x="1746974" y="1319515"/>
                    <a:pt x="1748225" y="1390692"/>
                  </a:cubicBezTo>
                  <a:cubicBezTo>
                    <a:pt x="1748371" y="1399436"/>
                    <a:pt x="1748498" y="1406313"/>
                    <a:pt x="1748498" y="1410930"/>
                  </a:cubicBezTo>
                  <a:cubicBezTo>
                    <a:pt x="1748498" y="1461463"/>
                    <a:pt x="1658652" y="1603760"/>
                    <a:pt x="1625512" y="1625852"/>
                  </a:cubicBezTo>
                  <a:cubicBezTo>
                    <a:pt x="1603445" y="1640559"/>
                    <a:pt x="1481329" y="1650306"/>
                    <a:pt x="1379874" y="16503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5343894-488F-A679-8C4D-DA90C15F1D83}"/>
                </a:ext>
              </a:extLst>
            </p:cNvPr>
            <p:cNvSpPr/>
            <p:nvPr/>
          </p:nvSpPr>
          <p:spPr>
            <a:xfrm>
              <a:off x="4824810" y="5575404"/>
              <a:ext cx="63011" cy="314437"/>
            </a:xfrm>
            <a:custGeom>
              <a:avLst/>
              <a:gdLst>
                <a:gd name="connsiteX0" fmla="*/ 33670 w 83344"/>
                <a:gd name="connsiteY0" fmla="*/ 415873 h 415904"/>
                <a:gd name="connsiteX1" fmla="*/ 16404 w 83344"/>
                <a:gd name="connsiteY1" fmla="*/ 402932 h 415904"/>
                <a:gd name="connsiteX2" fmla="*/ 48002 w 83344"/>
                <a:gd name="connsiteY2" fmla="*/ 13042 h 415904"/>
                <a:gd name="connsiteX3" fmla="*/ 48288 w 83344"/>
                <a:gd name="connsiteY3" fmla="*/ 12229 h 415904"/>
                <a:gd name="connsiteX4" fmla="*/ 71116 w 83344"/>
                <a:gd name="connsiteY4" fmla="*/ 958 h 415904"/>
                <a:gd name="connsiteX5" fmla="*/ 82413 w 83344"/>
                <a:gd name="connsiteY5" fmla="*/ 23710 h 415904"/>
                <a:gd name="connsiteX6" fmla="*/ 81911 w 83344"/>
                <a:gd name="connsiteY6" fmla="*/ 25132 h 415904"/>
                <a:gd name="connsiteX7" fmla="*/ 50955 w 83344"/>
                <a:gd name="connsiteY7" fmla="*/ 392841 h 415904"/>
                <a:gd name="connsiteX8" fmla="*/ 38754 w 83344"/>
                <a:gd name="connsiteY8" fmla="*/ 415177 h 415904"/>
                <a:gd name="connsiteX9" fmla="*/ 33670 w 83344"/>
                <a:gd name="connsiteY9" fmla="*/ 415905 h 41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344" h="415904">
                  <a:moveTo>
                    <a:pt x="33670" y="415873"/>
                  </a:moveTo>
                  <a:cubicBezTo>
                    <a:pt x="25681" y="415866"/>
                    <a:pt x="18652" y="410597"/>
                    <a:pt x="16404" y="402932"/>
                  </a:cubicBezTo>
                  <a:cubicBezTo>
                    <a:pt x="-29703" y="245547"/>
                    <a:pt x="34635" y="50507"/>
                    <a:pt x="48002" y="13042"/>
                  </a:cubicBezTo>
                  <a:lnTo>
                    <a:pt x="48288" y="12229"/>
                  </a:lnTo>
                  <a:cubicBezTo>
                    <a:pt x="51479" y="2813"/>
                    <a:pt x="61700" y="-2234"/>
                    <a:pt x="71116" y="958"/>
                  </a:cubicBezTo>
                  <a:cubicBezTo>
                    <a:pt x="80502" y="4139"/>
                    <a:pt x="85552" y="14309"/>
                    <a:pt x="82413" y="23710"/>
                  </a:cubicBezTo>
                  <a:lnTo>
                    <a:pt x="81911" y="25132"/>
                  </a:lnTo>
                  <a:cubicBezTo>
                    <a:pt x="69211" y="60794"/>
                    <a:pt x="7972" y="246112"/>
                    <a:pt x="50955" y="392841"/>
                  </a:cubicBezTo>
                  <a:cubicBezTo>
                    <a:pt x="53753" y="402378"/>
                    <a:pt x="48291" y="412378"/>
                    <a:pt x="38754" y="415177"/>
                  </a:cubicBezTo>
                  <a:cubicBezTo>
                    <a:pt x="37103" y="415661"/>
                    <a:pt x="35391" y="415906"/>
                    <a:pt x="33670" y="41590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58F51D7-368E-D7BF-5253-0681C8E3DC79}"/>
                </a:ext>
              </a:extLst>
            </p:cNvPr>
            <p:cNvSpPr/>
            <p:nvPr/>
          </p:nvSpPr>
          <p:spPr>
            <a:xfrm>
              <a:off x="4924373" y="5890505"/>
              <a:ext cx="36504" cy="219756"/>
            </a:xfrm>
            <a:custGeom>
              <a:avLst/>
              <a:gdLst>
                <a:gd name="connsiteX0" fmla="*/ 30280 w 48283"/>
                <a:gd name="connsiteY0" fmla="*/ 290671 h 290670"/>
                <a:gd name="connsiteX1" fmla="*/ 13212 w 48283"/>
                <a:gd name="connsiteY1" fmla="*/ 278371 h 290670"/>
                <a:gd name="connsiteX2" fmla="*/ 13630 w 48283"/>
                <a:gd name="connsiteY2" fmla="*/ 10915 h 290670"/>
                <a:gd name="connsiteX3" fmla="*/ 37269 w 48283"/>
                <a:gd name="connsiteY3" fmla="*/ 1460 h 290670"/>
                <a:gd name="connsiteX4" fmla="*/ 46936 w 48283"/>
                <a:gd name="connsiteY4" fmla="*/ 24580 h 290670"/>
                <a:gd name="connsiteX5" fmla="*/ 47711 w 48283"/>
                <a:gd name="connsiteY5" fmla="*/ 268166 h 290670"/>
                <a:gd name="connsiteX6" fmla="*/ 34754 w 48283"/>
                <a:gd name="connsiteY6" fmla="*/ 290102 h 290670"/>
                <a:gd name="connsiteX7" fmla="*/ 30280 w 48283"/>
                <a:gd name="connsiteY7" fmla="*/ 290670 h 2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83" h="290670">
                  <a:moveTo>
                    <a:pt x="30280" y="290671"/>
                  </a:moveTo>
                  <a:cubicBezTo>
                    <a:pt x="22538" y="290668"/>
                    <a:pt x="15664" y="285715"/>
                    <a:pt x="13212" y="278371"/>
                  </a:cubicBezTo>
                  <a:cubicBezTo>
                    <a:pt x="11033" y="271837"/>
                    <a:pt x="-15656" y="82308"/>
                    <a:pt x="13630" y="10915"/>
                  </a:cubicBezTo>
                  <a:cubicBezTo>
                    <a:pt x="17547" y="1777"/>
                    <a:pt x="28130" y="-2456"/>
                    <a:pt x="37269" y="1460"/>
                  </a:cubicBezTo>
                  <a:cubicBezTo>
                    <a:pt x="46207" y="5291"/>
                    <a:pt x="50487" y="15528"/>
                    <a:pt x="46936" y="24580"/>
                  </a:cubicBezTo>
                  <a:cubicBezTo>
                    <a:pt x="24076" y="80302"/>
                    <a:pt x="43507" y="247389"/>
                    <a:pt x="47711" y="268166"/>
                  </a:cubicBezTo>
                  <a:cubicBezTo>
                    <a:pt x="50190" y="277802"/>
                    <a:pt x="44389" y="287623"/>
                    <a:pt x="34754" y="290102"/>
                  </a:cubicBezTo>
                  <a:cubicBezTo>
                    <a:pt x="33292" y="290478"/>
                    <a:pt x="31789" y="290669"/>
                    <a:pt x="30280" y="29067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E79F4FB-7B1F-A02C-0DE1-666AC25FB923}"/>
                </a:ext>
              </a:extLst>
            </p:cNvPr>
            <p:cNvSpPr/>
            <p:nvPr/>
          </p:nvSpPr>
          <p:spPr>
            <a:xfrm>
              <a:off x="4949895" y="5510896"/>
              <a:ext cx="84045" cy="338609"/>
            </a:xfrm>
            <a:custGeom>
              <a:avLst/>
              <a:gdLst>
                <a:gd name="connsiteX0" fmla="*/ 93163 w 111165"/>
                <a:gd name="connsiteY0" fmla="*/ 447876 h 447876"/>
                <a:gd name="connsiteX1" fmla="*/ 76202 w 111165"/>
                <a:gd name="connsiteY1" fmla="*/ 435919 h 447876"/>
                <a:gd name="connsiteX2" fmla="*/ 73662 w 111165"/>
                <a:gd name="connsiteY2" fmla="*/ 431296 h 447876"/>
                <a:gd name="connsiteX3" fmla="*/ 20894 w 111165"/>
                <a:gd name="connsiteY3" fmla="*/ 13313 h 447876"/>
                <a:gd name="connsiteX4" fmla="*/ 42967 w 111165"/>
                <a:gd name="connsiteY4" fmla="*/ 627 h 447876"/>
                <a:gd name="connsiteX5" fmla="*/ 55653 w 111165"/>
                <a:gd name="connsiteY5" fmla="*/ 22700 h 447876"/>
                <a:gd name="connsiteX6" fmla="*/ 55469 w 111165"/>
                <a:gd name="connsiteY6" fmla="*/ 23334 h 447876"/>
                <a:gd name="connsiteX7" fmla="*/ 105107 w 111165"/>
                <a:gd name="connsiteY7" fmla="*/ 413783 h 447876"/>
                <a:gd name="connsiteX8" fmla="*/ 111165 w 111165"/>
                <a:gd name="connsiteY8" fmla="*/ 429868 h 447876"/>
                <a:gd name="connsiteX9" fmla="*/ 93169 w 111165"/>
                <a:gd name="connsiteY9" fmla="*/ 447876 h 447876"/>
                <a:gd name="connsiteX10" fmla="*/ 93163 w 111165"/>
                <a:gd name="connsiteY10" fmla="*/ 447876 h 447876"/>
                <a:gd name="connsiteX11" fmla="*/ 75167 w 111165"/>
                <a:gd name="connsiteY11" fmla="*/ 429937 h 447876"/>
                <a:gd name="connsiteX12" fmla="*/ 75167 w 111165"/>
                <a:gd name="connsiteY12" fmla="*/ 429937 h 447876"/>
                <a:gd name="connsiteX13" fmla="*/ 75167 w 111165"/>
                <a:gd name="connsiteY13" fmla="*/ 429899 h 447876"/>
                <a:gd name="connsiteX14" fmla="*/ 75167 w 111165"/>
                <a:gd name="connsiteY14" fmla="*/ 429899 h 44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165" h="447876">
                  <a:moveTo>
                    <a:pt x="93163" y="447876"/>
                  </a:moveTo>
                  <a:cubicBezTo>
                    <a:pt x="85550" y="447875"/>
                    <a:pt x="78760" y="443088"/>
                    <a:pt x="76202" y="435919"/>
                  </a:cubicBezTo>
                  <a:cubicBezTo>
                    <a:pt x="75656" y="434871"/>
                    <a:pt x="74780" y="433328"/>
                    <a:pt x="73662" y="431296"/>
                  </a:cubicBezTo>
                  <a:cubicBezTo>
                    <a:pt x="-1173" y="296924"/>
                    <a:pt x="-19416" y="152385"/>
                    <a:pt x="20894" y="13313"/>
                  </a:cubicBezTo>
                  <a:cubicBezTo>
                    <a:pt x="23486" y="3715"/>
                    <a:pt x="33368" y="-1965"/>
                    <a:pt x="42967" y="627"/>
                  </a:cubicBezTo>
                  <a:cubicBezTo>
                    <a:pt x="52565" y="3219"/>
                    <a:pt x="58245" y="13101"/>
                    <a:pt x="55653" y="22700"/>
                  </a:cubicBezTo>
                  <a:cubicBezTo>
                    <a:pt x="55596" y="22913"/>
                    <a:pt x="55534" y="23124"/>
                    <a:pt x="55469" y="23334"/>
                  </a:cubicBezTo>
                  <a:cubicBezTo>
                    <a:pt x="17890" y="152976"/>
                    <a:pt x="35054" y="287996"/>
                    <a:pt x="105107" y="413783"/>
                  </a:cubicBezTo>
                  <a:cubicBezTo>
                    <a:pt x="108618" y="418458"/>
                    <a:pt x="110719" y="424038"/>
                    <a:pt x="111165" y="429868"/>
                  </a:cubicBezTo>
                  <a:cubicBezTo>
                    <a:pt x="111169" y="439810"/>
                    <a:pt x="103112" y="447873"/>
                    <a:pt x="93169" y="447876"/>
                  </a:cubicBezTo>
                  <a:cubicBezTo>
                    <a:pt x="93167" y="447876"/>
                    <a:pt x="93165" y="447876"/>
                    <a:pt x="93163" y="447876"/>
                  </a:cubicBezTo>
                  <a:close/>
                  <a:moveTo>
                    <a:pt x="75167" y="429937"/>
                  </a:moveTo>
                  <a:lnTo>
                    <a:pt x="75167" y="429937"/>
                  </a:lnTo>
                  <a:close/>
                  <a:moveTo>
                    <a:pt x="75167" y="429899"/>
                  </a:moveTo>
                  <a:lnTo>
                    <a:pt x="75167" y="4298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9D9B6777-8836-CCF7-499D-71F85ABE0561}"/>
                </a:ext>
              </a:extLst>
            </p:cNvPr>
            <p:cNvSpPr/>
            <p:nvPr/>
          </p:nvSpPr>
          <p:spPr>
            <a:xfrm>
              <a:off x="4990445" y="5317140"/>
              <a:ext cx="43615" cy="260269"/>
            </a:xfrm>
            <a:custGeom>
              <a:avLst/>
              <a:gdLst>
                <a:gd name="connsiteX0" fmla="*/ 39515 w 57689"/>
                <a:gd name="connsiteY0" fmla="*/ 344257 h 344256"/>
                <a:gd name="connsiteX1" fmla="*/ 21530 w 57689"/>
                <a:gd name="connsiteY1" fmla="*/ 326238 h 344256"/>
                <a:gd name="connsiteX2" fmla="*/ 21608 w 57689"/>
                <a:gd name="connsiteY2" fmla="*/ 324572 h 344256"/>
                <a:gd name="connsiteX3" fmla="*/ 18217 w 57689"/>
                <a:gd name="connsiteY3" fmla="*/ 303801 h 344256"/>
                <a:gd name="connsiteX4" fmla="*/ 23735 w 57689"/>
                <a:gd name="connsiteY4" fmla="*/ 9384 h 344256"/>
                <a:gd name="connsiteX5" fmla="*/ 48157 w 57689"/>
                <a:gd name="connsiteY5" fmla="*/ 2202 h 344256"/>
                <a:gd name="connsiteX6" fmla="*/ 55339 w 57689"/>
                <a:gd name="connsiteY6" fmla="*/ 26624 h 344256"/>
                <a:gd name="connsiteX7" fmla="*/ 53695 w 57689"/>
                <a:gd name="connsiteY7" fmla="*/ 297654 h 344256"/>
                <a:gd name="connsiteX8" fmla="*/ 54514 w 57689"/>
                <a:gd name="connsiteY8" fmla="*/ 336231 h 344256"/>
                <a:gd name="connsiteX9" fmla="*/ 39515 w 57689"/>
                <a:gd name="connsiteY9" fmla="*/ 344257 h 344256"/>
                <a:gd name="connsiteX10" fmla="*/ 24497 w 57689"/>
                <a:gd name="connsiteY10" fmla="*/ 316349 h 344256"/>
                <a:gd name="connsiteX11" fmla="*/ 24497 w 57689"/>
                <a:gd name="connsiteY11" fmla="*/ 316349 h 344256"/>
                <a:gd name="connsiteX12" fmla="*/ 24497 w 57689"/>
                <a:gd name="connsiteY12" fmla="*/ 316349 h 344256"/>
                <a:gd name="connsiteX13" fmla="*/ 24497 w 57689"/>
                <a:gd name="connsiteY13" fmla="*/ 316349 h 344256"/>
                <a:gd name="connsiteX14" fmla="*/ 24497 w 57689"/>
                <a:gd name="connsiteY14" fmla="*/ 316349 h 344256"/>
                <a:gd name="connsiteX15" fmla="*/ 24497 w 57689"/>
                <a:gd name="connsiteY15" fmla="*/ 316349 h 344256"/>
                <a:gd name="connsiteX16" fmla="*/ 24497 w 57689"/>
                <a:gd name="connsiteY16" fmla="*/ 316349 h 344256"/>
                <a:gd name="connsiteX17" fmla="*/ 24497 w 57689"/>
                <a:gd name="connsiteY17" fmla="*/ 316349 h 34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689" h="344256">
                  <a:moveTo>
                    <a:pt x="39515" y="344257"/>
                  </a:moveTo>
                  <a:cubicBezTo>
                    <a:pt x="29573" y="344248"/>
                    <a:pt x="21520" y="336181"/>
                    <a:pt x="21530" y="326238"/>
                  </a:cubicBezTo>
                  <a:cubicBezTo>
                    <a:pt x="21530" y="325682"/>
                    <a:pt x="21556" y="325126"/>
                    <a:pt x="21608" y="324572"/>
                  </a:cubicBezTo>
                  <a:cubicBezTo>
                    <a:pt x="21227" y="321156"/>
                    <a:pt x="19703" y="312342"/>
                    <a:pt x="18217" y="303801"/>
                  </a:cubicBezTo>
                  <a:cubicBezTo>
                    <a:pt x="7022" y="239247"/>
                    <a:pt x="-19190" y="88060"/>
                    <a:pt x="23735" y="9384"/>
                  </a:cubicBezTo>
                  <a:cubicBezTo>
                    <a:pt x="28496" y="656"/>
                    <a:pt x="39430" y="-2559"/>
                    <a:pt x="48157" y="2202"/>
                  </a:cubicBezTo>
                  <a:cubicBezTo>
                    <a:pt x="56885" y="6963"/>
                    <a:pt x="60100" y="17897"/>
                    <a:pt x="55339" y="26624"/>
                  </a:cubicBezTo>
                  <a:cubicBezTo>
                    <a:pt x="18433" y="94283"/>
                    <a:pt x="44049" y="242035"/>
                    <a:pt x="53695" y="297654"/>
                  </a:cubicBezTo>
                  <a:cubicBezTo>
                    <a:pt x="58546" y="325651"/>
                    <a:pt x="59168" y="329252"/>
                    <a:pt x="54514" y="336231"/>
                  </a:cubicBezTo>
                  <a:cubicBezTo>
                    <a:pt x="51177" y="341253"/>
                    <a:pt x="45545" y="344267"/>
                    <a:pt x="39515" y="344257"/>
                  </a:cubicBez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  <a:moveTo>
                    <a:pt x="24497" y="316349"/>
                  </a:moveTo>
                  <a:lnTo>
                    <a:pt x="24497" y="31634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2D1B437-3306-6A60-C36F-99F29687040D}"/>
                </a:ext>
              </a:extLst>
            </p:cNvPr>
            <p:cNvSpPr/>
            <p:nvPr/>
          </p:nvSpPr>
          <p:spPr>
            <a:xfrm>
              <a:off x="5019890" y="5149607"/>
              <a:ext cx="73254" cy="219951"/>
            </a:xfrm>
            <a:custGeom>
              <a:avLst/>
              <a:gdLst>
                <a:gd name="connsiteX0" fmla="*/ 42237 w 96893"/>
                <a:gd name="connsiteY0" fmla="*/ 290928 h 290927"/>
                <a:gd name="connsiteX1" fmla="*/ 25682 w 96893"/>
                <a:gd name="connsiteY1" fmla="*/ 279999 h 290927"/>
                <a:gd name="connsiteX2" fmla="*/ 68018 w 96893"/>
                <a:gd name="connsiteY2" fmla="*/ 3654 h 290927"/>
                <a:gd name="connsiteX3" fmla="*/ 93240 w 96893"/>
                <a:gd name="connsiteY3" fmla="*/ 7133 h 290927"/>
                <a:gd name="connsiteX4" fmla="*/ 89760 w 96893"/>
                <a:gd name="connsiteY4" fmla="*/ 32355 h 290927"/>
                <a:gd name="connsiteX5" fmla="*/ 58798 w 96893"/>
                <a:gd name="connsiteY5" fmla="*/ 265871 h 290927"/>
                <a:gd name="connsiteX6" fmla="*/ 49265 w 96893"/>
                <a:gd name="connsiteY6" fmla="*/ 289487 h 290927"/>
                <a:gd name="connsiteX7" fmla="*/ 42237 w 96893"/>
                <a:gd name="connsiteY7" fmla="*/ 290921 h 29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93" h="290927">
                  <a:moveTo>
                    <a:pt x="42237" y="290928"/>
                  </a:moveTo>
                  <a:cubicBezTo>
                    <a:pt x="35028" y="290930"/>
                    <a:pt x="28513" y="286629"/>
                    <a:pt x="25682" y="279999"/>
                  </a:cubicBezTo>
                  <a:cubicBezTo>
                    <a:pt x="22463" y="272462"/>
                    <a:pt x="-51787" y="94408"/>
                    <a:pt x="68018" y="3654"/>
                  </a:cubicBezTo>
                  <a:cubicBezTo>
                    <a:pt x="75944" y="-2350"/>
                    <a:pt x="87236" y="-792"/>
                    <a:pt x="93240" y="7133"/>
                  </a:cubicBezTo>
                  <a:cubicBezTo>
                    <a:pt x="99244" y="15059"/>
                    <a:pt x="97686" y="26351"/>
                    <a:pt x="89760" y="32355"/>
                  </a:cubicBezTo>
                  <a:cubicBezTo>
                    <a:pt x="-7579" y="106092"/>
                    <a:pt x="58118" y="264283"/>
                    <a:pt x="58798" y="265871"/>
                  </a:cubicBezTo>
                  <a:cubicBezTo>
                    <a:pt x="62687" y="275025"/>
                    <a:pt x="58419" y="285598"/>
                    <a:pt x="49265" y="289487"/>
                  </a:cubicBezTo>
                  <a:cubicBezTo>
                    <a:pt x="47043" y="290432"/>
                    <a:pt x="44652" y="290919"/>
                    <a:pt x="42237" y="29092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5990537-69EC-5E70-94BE-C0F03292B09E}"/>
                </a:ext>
              </a:extLst>
            </p:cNvPr>
            <p:cNvSpPr/>
            <p:nvPr/>
          </p:nvSpPr>
          <p:spPr>
            <a:xfrm>
              <a:off x="5065920" y="5198735"/>
              <a:ext cx="91487" cy="56703"/>
            </a:xfrm>
            <a:custGeom>
              <a:avLst/>
              <a:gdLst>
                <a:gd name="connsiteX0" fmla="*/ 67752 w 121009"/>
                <a:gd name="connsiteY0" fmla="*/ 75001 h 75000"/>
                <a:gd name="connsiteX1" fmla="*/ 65885 w 121009"/>
                <a:gd name="connsiteY1" fmla="*/ 74963 h 75000"/>
                <a:gd name="connsiteX2" fmla="*/ 2341 w 121009"/>
                <a:gd name="connsiteY2" fmla="*/ 26874 h 75000"/>
                <a:gd name="connsiteX3" fmla="*/ 9132 w 121009"/>
                <a:gd name="connsiteY3" fmla="*/ 2341 h 75000"/>
                <a:gd name="connsiteX4" fmla="*/ 33666 w 121009"/>
                <a:gd name="connsiteY4" fmla="*/ 9132 h 75000"/>
                <a:gd name="connsiteX5" fmla="*/ 67358 w 121009"/>
                <a:gd name="connsiteY5" fmla="*/ 38977 h 75000"/>
                <a:gd name="connsiteX6" fmla="*/ 88078 w 121009"/>
                <a:gd name="connsiteY6" fmla="*/ 22925 h 75000"/>
                <a:gd name="connsiteX7" fmla="*/ 113078 w 121009"/>
                <a:gd name="connsiteY7" fmla="*/ 18079 h 75000"/>
                <a:gd name="connsiteX8" fmla="*/ 117923 w 121009"/>
                <a:gd name="connsiteY8" fmla="*/ 43080 h 75000"/>
                <a:gd name="connsiteX9" fmla="*/ 67752 w 121009"/>
                <a:gd name="connsiteY9" fmla="*/ 75001 h 7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009" h="75000">
                  <a:moveTo>
                    <a:pt x="67752" y="75001"/>
                  </a:moveTo>
                  <a:cubicBezTo>
                    <a:pt x="67117" y="75001"/>
                    <a:pt x="66482" y="75001"/>
                    <a:pt x="65885" y="74963"/>
                  </a:cubicBezTo>
                  <a:cubicBezTo>
                    <a:pt x="29722" y="73515"/>
                    <a:pt x="5033" y="31649"/>
                    <a:pt x="2341" y="26874"/>
                  </a:cubicBezTo>
                  <a:cubicBezTo>
                    <a:pt x="-2558" y="18224"/>
                    <a:pt x="482" y="7240"/>
                    <a:pt x="9132" y="2341"/>
                  </a:cubicBezTo>
                  <a:cubicBezTo>
                    <a:pt x="17782" y="-2558"/>
                    <a:pt x="28766" y="482"/>
                    <a:pt x="33666" y="9132"/>
                  </a:cubicBezTo>
                  <a:cubicBezTo>
                    <a:pt x="39126" y="18657"/>
                    <a:pt x="54544" y="38514"/>
                    <a:pt x="67358" y="38977"/>
                  </a:cubicBezTo>
                  <a:cubicBezTo>
                    <a:pt x="75207" y="39346"/>
                    <a:pt x="83017" y="30405"/>
                    <a:pt x="88078" y="22925"/>
                  </a:cubicBezTo>
                  <a:cubicBezTo>
                    <a:pt x="93644" y="14683"/>
                    <a:pt x="104837" y="12514"/>
                    <a:pt x="113078" y="18079"/>
                  </a:cubicBezTo>
                  <a:cubicBezTo>
                    <a:pt x="121320" y="23645"/>
                    <a:pt x="123489" y="34838"/>
                    <a:pt x="117923" y="43080"/>
                  </a:cubicBezTo>
                  <a:cubicBezTo>
                    <a:pt x="100271" y="69165"/>
                    <a:pt x="81221" y="75001"/>
                    <a:pt x="67752" y="7500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AA29CC3-D2A6-C7C4-40B7-4938C45DE18D}"/>
                </a:ext>
              </a:extLst>
            </p:cNvPr>
            <p:cNvSpPr/>
            <p:nvPr/>
          </p:nvSpPr>
          <p:spPr>
            <a:xfrm>
              <a:off x="5023331" y="4827133"/>
              <a:ext cx="88803" cy="388746"/>
            </a:xfrm>
            <a:custGeom>
              <a:avLst/>
              <a:gdLst>
                <a:gd name="connsiteX0" fmla="*/ 99344 w 117459"/>
                <a:gd name="connsiteY0" fmla="*/ 514191 h 514191"/>
                <a:gd name="connsiteX1" fmla="*/ 81355 w 117459"/>
                <a:gd name="connsiteY1" fmla="*/ 497218 h 514191"/>
                <a:gd name="connsiteX2" fmla="*/ 72649 w 117459"/>
                <a:gd name="connsiteY2" fmla="*/ 463455 h 514191"/>
                <a:gd name="connsiteX3" fmla="*/ 7079 w 117459"/>
                <a:gd name="connsiteY3" fmla="*/ 12922 h 514191"/>
                <a:gd name="connsiteX4" fmla="*/ 29425 w 117459"/>
                <a:gd name="connsiteY4" fmla="*/ 737 h 514191"/>
                <a:gd name="connsiteX5" fmla="*/ 41610 w 117459"/>
                <a:gd name="connsiteY5" fmla="*/ 23082 h 514191"/>
                <a:gd name="connsiteX6" fmla="*/ 107441 w 117459"/>
                <a:gd name="connsiteY6" fmla="*/ 454215 h 514191"/>
                <a:gd name="connsiteX7" fmla="*/ 116788 w 117459"/>
                <a:gd name="connsiteY7" fmla="*/ 500570 h 514191"/>
                <a:gd name="connsiteX8" fmla="*/ 99344 w 117459"/>
                <a:gd name="connsiteY8" fmla="*/ 514191 h 514191"/>
                <a:gd name="connsiteX9" fmla="*/ 81863 w 117459"/>
                <a:gd name="connsiteY9" fmla="*/ 491858 h 514191"/>
                <a:gd name="connsiteX10" fmla="*/ 81863 w 117459"/>
                <a:gd name="connsiteY10" fmla="*/ 491858 h 514191"/>
                <a:gd name="connsiteX11" fmla="*/ 81863 w 117459"/>
                <a:gd name="connsiteY11" fmla="*/ 491858 h 514191"/>
                <a:gd name="connsiteX12" fmla="*/ 81863 w 117459"/>
                <a:gd name="connsiteY12" fmla="*/ 491858 h 5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" h="514191">
                  <a:moveTo>
                    <a:pt x="99344" y="514191"/>
                  </a:moveTo>
                  <a:cubicBezTo>
                    <a:pt x="89798" y="514194"/>
                    <a:pt x="81907" y="506748"/>
                    <a:pt x="81355" y="497218"/>
                  </a:cubicBezTo>
                  <a:cubicBezTo>
                    <a:pt x="80529" y="493077"/>
                    <a:pt x="76694" y="478663"/>
                    <a:pt x="72649" y="463455"/>
                  </a:cubicBezTo>
                  <a:cubicBezTo>
                    <a:pt x="28872" y="298736"/>
                    <a:pt x="-18156" y="98666"/>
                    <a:pt x="7079" y="12922"/>
                  </a:cubicBezTo>
                  <a:cubicBezTo>
                    <a:pt x="9885" y="3387"/>
                    <a:pt x="19889" y="-2069"/>
                    <a:pt x="29425" y="737"/>
                  </a:cubicBezTo>
                  <a:cubicBezTo>
                    <a:pt x="38960" y="3542"/>
                    <a:pt x="44416" y="13547"/>
                    <a:pt x="41610" y="23082"/>
                  </a:cubicBezTo>
                  <a:cubicBezTo>
                    <a:pt x="16001" y="110153"/>
                    <a:pt x="84822" y="369113"/>
                    <a:pt x="107441" y="454215"/>
                  </a:cubicBezTo>
                  <a:cubicBezTo>
                    <a:pt x="118235" y="494804"/>
                    <a:pt x="118235" y="494804"/>
                    <a:pt x="116788" y="500570"/>
                  </a:cubicBezTo>
                  <a:cubicBezTo>
                    <a:pt x="114780" y="508571"/>
                    <a:pt x="107593" y="514183"/>
                    <a:pt x="99344" y="514191"/>
                  </a:cubicBez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  <a:moveTo>
                    <a:pt x="81863" y="491858"/>
                  </a:moveTo>
                  <a:lnTo>
                    <a:pt x="81863" y="4918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DCFA53-14A4-E11A-4FED-F42B836F0768}"/>
                </a:ext>
              </a:extLst>
            </p:cNvPr>
            <p:cNvSpPr/>
            <p:nvPr/>
          </p:nvSpPr>
          <p:spPr>
            <a:xfrm>
              <a:off x="4700997" y="4813286"/>
              <a:ext cx="133170" cy="578985"/>
            </a:xfrm>
            <a:custGeom>
              <a:avLst/>
              <a:gdLst>
                <a:gd name="connsiteX0" fmla="*/ 38743 w 176143"/>
                <a:gd name="connsiteY0" fmla="*/ 765807 h 765819"/>
                <a:gd name="connsiteX1" fmla="*/ 27052 w 176143"/>
                <a:gd name="connsiteY1" fmla="*/ 761482 h 765819"/>
                <a:gd name="connsiteX2" fmla="*/ 27 w 176143"/>
                <a:gd name="connsiteY2" fmla="*/ 719388 h 765819"/>
                <a:gd name="connsiteX3" fmla="*/ 18943 w 176143"/>
                <a:gd name="connsiteY3" fmla="*/ 683612 h 765819"/>
                <a:gd name="connsiteX4" fmla="*/ 35263 w 176143"/>
                <a:gd name="connsiteY4" fmla="*/ 660918 h 765819"/>
                <a:gd name="connsiteX5" fmla="*/ 31891 w 176143"/>
                <a:gd name="connsiteY5" fmla="*/ 616931 h 765819"/>
                <a:gd name="connsiteX6" fmla="*/ 23591 w 176143"/>
                <a:gd name="connsiteY6" fmla="*/ 595569 h 765819"/>
                <a:gd name="connsiteX7" fmla="*/ 24081 w 176143"/>
                <a:gd name="connsiteY7" fmla="*/ 567115 h 765819"/>
                <a:gd name="connsiteX8" fmla="*/ 76315 w 176143"/>
                <a:gd name="connsiteY8" fmla="*/ 295430 h 765819"/>
                <a:gd name="connsiteX9" fmla="*/ 144756 w 176143"/>
                <a:gd name="connsiteY9" fmla="*/ 3965 h 765819"/>
                <a:gd name="connsiteX10" fmla="*/ 154281 w 176143"/>
                <a:gd name="connsiteY10" fmla="*/ 422 h 765819"/>
                <a:gd name="connsiteX11" fmla="*/ 154585 w 176143"/>
                <a:gd name="connsiteY11" fmla="*/ 358 h 765819"/>
                <a:gd name="connsiteX12" fmla="*/ 175788 w 176143"/>
                <a:gd name="connsiteY12" fmla="*/ 14443 h 765819"/>
                <a:gd name="connsiteX13" fmla="*/ 170454 w 176143"/>
                <a:gd name="connsiteY13" fmla="*/ 31549 h 765819"/>
                <a:gd name="connsiteX14" fmla="*/ 164739 w 176143"/>
                <a:gd name="connsiteY14" fmla="*/ 35112 h 765819"/>
                <a:gd name="connsiteX15" fmla="*/ 111983 w 176143"/>
                <a:gd name="connsiteY15" fmla="*/ 300428 h 765819"/>
                <a:gd name="connsiteX16" fmla="*/ 57830 w 176143"/>
                <a:gd name="connsiteY16" fmla="*/ 579688 h 765819"/>
                <a:gd name="connsiteX17" fmla="*/ 57043 w 176143"/>
                <a:gd name="connsiteY17" fmla="*/ 581771 h 765819"/>
                <a:gd name="connsiteX18" fmla="*/ 58066 w 176143"/>
                <a:gd name="connsiteY18" fmla="*/ 585117 h 765819"/>
                <a:gd name="connsiteX19" fmla="*/ 64810 w 176143"/>
                <a:gd name="connsiteY19" fmla="*/ 602307 h 765819"/>
                <a:gd name="connsiteX20" fmla="*/ 69724 w 176143"/>
                <a:gd name="connsiteY20" fmla="*/ 671388 h 765819"/>
                <a:gd name="connsiteX21" fmla="*/ 44407 w 176143"/>
                <a:gd name="connsiteY21" fmla="*/ 709076 h 765819"/>
                <a:gd name="connsiteX22" fmla="*/ 36152 w 176143"/>
                <a:gd name="connsiteY22" fmla="*/ 718264 h 765819"/>
                <a:gd name="connsiteX23" fmla="*/ 50471 w 176143"/>
                <a:gd name="connsiteY23" fmla="*/ 734139 h 765819"/>
                <a:gd name="connsiteX24" fmla="*/ 52445 w 176143"/>
                <a:gd name="connsiteY24" fmla="*/ 759522 h 765819"/>
                <a:gd name="connsiteX25" fmla="*/ 38762 w 176143"/>
                <a:gd name="connsiteY25" fmla="*/ 765819 h 76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143" h="765819">
                  <a:moveTo>
                    <a:pt x="38743" y="765807"/>
                  </a:moveTo>
                  <a:cubicBezTo>
                    <a:pt x="34454" y="765810"/>
                    <a:pt x="30306" y="764276"/>
                    <a:pt x="27052" y="761482"/>
                  </a:cubicBezTo>
                  <a:cubicBezTo>
                    <a:pt x="8885" y="745950"/>
                    <a:pt x="554" y="732971"/>
                    <a:pt x="27" y="719388"/>
                  </a:cubicBezTo>
                  <a:cubicBezTo>
                    <a:pt x="-609" y="703145"/>
                    <a:pt x="10237" y="692312"/>
                    <a:pt x="18943" y="683612"/>
                  </a:cubicBezTo>
                  <a:cubicBezTo>
                    <a:pt x="26198" y="677533"/>
                    <a:pt x="31809" y="669730"/>
                    <a:pt x="35263" y="660918"/>
                  </a:cubicBezTo>
                  <a:cubicBezTo>
                    <a:pt x="41835" y="639327"/>
                    <a:pt x="38305" y="631371"/>
                    <a:pt x="31891" y="616931"/>
                  </a:cubicBezTo>
                  <a:cubicBezTo>
                    <a:pt x="28664" y="609998"/>
                    <a:pt x="25892" y="602862"/>
                    <a:pt x="23591" y="595569"/>
                  </a:cubicBezTo>
                  <a:cubicBezTo>
                    <a:pt x="19625" y="586461"/>
                    <a:pt x="19803" y="576081"/>
                    <a:pt x="24081" y="567115"/>
                  </a:cubicBezTo>
                  <a:cubicBezTo>
                    <a:pt x="29649" y="552186"/>
                    <a:pt x="46597" y="506752"/>
                    <a:pt x="76315" y="295430"/>
                  </a:cubicBezTo>
                  <a:cubicBezTo>
                    <a:pt x="114485" y="24000"/>
                    <a:pt x="134926" y="10474"/>
                    <a:pt x="144756" y="3965"/>
                  </a:cubicBezTo>
                  <a:cubicBezTo>
                    <a:pt x="147617" y="2070"/>
                    <a:pt x="150876" y="858"/>
                    <a:pt x="154281" y="422"/>
                  </a:cubicBezTo>
                  <a:lnTo>
                    <a:pt x="154585" y="358"/>
                  </a:lnTo>
                  <a:cubicBezTo>
                    <a:pt x="164329" y="-1605"/>
                    <a:pt x="173821" y="4700"/>
                    <a:pt x="175788" y="14443"/>
                  </a:cubicBezTo>
                  <a:cubicBezTo>
                    <a:pt x="177019" y="20680"/>
                    <a:pt x="175012" y="27117"/>
                    <a:pt x="170454" y="31549"/>
                  </a:cubicBezTo>
                  <a:cubicBezTo>
                    <a:pt x="168797" y="33095"/>
                    <a:pt x="166856" y="34304"/>
                    <a:pt x="164739" y="35112"/>
                  </a:cubicBezTo>
                  <a:cubicBezTo>
                    <a:pt x="158802" y="46136"/>
                    <a:pt x="140952" y="94415"/>
                    <a:pt x="111983" y="300428"/>
                  </a:cubicBezTo>
                  <a:cubicBezTo>
                    <a:pt x="81719" y="515642"/>
                    <a:pt x="63724" y="563845"/>
                    <a:pt x="57830" y="579688"/>
                  </a:cubicBezTo>
                  <a:cubicBezTo>
                    <a:pt x="57532" y="580495"/>
                    <a:pt x="57265" y="581167"/>
                    <a:pt x="57043" y="581771"/>
                  </a:cubicBezTo>
                  <a:cubicBezTo>
                    <a:pt x="57303" y="582672"/>
                    <a:pt x="57678" y="583752"/>
                    <a:pt x="58066" y="585117"/>
                  </a:cubicBezTo>
                  <a:cubicBezTo>
                    <a:pt x="59941" y="590986"/>
                    <a:pt x="62194" y="596728"/>
                    <a:pt x="64810" y="602307"/>
                  </a:cubicBezTo>
                  <a:cubicBezTo>
                    <a:pt x="72378" y="619344"/>
                    <a:pt x="80202" y="636952"/>
                    <a:pt x="69724" y="671388"/>
                  </a:cubicBezTo>
                  <a:cubicBezTo>
                    <a:pt x="64663" y="685917"/>
                    <a:pt x="55944" y="698897"/>
                    <a:pt x="44407" y="709076"/>
                  </a:cubicBezTo>
                  <a:cubicBezTo>
                    <a:pt x="41376" y="711875"/>
                    <a:pt x="38612" y="714951"/>
                    <a:pt x="36152" y="718264"/>
                  </a:cubicBezTo>
                  <a:cubicBezTo>
                    <a:pt x="39725" y="724526"/>
                    <a:pt x="44610" y="729941"/>
                    <a:pt x="50471" y="734139"/>
                  </a:cubicBezTo>
                  <a:cubicBezTo>
                    <a:pt x="58025" y="740604"/>
                    <a:pt x="58909" y="751968"/>
                    <a:pt x="52445" y="759522"/>
                  </a:cubicBezTo>
                  <a:cubicBezTo>
                    <a:pt x="49024" y="763520"/>
                    <a:pt x="44024" y="765821"/>
                    <a:pt x="38762" y="76581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8444B47-3CEE-6CA8-E574-E824470CED17}"/>
                </a:ext>
              </a:extLst>
            </p:cNvPr>
            <p:cNvSpPr/>
            <p:nvPr/>
          </p:nvSpPr>
          <p:spPr>
            <a:xfrm>
              <a:off x="4723266" y="5341386"/>
              <a:ext cx="296464" cy="68490"/>
            </a:xfrm>
            <a:custGeom>
              <a:avLst/>
              <a:gdLst>
                <a:gd name="connsiteX0" fmla="*/ 73836 w 392131"/>
                <a:gd name="connsiteY0" fmla="*/ 90591 h 90591"/>
                <a:gd name="connsiteX1" fmla="*/ 9599 w 392131"/>
                <a:gd name="connsiteY1" fmla="*/ 78526 h 90591"/>
                <a:gd name="connsiteX2" fmla="*/ 2087 w 392131"/>
                <a:gd name="connsiteY2" fmla="*/ 54199 h 90591"/>
                <a:gd name="connsiteX3" fmla="*/ 26414 w 392131"/>
                <a:gd name="connsiteY3" fmla="*/ 46687 h 90591"/>
                <a:gd name="connsiteX4" fmla="*/ 292333 w 392131"/>
                <a:gd name="connsiteY4" fmla="*/ 15966 h 90591"/>
                <a:gd name="connsiteX5" fmla="*/ 347502 w 392131"/>
                <a:gd name="connsiteY5" fmla="*/ 2980 h 90591"/>
                <a:gd name="connsiteX6" fmla="*/ 390510 w 392131"/>
                <a:gd name="connsiteY6" fmla="*/ 12385 h 90591"/>
                <a:gd name="connsiteX7" fmla="*/ 364698 w 392131"/>
                <a:gd name="connsiteY7" fmla="*/ 49697 h 90591"/>
                <a:gd name="connsiteX8" fmla="*/ 339996 w 392131"/>
                <a:gd name="connsiteY8" fmla="*/ 43557 h 90591"/>
                <a:gd name="connsiteX9" fmla="*/ 339018 w 392131"/>
                <a:gd name="connsiteY9" fmla="*/ 41703 h 90591"/>
                <a:gd name="connsiteX10" fmla="*/ 300918 w 392131"/>
                <a:gd name="connsiteY10" fmla="*/ 50916 h 90591"/>
                <a:gd name="connsiteX11" fmla="*/ 73836 w 392131"/>
                <a:gd name="connsiteY11" fmla="*/ 90591 h 90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131" h="90591">
                  <a:moveTo>
                    <a:pt x="73836" y="90591"/>
                  </a:moveTo>
                  <a:cubicBezTo>
                    <a:pt x="47630" y="90591"/>
                    <a:pt x="25709" y="87016"/>
                    <a:pt x="9599" y="78526"/>
                  </a:cubicBezTo>
                  <a:cubicBezTo>
                    <a:pt x="807" y="73883"/>
                    <a:pt x="-2556" y="62991"/>
                    <a:pt x="2087" y="54199"/>
                  </a:cubicBezTo>
                  <a:cubicBezTo>
                    <a:pt x="6731" y="45407"/>
                    <a:pt x="17622" y="42044"/>
                    <a:pt x="26414" y="46687"/>
                  </a:cubicBezTo>
                  <a:cubicBezTo>
                    <a:pt x="71417" y="70481"/>
                    <a:pt x="215130" y="35016"/>
                    <a:pt x="292333" y="15966"/>
                  </a:cubicBezTo>
                  <a:cubicBezTo>
                    <a:pt x="314444" y="10518"/>
                    <a:pt x="333545" y="5806"/>
                    <a:pt x="347502" y="2980"/>
                  </a:cubicBezTo>
                  <a:cubicBezTo>
                    <a:pt x="364444" y="-423"/>
                    <a:pt x="383614" y="-4297"/>
                    <a:pt x="390510" y="12385"/>
                  </a:cubicBezTo>
                  <a:cubicBezTo>
                    <a:pt x="397718" y="29828"/>
                    <a:pt x="379411" y="40845"/>
                    <a:pt x="364698" y="49697"/>
                  </a:cubicBezTo>
                  <a:cubicBezTo>
                    <a:pt x="356181" y="54820"/>
                    <a:pt x="345123" y="52071"/>
                    <a:pt x="339996" y="43557"/>
                  </a:cubicBezTo>
                  <a:cubicBezTo>
                    <a:pt x="339635" y="42958"/>
                    <a:pt x="339309" y="42339"/>
                    <a:pt x="339018" y="41703"/>
                  </a:cubicBezTo>
                  <a:cubicBezTo>
                    <a:pt x="327277" y="44420"/>
                    <a:pt x="313739" y="47760"/>
                    <a:pt x="300918" y="50916"/>
                  </a:cubicBezTo>
                  <a:cubicBezTo>
                    <a:pt x="215244" y="72055"/>
                    <a:pt x="133481" y="90591"/>
                    <a:pt x="73836" y="9059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A6E196-A7C6-9C4C-78B3-4AE729A46943}"/>
                </a:ext>
              </a:extLst>
            </p:cNvPr>
            <p:cNvSpPr/>
            <p:nvPr/>
          </p:nvSpPr>
          <p:spPr>
            <a:xfrm>
              <a:off x="4753973" y="5405325"/>
              <a:ext cx="268685" cy="165301"/>
            </a:xfrm>
            <a:custGeom>
              <a:avLst/>
              <a:gdLst>
                <a:gd name="connsiteX0" fmla="*/ 223414 w 355388"/>
                <a:gd name="connsiteY0" fmla="*/ 218642 h 218642"/>
                <a:gd name="connsiteX1" fmla="*/ 2491 w 355388"/>
                <a:gd name="connsiteY1" fmla="*/ 27132 h 218642"/>
                <a:gd name="connsiteX2" fmla="*/ 8870 w 355388"/>
                <a:gd name="connsiteY2" fmla="*/ 2491 h 218642"/>
                <a:gd name="connsiteX3" fmla="*/ 33511 w 355388"/>
                <a:gd name="connsiteY3" fmla="*/ 8870 h 218642"/>
                <a:gd name="connsiteX4" fmla="*/ 238616 w 355388"/>
                <a:gd name="connsiteY4" fmla="*/ 180599 h 218642"/>
                <a:gd name="connsiteX5" fmla="*/ 319363 w 355388"/>
                <a:gd name="connsiteY5" fmla="*/ 111594 h 218642"/>
                <a:gd name="connsiteX6" fmla="*/ 334418 w 355388"/>
                <a:gd name="connsiteY6" fmla="*/ 91342 h 218642"/>
                <a:gd name="connsiteX7" fmla="*/ 334539 w 355388"/>
                <a:gd name="connsiteY7" fmla="*/ 91324 h 218642"/>
                <a:gd name="connsiteX8" fmla="*/ 355024 w 355388"/>
                <a:gd name="connsiteY8" fmla="*/ 106659 h 218642"/>
                <a:gd name="connsiteX9" fmla="*/ 248211 w 355388"/>
                <a:gd name="connsiteY9" fmla="*/ 215302 h 218642"/>
                <a:gd name="connsiteX10" fmla="*/ 223414 w 355388"/>
                <a:gd name="connsiteY10" fmla="*/ 218642 h 21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388" h="218642">
                  <a:moveTo>
                    <a:pt x="223414" y="218642"/>
                  </a:moveTo>
                  <a:cubicBezTo>
                    <a:pt x="118468" y="218642"/>
                    <a:pt x="14791" y="48030"/>
                    <a:pt x="2491" y="27132"/>
                  </a:cubicBezTo>
                  <a:cubicBezTo>
                    <a:pt x="-2552" y="18567"/>
                    <a:pt x="304" y="7534"/>
                    <a:pt x="8870" y="2491"/>
                  </a:cubicBezTo>
                  <a:cubicBezTo>
                    <a:pt x="17436" y="-2552"/>
                    <a:pt x="28468" y="304"/>
                    <a:pt x="33511" y="8870"/>
                  </a:cubicBezTo>
                  <a:cubicBezTo>
                    <a:pt x="65712" y="63480"/>
                    <a:pt x="165356" y="200894"/>
                    <a:pt x="238616" y="180599"/>
                  </a:cubicBezTo>
                  <a:cubicBezTo>
                    <a:pt x="323116" y="157231"/>
                    <a:pt x="319560" y="113448"/>
                    <a:pt x="319363" y="111594"/>
                  </a:cubicBezTo>
                  <a:cubicBezTo>
                    <a:pt x="317927" y="101844"/>
                    <a:pt x="324668" y="92777"/>
                    <a:pt x="334418" y="91342"/>
                  </a:cubicBezTo>
                  <a:cubicBezTo>
                    <a:pt x="334458" y="91336"/>
                    <a:pt x="334499" y="91330"/>
                    <a:pt x="334539" y="91324"/>
                  </a:cubicBezTo>
                  <a:cubicBezTo>
                    <a:pt x="344417" y="89955"/>
                    <a:pt x="353556" y="96796"/>
                    <a:pt x="355024" y="106659"/>
                  </a:cubicBezTo>
                  <a:cubicBezTo>
                    <a:pt x="355488" y="109758"/>
                    <a:pt x="365013" y="182999"/>
                    <a:pt x="248211" y="215302"/>
                  </a:cubicBezTo>
                  <a:cubicBezTo>
                    <a:pt x="240134" y="217530"/>
                    <a:pt x="231792" y="218654"/>
                    <a:pt x="223414" y="2186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53EBDC1-B0CD-56B6-519F-1ED3ECD7142C}"/>
                </a:ext>
              </a:extLst>
            </p:cNvPr>
            <p:cNvSpPr/>
            <p:nvPr/>
          </p:nvSpPr>
          <p:spPr>
            <a:xfrm>
              <a:off x="4467166" y="5421559"/>
              <a:ext cx="306100" cy="402742"/>
            </a:xfrm>
            <a:custGeom>
              <a:avLst/>
              <a:gdLst>
                <a:gd name="connsiteX0" fmla="*/ 51726 w 404876"/>
                <a:gd name="connsiteY0" fmla="*/ 532679 h 532704"/>
                <a:gd name="connsiteX1" fmla="*/ 40188 w 404876"/>
                <a:gd name="connsiteY1" fmla="*/ 528418 h 532704"/>
                <a:gd name="connsiteX2" fmla="*/ 59238 w 404876"/>
                <a:gd name="connsiteY2" fmla="*/ 213128 h 532704"/>
                <a:gd name="connsiteX3" fmla="*/ 388333 w 404876"/>
                <a:gd name="connsiteY3" fmla="*/ 238 h 532704"/>
                <a:gd name="connsiteX4" fmla="*/ 404816 w 404876"/>
                <a:gd name="connsiteY4" fmla="*/ 19641 h 532704"/>
                <a:gd name="connsiteX5" fmla="*/ 385958 w 404876"/>
                <a:gd name="connsiteY5" fmla="*/ 36160 h 532704"/>
                <a:gd name="connsiteX6" fmla="*/ 91134 w 404876"/>
                <a:gd name="connsiteY6" fmla="*/ 229835 h 532704"/>
                <a:gd name="connsiteX7" fmla="*/ 63715 w 404876"/>
                <a:gd name="connsiteY7" fmla="*/ 501196 h 532704"/>
                <a:gd name="connsiteX8" fmla="*/ 65158 w 404876"/>
                <a:gd name="connsiteY8" fmla="*/ 526677 h 532704"/>
                <a:gd name="connsiteX9" fmla="*/ 51726 w 404876"/>
                <a:gd name="connsiteY9" fmla="*/ 532704 h 5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876" h="532704">
                  <a:moveTo>
                    <a:pt x="51726" y="532679"/>
                  </a:moveTo>
                  <a:cubicBezTo>
                    <a:pt x="47495" y="532681"/>
                    <a:pt x="43402" y="531170"/>
                    <a:pt x="40188" y="528418"/>
                  </a:cubicBezTo>
                  <a:cubicBezTo>
                    <a:pt x="36067" y="524907"/>
                    <a:pt x="-59355" y="439848"/>
                    <a:pt x="59238" y="213128"/>
                  </a:cubicBezTo>
                  <a:cubicBezTo>
                    <a:pt x="176630" y="-11306"/>
                    <a:pt x="379748" y="-327"/>
                    <a:pt x="388333" y="238"/>
                  </a:cubicBezTo>
                  <a:cubicBezTo>
                    <a:pt x="398242" y="1044"/>
                    <a:pt x="405622" y="9731"/>
                    <a:pt x="404816" y="19641"/>
                  </a:cubicBezTo>
                  <a:cubicBezTo>
                    <a:pt x="404028" y="29339"/>
                    <a:pt x="395675" y="36655"/>
                    <a:pt x="385958" y="36160"/>
                  </a:cubicBezTo>
                  <a:cubicBezTo>
                    <a:pt x="378268" y="35645"/>
                    <a:pt x="197300" y="26851"/>
                    <a:pt x="91134" y="229835"/>
                  </a:cubicBezTo>
                  <a:cubicBezTo>
                    <a:pt x="-12911" y="428736"/>
                    <a:pt x="62934" y="500497"/>
                    <a:pt x="63715" y="501196"/>
                  </a:cubicBezTo>
                  <a:cubicBezTo>
                    <a:pt x="71149" y="507834"/>
                    <a:pt x="71796" y="519242"/>
                    <a:pt x="65158" y="526677"/>
                  </a:cubicBezTo>
                  <a:cubicBezTo>
                    <a:pt x="61741" y="530504"/>
                    <a:pt x="56856" y="532696"/>
                    <a:pt x="51726" y="5327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15A5A34-7E27-8EE7-A13F-7B8FA784A033}"/>
                </a:ext>
              </a:extLst>
            </p:cNvPr>
            <p:cNvSpPr/>
            <p:nvPr/>
          </p:nvSpPr>
          <p:spPr>
            <a:xfrm>
              <a:off x="4483951" y="5496026"/>
              <a:ext cx="350168" cy="275379"/>
            </a:xfrm>
            <a:custGeom>
              <a:avLst/>
              <a:gdLst>
                <a:gd name="connsiteX0" fmla="*/ 17987 w 463165"/>
                <a:gd name="connsiteY0" fmla="*/ 364242 h 364242"/>
                <a:gd name="connsiteX1" fmla="*/ 0 w 463165"/>
                <a:gd name="connsiteY1" fmla="*/ 346224 h 364242"/>
                <a:gd name="connsiteX2" fmla="*/ 13357 w 463165"/>
                <a:gd name="connsiteY2" fmla="*/ 328847 h 364242"/>
                <a:gd name="connsiteX3" fmla="*/ 14729 w 463165"/>
                <a:gd name="connsiteY3" fmla="*/ 328479 h 364242"/>
                <a:gd name="connsiteX4" fmla="*/ 98479 w 463165"/>
                <a:gd name="connsiteY4" fmla="*/ 262274 h 364242"/>
                <a:gd name="connsiteX5" fmla="*/ 165872 w 463165"/>
                <a:gd name="connsiteY5" fmla="*/ 167253 h 364242"/>
                <a:gd name="connsiteX6" fmla="*/ 444789 w 463165"/>
                <a:gd name="connsiteY6" fmla="*/ 0 h 364242"/>
                <a:gd name="connsiteX7" fmla="*/ 445195 w 463165"/>
                <a:gd name="connsiteY7" fmla="*/ 0 h 364242"/>
                <a:gd name="connsiteX8" fmla="*/ 463165 w 463165"/>
                <a:gd name="connsiteY8" fmla="*/ 18035 h 364242"/>
                <a:gd name="connsiteX9" fmla="*/ 445640 w 463165"/>
                <a:gd name="connsiteY9" fmla="*/ 35998 h 364242"/>
                <a:gd name="connsiteX10" fmla="*/ 194815 w 463165"/>
                <a:gd name="connsiteY10" fmla="*/ 188652 h 364242"/>
                <a:gd name="connsiteX11" fmla="*/ 128140 w 463165"/>
                <a:gd name="connsiteY11" fmla="*/ 282632 h 364242"/>
                <a:gd name="connsiteX12" fmla="*/ 23968 w 463165"/>
                <a:gd name="connsiteY12" fmla="*/ 363277 h 364242"/>
                <a:gd name="connsiteX13" fmla="*/ 22603 w 463165"/>
                <a:gd name="connsiteY13" fmla="*/ 363645 h 364242"/>
                <a:gd name="connsiteX14" fmla="*/ 17987 w 463165"/>
                <a:gd name="connsiteY14" fmla="*/ 364242 h 3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3165" h="364242">
                  <a:moveTo>
                    <a:pt x="17987" y="364242"/>
                  </a:moveTo>
                  <a:cubicBezTo>
                    <a:pt x="8044" y="364233"/>
                    <a:pt x="-9" y="356166"/>
                    <a:pt x="0" y="346224"/>
                  </a:cubicBezTo>
                  <a:cubicBezTo>
                    <a:pt x="7" y="338076"/>
                    <a:pt x="5486" y="330949"/>
                    <a:pt x="13357" y="328847"/>
                  </a:cubicBezTo>
                  <a:lnTo>
                    <a:pt x="14729" y="328479"/>
                  </a:lnTo>
                  <a:cubicBezTo>
                    <a:pt x="61681" y="315963"/>
                    <a:pt x="61681" y="315963"/>
                    <a:pt x="98479" y="262274"/>
                  </a:cubicBezTo>
                  <a:cubicBezTo>
                    <a:pt x="113675" y="240106"/>
                    <a:pt x="134490" y="209740"/>
                    <a:pt x="165872" y="167253"/>
                  </a:cubicBezTo>
                  <a:cubicBezTo>
                    <a:pt x="285442" y="5397"/>
                    <a:pt x="438344" y="146"/>
                    <a:pt x="444789" y="0"/>
                  </a:cubicBezTo>
                  <a:lnTo>
                    <a:pt x="445195" y="0"/>
                  </a:lnTo>
                  <a:cubicBezTo>
                    <a:pt x="455138" y="18"/>
                    <a:pt x="463183" y="8093"/>
                    <a:pt x="463165" y="18035"/>
                  </a:cubicBezTo>
                  <a:cubicBezTo>
                    <a:pt x="463148" y="27779"/>
                    <a:pt x="455380" y="35740"/>
                    <a:pt x="445640" y="35998"/>
                  </a:cubicBezTo>
                  <a:cubicBezTo>
                    <a:pt x="444110" y="36042"/>
                    <a:pt x="303400" y="41713"/>
                    <a:pt x="194815" y="188652"/>
                  </a:cubicBezTo>
                  <a:cubicBezTo>
                    <a:pt x="163808" y="230619"/>
                    <a:pt x="143209" y="260680"/>
                    <a:pt x="128140" y="282632"/>
                  </a:cubicBezTo>
                  <a:cubicBezTo>
                    <a:pt x="85455" y="344906"/>
                    <a:pt x="81563" y="347916"/>
                    <a:pt x="23968" y="363277"/>
                  </a:cubicBezTo>
                  <a:lnTo>
                    <a:pt x="22603" y="363645"/>
                  </a:lnTo>
                  <a:cubicBezTo>
                    <a:pt x="21096" y="364041"/>
                    <a:pt x="19545" y="364241"/>
                    <a:pt x="17987" y="36424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12C98A-BF5F-E190-5F9D-F47CC6CB6DE5}"/>
                </a:ext>
              </a:extLst>
            </p:cNvPr>
            <p:cNvSpPr/>
            <p:nvPr/>
          </p:nvSpPr>
          <p:spPr>
            <a:xfrm>
              <a:off x="4500323" y="5770634"/>
              <a:ext cx="250178" cy="295537"/>
            </a:xfrm>
            <a:custGeom>
              <a:avLst/>
              <a:gdLst>
                <a:gd name="connsiteX0" fmla="*/ 312904 w 330909"/>
                <a:gd name="connsiteY0" fmla="*/ 390904 h 390904"/>
                <a:gd name="connsiteX1" fmla="*/ 305392 w 330909"/>
                <a:gd name="connsiteY1" fmla="*/ 389253 h 390904"/>
                <a:gd name="connsiteX2" fmla="*/ 3037 w 330909"/>
                <a:gd name="connsiteY2" fmla="*/ 28002 h 390904"/>
                <a:gd name="connsiteX3" fmla="*/ 7999 w 330909"/>
                <a:gd name="connsiteY3" fmla="*/ 3037 h 390904"/>
                <a:gd name="connsiteX4" fmla="*/ 32964 w 330909"/>
                <a:gd name="connsiteY4" fmla="*/ 7999 h 390904"/>
                <a:gd name="connsiteX5" fmla="*/ 320435 w 330909"/>
                <a:gd name="connsiteY5" fmla="*/ 356551 h 390904"/>
                <a:gd name="connsiteX6" fmla="*/ 329255 w 330909"/>
                <a:gd name="connsiteY6" fmla="*/ 380433 h 390904"/>
                <a:gd name="connsiteX7" fmla="*/ 312897 w 330909"/>
                <a:gd name="connsiteY7" fmla="*/ 390904 h 39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909" h="390904">
                  <a:moveTo>
                    <a:pt x="312904" y="390904"/>
                  </a:moveTo>
                  <a:cubicBezTo>
                    <a:pt x="310310" y="390905"/>
                    <a:pt x="307747" y="390342"/>
                    <a:pt x="305392" y="389253"/>
                  </a:cubicBezTo>
                  <a:cubicBezTo>
                    <a:pt x="219933" y="349947"/>
                    <a:pt x="24982" y="60838"/>
                    <a:pt x="3037" y="28002"/>
                  </a:cubicBezTo>
                  <a:cubicBezTo>
                    <a:pt x="-2487" y="19737"/>
                    <a:pt x="-265" y="8560"/>
                    <a:pt x="7999" y="3037"/>
                  </a:cubicBezTo>
                  <a:cubicBezTo>
                    <a:pt x="16263" y="-2487"/>
                    <a:pt x="27440" y="-265"/>
                    <a:pt x="32964" y="7999"/>
                  </a:cubicBezTo>
                  <a:cubicBezTo>
                    <a:pt x="91041" y="94880"/>
                    <a:pt x="255900" y="326858"/>
                    <a:pt x="320435" y="356551"/>
                  </a:cubicBezTo>
                  <a:cubicBezTo>
                    <a:pt x="329465" y="360710"/>
                    <a:pt x="333414" y="371402"/>
                    <a:pt x="329255" y="380433"/>
                  </a:cubicBezTo>
                  <a:cubicBezTo>
                    <a:pt x="326314" y="386817"/>
                    <a:pt x="319926" y="390907"/>
                    <a:pt x="312897" y="39090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CC1886-154E-5FF2-F63B-52B519675D25}"/>
                </a:ext>
              </a:extLst>
            </p:cNvPr>
            <p:cNvSpPr/>
            <p:nvPr/>
          </p:nvSpPr>
          <p:spPr>
            <a:xfrm>
              <a:off x="4071697" y="5072540"/>
              <a:ext cx="691400" cy="1118341"/>
            </a:xfrm>
            <a:custGeom>
              <a:avLst/>
              <a:gdLst>
                <a:gd name="connsiteX0" fmla="*/ 258389 w 914509"/>
                <a:gd name="connsiteY0" fmla="*/ 1479222 h 1479221"/>
                <a:gd name="connsiteX1" fmla="*/ 257240 w 914509"/>
                <a:gd name="connsiteY1" fmla="*/ 1479183 h 1479221"/>
                <a:gd name="connsiteX2" fmla="*/ 240406 w 914509"/>
                <a:gd name="connsiteY2" fmla="*/ 1460084 h 1479221"/>
                <a:gd name="connsiteX3" fmla="*/ 240406 w 914509"/>
                <a:gd name="connsiteY3" fmla="*/ 1460083 h 1479221"/>
                <a:gd name="connsiteX4" fmla="*/ 170111 w 914509"/>
                <a:gd name="connsiteY4" fmla="*/ 1175876 h 1479221"/>
                <a:gd name="connsiteX5" fmla="*/ 57576 w 914509"/>
                <a:gd name="connsiteY5" fmla="*/ 842240 h 1479221"/>
                <a:gd name="connsiteX6" fmla="*/ 30030 w 914509"/>
                <a:gd name="connsiteY6" fmla="*/ 514523 h 1479221"/>
                <a:gd name="connsiteX7" fmla="*/ 26328 w 914509"/>
                <a:gd name="connsiteY7" fmla="*/ 467438 h 1479221"/>
                <a:gd name="connsiteX8" fmla="*/ 401 w 914509"/>
                <a:gd name="connsiteY8" fmla="*/ 321477 h 1479221"/>
                <a:gd name="connsiteX9" fmla="*/ 439 w 914509"/>
                <a:gd name="connsiteY9" fmla="*/ 224322 h 1479221"/>
                <a:gd name="connsiteX10" fmla="*/ 196807 w 914509"/>
                <a:gd name="connsiteY10" fmla="*/ 35092 h 1479221"/>
                <a:gd name="connsiteX11" fmla="*/ 327534 w 914509"/>
                <a:gd name="connsiteY11" fmla="*/ 84 h 1479221"/>
                <a:gd name="connsiteX12" fmla="*/ 391142 w 914509"/>
                <a:gd name="connsiteY12" fmla="*/ 24849 h 1479221"/>
                <a:gd name="connsiteX13" fmla="*/ 475946 w 914509"/>
                <a:gd name="connsiteY13" fmla="*/ 69617 h 1479221"/>
                <a:gd name="connsiteX14" fmla="*/ 909302 w 914509"/>
                <a:gd name="connsiteY14" fmla="*/ 445493 h 1479221"/>
                <a:gd name="connsiteX15" fmla="*/ 909175 w 914509"/>
                <a:gd name="connsiteY15" fmla="*/ 470943 h 1479221"/>
                <a:gd name="connsiteX16" fmla="*/ 883724 w 914509"/>
                <a:gd name="connsiteY16" fmla="*/ 470816 h 1479221"/>
                <a:gd name="connsiteX17" fmla="*/ 463989 w 914509"/>
                <a:gd name="connsiteY17" fmla="*/ 103570 h 1479221"/>
                <a:gd name="connsiteX18" fmla="*/ 370339 w 914509"/>
                <a:gd name="connsiteY18" fmla="*/ 54231 h 1479221"/>
                <a:gd name="connsiteX19" fmla="*/ 329153 w 914509"/>
                <a:gd name="connsiteY19" fmla="*/ 36044 h 1479221"/>
                <a:gd name="connsiteX20" fmla="*/ 222524 w 914509"/>
                <a:gd name="connsiteY20" fmla="*/ 60175 h 1479221"/>
                <a:gd name="connsiteX21" fmla="*/ 209608 w 914509"/>
                <a:gd name="connsiteY21" fmla="*/ 69350 h 1479221"/>
                <a:gd name="connsiteX22" fmla="*/ 36425 w 914509"/>
                <a:gd name="connsiteY22" fmla="*/ 223433 h 1479221"/>
                <a:gd name="connsiteX23" fmla="*/ 36387 w 914509"/>
                <a:gd name="connsiteY23" fmla="*/ 322042 h 1479221"/>
                <a:gd name="connsiteX24" fmla="*/ 57189 w 914509"/>
                <a:gd name="connsiteY24" fmla="*/ 448877 h 1479221"/>
                <a:gd name="connsiteX25" fmla="*/ 65444 w 914509"/>
                <a:gd name="connsiteY25" fmla="*/ 520880 h 1479221"/>
                <a:gd name="connsiteX26" fmla="*/ 92578 w 914509"/>
                <a:gd name="connsiteY26" fmla="*/ 833852 h 1479221"/>
                <a:gd name="connsiteX27" fmla="*/ 203373 w 914509"/>
                <a:gd name="connsiteY27" fmla="*/ 1162103 h 1479221"/>
                <a:gd name="connsiteX28" fmla="*/ 276315 w 914509"/>
                <a:gd name="connsiteY28" fmla="*/ 1462305 h 1479221"/>
                <a:gd name="connsiteX29" fmla="*/ 258389 w 914509"/>
                <a:gd name="connsiteY29" fmla="*/ 1479222 h 147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14509" h="1479221">
                  <a:moveTo>
                    <a:pt x="258389" y="1479222"/>
                  </a:moveTo>
                  <a:cubicBezTo>
                    <a:pt x="258008" y="1479222"/>
                    <a:pt x="257621" y="1479222"/>
                    <a:pt x="257240" y="1479183"/>
                  </a:cubicBezTo>
                  <a:cubicBezTo>
                    <a:pt x="247317" y="1478558"/>
                    <a:pt x="239780" y="1470007"/>
                    <a:pt x="240406" y="1460084"/>
                  </a:cubicBezTo>
                  <a:cubicBezTo>
                    <a:pt x="240406" y="1460084"/>
                    <a:pt x="240406" y="1460083"/>
                    <a:pt x="240406" y="1460083"/>
                  </a:cubicBezTo>
                  <a:cubicBezTo>
                    <a:pt x="246629" y="1361372"/>
                    <a:pt x="214536" y="1283553"/>
                    <a:pt x="170111" y="1175876"/>
                  </a:cubicBezTo>
                  <a:cubicBezTo>
                    <a:pt x="135275" y="1091421"/>
                    <a:pt x="91924" y="986341"/>
                    <a:pt x="57576" y="842240"/>
                  </a:cubicBezTo>
                  <a:cubicBezTo>
                    <a:pt x="8231" y="635231"/>
                    <a:pt x="22410" y="556700"/>
                    <a:pt x="30030" y="514523"/>
                  </a:cubicBezTo>
                  <a:cubicBezTo>
                    <a:pt x="34279" y="491028"/>
                    <a:pt x="35713" y="483078"/>
                    <a:pt x="26328" y="467438"/>
                  </a:cubicBezTo>
                  <a:cubicBezTo>
                    <a:pt x="-1320" y="421362"/>
                    <a:pt x="-742" y="387981"/>
                    <a:pt x="401" y="321477"/>
                  </a:cubicBezTo>
                  <a:cubicBezTo>
                    <a:pt x="839" y="295969"/>
                    <a:pt x="1385" y="264231"/>
                    <a:pt x="439" y="224322"/>
                  </a:cubicBezTo>
                  <a:cubicBezTo>
                    <a:pt x="-2393" y="104358"/>
                    <a:pt x="123782" y="49106"/>
                    <a:pt x="196807" y="35092"/>
                  </a:cubicBezTo>
                  <a:cubicBezTo>
                    <a:pt x="224004" y="7012"/>
                    <a:pt x="302458" y="1221"/>
                    <a:pt x="327534" y="84"/>
                  </a:cubicBezTo>
                  <a:cubicBezTo>
                    <a:pt x="354369" y="-1129"/>
                    <a:pt x="371444" y="10911"/>
                    <a:pt x="391142" y="24849"/>
                  </a:cubicBezTo>
                  <a:cubicBezTo>
                    <a:pt x="416918" y="44078"/>
                    <a:pt x="445528" y="59181"/>
                    <a:pt x="475946" y="69617"/>
                  </a:cubicBezTo>
                  <a:cubicBezTo>
                    <a:pt x="568758" y="102275"/>
                    <a:pt x="895447" y="431491"/>
                    <a:pt x="909302" y="445493"/>
                  </a:cubicBezTo>
                  <a:cubicBezTo>
                    <a:pt x="916295" y="452556"/>
                    <a:pt x="916238" y="463950"/>
                    <a:pt x="909175" y="470943"/>
                  </a:cubicBezTo>
                  <a:cubicBezTo>
                    <a:pt x="902112" y="477936"/>
                    <a:pt x="890717" y="477879"/>
                    <a:pt x="883724" y="470816"/>
                  </a:cubicBezTo>
                  <a:cubicBezTo>
                    <a:pt x="790919" y="377090"/>
                    <a:pt x="534595" y="128411"/>
                    <a:pt x="463989" y="103570"/>
                  </a:cubicBezTo>
                  <a:cubicBezTo>
                    <a:pt x="430428" y="92022"/>
                    <a:pt x="398842" y="75381"/>
                    <a:pt x="370339" y="54231"/>
                  </a:cubicBezTo>
                  <a:cubicBezTo>
                    <a:pt x="351391" y="40826"/>
                    <a:pt x="343085" y="35321"/>
                    <a:pt x="329153" y="36044"/>
                  </a:cubicBezTo>
                  <a:cubicBezTo>
                    <a:pt x="270905" y="38680"/>
                    <a:pt x="227795" y="51881"/>
                    <a:pt x="222524" y="60175"/>
                  </a:cubicBezTo>
                  <a:cubicBezTo>
                    <a:pt x="219880" y="65075"/>
                    <a:pt x="215106" y="68466"/>
                    <a:pt x="209608" y="69350"/>
                  </a:cubicBezTo>
                  <a:cubicBezTo>
                    <a:pt x="207868" y="69636"/>
                    <a:pt x="33504" y="99925"/>
                    <a:pt x="36425" y="223433"/>
                  </a:cubicBezTo>
                  <a:cubicBezTo>
                    <a:pt x="37383" y="264073"/>
                    <a:pt x="36831" y="296217"/>
                    <a:pt x="36387" y="322042"/>
                  </a:cubicBezTo>
                  <a:cubicBezTo>
                    <a:pt x="35301" y="385409"/>
                    <a:pt x="34850" y="411628"/>
                    <a:pt x="57189" y="448877"/>
                  </a:cubicBezTo>
                  <a:cubicBezTo>
                    <a:pt x="73534" y="476112"/>
                    <a:pt x="70143" y="494889"/>
                    <a:pt x="65444" y="520880"/>
                  </a:cubicBezTo>
                  <a:cubicBezTo>
                    <a:pt x="58294" y="560465"/>
                    <a:pt x="44985" y="634157"/>
                    <a:pt x="92578" y="833852"/>
                  </a:cubicBezTo>
                  <a:cubicBezTo>
                    <a:pt x="126264" y="975197"/>
                    <a:pt x="167228" y="1074517"/>
                    <a:pt x="203373" y="1162103"/>
                  </a:cubicBezTo>
                  <a:cubicBezTo>
                    <a:pt x="247899" y="1270053"/>
                    <a:pt x="283065" y="1355295"/>
                    <a:pt x="276315" y="1462305"/>
                  </a:cubicBezTo>
                  <a:cubicBezTo>
                    <a:pt x="275742" y="1471792"/>
                    <a:pt x="267893" y="1479199"/>
                    <a:pt x="258389" y="147922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BE58202-4154-E60C-D93F-3384073F7B26}"/>
                </a:ext>
              </a:extLst>
            </p:cNvPr>
            <p:cNvSpPr/>
            <p:nvPr/>
          </p:nvSpPr>
          <p:spPr>
            <a:xfrm>
              <a:off x="4238318" y="5494766"/>
              <a:ext cx="272855" cy="318657"/>
            </a:xfrm>
            <a:custGeom>
              <a:avLst/>
              <a:gdLst>
                <a:gd name="connsiteX0" fmla="*/ 342897 w 360903"/>
                <a:gd name="connsiteY0" fmla="*/ 421485 h 421485"/>
                <a:gd name="connsiteX1" fmla="*/ 330273 w 360903"/>
                <a:gd name="connsiteY1" fmla="*/ 416316 h 421485"/>
                <a:gd name="connsiteX2" fmla="*/ 206232 w 360903"/>
                <a:gd name="connsiteY2" fmla="*/ 245641 h 421485"/>
                <a:gd name="connsiteX3" fmla="*/ 144637 w 360903"/>
                <a:gd name="connsiteY3" fmla="*/ 152931 h 421485"/>
                <a:gd name="connsiteX4" fmla="*/ 38039 w 360903"/>
                <a:gd name="connsiteY4" fmla="*/ 36142 h 421485"/>
                <a:gd name="connsiteX5" fmla="*/ 35810 w 360903"/>
                <a:gd name="connsiteY5" fmla="*/ 42156 h 421485"/>
                <a:gd name="connsiteX6" fmla="*/ 15490 w 360903"/>
                <a:gd name="connsiteY6" fmla="*/ 57326 h 421485"/>
                <a:gd name="connsiteX7" fmla="*/ 142 w 360903"/>
                <a:gd name="connsiteY7" fmla="*/ 37374 h 421485"/>
                <a:gd name="connsiteX8" fmla="*/ 29823 w 360903"/>
                <a:gd name="connsiteY8" fmla="*/ 1090 h 421485"/>
                <a:gd name="connsiteX9" fmla="*/ 174603 w 360903"/>
                <a:gd name="connsiteY9" fmla="*/ 132960 h 421485"/>
                <a:gd name="connsiteX10" fmla="*/ 236248 w 360903"/>
                <a:gd name="connsiteY10" fmla="*/ 225715 h 421485"/>
                <a:gd name="connsiteX11" fmla="*/ 355533 w 360903"/>
                <a:gd name="connsiteY11" fmla="*/ 390631 h 421485"/>
                <a:gd name="connsiteX12" fmla="*/ 355729 w 360903"/>
                <a:gd name="connsiteY12" fmla="*/ 416089 h 421485"/>
                <a:gd name="connsiteX13" fmla="*/ 342909 w 360903"/>
                <a:gd name="connsiteY13" fmla="*/ 421460 h 42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903" h="421485">
                  <a:moveTo>
                    <a:pt x="342897" y="421485"/>
                  </a:moveTo>
                  <a:cubicBezTo>
                    <a:pt x="338172" y="421491"/>
                    <a:pt x="333636" y="419634"/>
                    <a:pt x="330273" y="416316"/>
                  </a:cubicBezTo>
                  <a:cubicBezTo>
                    <a:pt x="299094" y="385646"/>
                    <a:pt x="281270" y="358773"/>
                    <a:pt x="206232" y="245641"/>
                  </a:cubicBezTo>
                  <a:cubicBezTo>
                    <a:pt x="189049" y="219727"/>
                    <a:pt x="168799" y="189202"/>
                    <a:pt x="144637" y="152931"/>
                  </a:cubicBezTo>
                  <a:cubicBezTo>
                    <a:pt x="64405" y="32586"/>
                    <a:pt x="38306" y="36136"/>
                    <a:pt x="38039" y="36142"/>
                  </a:cubicBezTo>
                  <a:cubicBezTo>
                    <a:pt x="36932" y="37992"/>
                    <a:pt x="36176" y="40031"/>
                    <a:pt x="35810" y="42156"/>
                  </a:cubicBezTo>
                  <a:cubicBezTo>
                    <a:pt x="34288" y="51896"/>
                    <a:pt x="25262" y="58635"/>
                    <a:pt x="15490" y="57326"/>
                  </a:cubicBezTo>
                  <a:cubicBezTo>
                    <a:pt x="5765" y="56015"/>
                    <a:pt x="-1085" y="47110"/>
                    <a:pt x="142" y="37374"/>
                  </a:cubicBezTo>
                  <a:cubicBezTo>
                    <a:pt x="1571" y="26147"/>
                    <a:pt x="9426" y="5884"/>
                    <a:pt x="29823" y="1090"/>
                  </a:cubicBezTo>
                  <a:cubicBezTo>
                    <a:pt x="52733" y="-4282"/>
                    <a:pt x="89862" y="5846"/>
                    <a:pt x="174603" y="132960"/>
                  </a:cubicBezTo>
                  <a:cubicBezTo>
                    <a:pt x="198790" y="169238"/>
                    <a:pt x="219053" y="199781"/>
                    <a:pt x="236248" y="225715"/>
                  </a:cubicBezTo>
                  <a:cubicBezTo>
                    <a:pt x="311394" y="339018"/>
                    <a:pt x="327053" y="362595"/>
                    <a:pt x="355533" y="390631"/>
                  </a:cubicBezTo>
                  <a:cubicBezTo>
                    <a:pt x="362617" y="397606"/>
                    <a:pt x="362705" y="409005"/>
                    <a:pt x="355729" y="416089"/>
                  </a:cubicBezTo>
                  <a:cubicBezTo>
                    <a:pt x="352347" y="419523"/>
                    <a:pt x="347729" y="421458"/>
                    <a:pt x="342909" y="421460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CA6F640D-A474-9DC5-D03A-5DF8B57C4393}"/>
                </a:ext>
              </a:extLst>
            </p:cNvPr>
            <p:cNvSpPr/>
            <p:nvPr/>
          </p:nvSpPr>
          <p:spPr>
            <a:xfrm>
              <a:off x="2956145" y="5786269"/>
              <a:ext cx="1656017" cy="1142779"/>
            </a:xfrm>
            <a:custGeom>
              <a:avLst/>
              <a:gdLst>
                <a:gd name="connsiteX0" fmla="*/ 18008 w 1279305"/>
                <a:gd name="connsiteY0" fmla="*/ 1051694 h 1051693"/>
                <a:gd name="connsiteX1" fmla="*/ 0 w 1279305"/>
                <a:gd name="connsiteY1" fmla="*/ 1033697 h 1051693"/>
                <a:gd name="connsiteX2" fmla="*/ 12058 w 1279305"/>
                <a:gd name="connsiteY2" fmla="*/ 1016699 h 1051693"/>
                <a:gd name="connsiteX3" fmla="*/ 918286 w 1279305"/>
                <a:gd name="connsiteY3" fmla="*/ 694220 h 1051693"/>
                <a:gd name="connsiteX4" fmla="*/ 1006989 w 1279305"/>
                <a:gd name="connsiteY4" fmla="*/ 685661 h 1051693"/>
                <a:gd name="connsiteX5" fmla="*/ 1227854 w 1279305"/>
                <a:gd name="connsiteY5" fmla="*/ 634619 h 1051693"/>
                <a:gd name="connsiteX6" fmla="*/ 1147559 w 1279305"/>
                <a:gd name="connsiteY6" fmla="*/ 466833 h 1051693"/>
                <a:gd name="connsiteX7" fmla="*/ 1094562 w 1279305"/>
                <a:gd name="connsiteY7" fmla="*/ 410483 h 1051693"/>
                <a:gd name="connsiteX8" fmla="*/ 1079036 w 1279305"/>
                <a:gd name="connsiteY8" fmla="*/ 113005 h 1051693"/>
                <a:gd name="connsiteX9" fmla="*/ 1088669 w 1279305"/>
                <a:gd name="connsiteY9" fmla="*/ 24365 h 1051693"/>
                <a:gd name="connsiteX10" fmla="*/ 1099070 w 1279305"/>
                <a:gd name="connsiteY10" fmla="*/ 1245 h 1051693"/>
                <a:gd name="connsiteX11" fmla="*/ 1122159 w 1279305"/>
                <a:gd name="connsiteY11" fmla="*/ 11170 h 1051693"/>
                <a:gd name="connsiteX12" fmla="*/ 1113015 w 1279305"/>
                <a:gd name="connsiteY12" fmla="*/ 124898 h 1051693"/>
                <a:gd name="connsiteX13" fmla="*/ 1124572 w 1279305"/>
                <a:gd name="connsiteY13" fmla="*/ 390589 h 1051693"/>
                <a:gd name="connsiteX14" fmla="*/ 1172349 w 1279305"/>
                <a:gd name="connsiteY14" fmla="*/ 440754 h 1051693"/>
                <a:gd name="connsiteX15" fmla="*/ 1254112 w 1279305"/>
                <a:gd name="connsiteY15" fmla="*/ 659257 h 1051693"/>
                <a:gd name="connsiteX16" fmla="*/ 1007097 w 1279305"/>
                <a:gd name="connsiteY16" fmla="*/ 721678 h 1051693"/>
                <a:gd name="connsiteX17" fmla="*/ 933849 w 1279305"/>
                <a:gd name="connsiteY17" fmla="*/ 726694 h 1051693"/>
                <a:gd name="connsiteX18" fmla="*/ 23939 w 1279305"/>
                <a:gd name="connsiteY18" fmla="*/ 1050696 h 1051693"/>
                <a:gd name="connsiteX19" fmla="*/ 18008 w 1279305"/>
                <a:gd name="connsiteY19" fmla="*/ 1051693 h 1051693"/>
                <a:gd name="connsiteX0" fmla="*/ 80 w 2187378"/>
                <a:gd name="connsiteY0" fmla="*/ 1511546 h 1511546"/>
                <a:gd name="connsiteX1" fmla="*/ 908072 w 2187378"/>
                <a:gd name="connsiteY1" fmla="*/ 1033697 h 1511546"/>
                <a:gd name="connsiteX2" fmla="*/ 920130 w 2187378"/>
                <a:gd name="connsiteY2" fmla="*/ 1016699 h 1511546"/>
                <a:gd name="connsiteX3" fmla="*/ 1826358 w 2187378"/>
                <a:gd name="connsiteY3" fmla="*/ 694220 h 1511546"/>
                <a:gd name="connsiteX4" fmla="*/ 1915061 w 2187378"/>
                <a:gd name="connsiteY4" fmla="*/ 685661 h 1511546"/>
                <a:gd name="connsiteX5" fmla="*/ 2135926 w 2187378"/>
                <a:gd name="connsiteY5" fmla="*/ 634619 h 1511546"/>
                <a:gd name="connsiteX6" fmla="*/ 2055631 w 2187378"/>
                <a:gd name="connsiteY6" fmla="*/ 466833 h 1511546"/>
                <a:gd name="connsiteX7" fmla="*/ 2002634 w 2187378"/>
                <a:gd name="connsiteY7" fmla="*/ 410483 h 1511546"/>
                <a:gd name="connsiteX8" fmla="*/ 1987108 w 2187378"/>
                <a:gd name="connsiteY8" fmla="*/ 113005 h 1511546"/>
                <a:gd name="connsiteX9" fmla="*/ 1996741 w 2187378"/>
                <a:gd name="connsiteY9" fmla="*/ 24365 h 1511546"/>
                <a:gd name="connsiteX10" fmla="*/ 2007142 w 2187378"/>
                <a:gd name="connsiteY10" fmla="*/ 1245 h 1511546"/>
                <a:gd name="connsiteX11" fmla="*/ 2030231 w 2187378"/>
                <a:gd name="connsiteY11" fmla="*/ 11170 h 1511546"/>
                <a:gd name="connsiteX12" fmla="*/ 2021087 w 2187378"/>
                <a:gd name="connsiteY12" fmla="*/ 124898 h 1511546"/>
                <a:gd name="connsiteX13" fmla="*/ 2032644 w 2187378"/>
                <a:gd name="connsiteY13" fmla="*/ 390589 h 1511546"/>
                <a:gd name="connsiteX14" fmla="*/ 2080421 w 2187378"/>
                <a:gd name="connsiteY14" fmla="*/ 440754 h 1511546"/>
                <a:gd name="connsiteX15" fmla="*/ 2162184 w 2187378"/>
                <a:gd name="connsiteY15" fmla="*/ 659257 h 1511546"/>
                <a:gd name="connsiteX16" fmla="*/ 1915169 w 2187378"/>
                <a:gd name="connsiteY16" fmla="*/ 721678 h 1511546"/>
                <a:gd name="connsiteX17" fmla="*/ 1841921 w 2187378"/>
                <a:gd name="connsiteY17" fmla="*/ 726694 h 1511546"/>
                <a:gd name="connsiteX18" fmla="*/ 932011 w 2187378"/>
                <a:gd name="connsiteY18" fmla="*/ 1050696 h 1511546"/>
                <a:gd name="connsiteX19" fmla="*/ 926080 w 2187378"/>
                <a:gd name="connsiteY19" fmla="*/ 1051693 h 1511546"/>
                <a:gd name="connsiteX20" fmla="*/ 80 w 2187378"/>
                <a:gd name="connsiteY20" fmla="*/ 1511546 h 1511546"/>
                <a:gd name="connsiteX0" fmla="*/ 3102 w 2190400"/>
                <a:gd name="connsiteY0" fmla="*/ 1511546 h 1511546"/>
                <a:gd name="connsiteX1" fmla="*/ 10290 w 2190400"/>
                <a:gd name="connsiteY1" fmla="*/ 1474649 h 1511546"/>
                <a:gd name="connsiteX2" fmla="*/ 923152 w 2190400"/>
                <a:gd name="connsiteY2" fmla="*/ 1016699 h 1511546"/>
                <a:gd name="connsiteX3" fmla="*/ 1829380 w 2190400"/>
                <a:gd name="connsiteY3" fmla="*/ 694220 h 1511546"/>
                <a:gd name="connsiteX4" fmla="*/ 1918083 w 2190400"/>
                <a:gd name="connsiteY4" fmla="*/ 685661 h 1511546"/>
                <a:gd name="connsiteX5" fmla="*/ 2138948 w 2190400"/>
                <a:gd name="connsiteY5" fmla="*/ 634619 h 1511546"/>
                <a:gd name="connsiteX6" fmla="*/ 2058653 w 2190400"/>
                <a:gd name="connsiteY6" fmla="*/ 466833 h 1511546"/>
                <a:gd name="connsiteX7" fmla="*/ 2005656 w 2190400"/>
                <a:gd name="connsiteY7" fmla="*/ 410483 h 1511546"/>
                <a:gd name="connsiteX8" fmla="*/ 1990130 w 2190400"/>
                <a:gd name="connsiteY8" fmla="*/ 113005 h 1511546"/>
                <a:gd name="connsiteX9" fmla="*/ 1999763 w 2190400"/>
                <a:gd name="connsiteY9" fmla="*/ 24365 h 1511546"/>
                <a:gd name="connsiteX10" fmla="*/ 2010164 w 2190400"/>
                <a:gd name="connsiteY10" fmla="*/ 1245 h 1511546"/>
                <a:gd name="connsiteX11" fmla="*/ 2033253 w 2190400"/>
                <a:gd name="connsiteY11" fmla="*/ 11170 h 1511546"/>
                <a:gd name="connsiteX12" fmla="*/ 2024109 w 2190400"/>
                <a:gd name="connsiteY12" fmla="*/ 124898 h 1511546"/>
                <a:gd name="connsiteX13" fmla="*/ 2035666 w 2190400"/>
                <a:gd name="connsiteY13" fmla="*/ 390589 h 1511546"/>
                <a:gd name="connsiteX14" fmla="*/ 2083443 w 2190400"/>
                <a:gd name="connsiteY14" fmla="*/ 440754 h 1511546"/>
                <a:gd name="connsiteX15" fmla="*/ 2165206 w 2190400"/>
                <a:gd name="connsiteY15" fmla="*/ 659257 h 1511546"/>
                <a:gd name="connsiteX16" fmla="*/ 1918191 w 2190400"/>
                <a:gd name="connsiteY16" fmla="*/ 721678 h 1511546"/>
                <a:gd name="connsiteX17" fmla="*/ 1844943 w 2190400"/>
                <a:gd name="connsiteY17" fmla="*/ 726694 h 1511546"/>
                <a:gd name="connsiteX18" fmla="*/ 935033 w 2190400"/>
                <a:gd name="connsiteY18" fmla="*/ 1050696 h 1511546"/>
                <a:gd name="connsiteX19" fmla="*/ 929102 w 2190400"/>
                <a:gd name="connsiteY19" fmla="*/ 1051693 h 1511546"/>
                <a:gd name="connsiteX20" fmla="*/ 3102 w 2190400"/>
                <a:gd name="connsiteY20" fmla="*/ 1511546 h 151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0400" h="1511546">
                  <a:moveTo>
                    <a:pt x="3102" y="1511546"/>
                  </a:moveTo>
                  <a:cubicBezTo>
                    <a:pt x="-6840" y="1511549"/>
                    <a:pt x="10293" y="1484592"/>
                    <a:pt x="10290" y="1474649"/>
                  </a:cubicBezTo>
                  <a:cubicBezTo>
                    <a:pt x="10287" y="1466996"/>
                    <a:pt x="619970" y="1146771"/>
                    <a:pt x="923152" y="1016699"/>
                  </a:cubicBezTo>
                  <a:cubicBezTo>
                    <a:pt x="1226334" y="886628"/>
                    <a:pt x="1527304" y="801713"/>
                    <a:pt x="1829380" y="694220"/>
                  </a:cubicBezTo>
                  <a:cubicBezTo>
                    <a:pt x="1846715" y="685902"/>
                    <a:pt x="1876649" y="685800"/>
                    <a:pt x="1918083" y="685661"/>
                  </a:cubicBezTo>
                  <a:cubicBezTo>
                    <a:pt x="1991330" y="685413"/>
                    <a:pt x="2091647" y="685070"/>
                    <a:pt x="2138948" y="634619"/>
                  </a:cubicBezTo>
                  <a:cubicBezTo>
                    <a:pt x="2180916" y="589858"/>
                    <a:pt x="2127417" y="532149"/>
                    <a:pt x="2058653" y="466833"/>
                  </a:cubicBezTo>
                  <a:cubicBezTo>
                    <a:pt x="2035990" y="445300"/>
                    <a:pt x="2016419" y="426714"/>
                    <a:pt x="2005656" y="410483"/>
                  </a:cubicBezTo>
                  <a:cubicBezTo>
                    <a:pt x="1963955" y="347555"/>
                    <a:pt x="1966483" y="180569"/>
                    <a:pt x="1990130" y="113005"/>
                  </a:cubicBezTo>
                  <a:cubicBezTo>
                    <a:pt x="2010450" y="54960"/>
                    <a:pt x="1999871" y="24664"/>
                    <a:pt x="1999763" y="24365"/>
                  </a:cubicBezTo>
                  <a:cubicBezTo>
                    <a:pt x="1996373" y="15113"/>
                    <a:pt x="2000991" y="4846"/>
                    <a:pt x="2010164" y="1245"/>
                  </a:cubicBezTo>
                  <a:cubicBezTo>
                    <a:pt x="2019280" y="-2343"/>
                    <a:pt x="2029584" y="2086"/>
                    <a:pt x="2033253" y="11170"/>
                  </a:cubicBezTo>
                  <a:cubicBezTo>
                    <a:pt x="2034935" y="15329"/>
                    <a:pt x="2048956" y="53899"/>
                    <a:pt x="2024109" y="124898"/>
                  </a:cubicBezTo>
                  <a:cubicBezTo>
                    <a:pt x="2001655" y="189034"/>
                    <a:pt x="2003941" y="342703"/>
                    <a:pt x="2035666" y="390589"/>
                  </a:cubicBezTo>
                  <a:cubicBezTo>
                    <a:pt x="2044169" y="403422"/>
                    <a:pt x="2063250" y="421545"/>
                    <a:pt x="2083443" y="440754"/>
                  </a:cubicBezTo>
                  <a:cubicBezTo>
                    <a:pt x="2143819" y="498101"/>
                    <a:pt x="2235056" y="584772"/>
                    <a:pt x="2165206" y="659257"/>
                  </a:cubicBezTo>
                  <a:cubicBezTo>
                    <a:pt x="2107281" y="721036"/>
                    <a:pt x="1997998" y="721405"/>
                    <a:pt x="1918191" y="721678"/>
                  </a:cubicBezTo>
                  <a:cubicBezTo>
                    <a:pt x="1887076" y="721786"/>
                    <a:pt x="1854951" y="721894"/>
                    <a:pt x="1844943" y="726694"/>
                  </a:cubicBezTo>
                  <a:cubicBezTo>
                    <a:pt x="1802875" y="746894"/>
                    <a:pt x="970447" y="1038301"/>
                    <a:pt x="935033" y="1050696"/>
                  </a:cubicBezTo>
                  <a:cubicBezTo>
                    <a:pt x="933126" y="1051359"/>
                    <a:pt x="931121" y="1051696"/>
                    <a:pt x="929102" y="1051693"/>
                  </a:cubicBezTo>
                  <a:lnTo>
                    <a:pt x="3102" y="1511546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7F6BC59-652A-F17B-68A2-324E9F550132}"/>
                </a:ext>
              </a:extLst>
            </p:cNvPr>
            <p:cNvSpPr/>
            <p:nvPr/>
          </p:nvSpPr>
          <p:spPr>
            <a:xfrm>
              <a:off x="4173187" y="6305991"/>
              <a:ext cx="92364" cy="73845"/>
            </a:xfrm>
            <a:custGeom>
              <a:avLst/>
              <a:gdLst>
                <a:gd name="connsiteX0" fmla="*/ 20809 w 122169"/>
                <a:gd name="connsiteY0" fmla="*/ 97675 h 97674"/>
                <a:gd name="connsiteX1" fmla="*/ 11995 w 122169"/>
                <a:gd name="connsiteY1" fmla="*/ 95363 h 97674"/>
                <a:gd name="connsiteX2" fmla="*/ 51 w 122169"/>
                <a:gd name="connsiteY2" fmla="*/ 72846 h 97674"/>
                <a:gd name="connsiteX3" fmla="*/ 97136 w 122169"/>
                <a:gd name="connsiteY3" fmla="*/ 1434 h 97674"/>
                <a:gd name="connsiteX4" fmla="*/ 120736 w 122169"/>
                <a:gd name="connsiteY4" fmla="*/ 10975 h 97674"/>
                <a:gd name="connsiteX5" fmla="*/ 111195 w 122169"/>
                <a:gd name="connsiteY5" fmla="*/ 34575 h 97674"/>
                <a:gd name="connsiteX6" fmla="*/ 38081 w 122169"/>
                <a:gd name="connsiteY6" fmla="*/ 74421 h 97674"/>
                <a:gd name="connsiteX7" fmla="*/ 26073 w 122169"/>
                <a:gd name="connsiteY7" fmla="*/ 96881 h 97674"/>
                <a:gd name="connsiteX8" fmla="*/ 20841 w 122169"/>
                <a:gd name="connsiteY8" fmla="*/ 97656 h 97674"/>
                <a:gd name="connsiteX9" fmla="*/ 29655 w 122169"/>
                <a:gd name="connsiteY9" fmla="*/ 63981 h 97674"/>
                <a:gd name="connsiteX10" fmla="*/ 29655 w 122169"/>
                <a:gd name="connsiteY10" fmla="*/ 63981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169" h="97674">
                  <a:moveTo>
                    <a:pt x="20809" y="97675"/>
                  </a:moveTo>
                  <a:cubicBezTo>
                    <a:pt x="17721" y="97676"/>
                    <a:pt x="14685" y="96880"/>
                    <a:pt x="11995" y="95363"/>
                  </a:cubicBezTo>
                  <a:cubicBezTo>
                    <a:pt x="4079" y="90717"/>
                    <a:pt x="-542" y="82006"/>
                    <a:pt x="51" y="72846"/>
                  </a:cubicBezTo>
                  <a:cubicBezTo>
                    <a:pt x="946" y="56768"/>
                    <a:pt x="13329" y="36988"/>
                    <a:pt x="97136" y="1434"/>
                  </a:cubicBezTo>
                  <a:cubicBezTo>
                    <a:pt x="106287" y="-2448"/>
                    <a:pt x="116854" y="1824"/>
                    <a:pt x="120736" y="10975"/>
                  </a:cubicBezTo>
                  <a:cubicBezTo>
                    <a:pt x="124618" y="20126"/>
                    <a:pt x="120346" y="30692"/>
                    <a:pt x="111195" y="34575"/>
                  </a:cubicBezTo>
                  <a:cubicBezTo>
                    <a:pt x="61176" y="55796"/>
                    <a:pt x="43834" y="68864"/>
                    <a:pt x="38081" y="74421"/>
                  </a:cubicBezTo>
                  <a:cubicBezTo>
                    <a:pt x="40967" y="83939"/>
                    <a:pt x="35591" y="93994"/>
                    <a:pt x="26073" y="96881"/>
                  </a:cubicBezTo>
                  <a:cubicBezTo>
                    <a:pt x="24377" y="97395"/>
                    <a:pt x="22614" y="97656"/>
                    <a:pt x="20841" y="97656"/>
                  </a:cubicBezTo>
                  <a:close/>
                  <a:moveTo>
                    <a:pt x="29655" y="63981"/>
                  </a:moveTo>
                  <a:lnTo>
                    <a:pt x="29655" y="63981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42D834A2-A1B8-9088-7186-AFF37E698473}"/>
                </a:ext>
              </a:extLst>
            </p:cNvPr>
            <p:cNvSpPr/>
            <p:nvPr/>
          </p:nvSpPr>
          <p:spPr>
            <a:xfrm>
              <a:off x="4162118" y="6283378"/>
              <a:ext cx="97017" cy="67511"/>
            </a:xfrm>
            <a:custGeom>
              <a:avLst/>
              <a:gdLst>
                <a:gd name="connsiteX0" fmla="*/ 22122 w 128323"/>
                <a:gd name="connsiteY0" fmla="*/ 89264 h 89296"/>
                <a:gd name="connsiteX1" fmla="*/ 13460 w 128323"/>
                <a:gd name="connsiteY1" fmla="*/ 87029 h 89296"/>
                <a:gd name="connsiteX2" fmla="*/ 125 w 128323"/>
                <a:gd name="connsiteY2" fmla="*/ 61629 h 89296"/>
                <a:gd name="connsiteX3" fmla="*/ 105472 w 128323"/>
                <a:gd name="connsiteY3" fmla="*/ 669 h 89296"/>
                <a:gd name="connsiteX4" fmla="*/ 127655 w 128323"/>
                <a:gd name="connsiteY4" fmla="*/ 13162 h 89296"/>
                <a:gd name="connsiteX5" fmla="*/ 115422 w 128323"/>
                <a:gd name="connsiteY5" fmla="*/ 35270 h 89296"/>
                <a:gd name="connsiteX6" fmla="*/ 39070 w 128323"/>
                <a:gd name="connsiteY6" fmla="*/ 65166 h 89296"/>
                <a:gd name="connsiteX7" fmla="*/ 28271 w 128323"/>
                <a:gd name="connsiteY7" fmla="*/ 88221 h 89296"/>
                <a:gd name="connsiteX8" fmla="*/ 22128 w 128323"/>
                <a:gd name="connsiteY8" fmla="*/ 89296 h 89296"/>
                <a:gd name="connsiteX9" fmla="*/ 30815 w 128323"/>
                <a:gd name="connsiteY9" fmla="*/ 55495 h 89296"/>
                <a:gd name="connsiteX10" fmla="*/ 31323 w 128323"/>
                <a:gd name="connsiteY10" fmla="*/ 55780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323" h="89296">
                  <a:moveTo>
                    <a:pt x="22122" y="89264"/>
                  </a:moveTo>
                  <a:cubicBezTo>
                    <a:pt x="19092" y="89263"/>
                    <a:pt x="16112" y="88494"/>
                    <a:pt x="13460" y="87029"/>
                  </a:cubicBezTo>
                  <a:cubicBezTo>
                    <a:pt x="4348" y="81978"/>
                    <a:pt x="-892" y="71997"/>
                    <a:pt x="125" y="61629"/>
                  </a:cubicBezTo>
                  <a:cubicBezTo>
                    <a:pt x="1967" y="45176"/>
                    <a:pt x="16000" y="26412"/>
                    <a:pt x="105472" y="669"/>
                  </a:cubicBezTo>
                  <a:cubicBezTo>
                    <a:pt x="115047" y="-2007"/>
                    <a:pt x="124979" y="3586"/>
                    <a:pt x="127655" y="13162"/>
                  </a:cubicBezTo>
                  <a:cubicBezTo>
                    <a:pt x="130302" y="22635"/>
                    <a:pt x="124855" y="32481"/>
                    <a:pt x="115422" y="35270"/>
                  </a:cubicBezTo>
                  <a:cubicBezTo>
                    <a:pt x="65829" y="49532"/>
                    <a:pt x="46379" y="60035"/>
                    <a:pt x="39070" y="65166"/>
                  </a:cubicBezTo>
                  <a:cubicBezTo>
                    <a:pt x="42454" y="74514"/>
                    <a:pt x="37619" y="84837"/>
                    <a:pt x="28271" y="88221"/>
                  </a:cubicBezTo>
                  <a:cubicBezTo>
                    <a:pt x="26301" y="88934"/>
                    <a:pt x="24223" y="89298"/>
                    <a:pt x="22128" y="89296"/>
                  </a:cubicBezTo>
                  <a:close/>
                  <a:moveTo>
                    <a:pt x="30815" y="55495"/>
                  </a:moveTo>
                  <a:lnTo>
                    <a:pt x="31323" y="5578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F386BC2-2DEB-689B-3977-7FEE405EFE06}"/>
                </a:ext>
              </a:extLst>
            </p:cNvPr>
            <p:cNvSpPr/>
            <p:nvPr/>
          </p:nvSpPr>
          <p:spPr>
            <a:xfrm>
              <a:off x="4180361" y="6255546"/>
              <a:ext cx="101559" cy="49969"/>
            </a:xfrm>
            <a:custGeom>
              <a:avLst/>
              <a:gdLst>
                <a:gd name="connsiteX0" fmla="*/ 18014 w 134331"/>
                <a:gd name="connsiteY0" fmla="*/ 66094 h 66094"/>
                <a:gd name="connsiteX1" fmla="*/ 0 w 134331"/>
                <a:gd name="connsiteY1" fmla="*/ 48103 h 66094"/>
                <a:gd name="connsiteX2" fmla="*/ 6540 w 134331"/>
                <a:gd name="connsiteY2" fmla="*/ 34211 h 66094"/>
                <a:gd name="connsiteX3" fmla="*/ 116807 w 134331"/>
                <a:gd name="connsiteY3" fmla="*/ 105 h 66094"/>
                <a:gd name="connsiteX4" fmla="*/ 134325 w 134331"/>
                <a:gd name="connsiteY4" fmla="*/ 18579 h 66094"/>
                <a:gd name="connsiteX5" fmla="*/ 116318 w 134331"/>
                <a:gd name="connsiteY5" fmla="*/ 36103 h 66094"/>
                <a:gd name="connsiteX6" fmla="*/ 115810 w 134331"/>
                <a:gd name="connsiteY6" fmla="*/ 36103 h 66094"/>
                <a:gd name="connsiteX7" fmla="*/ 29451 w 134331"/>
                <a:gd name="connsiteY7" fmla="*/ 61973 h 66094"/>
                <a:gd name="connsiteX8" fmla="*/ 18014 w 134331"/>
                <a:gd name="connsiteY8" fmla="*/ 66094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31" h="66094">
                  <a:moveTo>
                    <a:pt x="18014" y="66094"/>
                  </a:moveTo>
                  <a:cubicBezTo>
                    <a:pt x="8072" y="66101"/>
                    <a:pt x="7" y="58046"/>
                    <a:pt x="0" y="48103"/>
                  </a:cubicBezTo>
                  <a:cubicBezTo>
                    <a:pt x="-3" y="42729"/>
                    <a:pt x="2395" y="37633"/>
                    <a:pt x="6540" y="34211"/>
                  </a:cubicBezTo>
                  <a:cubicBezTo>
                    <a:pt x="38408" y="10754"/>
                    <a:pt x="77260" y="-1263"/>
                    <a:pt x="116807" y="105"/>
                  </a:cubicBezTo>
                  <a:cubicBezTo>
                    <a:pt x="126746" y="369"/>
                    <a:pt x="134589" y="8640"/>
                    <a:pt x="134325" y="18579"/>
                  </a:cubicBezTo>
                  <a:cubicBezTo>
                    <a:pt x="134066" y="28336"/>
                    <a:pt x="126079" y="36110"/>
                    <a:pt x="116318" y="36103"/>
                  </a:cubicBezTo>
                  <a:lnTo>
                    <a:pt x="115810" y="36103"/>
                  </a:lnTo>
                  <a:cubicBezTo>
                    <a:pt x="84939" y="34812"/>
                    <a:pt x="54528" y="43922"/>
                    <a:pt x="29451" y="61973"/>
                  </a:cubicBezTo>
                  <a:cubicBezTo>
                    <a:pt x="26235" y="64637"/>
                    <a:pt x="22190" y="66094"/>
                    <a:pt x="18014" y="6609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C786126-E483-9034-F349-EAECE692A93D}"/>
                </a:ext>
              </a:extLst>
            </p:cNvPr>
            <p:cNvSpPr/>
            <p:nvPr/>
          </p:nvSpPr>
          <p:spPr>
            <a:xfrm>
              <a:off x="4197012" y="6197747"/>
              <a:ext cx="68314" cy="69972"/>
            </a:xfrm>
            <a:custGeom>
              <a:avLst/>
              <a:gdLst>
                <a:gd name="connsiteX0" fmla="*/ 18024 w 90358"/>
                <a:gd name="connsiteY0" fmla="*/ 92551 h 92551"/>
                <a:gd name="connsiteX1" fmla="*/ 162 w 90358"/>
                <a:gd name="connsiteY1" fmla="*/ 76556 h 92551"/>
                <a:gd name="connsiteX2" fmla="*/ 65935 w 90358"/>
                <a:gd name="connsiteY2" fmla="*/ 1187 h 92551"/>
                <a:gd name="connsiteX3" fmla="*/ 89171 w 90358"/>
                <a:gd name="connsiteY3" fmla="*/ 11591 h 92551"/>
                <a:gd name="connsiteX4" fmla="*/ 79301 w 90358"/>
                <a:gd name="connsiteY4" fmla="*/ 34614 h 92551"/>
                <a:gd name="connsiteX5" fmla="*/ 35931 w 90358"/>
                <a:gd name="connsiteY5" fmla="*/ 72542 h 92551"/>
                <a:gd name="connsiteX6" fmla="*/ 20056 w 90358"/>
                <a:gd name="connsiteY6" fmla="*/ 92443 h 92551"/>
                <a:gd name="connsiteX7" fmla="*/ 18024 w 90358"/>
                <a:gd name="connsiteY7" fmla="*/ 92551 h 9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58" h="92551">
                  <a:moveTo>
                    <a:pt x="18024" y="92551"/>
                  </a:moveTo>
                  <a:cubicBezTo>
                    <a:pt x="8869" y="92537"/>
                    <a:pt x="1182" y="85654"/>
                    <a:pt x="162" y="76556"/>
                  </a:cubicBezTo>
                  <a:cubicBezTo>
                    <a:pt x="-378" y="71749"/>
                    <a:pt x="-3121" y="28810"/>
                    <a:pt x="65935" y="1187"/>
                  </a:cubicBezTo>
                  <a:cubicBezTo>
                    <a:pt x="75224" y="-2357"/>
                    <a:pt x="85627" y="2301"/>
                    <a:pt x="89171" y="11591"/>
                  </a:cubicBezTo>
                  <a:cubicBezTo>
                    <a:pt x="92635" y="20671"/>
                    <a:pt x="88267" y="30862"/>
                    <a:pt x="79301" y="34614"/>
                  </a:cubicBezTo>
                  <a:cubicBezTo>
                    <a:pt x="37112" y="51492"/>
                    <a:pt x="35912" y="72339"/>
                    <a:pt x="35931" y="72542"/>
                  </a:cubicBezTo>
                  <a:cubicBezTo>
                    <a:pt x="37042" y="82421"/>
                    <a:pt x="29935" y="91331"/>
                    <a:pt x="20056" y="92443"/>
                  </a:cubicBezTo>
                  <a:cubicBezTo>
                    <a:pt x="19381" y="92516"/>
                    <a:pt x="18703" y="92552"/>
                    <a:pt x="18024" y="925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53199643-1F01-4E90-8B47-48280FE92F92}"/>
                </a:ext>
              </a:extLst>
            </p:cNvPr>
            <p:cNvSpPr/>
            <p:nvPr/>
          </p:nvSpPr>
          <p:spPr>
            <a:xfrm>
              <a:off x="4472340" y="5981007"/>
              <a:ext cx="55215" cy="39816"/>
            </a:xfrm>
            <a:custGeom>
              <a:avLst/>
              <a:gdLst>
                <a:gd name="connsiteX0" fmla="*/ 18384 w 73032"/>
                <a:gd name="connsiteY0" fmla="*/ 52664 h 52664"/>
                <a:gd name="connsiteX1" fmla="*/ 4318 w 73032"/>
                <a:gd name="connsiteY1" fmla="*/ 45908 h 52664"/>
                <a:gd name="connsiteX2" fmla="*/ 1321 w 73032"/>
                <a:gd name="connsiteY2" fmla="*/ 26077 h 52664"/>
                <a:gd name="connsiteX3" fmla="*/ 51633 w 73032"/>
                <a:gd name="connsiteY3" fmla="*/ 328 h 52664"/>
                <a:gd name="connsiteX4" fmla="*/ 72705 w 73032"/>
                <a:gd name="connsiteY4" fmla="*/ 14599 h 52664"/>
                <a:gd name="connsiteX5" fmla="*/ 58433 w 73032"/>
                <a:gd name="connsiteY5" fmla="*/ 35672 h 52664"/>
                <a:gd name="connsiteX6" fmla="*/ 34850 w 73032"/>
                <a:gd name="connsiteY6" fmla="*/ 41913 h 52664"/>
                <a:gd name="connsiteX7" fmla="*/ 18384 w 73032"/>
                <a:gd name="connsiteY7" fmla="*/ 52658 h 52664"/>
                <a:gd name="connsiteX8" fmla="*/ 32494 w 73032"/>
                <a:gd name="connsiteY8" fmla="*/ 23499 h 52664"/>
                <a:gd name="connsiteX9" fmla="*/ 32494 w 73032"/>
                <a:gd name="connsiteY9" fmla="*/ 23499 h 52664"/>
                <a:gd name="connsiteX10" fmla="*/ 32494 w 73032"/>
                <a:gd name="connsiteY10" fmla="*/ 23499 h 52664"/>
                <a:gd name="connsiteX11" fmla="*/ 32494 w 73032"/>
                <a:gd name="connsiteY11" fmla="*/ 23499 h 52664"/>
                <a:gd name="connsiteX12" fmla="*/ 32494 w 73032"/>
                <a:gd name="connsiteY12" fmla="*/ 23499 h 52664"/>
                <a:gd name="connsiteX13" fmla="*/ 32494 w 73032"/>
                <a:gd name="connsiteY13" fmla="*/ 23499 h 5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032" h="52664">
                  <a:moveTo>
                    <a:pt x="18384" y="52664"/>
                  </a:moveTo>
                  <a:cubicBezTo>
                    <a:pt x="12911" y="52672"/>
                    <a:pt x="7733" y="50185"/>
                    <a:pt x="4318" y="45908"/>
                  </a:cubicBezTo>
                  <a:cubicBezTo>
                    <a:pt x="-65" y="40270"/>
                    <a:pt x="-1200" y="32758"/>
                    <a:pt x="1321" y="26077"/>
                  </a:cubicBezTo>
                  <a:cubicBezTo>
                    <a:pt x="5906" y="13631"/>
                    <a:pt x="20016" y="6392"/>
                    <a:pt x="51633" y="328"/>
                  </a:cubicBezTo>
                  <a:cubicBezTo>
                    <a:pt x="61392" y="-1551"/>
                    <a:pt x="70827" y="4839"/>
                    <a:pt x="72705" y="14599"/>
                  </a:cubicBezTo>
                  <a:cubicBezTo>
                    <a:pt x="74583" y="24359"/>
                    <a:pt x="68193" y="33794"/>
                    <a:pt x="58433" y="35672"/>
                  </a:cubicBezTo>
                  <a:cubicBezTo>
                    <a:pt x="50393" y="37004"/>
                    <a:pt x="42496" y="39094"/>
                    <a:pt x="34850" y="41913"/>
                  </a:cubicBezTo>
                  <a:cubicBezTo>
                    <a:pt x="31974" y="48440"/>
                    <a:pt x="25516" y="52654"/>
                    <a:pt x="18384" y="52658"/>
                  </a:cubicBez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  <a:moveTo>
                    <a:pt x="32494" y="23499"/>
                  </a:moveTo>
                  <a:lnTo>
                    <a:pt x="32494" y="23499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51BD6816-2CDD-74E5-F181-D552B14D6324}"/>
                </a:ext>
              </a:extLst>
            </p:cNvPr>
            <p:cNvSpPr/>
            <p:nvPr/>
          </p:nvSpPr>
          <p:spPr>
            <a:xfrm>
              <a:off x="4496630" y="5968152"/>
              <a:ext cx="155630" cy="101778"/>
            </a:xfrm>
            <a:custGeom>
              <a:avLst/>
              <a:gdLst>
                <a:gd name="connsiteX0" fmla="*/ 22857 w 205851"/>
                <a:gd name="connsiteY0" fmla="*/ 134621 h 134621"/>
                <a:gd name="connsiteX1" fmla="*/ 5775 w 205851"/>
                <a:gd name="connsiteY1" fmla="*/ 122220 h 134621"/>
                <a:gd name="connsiteX2" fmla="*/ 50225 w 205851"/>
                <a:gd name="connsiteY2" fmla="*/ 8034 h 134621"/>
                <a:gd name="connsiteX3" fmla="*/ 130991 w 205851"/>
                <a:gd name="connsiteY3" fmla="*/ 4720 h 134621"/>
                <a:gd name="connsiteX4" fmla="*/ 184718 w 205851"/>
                <a:gd name="connsiteY4" fmla="*/ 7260 h 134621"/>
                <a:gd name="connsiteX5" fmla="*/ 205575 w 205851"/>
                <a:gd name="connsiteY5" fmla="*/ 21862 h 134621"/>
                <a:gd name="connsiteX6" fmla="*/ 190973 w 205851"/>
                <a:gd name="connsiteY6" fmla="*/ 42718 h 134621"/>
                <a:gd name="connsiteX7" fmla="*/ 123714 w 205851"/>
                <a:gd name="connsiteY7" fmla="*/ 39956 h 134621"/>
                <a:gd name="connsiteX8" fmla="*/ 62201 w 205851"/>
                <a:gd name="connsiteY8" fmla="*/ 41956 h 134621"/>
                <a:gd name="connsiteX9" fmla="*/ 40021 w 205851"/>
                <a:gd name="connsiteY9" fmla="*/ 111107 h 134621"/>
                <a:gd name="connsiteX10" fmla="*/ 28325 w 205851"/>
                <a:gd name="connsiteY10" fmla="*/ 133751 h 134621"/>
                <a:gd name="connsiteX11" fmla="*/ 22876 w 205851"/>
                <a:gd name="connsiteY11" fmla="*/ 134602 h 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851" h="134621">
                  <a:moveTo>
                    <a:pt x="22857" y="134621"/>
                  </a:moveTo>
                  <a:cubicBezTo>
                    <a:pt x="15079" y="134621"/>
                    <a:pt x="8184" y="129616"/>
                    <a:pt x="5775" y="122220"/>
                  </a:cubicBezTo>
                  <a:cubicBezTo>
                    <a:pt x="-4175" y="91664"/>
                    <a:pt x="-7693" y="28475"/>
                    <a:pt x="50225" y="8034"/>
                  </a:cubicBezTo>
                  <a:cubicBezTo>
                    <a:pt x="85950" y="-4571"/>
                    <a:pt x="109915" y="357"/>
                    <a:pt x="130991" y="4720"/>
                  </a:cubicBezTo>
                  <a:cubicBezTo>
                    <a:pt x="148519" y="9354"/>
                    <a:pt x="166831" y="10220"/>
                    <a:pt x="184718" y="7260"/>
                  </a:cubicBezTo>
                  <a:cubicBezTo>
                    <a:pt x="194510" y="5533"/>
                    <a:pt x="203848" y="12070"/>
                    <a:pt x="205575" y="21862"/>
                  </a:cubicBezTo>
                  <a:cubicBezTo>
                    <a:pt x="207302" y="31653"/>
                    <a:pt x="200765" y="40991"/>
                    <a:pt x="190973" y="42718"/>
                  </a:cubicBezTo>
                  <a:cubicBezTo>
                    <a:pt x="168606" y="46498"/>
                    <a:pt x="145695" y="45557"/>
                    <a:pt x="123714" y="39956"/>
                  </a:cubicBezTo>
                  <a:cubicBezTo>
                    <a:pt x="104029" y="35892"/>
                    <a:pt x="88484" y="32679"/>
                    <a:pt x="62201" y="41956"/>
                  </a:cubicBezTo>
                  <a:cubicBezTo>
                    <a:pt x="23593" y="55583"/>
                    <a:pt x="38230" y="105456"/>
                    <a:pt x="40021" y="111107"/>
                  </a:cubicBezTo>
                  <a:cubicBezTo>
                    <a:pt x="43044" y="120590"/>
                    <a:pt x="37807" y="130728"/>
                    <a:pt x="28325" y="133751"/>
                  </a:cubicBezTo>
                  <a:cubicBezTo>
                    <a:pt x="26563" y="134312"/>
                    <a:pt x="24725" y="134600"/>
                    <a:pt x="22876" y="13460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35C464D-986B-5F6E-9278-A2B064F3DFC9}"/>
                </a:ext>
              </a:extLst>
            </p:cNvPr>
            <p:cNvSpPr/>
            <p:nvPr/>
          </p:nvSpPr>
          <p:spPr>
            <a:xfrm>
              <a:off x="4596019" y="6163846"/>
              <a:ext cx="273698" cy="61050"/>
            </a:xfrm>
            <a:custGeom>
              <a:avLst/>
              <a:gdLst>
                <a:gd name="connsiteX0" fmla="*/ 18053 w 362018"/>
                <a:gd name="connsiteY0" fmla="*/ 80750 h 80750"/>
                <a:gd name="connsiteX1" fmla="*/ 0 w 362018"/>
                <a:gd name="connsiteY1" fmla="*/ 62799 h 80750"/>
                <a:gd name="connsiteX2" fmla="*/ 17952 w 362018"/>
                <a:gd name="connsiteY2" fmla="*/ 44745 h 80750"/>
                <a:gd name="connsiteX3" fmla="*/ 331591 w 362018"/>
                <a:gd name="connsiteY3" fmla="*/ 4976 h 80750"/>
                <a:gd name="connsiteX4" fmla="*/ 357043 w 362018"/>
                <a:gd name="connsiteY4" fmla="*/ 5577 h 80750"/>
                <a:gd name="connsiteX5" fmla="*/ 356940 w 362018"/>
                <a:gd name="connsiteY5" fmla="*/ 30535 h 80750"/>
                <a:gd name="connsiteX6" fmla="*/ 18161 w 362018"/>
                <a:gd name="connsiteY6" fmla="*/ 80744 h 8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18" h="80750">
                  <a:moveTo>
                    <a:pt x="18053" y="80750"/>
                  </a:moveTo>
                  <a:cubicBezTo>
                    <a:pt x="8111" y="80778"/>
                    <a:pt x="28" y="72741"/>
                    <a:pt x="0" y="62799"/>
                  </a:cubicBezTo>
                  <a:cubicBezTo>
                    <a:pt x="-28" y="52856"/>
                    <a:pt x="8009" y="44774"/>
                    <a:pt x="17952" y="44745"/>
                  </a:cubicBezTo>
                  <a:cubicBezTo>
                    <a:pt x="132252" y="44066"/>
                    <a:pt x="305073" y="31278"/>
                    <a:pt x="331591" y="4976"/>
                  </a:cubicBezTo>
                  <a:cubicBezTo>
                    <a:pt x="338785" y="-1887"/>
                    <a:pt x="350180" y="-1618"/>
                    <a:pt x="357043" y="5577"/>
                  </a:cubicBezTo>
                  <a:cubicBezTo>
                    <a:pt x="363717" y="12574"/>
                    <a:pt x="363671" y="23593"/>
                    <a:pt x="356940" y="30535"/>
                  </a:cubicBezTo>
                  <a:cubicBezTo>
                    <a:pt x="310395" y="76699"/>
                    <a:pt x="66567" y="80458"/>
                    <a:pt x="18161" y="8074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5EABCBD-4941-48BC-3A12-E25A4B2517EF}"/>
                </a:ext>
              </a:extLst>
            </p:cNvPr>
            <p:cNvSpPr/>
            <p:nvPr/>
          </p:nvSpPr>
          <p:spPr>
            <a:xfrm>
              <a:off x="4884563" y="6157651"/>
              <a:ext cx="1032008" cy="201274"/>
            </a:xfrm>
            <a:custGeom>
              <a:avLst/>
              <a:gdLst>
                <a:gd name="connsiteX0" fmla="*/ 518743 w 1365029"/>
                <a:gd name="connsiteY0" fmla="*/ 266223 h 266223"/>
                <a:gd name="connsiteX1" fmla="*/ 325443 w 1365029"/>
                <a:gd name="connsiteY1" fmla="*/ 262204 h 266223"/>
                <a:gd name="connsiteX2" fmla="*/ 145 w 1365029"/>
                <a:gd name="connsiteY2" fmla="*/ 20269 h 266223"/>
                <a:gd name="connsiteX3" fmla="*/ 15739 w 1365029"/>
                <a:gd name="connsiteY3" fmla="*/ 145 h 266223"/>
                <a:gd name="connsiteX4" fmla="*/ 35749 w 1365029"/>
                <a:gd name="connsiteY4" fmla="*/ 14973 h 266223"/>
                <a:gd name="connsiteX5" fmla="*/ 35749 w 1365029"/>
                <a:gd name="connsiteY5" fmla="*/ 14973 h 266223"/>
                <a:gd name="connsiteX6" fmla="*/ 326954 w 1365029"/>
                <a:gd name="connsiteY6" fmla="*/ 226263 h 266223"/>
                <a:gd name="connsiteX7" fmla="*/ 720063 w 1365029"/>
                <a:gd name="connsiteY7" fmla="*/ 226898 h 266223"/>
                <a:gd name="connsiteX8" fmla="*/ 890542 w 1365029"/>
                <a:gd name="connsiteY8" fmla="*/ 226263 h 266223"/>
                <a:gd name="connsiteX9" fmla="*/ 1305197 w 1365029"/>
                <a:gd name="connsiteY9" fmla="*/ 171139 h 266223"/>
                <a:gd name="connsiteX10" fmla="*/ 1329689 w 1365029"/>
                <a:gd name="connsiteY10" fmla="*/ 147510 h 266223"/>
                <a:gd name="connsiteX11" fmla="*/ 1334991 w 1365029"/>
                <a:gd name="connsiteY11" fmla="*/ 141249 h 266223"/>
                <a:gd name="connsiteX12" fmla="*/ 1360664 w 1365029"/>
                <a:gd name="connsiteY12" fmla="*/ 143548 h 266223"/>
                <a:gd name="connsiteX13" fmla="*/ 1354841 w 1365029"/>
                <a:gd name="connsiteY13" fmla="*/ 173278 h 266223"/>
                <a:gd name="connsiteX14" fmla="*/ 1329892 w 1365029"/>
                <a:gd name="connsiteY14" fmla="*/ 197332 h 266223"/>
                <a:gd name="connsiteX15" fmla="*/ 888161 w 1365029"/>
                <a:gd name="connsiteY15" fmla="*/ 262178 h 266223"/>
                <a:gd name="connsiteX16" fmla="*/ 720997 w 1365029"/>
                <a:gd name="connsiteY16" fmla="*/ 262858 h 266223"/>
                <a:gd name="connsiteX17" fmla="*/ 518743 w 1365029"/>
                <a:gd name="connsiteY17" fmla="*/ 266223 h 26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5029" h="266223">
                  <a:moveTo>
                    <a:pt x="518743" y="266223"/>
                  </a:moveTo>
                  <a:cubicBezTo>
                    <a:pt x="460241" y="266223"/>
                    <a:pt x="396061" y="265182"/>
                    <a:pt x="325443" y="262204"/>
                  </a:cubicBezTo>
                  <a:cubicBezTo>
                    <a:pt x="37305" y="250056"/>
                    <a:pt x="488" y="22536"/>
                    <a:pt x="145" y="20269"/>
                  </a:cubicBezTo>
                  <a:cubicBezTo>
                    <a:pt x="-1106" y="10405"/>
                    <a:pt x="5876" y="1395"/>
                    <a:pt x="15739" y="145"/>
                  </a:cubicBezTo>
                  <a:cubicBezTo>
                    <a:pt x="25304" y="-1068"/>
                    <a:pt x="34126" y="5469"/>
                    <a:pt x="35749" y="14973"/>
                  </a:cubicBezTo>
                  <a:lnTo>
                    <a:pt x="35749" y="14973"/>
                  </a:lnTo>
                  <a:cubicBezTo>
                    <a:pt x="37019" y="23152"/>
                    <a:pt x="69354" y="215398"/>
                    <a:pt x="326954" y="226263"/>
                  </a:cubicBezTo>
                  <a:cubicBezTo>
                    <a:pt x="488879" y="233096"/>
                    <a:pt x="617060" y="229660"/>
                    <a:pt x="720063" y="226898"/>
                  </a:cubicBezTo>
                  <a:cubicBezTo>
                    <a:pt x="791431" y="224993"/>
                    <a:pt x="847806" y="223469"/>
                    <a:pt x="890542" y="226263"/>
                  </a:cubicBezTo>
                  <a:cubicBezTo>
                    <a:pt x="996587" y="233184"/>
                    <a:pt x="1274844" y="199777"/>
                    <a:pt x="1305197" y="171139"/>
                  </a:cubicBezTo>
                  <a:cubicBezTo>
                    <a:pt x="1319669" y="157499"/>
                    <a:pt x="1326495" y="150768"/>
                    <a:pt x="1329689" y="147510"/>
                  </a:cubicBezTo>
                  <a:cubicBezTo>
                    <a:pt x="1330948" y="145041"/>
                    <a:pt x="1332763" y="142898"/>
                    <a:pt x="1334991" y="141249"/>
                  </a:cubicBezTo>
                  <a:cubicBezTo>
                    <a:pt x="1342742" y="134879"/>
                    <a:pt x="1354169" y="135902"/>
                    <a:pt x="1360664" y="143548"/>
                  </a:cubicBezTo>
                  <a:cubicBezTo>
                    <a:pt x="1371459" y="156413"/>
                    <a:pt x="1359394" y="168662"/>
                    <a:pt x="1354841" y="173278"/>
                  </a:cubicBezTo>
                  <a:cubicBezTo>
                    <a:pt x="1349869" y="178327"/>
                    <a:pt x="1341506" y="186417"/>
                    <a:pt x="1329892" y="197332"/>
                  </a:cubicBezTo>
                  <a:cubicBezTo>
                    <a:pt x="1283118" y="241420"/>
                    <a:pt x="980470" y="268236"/>
                    <a:pt x="888161" y="262178"/>
                  </a:cubicBezTo>
                  <a:cubicBezTo>
                    <a:pt x="847076" y="259486"/>
                    <a:pt x="791444" y="260978"/>
                    <a:pt x="720997" y="262858"/>
                  </a:cubicBezTo>
                  <a:cubicBezTo>
                    <a:pt x="662298" y="264433"/>
                    <a:pt x="595394" y="266223"/>
                    <a:pt x="518743" y="2662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BBA6D6C-946D-5114-8A29-7B4C9E81B697}"/>
                </a:ext>
              </a:extLst>
            </p:cNvPr>
            <p:cNvSpPr/>
            <p:nvPr/>
          </p:nvSpPr>
          <p:spPr>
            <a:xfrm>
              <a:off x="6067271" y="5917702"/>
              <a:ext cx="49640" cy="224207"/>
            </a:xfrm>
            <a:custGeom>
              <a:avLst/>
              <a:gdLst>
                <a:gd name="connsiteX0" fmla="*/ 15235 w 65659"/>
                <a:gd name="connsiteY0" fmla="*/ 296558 h 296557"/>
                <a:gd name="connsiteX1" fmla="*/ 1062 w 65659"/>
                <a:gd name="connsiteY1" fmla="*/ 263468 h 296557"/>
                <a:gd name="connsiteX2" fmla="*/ 509 w 65659"/>
                <a:gd name="connsiteY2" fmla="*/ 263715 h 296557"/>
                <a:gd name="connsiteX3" fmla="*/ 980 w 65659"/>
                <a:gd name="connsiteY3" fmla="*/ 23850 h 296557"/>
                <a:gd name="connsiteX4" fmla="*/ 12164 w 65659"/>
                <a:gd name="connsiteY4" fmla="*/ 980 h 296557"/>
                <a:gd name="connsiteX5" fmla="*/ 35034 w 65659"/>
                <a:gd name="connsiteY5" fmla="*/ 12164 h 296557"/>
                <a:gd name="connsiteX6" fmla="*/ 35307 w 65659"/>
                <a:gd name="connsiteY6" fmla="*/ 13030 h 296557"/>
                <a:gd name="connsiteX7" fmla="*/ 15235 w 65659"/>
                <a:gd name="connsiteY7" fmla="*/ 296558 h 29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659" h="296557">
                  <a:moveTo>
                    <a:pt x="15235" y="296558"/>
                  </a:moveTo>
                  <a:lnTo>
                    <a:pt x="1062" y="263468"/>
                  </a:lnTo>
                  <a:lnTo>
                    <a:pt x="509" y="263715"/>
                  </a:lnTo>
                  <a:cubicBezTo>
                    <a:pt x="1145" y="263379"/>
                    <a:pt x="65388" y="227520"/>
                    <a:pt x="980" y="23850"/>
                  </a:cubicBezTo>
                  <a:cubicBezTo>
                    <a:pt x="-2247" y="14446"/>
                    <a:pt x="2760" y="4206"/>
                    <a:pt x="12164" y="980"/>
                  </a:cubicBezTo>
                  <a:cubicBezTo>
                    <a:pt x="21568" y="-2247"/>
                    <a:pt x="31807" y="2760"/>
                    <a:pt x="35034" y="12164"/>
                  </a:cubicBezTo>
                  <a:cubicBezTo>
                    <a:pt x="35133" y="12450"/>
                    <a:pt x="35224" y="12739"/>
                    <a:pt x="35307" y="13030"/>
                  </a:cubicBezTo>
                  <a:cubicBezTo>
                    <a:pt x="109723" y="248355"/>
                    <a:pt x="25128" y="292322"/>
                    <a:pt x="15235" y="29655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0B6B870-6206-FE1A-1EFE-A56EC71CD3A1}"/>
                </a:ext>
              </a:extLst>
            </p:cNvPr>
            <p:cNvSpPr/>
            <p:nvPr/>
          </p:nvSpPr>
          <p:spPr>
            <a:xfrm>
              <a:off x="6089644" y="5712692"/>
              <a:ext cx="94416" cy="260261"/>
            </a:xfrm>
            <a:custGeom>
              <a:avLst/>
              <a:gdLst>
                <a:gd name="connsiteX0" fmla="*/ 18015 w 124883"/>
                <a:gd name="connsiteY0" fmla="*/ 344245 h 344245"/>
                <a:gd name="connsiteX1" fmla="*/ 0 w 124883"/>
                <a:gd name="connsiteY1" fmla="*/ 326256 h 344245"/>
                <a:gd name="connsiteX2" fmla="*/ 8191 w 124883"/>
                <a:gd name="connsiteY2" fmla="*/ 311149 h 344245"/>
                <a:gd name="connsiteX3" fmla="*/ 74447 w 124883"/>
                <a:gd name="connsiteY3" fmla="*/ 22554 h 344245"/>
                <a:gd name="connsiteX4" fmla="*/ 87306 w 124883"/>
                <a:gd name="connsiteY4" fmla="*/ 590 h 344245"/>
                <a:gd name="connsiteX5" fmla="*/ 109271 w 124883"/>
                <a:gd name="connsiteY5" fmla="*/ 13449 h 344245"/>
                <a:gd name="connsiteX6" fmla="*/ 27730 w 124883"/>
                <a:gd name="connsiteY6" fmla="*/ 341388 h 344245"/>
                <a:gd name="connsiteX7" fmla="*/ 18015 w 124883"/>
                <a:gd name="connsiteY7" fmla="*/ 344246 h 3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83" h="344245">
                  <a:moveTo>
                    <a:pt x="18015" y="344245"/>
                  </a:moveTo>
                  <a:cubicBezTo>
                    <a:pt x="8072" y="344252"/>
                    <a:pt x="7" y="336198"/>
                    <a:pt x="0" y="326256"/>
                  </a:cubicBezTo>
                  <a:cubicBezTo>
                    <a:pt x="-4" y="320158"/>
                    <a:pt x="3078" y="314472"/>
                    <a:pt x="8191" y="311149"/>
                  </a:cubicBezTo>
                  <a:cubicBezTo>
                    <a:pt x="13151" y="307885"/>
                    <a:pt x="128454" y="229355"/>
                    <a:pt x="74447" y="22554"/>
                  </a:cubicBezTo>
                  <a:cubicBezTo>
                    <a:pt x="71933" y="12938"/>
                    <a:pt x="77690" y="3104"/>
                    <a:pt x="87306" y="590"/>
                  </a:cubicBezTo>
                  <a:cubicBezTo>
                    <a:pt x="96922" y="-1925"/>
                    <a:pt x="106756" y="3832"/>
                    <a:pt x="109271" y="13449"/>
                  </a:cubicBezTo>
                  <a:cubicBezTo>
                    <a:pt x="170192" y="246671"/>
                    <a:pt x="33572" y="337629"/>
                    <a:pt x="27730" y="341388"/>
                  </a:cubicBezTo>
                  <a:cubicBezTo>
                    <a:pt x="24834" y="343254"/>
                    <a:pt x="21461" y="344246"/>
                    <a:pt x="18015" y="34424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B0B3EDF-C8FC-2413-E1A4-E6EFD5EDF5CF}"/>
                </a:ext>
              </a:extLst>
            </p:cNvPr>
            <p:cNvSpPr/>
            <p:nvPr/>
          </p:nvSpPr>
          <p:spPr>
            <a:xfrm>
              <a:off x="6572827" y="4471616"/>
              <a:ext cx="503311" cy="183911"/>
            </a:xfrm>
            <a:custGeom>
              <a:avLst/>
              <a:gdLst>
                <a:gd name="connsiteX0" fmla="*/ 71977 w 665726"/>
                <a:gd name="connsiteY0" fmla="*/ 243259 h 243258"/>
                <a:gd name="connsiteX1" fmla="*/ 71603 w 665726"/>
                <a:gd name="connsiteY1" fmla="*/ 243259 h 243258"/>
                <a:gd name="connsiteX2" fmla="*/ 12928 w 665726"/>
                <a:gd name="connsiteY2" fmla="*/ 216665 h 243258"/>
                <a:gd name="connsiteX3" fmla="*/ 4673 w 665726"/>
                <a:gd name="connsiteY3" fmla="*/ 139475 h 243258"/>
                <a:gd name="connsiteX4" fmla="*/ 5658 w 665726"/>
                <a:gd name="connsiteY4" fmla="*/ 136935 h 243258"/>
                <a:gd name="connsiteX5" fmla="*/ 332124 w 665726"/>
                <a:gd name="connsiteY5" fmla="*/ 9300 h 243258"/>
                <a:gd name="connsiteX6" fmla="*/ 641807 w 665726"/>
                <a:gd name="connsiteY6" fmla="*/ 111497 h 243258"/>
                <a:gd name="connsiteX7" fmla="*/ 665073 w 665726"/>
                <a:gd name="connsiteY7" fmla="*/ 149120 h 243258"/>
                <a:gd name="connsiteX8" fmla="*/ 643244 w 665726"/>
                <a:gd name="connsiteY8" fmla="*/ 162221 h 243258"/>
                <a:gd name="connsiteX9" fmla="*/ 631151 w 665726"/>
                <a:gd name="connsiteY9" fmla="*/ 152054 h 243258"/>
                <a:gd name="connsiteX10" fmla="*/ 338759 w 665726"/>
                <a:gd name="connsiteY10" fmla="*/ 44936 h 243258"/>
                <a:gd name="connsiteX11" fmla="*/ 329647 w 665726"/>
                <a:gd name="connsiteY11" fmla="*/ 45450 h 243258"/>
                <a:gd name="connsiteX12" fmla="*/ 38741 w 665726"/>
                <a:gd name="connsiteY12" fmla="*/ 151222 h 243258"/>
                <a:gd name="connsiteX13" fmla="*/ 42170 w 665726"/>
                <a:gd name="connsiteY13" fmla="*/ 195634 h 243258"/>
                <a:gd name="connsiteX14" fmla="*/ 72351 w 665726"/>
                <a:gd name="connsiteY14" fmla="*/ 207255 h 243258"/>
                <a:gd name="connsiteX15" fmla="*/ 89719 w 665726"/>
                <a:gd name="connsiteY15" fmla="*/ 225870 h 243258"/>
                <a:gd name="connsiteX16" fmla="*/ 71989 w 665726"/>
                <a:gd name="connsiteY16" fmla="*/ 243247 h 243258"/>
                <a:gd name="connsiteX17" fmla="*/ 630110 w 665726"/>
                <a:gd name="connsiteY17" fmla="*/ 140433 h 243258"/>
                <a:gd name="connsiteX18" fmla="*/ 630110 w 665726"/>
                <a:gd name="connsiteY18" fmla="*/ 140433 h 2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5726" h="243258">
                  <a:moveTo>
                    <a:pt x="71977" y="243259"/>
                  </a:moveTo>
                  <a:lnTo>
                    <a:pt x="71603" y="243259"/>
                  </a:lnTo>
                  <a:cubicBezTo>
                    <a:pt x="38506" y="242586"/>
                    <a:pt x="21438" y="228426"/>
                    <a:pt x="12928" y="216665"/>
                  </a:cubicBezTo>
                  <a:cubicBezTo>
                    <a:pt x="-8909" y="186458"/>
                    <a:pt x="3194" y="144193"/>
                    <a:pt x="4673" y="139475"/>
                  </a:cubicBezTo>
                  <a:cubicBezTo>
                    <a:pt x="4935" y="138604"/>
                    <a:pt x="5264" y="137755"/>
                    <a:pt x="5658" y="136935"/>
                  </a:cubicBezTo>
                  <a:cubicBezTo>
                    <a:pt x="84321" y="-26445"/>
                    <a:pt x="296799" y="3128"/>
                    <a:pt x="332124" y="9300"/>
                  </a:cubicBezTo>
                  <a:cubicBezTo>
                    <a:pt x="476307" y="-34014"/>
                    <a:pt x="615194" y="86643"/>
                    <a:pt x="641807" y="111497"/>
                  </a:cubicBezTo>
                  <a:cubicBezTo>
                    <a:pt x="663098" y="131385"/>
                    <a:pt x="667658" y="138802"/>
                    <a:pt x="665073" y="149120"/>
                  </a:cubicBezTo>
                  <a:cubicBezTo>
                    <a:pt x="662663" y="158766"/>
                    <a:pt x="652890" y="164631"/>
                    <a:pt x="643244" y="162221"/>
                  </a:cubicBezTo>
                  <a:cubicBezTo>
                    <a:pt x="637862" y="160876"/>
                    <a:pt x="633401" y="157125"/>
                    <a:pt x="631151" y="152054"/>
                  </a:cubicBezTo>
                  <a:cubicBezTo>
                    <a:pt x="616673" y="133766"/>
                    <a:pt x="472681" y="1616"/>
                    <a:pt x="338759" y="44936"/>
                  </a:cubicBezTo>
                  <a:cubicBezTo>
                    <a:pt x="335817" y="45888"/>
                    <a:pt x="332678" y="46065"/>
                    <a:pt x="329647" y="45450"/>
                  </a:cubicBezTo>
                  <a:cubicBezTo>
                    <a:pt x="327475" y="45012"/>
                    <a:pt x="111283" y="3490"/>
                    <a:pt x="38741" y="151222"/>
                  </a:cubicBezTo>
                  <a:cubicBezTo>
                    <a:pt x="36296" y="160271"/>
                    <a:pt x="32861" y="182858"/>
                    <a:pt x="42170" y="195634"/>
                  </a:cubicBezTo>
                  <a:cubicBezTo>
                    <a:pt x="47568" y="203045"/>
                    <a:pt x="57721" y="206956"/>
                    <a:pt x="72351" y="207255"/>
                  </a:cubicBezTo>
                  <a:cubicBezTo>
                    <a:pt x="82288" y="207599"/>
                    <a:pt x="90064" y="215933"/>
                    <a:pt x="89719" y="225870"/>
                  </a:cubicBezTo>
                  <a:cubicBezTo>
                    <a:pt x="89387" y="235462"/>
                    <a:pt x="81587" y="243107"/>
                    <a:pt x="71989" y="243247"/>
                  </a:cubicBezTo>
                  <a:close/>
                  <a:moveTo>
                    <a:pt x="630110" y="140433"/>
                  </a:moveTo>
                  <a:lnTo>
                    <a:pt x="630110" y="14043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1D38426-5948-61F3-5A23-C7C98DD36B94}"/>
                </a:ext>
              </a:extLst>
            </p:cNvPr>
            <p:cNvSpPr/>
            <p:nvPr/>
          </p:nvSpPr>
          <p:spPr>
            <a:xfrm>
              <a:off x="6567558" y="4642993"/>
              <a:ext cx="98163" cy="355601"/>
            </a:xfrm>
            <a:custGeom>
              <a:avLst/>
              <a:gdLst>
                <a:gd name="connsiteX0" fmla="*/ 38782 w 129840"/>
                <a:gd name="connsiteY0" fmla="*/ 470351 h 470351"/>
                <a:gd name="connsiteX1" fmla="*/ 22006 w 129840"/>
                <a:gd name="connsiteY1" fmla="*/ 468897 h 470351"/>
                <a:gd name="connsiteX2" fmla="*/ 14315 w 129840"/>
                <a:gd name="connsiteY2" fmla="*/ 465614 h 470351"/>
                <a:gd name="connsiteX3" fmla="*/ 9 w 129840"/>
                <a:gd name="connsiteY3" fmla="*/ 436493 h 470351"/>
                <a:gd name="connsiteX4" fmla="*/ 24361 w 129840"/>
                <a:gd name="connsiteY4" fmla="*/ 403676 h 470351"/>
                <a:gd name="connsiteX5" fmla="*/ 48972 w 129840"/>
                <a:gd name="connsiteY5" fmla="*/ 410192 h 470351"/>
                <a:gd name="connsiteX6" fmla="*/ 43487 w 129840"/>
                <a:gd name="connsiteY6" fmla="*/ 434156 h 470351"/>
                <a:gd name="connsiteX7" fmla="*/ 88217 w 129840"/>
                <a:gd name="connsiteY7" fmla="*/ 388150 h 470351"/>
                <a:gd name="connsiteX8" fmla="*/ 75099 w 129840"/>
                <a:gd name="connsiteY8" fmla="*/ 279457 h 470351"/>
                <a:gd name="connsiteX9" fmla="*/ 64348 w 129840"/>
                <a:gd name="connsiteY9" fmla="*/ 275965 h 470351"/>
                <a:gd name="connsiteX10" fmla="*/ 49013 w 129840"/>
                <a:gd name="connsiteY10" fmla="*/ 286404 h 470351"/>
                <a:gd name="connsiteX11" fmla="*/ 23549 w 129840"/>
                <a:gd name="connsiteY11" fmla="*/ 276797 h 470351"/>
                <a:gd name="connsiteX12" fmla="*/ 13186 w 129840"/>
                <a:gd name="connsiteY12" fmla="*/ 131420 h 470351"/>
                <a:gd name="connsiteX13" fmla="*/ 27746 w 129840"/>
                <a:gd name="connsiteY13" fmla="*/ 15539 h 470351"/>
                <a:gd name="connsiteX14" fmla="*/ 48033 w 129840"/>
                <a:gd name="connsiteY14" fmla="*/ 171 h 470351"/>
                <a:gd name="connsiteX15" fmla="*/ 63401 w 129840"/>
                <a:gd name="connsiteY15" fmla="*/ 20457 h 470351"/>
                <a:gd name="connsiteX16" fmla="*/ 63307 w 129840"/>
                <a:gd name="connsiteY16" fmla="*/ 21063 h 470351"/>
                <a:gd name="connsiteX17" fmla="*/ 45888 w 129840"/>
                <a:gd name="connsiteY17" fmla="*/ 244044 h 470351"/>
                <a:gd name="connsiteX18" fmla="*/ 88859 w 129840"/>
                <a:gd name="connsiteY18" fmla="*/ 246190 h 470351"/>
                <a:gd name="connsiteX19" fmla="*/ 122812 w 129840"/>
                <a:gd name="connsiteY19" fmla="*/ 398114 h 470351"/>
                <a:gd name="connsiteX20" fmla="*/ 38782 w 129840"/>
                <a:gd name="connsiteY20" fmla="*/ 470351 h 470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40" h="470351">
                  <a:moveTo>
                    <a:pt x="38782" y="470351"/>
                  </a:moveTo>
                  <a:cubicBezTo>
                    <a:pt x="33159" y="470337"/>
                    <a:pt x="27547" y="469851"/>
                    <a:pt x="22006" y="468897"/>
                  </a:cubicBezTo>
                  <a:cubicBezTo>
                    <a:pt x="19221" y="468420"/>
                    <a:pt x="16587" y="467295"/>
                    <a:pt x="14315" y="465614"/>
                  </a:cubicBezTo>
                  <a:cubicBezTo>
                    <a:pt x="5093" y="458812"/>
                    <a:pt x="-243" y="447949"/>
                    <a:pt x="9" y="436493"/>
                  </a:cubicBezTo>
                  <a:cubicBezTo>
                    <a:pt x="733" y="423653"/>
                    <a:pt x="8899" y="412611"/>
                    <a:pt x="24361" y="403676"/>
                  </a:cubicBezTo>
                  <a:cubicBezTo>
                    <a:pt x="32957" y="398679"/>
                    <a:pt x="43976" y="401597"/>
                    <a:pt x="48972" y="410192"/>
                  </a:cubicBezTo>
                  <a:cubicBezTo>
                    <a:pt x="53732" y="418379"/>
                    <a:pt x="51334" y="428854"/>
                    <a:pt x="43487" y="434156"/>
                  </a:cubicBezTo>
                  <a:cubicBezTo>
                    <a:pt x="64951" y="432251"/>
                    <a:pt x="79963" y="416821"/>
                    <a:pt x="88217" y="388150"/>
                  </a:cubicBezTo>
                  <a:cubicBezTo>
                    <a:pt x="101946" y="340525"/>
                    <a:pt x="87499" y="284588"/>
                    <a:pt x="75099" y="279457"/>
                  </a:cubicBezTo>
                  <a:cubicBezTo>
                    <a:pt x="71643" y="277931"/>
                    <a:pt x="68041" y="276761"/>
                    <a:pt x="64348" y="275965"/>
                  </a:cubicBezTo>
                  <a:cubicBezTo>
                    <a:pt x="60955" y="281469"/>
                    <a:pt x="55377" y="285266"/>
                    <a:pt x="49013" y="286404"/>
                  </a:cubicBezTo>
                  <a:cubicBezTo>
                    <a:pt x="39523" y="287112"/>
                    <a:pt x="30206" y="283596"/>
                    <a:pt x="23549" y="276797"/>
                  </a:cubicBezTo>
                  <a:cubicBezTo>
                    <a:pt x="12068" y="267469"/>
                    <a:pt x="1813" y="248565"/>
                    <a:pt x="13186" y="131420"/>
                  </a:cubicBezTo>
                  <a:cubicBezTo>
                    <a:pt x="18869" y="72917"/>
                    <a:pt x="27657" y="16104"/>
                    <a:pt x="27746" y="15539"/>
                  </a:cubicBezTo>
                  <a:cubicBezTo>
                    <a:pt x="29104" y="5693"/>
                    <a:pt x="38187" y="-1187"/>
                    <a:pt x="48033" y="171"/>
                  </a:cubicBezTo>
                  <a:cubicBezTo>
                    <a:pt x="57879" y="1529"/>
                    <a:pt x="64759" y="10612"/>
                    <a:pt x="63401" y="20457"/>
                  </a:cubicBezTo>
                  <a:cubicBezTo>
                    <a:pt x="63373" y="20660"/>
                    <a:pt x="63341" y="20862"/>
                    <a:pt x="63307" y="21063"/>
                  </a:cubicBezTo>
                  <a:cubicBezTo>
                    <a:pt x="49603" y="109328"/>
                    <a:pt x="39963" y="213170"/>
                    <a:pt x="45888" y="244044"/>
                  </a:cubicBezTo>
                  <a:cubicBezTo>
                    <a:pt x="59375" y="235916"/>
                    <a:pt x="76197" y="240951"/>
                    <a:pt x="88859" y="246190"/>
                  </a:cubicBezTo>
                  <a:cubicBezTo>
                    <a:pt x="127321" y="262103"/>
                    <a:pt x="138884" y="342316"/>
                    <a:pt x="122812" y="398114"/>
                  </a:cubicBezTo>
                  <a:cubicBezTo>
                    <a:pt x="109503" y="444316"/>
                    <a:pt x="78705" y="470351"/>
                    <a:pt x="38782" y="47035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F6E2623-A79E-970E-EE2B-65B87E6E8652}"/>
                </a:ext>
              </a:extLst>
            </p:cNvPr>
            <p:cNvSpPr/>
            <p:nvPr/>
          </p:nvSpPr>
          <p:spPr>
            <a:xfrm>
              <a:off x="6495710" y="4665248"/>
              <a:ext cx="104138" cy="397907"/>
            </a:xfrm>
            <a:custGeom>
              <a:avLst/>
              <a:gdLst>
                <a:gd name="connsiteX0" fmla="*/ 105653 w 137743"/>
                <a:gd name="connsiteY0" fmla="*/ 526310 h 526309"/>
                <a:gd name="connsiteX1" fmla="*/ 101843 w 137743"/>
                <a:gd name="connsiteY1" fmla="*/ 525903 h 526309"/>
                <a:gd name="connsiteX2" fmla="*/ 22373 w 137743"/>
                <a:gd name="connsiteY2" fmla="*/ 443405 h 526309"/>
                <a:gd name="connsiteX3" fmla="*/ 23674 w 137743"/>
                <a:gd name="connsiteY3" fmla="*/ 435962 h 526309"/>
                <a:gd name="connsiteX4" fmla="*/ 9565 w 137743"/>
                <a:gd name="connsiteY4" fmla="*/ 393957 h 526309"/>
                <a:gd name="connsiteX5" fmla="*/ 69706 w 137743"/>
                <a:gd name="connsiteY5" fmla="*/ 153394 h 526309"/>
                <a:gd name="connsiteX6" fmla="*/ 62219 w 137743"/>
                <a:gd name="connsiteY6" fmla="*/ 62589 h 526309"/>
                <a:gd name="connsiteX7" fmla="*/ 109126 w 137743"/>
                <a:gd name="connsiteY7" fmla="*/ 3464 h 526309"/>
                <a:gd name="connsiteX8" fmla="*/ 134281 w 137743"/>
                <a:gd name="connsiteY8" fmla="*/ 7389 h 526309"/>
                <a:gd name="connsiteX9" fmla="*/ 131014 w 137743"/>
                <a:gd name="connsiteY9" fmla="*/ 32039 h 526309"/>
                <a:gd name="connsiteX10" fmla="*/ 97417 w 137743"/>
                <a:gd name="connsiteY10" fmla="*/ 70139 h 526309"/>
                <a:gd name="connsiteX11" fmla="*/ 106606 w 137743"/>
                <a:gd name="connsiteY11" fmla="*/ 154943 h 526309"/>
                <a:gd name="connsiteX12" fmla="*/ 102478 w 137743"/>
                <a:gd name="connsiteY12" fmla="*/ 170183 h 526309"/>
                <a:gd name="connsiteX13" fmla="*/ 43760 w 137743"/>
                <a:gd name="connsiteY13" fmla="*/ 382698 h 526309"/>
                <a:gd name="connsiteX14" fmla="*/ 62029 w 137743"/>
                <a:gd name="connsiteY14" fmla="*/ 436464 h 526309"/>
                <a:gd name="connsiteX15" fmla="*/ 66347 w 137743"/>
                <a:gd name="connsiteY15" fmla="*/ 448929 h 526309"/>
                <a:gd name="connsiteX16" fmla="*/ 61375 w 137743"/>
                <a:gd name="connsiteY16" fmla="*/ 463826 h 526309"/>
                <a:gd name="connsiteX17" fmla="*/ 109444 w 137743"/>
                <a:gd name="connsiteY17" fmla="*/ 490712 h 526309"/>
                <a:gd name="connsiteX18" fmla="*/ 123201 w 137743"/>
                <a:gd name="connsiteY18" fmla="*/ 512134 h 526309"/>
                <a:gd name="connsiteX19" fmla="*/ 105634 w 137743"/>
                <a:gd name="connsiteY19" fmla="*/ 526303 h 52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743" h="526309">
                  <a:moveTo>
                    <a:pt x="105653" y="526310"/>
                  </a:moveTo>
                  <a:cubicBezTo>
                    <a:pt x="104372" y="526311"/>
                    <a:pt x="103095" y="526175"/>
                    <a:pt x="101843" y="525903"/>
                  </a:cubicBezTo>
                  <a:cubicBezTo>
                    <a:pt x="32831" y="510981"/>
                    <a:pt x="20563" y="472805"/>
                    <a:pt x="22373" y="443405"/>
                  </a:cubicBezTo>
                  <a:cubicBezTo>
                    <a:pt x="22510" y="440881"/>
                    <a:pt x="22947" y="438383"/>
                    <a:pt x="23674" y="435962"/>
                  </a:cubicBezTo>
                  <a:cubicBezTo>
                    <a:pt x="20499" y="426856"/>
                    <a:pt x="15959" y="413388"/>
                    <a:pt x="9565" y="393957"/>
                  </a:cubicBezTo>
                  <a:cubicBezTo>
                    <a:pt x="-26097" y="285556"/>
                    <a:pt x="47862" y="181022"/>
                    <a:pt x="69706" y="153394"/>
                  </a:cubicBezTo>
                  <a:cubicBezTo>
                    <a:pt x="65813" y="131803"/>
                    <a:pt x="57895" y="82788"/>
                    <a:pt x="62219" y="62589"/>
                  </a:cubicBezTo>
                  <a:cubicBezTo>
                    <a:pt x="67883" y="36172"/>
                    <a:pt x="102287" y="8702"/>
                    <a:pt x="109126" y="3464"/>
                  </a:cubicBezTo>
                  <a:cubicBezTo>
                    <a:pt x="117157" y="-2399"/>
                    <a:pt x="128419" y="-641"/>
                    <a:pt x="134281" y="7389"/>
                  </a:cubicBezTo>
                  <a:cubicBezTo>
                    <a:pt x="139952" y="15159"/>
                    <a:pt x="138515" y="26015"/>
                    <a:pt x="131014" y="32039"/>
                  </a:cubicBezTo>
                  <a:cubicBezTo>
                    <a:pt x="116308" y="43348"/>
                    <a:pt x="99303" y="61344"/>
                    <a:pt x="97417" y="70139"/>
                  </a:cubicBezTo>
                  <a:cubicBezTo>
                    <a:pt x="95080" y="81054"/>
                    <a:pt x="100370" y="122659"/>
                    <a:pt x="106606" y="154943"/>
                  </a:cubicBezTo>
                  <a:cubicBezTo>
                    <a:pt x="107652" y="160388"/>
                    <a:pt x="106129" y="166011"/>
                    <a:pt x="102478" y="170183"/>
                  </a:cubicBezTo>
                  <a:cubicBezTo>
                    <a:pt x="101557" y="171243"/>
                    <a:pt x="9514" y="278596"/>
                    <a:pt x="43760" y="382698"/>
                  </a:cubicBezTo>
                  <a:cubicBezTo>
                    <a:pt x="53741" y="413045"/>
                    <a:pt x="59215" y="428698"/>
                    <a:pt x="62029" y="436464"/>
                  </a:cubicBezTo>
                  <a:cubicBezTo>
                    <a:pt x="63998" y="440416"/>
                    <a:pt x="65449" y="444606"/>
                    <a:pt x="66347" y="448929"/>
                  </a:cubicBezTo>
                  <a:cubicBezTo>
                    <a:pt x="67049" y="454393"/>
                    <a:pt x="65218" y="459879"/>
                    <a:pt x="61375" y="463826"/>
                  </a:cubicBezTo>
                  <a:cubicBezTo>
                    <a:pt x="66397" y="473579"/>
                    <a:pt x="78945" y="484146"/>
                    <a:pt x="109444" y="490712"/>
                  </a:cubicBezTo>
                  <a:cubicBezTo>
                    <a:pt x="119158" y="492829"/>
                    <a:pt x="125318" y="502420"/>
                    <a:pt x="123201" y="512134"/>
                  </a:cubicBezTo>
                  <a:cubicBezTo>
                    <a:pt x="121400" y="520397"/>
                    <a:pt x="114091" y="526293"/>
                    <a:pt x="105634" y="5263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0E0D118-27C6-8425-0672-5CC82ED36B96}"/>
                </a:ext>
              </a:extLst>
            </p:cNvPr>
            <p:cNvSpPr/>
            <p:nvPr/>
          </p:nvSpPr>
          <p:spPr>
            <a:xfrm>
              <a:off x="6638496" y="4807334"/>
              <a:ext cx="130956" cy="248942"/>
            </a:xfrm>
            <a:custGeom>
              <a:avLst/>
              <a:gdLst>
                <a:gd name="connsiteX0" fmla="*/ 155220 w 173214"/>
                <a:gd name="connsiteY0" fmla="*/ 329267 h 329273"/>
                <a:gd name="connsiteX1" fmla="*/ 149975 w 173214"/>
                <a:gd name="connsiteY1" fmla="*/ 328486 h 329273"/>
                <a:gd name="connsiteX2" fmla="*/ 114980 w 173214"/>
                <a:gd name="connsiteY2" fmla="*/ 295828 h 329273"/>
                <a:gd name="connsiteX3" fmla="*/ 103201 w 173214"/>
                <a:gd name="connsiteY3" fmla="*/ 292088 h 329273"/>
                <a:gd name="connsiteX4" fmla="*/ 50497 w 173214"/>
                <a:gd name="connsiteY4" fmla="*/ 179395 h 329273"/>
                <a:gd name="connsiteX5" fmla="*/ 48827 w 173214"/>
                <a:gd name="connsiteY5" fmla="*/ 178709 h 329273"/>
                <a:gd name="connsiteX6" fmla="*/ 83 w 173214"/>
                <a:gd name="connsiteY6" fmla="*/ 19718 h 329273"/>
                <a:gd name="connsiteX7" fmla="*/ 16282 w 173214"/>
                <a:gd name="connsiteY7" fmla="*/ 83 h 329273"/>
                <a:gd name="connsiteX8" fmla="*/ 35917 w 173214"/>
                <a:gd name="connsiteY8" fmla="*/ 16282 h 329273"/>
                <a:gd name="connsiteX9" fmla="*/ 52979 w 173214"/>
                <a:gd name="connsiteY9" fmla="*/ 116924 h 329273"/>
                <a:gd name="connsiteX10" fmla="*/ 61965 w 173214"/>
                <a:gd name="connsiteY10" fmla="*/ 107361 h 329273"/>
                <a:gd name="connsiteX11" fmla="*/ 87266 w 173214"/>
                <a:gd name="connsiteY11" fmla="*/ 110196 h 329273"/>
                <a:gd name="connsiteX12" fmla="*/ 90679 w 173214"/>
                <a:gd name="connsiteY12" fmla="*/ 125725 h 329273"/>
                <a:gd name="connsiteX13" fmla="*/ 99994 w 173214"/>
                <a:gd name="connsiteY13" fmla="*/ 232805 h 329273"/>
                <a:gd name="connsiteX14" fmla="*/ 106623 w 173214"/>
                <a:gd name="connsiteY14" fmla="*/ 223330 h 329273"/>
                <a:gd name="connsiteX15" fmla="*/ 132009 w 173214"/>
                <a:gd name="connsiteY15" fmla="*/ 221398 h 329273"/>
                <a:gd name="connsiteX16" fmla="*/ 138284 w 173214"/>
                <a:gd name="connsiteY16" fmla="*/ 235052 h 329273"/>
                <a:gd name="connsiteX17" fmla="*/ 160453 w 173214"/>
                <a:gd name="connsiteY17" fmla="*/ 294050 h 329273"/>
                <a:gd name="connsiteX18" fmla="*/ 172429 w 173214"/>
                <a:gd name="connsiteY18" fmla="*/ 316517 h 329273"/>
                <a:gd name="connsiteX19" fmla="*/ 155220 w 173214"/>
                <a:gd name="connsiteY19" fmla="*/ 329274 h 329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3214" h="329273">
                  <a:moveTo>
                    <a:pt x="155220" y="329267"/>
                  </a:moveTo>
                  <a:cubicBezTo>
                    <a:pt x="153443" y="329269"/>
                    <a:pt x="151675" y="329005"/>
                    <a:pt x="149975" y="328486"/>
                  </a:cubicBezTo>
                  <a:cubicBezTo>
                    <a:pt x="134174" y="323109"/>
                    <a:pt x="121434" y="311220"/>
                    <a:pt x="114980" y="295828"/>
                  </a:cubicBezTo>
                  <a:cubicBezTo>
                    <a:pt x="110734" y="296021"/>
                    <a:pt x="106558" y="294695"/>
                    <a:pt x="103201" y="292088"/>
                  </a:cubicBezTo>
                  <a:cubicBezTo>
                    <a:pt x="63756" y="261608"/>
                    <a:pt x="52300" y="216288"/>
                    <a:pt x="50497" y="179395"/>
                  </a:cubicBezTo>
                  <a:cubicBezTo>
                    <a:pt x="49928" y="179196"/>
                    <a:pt x="49370" y="178967"/>
                    <a:pt x="48827" y="178709"/>
                  </a:cubicBezTo>
                  <a:cubicBezTo>
                    <a:pt x="19826" y="165056"/>
                    <a:pt x="6282" y="84729"/>
                    <a:pt x="83" y="19718"/>
                  </a:cubicBezTo>
                  <a:cubicBezTo>
                    <a:pt x="-865" y="9822"/>
                    <a:pt x="6387" y="1032"/>
                    <a:pt x="16282" y="83"/>
                  </a:cubicBezTo>
                  <a:cubicBezTo>
                    <a:pt x="26177" y="-865"/>
                    <a:pt x="34968" y="6387"/>
                    <a:pt x="35917" y="16282"/>
                  </a:cubicBezTo>
                  <a:cubicBezTo>
                    <a:pt x="39001" y="50219"/>
                    <a:pt x="44706" y="83867"/>
                    <a:pt x="52979" y="116924"/>
                  </a:cubicBezTo>
                  <a:cubicBezTo>
                    <a:pt x="55526" y="113342"/>
                    <a:pt x="58549" y="110125"/>
                    <a:pt x="61965" y="107361"/>
                  </a:cubicBezTo>
                  <a:cubicBezTo>
                    <a:pt x="69734" y="101157"/>
                    <a:pt x="81062" y="102426"/>
                    <a:pt x="87266" y="110196"/>
                  </a:cubicBezTo>
                  <a:cubicBezTo>
                    <a:pt x="90752" y="114562"/>
                    <a:pt x="92013" y="120299"/>
                    <a:pt x="90679" y="125725"/>
                  </a:cubicBezTo>
                  <a:cubicBezTo>
                    <a:pt x="90507" y="126448"/>
                    <a:pt x="76449" y="186481"/>
                    <a:pt x="99994" y="232805"/>
                  </a:cubicBezTo>
                  <a:cubicBezTo>
                    <a:pt x="101883" y="229434"/>
                    <a:pt x="104104" y="226260"/>
                    <a:pt x="106623" y="223330"/>
                  </a:cubicBezTo>
                  <a:cubicBezTo>
                    <a:pt x="113100" y="215787"/>
                    <a:pt x="124466" y="214921"/>
                    <a:pt x="132009" y="221398"/>
                  </a:cubicBezTo>
                  <a:cubicBezTo>
                    <a:pt x="135991" y="224817"/>
                    <a:pt x="138283" y="229804"/>
                    <a:pt x="138284" y="235052"/>
                  </a:cubicBezTo>
                  <a:cubicBezTo>
                    <a:pt x="138342" y="251417"/>
                    <a:pt x="144000" y="289027"/>
                    <a:pt x="160453" y="294050"/>
                  </a:cubicBezTo>
                  <a:cubicBezTo>
                    <a:pt x="169964" y="296947"/>
                    <a:pt x="175325" y="307006"/>
                    <a:pt x="172429" y="316517"/>
                  </a:cubicBezTo>
                  <a:cubicBezTo>
                    <a:pt x="170122" y="324091"/>
                    <a:pt x="163138" y="329268"/>
                    <a:pt x="155220" y="329274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B77AA23-3523-F309-B607-4E9B28C5031A}"/>
                </a:ext>
              </a:extLst>
            </p:cNvPr>
            <p:cNvSpPr/>
            <p:nvPr/>
          </p:nvSpPr>
          <p:spPr>
            <a:xfrm>
              <a:off x="6904137" y="4766549"/>
              <a:ext cx="233440" cy="319569"/>
            </a:xfrm>
            <a:custGeom>
              <a:avLst/>
              <a:gdLst>
                <a:gd name="connsiteX0" fmla="*/ 18000 w 308769"/>
                <a:gd name="connsiteY0" fmla="*/ 422691 h 422691"/>
                <a:gd name="connsiteX1" fmla="*/ 0 w 308769"/>
                <a:gd name="connsiteY1" fmla="*/ 404687 h 422691"/>
                <a:gd name="connsiteX2" fmla="*/ 9466 w 308769"/>
                <a:gd name="connsiteY2" fmla="*/ 388840 h 422691"/>
                <a:gd name="connsiteX3" fmla="*/ 270660 w 308769"/>
                <a:gd name="connsiteY3" fmla="*/ 21333 h 422691"/>
                <a:gd name="connsiteX4" fmla="*/ 285011 w 308769"/>
                <a:gd name="connsiteY4" fmla="*/ 315 h 422691"/>
                <a:gd name="connsiteX5" fmla="*/ 306030 w 308769"/>
                <a:gd name="connsiteY5" fmla="*/ 14666 h 422691"/>
                <a:gd name="connsiteX6" fmla="*/ 179945 w 308769"/>
                <a:gd name="connsiteY6" fmla="*/ 286566 h 422691"/>
                <a:gd name="connsiteX7" fmla="*/ 23678 w 308769"/>
                <a:gd name="connsiteY7" fmla="*/ 421777 h 422691"/>
                <a:gd name="connsiteX8" fmla="*/ 18000 w 308769"/>
                <a:gd name="connsiteY8" fmla="*/ 422691 h 422691"/>
                <a:gd name="connsiteX9" fmla="*/ 12285 w 308769"/>
                <a:gd name="connsiteY9" fmla="*/ 387620 h 422691"/>
                <a:gd name="connsiteX10" fmla="*/ 12285 w 308769"/>
                <a:gd name="connsiteY10" fmla="*/ 387620 h 422691"/>
                <a:gd name="connsiteX11" fmla="*/ 12285 w 308769"/>
                <a:gd name="connsiteY11" fmla="*/ 387620 h 422691"/>
                <a:gd name="connsiteX12" fmla="*/ 12285 w 308769"/>
                <a:gd name="connsiteY12" fmla="*/ 387620 h 4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769" h="422691">
                  <a:moveTo>
                    <a:pt x="18000" y="422691"/>
                  </a:moveTo>
                  <a:cubicBezTo>
                    <a:pt x="8058" y="422690"/>
                    <a:pt x="-1" y="414629"/>
                    <a:pt x="0" y="404687"/>
                  </a:cubicBezTo>
                  <a:cubicBezTo>
                    <a:pt x="1" y="398066"/>
                    <a:pt x="3636" y="391979"/>
                    <a:pt x="9466" y="388840"/>
                  </a:cubicBezTo>
                  <a:cubicBezTo>
                    <a:pt x="45972" y="365827"/>
                    <a:pt x="297845" y="165567"/>
                    <a:pt x="270660" y="21333"/>
                  </a:cubicBezTo>
                  <a:cubicBezTo>
                    <a:pt x="268819" y="11566"/>
                    <a:pt x="275244" y="2156"/>
                    <a:pt x="285011" y="315"/>
                  </a:cubicBezTo>
                  <a:cubicBezTo>
                    <a:pt x="294778" y="-1527"/>
                    <a:pt x="304188" y="4899"/>
                    <a:pt x="306030" y="14666"/>
                  </a:cubicBezTo>
                  <a:cubicBezTo>
                    <a:pt x="320432" y="91031"/>
                    <a:pt x="278008" y="182509"/>
                    <a:pt x="179945" y="286566"/>
                  </a:cubicBezTo>
                  <a:cubicBezTo>
                    <a:pt x="111263" y="359439"/>
                    <a:pt x="31793" y="419078"/>
                    <a:pt x="23678" y="421777"/>
                  </a:cubicBezTo>
                  <a:cubicBezTo>
                    <a:pt x="21847" y="422384"/>
                    <a:pt x="19930" y="422693"/>
                    <a:pt x="18000" y="422691"/>
                  </a:cubicBez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  <a:moveTo>
                    <a:pt x="12285" y="387620"/>
                  </a:moveTo>
                  <a:lnTo>
                    <a:pt x="12285" y="38762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FAE68B-89A2-248F-82D3-4E2AC987DB43}"/>
                </a:ext>
              </a:extLst>
            </p:cNvPr>
            <p:cNvSpPr/>
            <p:nvPr/>
          </p:nvSpPr>
          <p:spPr>
            <a:xfrm>
              <a:off x="7038593" y="4568844"/>
              <a:ext cx="105241" cy="66021"/>
            </a:xfrm>
            <a:custGeom>
              <a:avLst/>
              <a:gdLst>
                <a:gd name="connsiteX0" fmla="*/ 52781 w 139201"/>
                <a:gd name="connsiteY0" fmla="*/ 87326 h 87326"/>
                <a:gd name="connsiteX1" fmla="*/ 34799 w 139201"/>
                <a:gd name="connsiteY1" fmla="*/ 69278 h 87326"/>
                <a:gd name="connsiteX2" fmla="*/ 36448 w 139201"/>
                <a:gd name="connsiteY2" fmla="*/ 61780 h 87326"/>
                <a:gd name="connsiteX3" fmla="*/ 44068 w 139201"/>
                <a:gd name="connsiteY3" fmla="*/ 48762 h 87326"/>
                <a:gd name="connsiteX4" fmla="*/ 33223 w 139201"/>
                <a:gd name="connsiteY4" fmla="*/ 52674 h 87326"/>
                <a:gd name="connsiteX5" fmla="*/ 21431 w 139201"/>
                <a:gd name="connsiteY5" fmla="*/ 56598 h 87326"/>
                <a:gd name="connsiteX6" fmla="*/ 332 w 139201"/>
                <a:gd name="connsiteY6" fmla="*/ 42350 h 87326"/>
                <a:gd name="connsiteX7" fmla="*/ 13753 w 139201"/>
                <a:gd name="connsiteY7" fmla="*/ 21432 h 87326"/>
                <a:gd name="connsiteX8" fmla="*/ 20738 w 139201"/>
                <a:gd name="connsiteY8" fmla="*/ 18892 h 87326"/>
                <a:gd name="connsiteX9" fmla="*/ 122027 w 139201"/>
                <a:gd name="connsiteY9" fmla="*/ 5309 h 87326"/>
                <a:gd name="connsiteX10" fmla="*/ 138754 w 139201"/>
                <a:gd name="connsiteY10" fmla="*/ 27344 h 87326"/>
                <a:gd name="connsiteX11" fmla="*/ 135096 w 139201"/>
                <a:gd name="connsiteY11" fmla="*/ 42774 h 87326"/>
                <a:gd name="connsiteX12" fmla="*/ 120655 w 139201"/>
                <a:gd name="connsiteY12" fmla="*/ 49328 h 87326"/>
                <a:gd name="connsiteX13" fmla="*/ 69221 w 139201"/>
                <a:gd name="connsiteY13" fmla="*/ 76848 h 87326"/>
                <a:gd name="connsiteX14" fmla="*/ 52781 w 139201"/>
                <a:gd name="connsiteY14" fmla="*/ 87326 h 87326"/>
                <a:gd name="connsiteX15" fmla="*/ 14325 w 139201"/>
                <a:gd name="connsiteY15" fmla="*/ 21286 h 87326"/>
                <a:gd name="connsiteX16" fmla="*/ 13899 w 139201"/>
                <a:gd name="connsiteY16" fmla="*/ 21375 h 8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201" h="87326">
                  <a:moveTo>
                    <a:pt x="52781" y="87326"/>
                  </a:moveTo>
                  <a:cubicBezTo>
                    <a:pt x="42832" y="87308"/>
                    <a:pt x="34780" y="79227"/>
                    <a:pt x="34799" y="69278"/>
                  </a:cubicBezTo>
                  <a:cubicBezTo>
                    <a:pt x="34803" y="66689"/>
                    <a:pt x="35366" y="64132"/>
                    <a:pt x="36448" y="61780"/>
                  </a:cubicBezTo>
                  <a:cubicBezTo>
                    <a:pt x="38564" y="57206"/>
                    <a:pt x="41116" y="52846"/>
                    <a:pt x="44068" y="48762"/>
                  </a:cubicBezTo>
                  <a:cubicBezTo>
                    <a:pt x="40643" y="49960"/>
                    <a:pt x="37028" y="51264"/>
                    <a:pt x="33223" y="52674"/>
                  </a:cubicBezTo>
                  <a:cubicBezTo>
                    <a:pt x="29390" y="54259"/>
                    <a:pt x="25450" y="55571"/>
                    <a:pt x="21431" y="56598"/>
                  </a:cubicBezTo>
                  <a:cubicBezTo>
                    <a:pt x="11670" y="58490"/>
                    <a:pt x="2224" y="52111"/>
                    <a:pt x="332" y="42350"/>
                  </a:cubicBezTo>
                  <a:cubicBezTo>
                    <a:pt x="-1498" y="32912"/>
                    <a:pt x="4412" y="23703"/>
                    <a:pt x="13753" y="21432"/>
                  </a:cubicBezTo>
                  <a:cubicBezTo>
                    <a:pt x="15118" y="21019"/>
                    <a:pt x="17525" y="20098"/>
                    <a:pt x="20738" y="18892"/>
                  </a:cubicBezTo>
                  <a:cubicBezTo>
                    <a:pt x="59708" y="4452"/>
                    <a:pt x="98932" y="-7194"/>
                    <a:pt x="122027" y="5309"/>
                  </a:cubicBezTo>
                  <a:cubicBezTo>
                    <a:pt x="130593" y="9812"/>
                    <a:pt x="136720" y="17883"/>
                    <a:pt x="138754" y="27344"/>
                  </a:cubicBezTo>
                  <a:cubicBezTo>
                    <a:pt x="139988" y="32776"/>
                    <a:pt x="138638" y="38474"/>
                    <a:pt x="135096" y="42774"/>
                  </a:cubicBezTo>
                  <a:cubicBezTo>
                    <a:pt x="131518" y="47025"/>
                    <a:pt x="126211" y="49434"/>
                    <a:pt x="120655" y="49328"/>
                  </a:cubicBezTo>
                  <a:cubicBezTo>
                    <a:pt x="120293" y="49328"/>
                    <a:pt x="82105" y="48902"/>
                    <a:pt x="69221" y="76848"/>
                  </a:cubicBezTo>
                  <a:cubicBezTo>
                    <a:pt x="66267" y="83260"/>
                    <a:pt x="59840" y="87356"/>
                    <a:pt x="52781" y="87326"/>
                  </a:cubicBezTo>
                  <a:close/>
                  <a:moveTo>
                    <a:pt x="14325" y="21286"/>
                  </a:moveTo>
                  <a:lnTo>
                    <a:pt x="13899" y="2137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FF864B1B-E2AC-1E96-98C8-B5FF962D1CE6}"/>
                </a:ext>
              </a:extLst>
            </p:cNvPr>
            <p:cNvSpPr/>
            <p:nvPr/>
          </p:nvSpPr>
          <p:spPr>
            <a:xfrm>
              <a:off x="7093648" y="4607678"/>
              <a:ext cx="64278" cy="161524"/>
            </a:xfrm>
            <a:custGeom>
              <a:avLst/>
              <a:gdLst>
                <a:gd name="connsiteX0" fmla="*/ 40075 w 85020"/>
                <a:gd name="connsiteY0" fmla="*/ 213647 h 213646"/>
                <a:gd name="connsiteX1" fmla="*/ 22063 w 85020"/>
                <a:gd name="connsiteY1" fmla="*/ 195667 h 213646"/>
                <a:gd name="connsiteX2" fmla="*/ 27870 w 85020"/>
                <a:gd name="connsiteY2" fmla="*/ 182411 h 213646"/>
                <a:gd name="connsiteX3" fmla="*/ 49015 w 85020"/>
                <a:gd name="connsiteY3" fmla="*/ 132925 h 213646"/>
                <a:gd name="connsiteX4" fmla="*/ 7905 w 85020"/>
                <a:gd name="connsiteY4" fmla="*/ 32906 h 213646"/>
                <a:gd name="connsiteX5" fmla="*/ 3101 w 85020"/>
                <a:gd name="connsiteY5" fmla="*/ 7905 h 213646"/>
                <a:gd name="connsiteX6" fmla="*/ 22301 w 85020"/>
                <a:gd name="connsiteY6" fmla="*/ 521 h 213646"/>
                <a:gd name="connsiteX7" fmla="*/ 80194 w 85020"/>
                <a:gd name="connsiteY7" fmla="*/ 96610 h 213646"/>
                <a:gd name="connsiteX8" fmla="*/ 52254 w 85020"/>
                <a:gd name="connsiteY8" fmla="*/ 208916 h 213646"/>
                <a:gd name="connsiteX9" fmla="*/ 40075 w 85020"/>
                <a:gd name="connsiteY9" fmla="*/ 213647 h 213646"/>
                <a:gd name="connsiteX10" fmla="*/ 13544 w 85020"/>
                <a:gd name="connsiteY10" fmla="*/ 35408 h 213646"/>
                <a:gd name="connsiteX11" fmla="*/ 13544 w 85020"/>
                <a:gd name="connsiteY11" fmla="*/ 35408 h 213646"/>
                <a:gd name="connsiteX12" fmla="*/ 13544 w 85020"/>
                <a:gd name="connsiteY12" fmla="*/ 35408 h 213646"/>
                <a:gd name="connsiteX13" fmla="*/ 13544 w 85020"/>
                <a:gd name="connsiteY13" fmla="*/ 35408 h 213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020" h="213646">
                  <a:moveTo>
                    <a:pt x="40075" y="213647"/>
                  </a:moveTo>
                  <a:cubicBezTo>
                    <a:pt x="30136" y="213656"/>
                    <a:pt x="22072" y="205606"/>
                    <a:pt x="22063" y="195667"/>
                  </a:cubicBezTo>
                  <a:cubicBezTo>
                    <a:pt x="22058" y="190630"/>
                    <a:pt x="24165" y="185822"/>
                    <a:pt x="27870" y="182411"/>
                  </a:cubicBezTo>
                  <a:cubicBezTo>
                    <a:pt x="41851" y="169826"/>
                    <a:pt x="49585" y="151727"/>
                    <a:pt x="49015" y="132925"/>
                  </a:cubicBezTo>
                  <a:cubicBezTo>
                    <a:pt x="49091" y="89110"/>
                    <a:pt x="16185" y="41485"/>
                    <a:pt x="7905" y="32906"/>
                  </a:cubicBezTo>
                  <a:cubicBezTo>
                    <a:pt x="-325" y="27329"/>
                    <a:pt x="-2476" y="16136"/>
                    <a:pt x="3101" y="7905"/>
                  </a:cubicBezTo>
                  <a:cubicBezTo>
                    <a:pt x="7326" y="1669"/>
                    <a:pt x="14986" y="-1277"/>
                    <a:pt x="22301" y="521"/>
                  </a:cubicBezTo>
                  <a:cubicBezTo>
                    <a:pt x="38627" y="4605"/>
                    <a:pt x="70008" y="56687"/>
                    <a:pt x="80194" y="96610"/>
                  </a:cubicBezTo>
                  <a:cubicBezTo>
                    <a:pt x="91890" y="142463"/>
                    <a:pt x="82232" y="181300"/>
                    <a:pt x="52254" y="208916"/>
                  </a:cubicBezTo>
                  <a:cubicBezTo>
                    <a:pt x="48933" y="211968"/>
                    <a:pt x="44584" y="213657"/>
                    <a:pt x="40075" y="213647"/>
                  </a:cubicBez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  <a:moveTo>
                    <a:pt x="13544" y="35408"/>
                  </a:moveTo>
                  <a:lnTo>
                    <a:pt x="13544" y="354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1B867B7-143F-564B-016A-A2D687896C06}"/>
                </a:ext>
              </a:extLst>
            </p:cNvPr>
            <p:cNvSpPr/>
            <p:nvPr/>
          </p:nvSpPr>
          <p:spPr>
            <a:xfrm>
              <a:off x="6495627" y="5020250"/>
              <a:ext cx="504603" cy="95724"/>
            </a:xfrm>
            <a:custGeom>
              <a:avLst/>
              <a:gdLst>
                <a:gd name="connsiteX0" fmla="*/ 649469 w 667435"/>
                <a:gd name="connsiteY0" fmla="*/ 126614 h 126614"/>
                <a:gd name="connsiteX1" fmla="*/ 645106 w 667435"/>
                <a:gd name="connsiteY1" fmla="*/ 126074 h 126614"/>
                <a:gd name="connsiteX2" fmla="*/ 641931 w 667435"/>
                <a:gd name="connsiteY2" fmla="*/ 125198 h 126614"/>
                <a:gd name="connsiteX3" fmla="*/ 26871 w 667435"/>
                <a:gd name="connsiteY3" fmla="*/ 54522 h 126614"/>
                <a:gd name="connsiteX4" fmla="*/ 2337 w 667435"/>
                <a:gd name="connsiteY4" fmla="*/ 47720 h 126614"/>
                <a:gd name="connsiteX5" fmla="*/ 9140 w 667435"/>
                <a:gd name="connsiteY5" fmla="*/ 23186 h 126614"/>
                <a:gd name="connsiteX6" fmla="*/ 9535 w 667435"/>
                <a:gd name="connsiteY6" fmla="*/ 22969 h 126614"/>
                <a:gd name="connsiteX7" fmla="*/ 651577 w 667435"/>
                <a:gd name="connsiteY7" fmla="*/ 90514 h 126614"/>
                <a:gd name="connsiteX8" fmla="*/ 653996 w 667435"/>
                <a:gd name="connsiteY8" fmla="*/ 91181 h 126614"/>
                <a:gd name="connsiteX9" fmla="*/ 666841 w 667435"/>
                <a:gd name="connsiteY9" fmla="*/ 113173 h 126614"/>
                <a:gd name="connsiteX10" fmla="*/ 649494 w 667435"/>
                <a:gd name="connsiteY10" fmla="*/ 126607 h 1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7435" h="126614">
                  <a:moveTo>
                    <a:pt x="649469" y="126614"/>
                  </a:moveTo>
                  <a:cubicBezTo>
                    <a:pt x="647999" y="126613"/>
                    <a:pt x="646534" y="126432"/>
                    <a:pt x="645106" y="126074"/>
                  </a:cubicBezTo>
                  <a:lnTo>
                    <a:pt x="641931" y="125198"/>
                  </a:lnTo>
                  <a:cubicBezTo>
                    <a:pt x="414125" y="61870"/>
                    <a:pt x="116336" y="5354"/>
                    <a:pt x="26871" y="54522"/>
                  </a:cubicBezTo>
                  <a:cubicBezTo>
                    <a:pt x="18218" y="59419"/>
                    <a:pt x="7234" y="56373"/>
                    <a:pt x="2337" y="47720"/>
                  </a:cubicBezTo>
                  <a:cubicBezTo>
                    <a:pt x="-2559" y="39066"/>
                    <a:pt x="487" y="28082"/>
                    <a:pt x="9140" y="23186"/>
                  </a:cubicBezTo>
                  <a:cubicBezTo>
                    <a:pt x="9271" y="23112"/>
                    <a:pt x="9403" y="23040"/>
                    <a:pt x="9535" y="22969"/>
                  </a:cubicBezTo>
                  <a:cubicBezTo>
                    <a:pt x="133931" y="-45376"/>
                    <a:pt x="532413" y="57386"/>
                    <a:pt x="651577" y="90514"/>
                  </a:cubicBezTo>
                  <a:lnTo>
                    <a:pt x="653996" y="91181"/>
                  </a:lnTo>
                  <a:cubicBezTo>
                    <a:pt x="663615" y="93707"/>
                    <a:pt x="669366" y="103553"/>
                    <a:pt x="666841" y="113173"/>
                  </a:cubicBezTo>
                  <a:cubicBezTo>
                    <a:pt x="664769" y="121063"/>
                    <a:pt x="657651" y="126575"/>
                    <a:pt x="649494" y="126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1181CFB-0F13-3B40-3D52-63D49BE95FFB}"/>
                </a:ext>
              </a:extLst>
            </p:cNvPr>
            <p:cNvSpPr/>
            <p:nvPr/>
          </p:nvSpPr>
          <p:spPr>
            <a:xfrm>
              <a:off x="6336878" y="5034369"/>
              <a:ext cx="394888" cy="182662"/>
            </a:xfrm>
            <a:custGeom>
              <a:avLst/>
              <a:gdLst>
                <a:gd name="connsiteX0" fmla="*/ 19537 w 522315"/>
                <a:gd name="connsiteY0" fmla="*/ 241607 h 241606"/>
                <a:gd name="connsiteX1" fmla="*/ 1592 w 522315"/>
                <a:gd name="connsiteY1" fmla="*/ 224728 h 241606"/>
                <a:gd name="connsiteX2" fmla="*/ 1142 w 522315"/>
                <a:gd name="connsiteY2" fmla="*/ 219014 h 241606"/>
                <a:gd name="connsiteX3" fmla="*/ 69830 w 522315"/>
                <a:gd name="connsiteY3" fmla="*/ 38559 h 241606"/>
                <a:gd name="connsiteX4" fmla="*/ 509922 w 522315"/>
                <a:gd name="connsiteY4" fmla="*/ 63813 h 241606"/>
                <a:gd name="connsiteX5" fmla="*/ 521413 w 522315"/>
                <a:gd name="connsiteY5" fmla="*/ 86531 h 241606"/>
                <a:gd name="connsiteX6" fmla="*/ 498695 w 522315"/>
                <a:gd name="connsiteY6" fmla="*/ 98022 h 241606"/>
                <a:gd name="connsiteX7" fmla="*/ 498175 w 522315"/>
                <a:gd name="connsiteY7" fmla="*/ 97842 h 241606"/>
                <a:gd name="connsiteX8" fmla="*/ 96855 w 522315"/>
                <a:gd name="connsiteY8" fmla="*/ 62334 h 241606"/>
                <a:gd name="connsiteX9" fmla="*/ 36994 w 522315"/>
                <a:gd name="connsiteY9" fmla="*/ 215927 h 241606"/>
                <a:gd name="connsiteX10" fmla="*/ 37508 w 522315"/>
                <a:gd name="connsiteY10" fmla="*/ 222462 h 241606"/>
                <a:gd name="connsiteX11" fmla="*/ 20668 w 522315"/>
                <a:gd name="connsiteY11" fmla="*/ 241550 h 241606"/>
                <a:gd name="connsiteX12" fmla="*/ 19537 w 522315"/>
                <a:gd name="connsiteY12" fmla="*/ 241607 h 2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2315" h="241606">
                  <a:moveTo>
                    <a:pt x="19537" y="241607"/>
                  </a:moveTo>
                  <a:cubicBezTo>
                    <a:pt x="10040" y="241595"/>
                    <a:pt x="2185" y="234207"/>
                    <a:pt x="1592" y="224728"/>
                  </a:cubicBezTo>
                  <a:cubicBezTo>
                    <a:pt x="1484" y="223020"/>
                    <a:pt x="1319" y="221122"/>
                    <a:pt x="1142" y="219014"/>
                  </a:cubicBezTo>
                  <a:cubicBezTo>
                    <a:pt x="-1253" y="191112"/>
                    <a:pt x="-6859" y="125776"/>
                    <a:pt x="69830" y="38559"/>
                  </a:cubicBezTo>
                  <a:cubicBezTo>
                    <a:pt x="152875" y="-55865"/>
                    <a:pt x="473626" y="51259"/>
                    <a:pt x="509922" y="63813"/>
                  </a:cubicBezTo>
                  <a:cubicBezTo>
                    <a:pt x="519369" y="66913"/>
                    <a:pt x="524514" y="77085"/>
                    <a:pt x="521413" y="86531"/>
                  </a:cubicBezTo>
                  <a:cubicBezTo>
                    <a:pt x="518312" y="95978"/>
                    <a:pt x="508142" y="101122"/>
                    <a:pt x="498695" y="98022"/>
                  </a:cubicBezTo>
                  <a:cubicBezTo>
                    <a:pt x="498521" y="97965"/>
                    <a:pt x="498347" y="97905"/>
                    <a:pt x="498175" y="97842"/>
                  </a:cubicBezTo>
                  <a:cubicBezTo>
                    <a:pt x="369860" y="53577"/>
                    <a:pt x="147445" y="4809"/>
                    <a:pt x="96855" y="62334"/>
                  </a:cubicBezTo>
                  <a:cubicBezTo>
                    <a:pt x="30313" y="138013"/>
                    <a:pt x="34822" y="190642"/>
                    <a:pt x="36994" y="215927"/>
                  </a:cubicBezTo>
                  <a:cubicBezTo>
                    <a:pt x="37197" y="218328"/>
                    <a:pt x="37387" y="220506"/>
                    <a:pt x="37508" y="222462"/>
                  </a:cubicBezTo>
                  <a:cubicBezTo>
                    <a:pt x="38127" y="232382"/>
                    <a:pt x="30588" y="240927"/>
                    <a:pt x="20668" y="241550"/>
                  </a:cubicBezTo>
                  <a:cubicBezTo>
                    <a:pt x="20293" y="241607"/>
                    <a:pt x="19918" y="241607"/>
                    <a:pt x="19537" y="24160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473E7F0-C13F-AF32-F012-1BBFC721555B}"/>
                </a:ext>
              </a:extLst>
            </p:cNvPr>
            <p:cNvSpPr/>
            <p:nvPr/>
          </p:nvSpPr>
          <p:spPr>
            <a:xfrm>
              <a:off x="6327629" y="5194415"/>
              <a:ext cx="83546" cy="96073"/>
            </a:xfrm>
            <a:custGeom>
              <a:avLst/>
              <a:gdLst>
                <a:gd name="connsiteX0" fmla="*/ 30201 w 110506"/>
                <a:gd name="connsiteY0" fmla="*/ 127069 h 127075"/>
                <a:gd name="connsiteX1" fmla="*/ 13190 w 110506"/>
                <a:gd name="connsiteY1" fmla="*/ 114941 h 127075"/>
                <a:gd name="connsiteX2" fmla="*/ 134 w 110506"/>
                <a:gd name="connsiteY2" fmla="*/ 35356 h 127075"/>
                <a:gd name="connsiteX3" fmla="*/ 13679 w 110506"/>
                <a:gd name="connsiteY3" fmla="*/ 8782 h 127075"/>
                <a:gd name="connsiteX4" fmla="*/ 88863 w 110506"/>
                <a:gd name="connsiteY4" fmla="*/ 6419 h 127075"/>
                <a:gd name="connsiteX5" fmla="*/ 94013 w 110506"/>
                <a:gd name="connsiteY5" fmla="*/ 7601 h 127075"/>
                <a:gd name="connsiteX6" fmla="*/ 110442 w 110506"/>
                <a:gd name="connsiteY6" fmla="*/ 27049 h 127075"/>
                <a:gd name="connsiteX7" fmla="*/ 92546 w 110506"/>
                <a:gd name="connsiteY7" fmla="*/ 43541 h 127075"/>
                <a:gd name="connsiteX8" fmla="*/ 80582 w 110506"/>
                <a:gd name="connsiteY8" fmla="*/ 41452 h 127075"/>
                <a:gd name="connsiteX9" fmla="*/ 36133 w 110506"/>
                <a:gd name="connsiteY9" fmla="*/ 37090 h 127075"/>
                <a:gd name="connsiteX10" fmla="*/ 47220 w 110506"/>
                <a:gd name="connsiteY10" fmla="*/ 103232 h 127075"/>
                <a:gd name="connsiteX11" fmla="*/ 36019 w 110506"/>
                <a:gd name="connsiteY11" fmla="*/ 126104 h 127075"/>
                <a:gd name="connsiteX12" fmla="*/ 30190 w 110506"/>
                <a:gd name="connsiteY12" fmla="*/ 127076 h 127075"/>
                <a:gd name="connsiteX13" fmla="*/ 92686 w 110506"/>
                <a:gd name="connsiteY13" fmla="*/ 7537 h 127075"/>
                <a:gd name="connsiteX14" fmla="*/ 92547 w 110506"/>
                <a:gd name="connsiteY14" fmla="*/ 7537 h 127075"/>
                <a:gd name="connsiteX15" fmla="*/ 93683 w 110506"/>
                <a:gd name="connsiteY15" fmla="*/ 7575 h 127075"/>
                <a:gd name="connsiteX16" fmla="*/ 92686 w 110506"/>
                <a:gd name="connsiteY16" fmla="*/ 7562 h 12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06" h="127075">
                  <a:moveTo>
                    <a:pt x="30201" y="127069"/>
                  </a:moveTo>
                  <a:cubicBezTo>
                    <a:pt x="22523" y="127073"/>
                    <a:pt x="15690" y="122201"/>
                    <a:pt x="13190" y="114941"/>
                  </a:cubicBezTo>
                  <a:cubicBezTo>
                    <a:pt x="12587" y="113195"/>
                    <a:pt x="-1517" y="71761"/>
                    <a:pt x="134" y="35356"/>
                  </a:cubicBezTo>
                  <a:cubicBezTo>
                    <a:pt x="329" y="24888"/>
                    <a:pt x="5323" y="15090"/>
                    <a:pt x="13679" y="8782"/>
                  </a:cubicBezTo>
                  <a:cubicBezTo>
                    <a:pt x="31548" y="-4693"/>
                    <a:pt x="60377" y="-325"/>
                    <a:pt x="88863" y="6419"/>
                  </a:cubicBezTo>
                  <a:cubicBezTo>
                    <a:pt x="91079" y="6940"/>
                    <a:pt x="92838" y="7378"/>
                    <a:pt x="94013" y="7601"/>
                  </a:cubicBezTo>
                  <a:cubicBezTo>
                    <a:pt x="103920" y="8435"/>
                    <a:pt x="111276" y="17142"/>
                    <a:pt x="110442" y="27049"/>
                  </a:cubicBezTo>
                  <a:cubicBezTo>
                    <a:pt x="109658" y="36357"/>
                    <a:pt x="101886" y="43519"/>
                    <a:pt x="92546" y="43541"/>
                  </a:cubicBezTo>
                  <a:cubicBezTo>
                    <a:pt x="88491" y="43305"/>
                    <a:pt x="84477" y="42603"/>
                    <a:pt x="80582" y="41452"/>
                  </a:cubicBezTo>
                  <a:cubicBezTo>
                    <a:pt x="49430" y="34080"/>
                    <a:pt x="39365" y="35604"/>
                    <a:pt x="36133" y="37090"/>
                  </a:cubicBezTo>
                  <a:cubicBezTo>
                    <a:pt x="36403" y="59576"/>
                    <a:pt x="40143" y="81886"/>
                    <a:pt x="47220" y="103232"/>
                  </a:cubicBezTo>
                  <a:cubicBezTo>
                    <a:pt x="50443" y="112641"/>
                    <a:pt x="45428" y="122881"/>
                    <a:pt x="36019" y="126104"/>
                  </a:cubicBezTo>
                  <a:cubicBezTo>
                    <a:pt x="34142" y="126747"/>
                    <a:pt x="32173" y="127075"/>
                    <a:pt x="30190" y="127076"/>
                  </a:cubicBezTo>
                  <a:close/>
                  <a:moveTo>
                    <a:pt x="92686" y="7537"/>
                  </a:moveTo>
                  <a:lnTo>
                    <a:pt x="92547" y="7537"/>
                  </a:lnTo>
                  <a:cubicBezTo>
                    <a:pt x="92932" y="7537"/>
                    <a:pt x="93310" y="7550"/>
                    <a:pt x="93683" y="7575"/>
                  </a:cubicBezTo>
                  <a:cubicBezTo>
                    <a:pt x="93295" y="7569"/>
                    <a:pt x="92978" y="7562"/>
                    <a:pt x="92686" y="7562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83ACAAFE-34EF-CA34-E7C5-51A562B0A799}"/>
                </a:ext>
              </a:extLst>
            </p:cNvPr>
            <p:cNvSpPr/>
            <p:nvPr/>
          </p:nvSpPr>
          <p:spPr>
            <a:xfrm>
              <a:off x="6191688" y="5262154"/>
              <a:ext cx="1022259" cy="1154351"/>
            </a:xfrm>
            <a:custGeom>
              <a:avLst/>
              <a:gdLst>
                <a:gd name="connsiteX0" fmla="*/ 679415 w 1352134"/>
                <a:gd name="connsiteY0" fmla="*/ 1526852 h 1526851"/>
                <a:gd name="connsiteX1" fmla="*/ 51037 w 1352134"/>
                <a:gd name="connsiteY1" fmla="*/ 1326153 h 1526851"/>
                <a:gd name="connsiteX2" fmla="*/ 31613 w 1352134"/>
                <a:gd name="connsiteY2" fmla="*/ 1304659 h 1526851"/>
                <a:gd name="connsiteX3" fmla="*/ 9 w 1352134"/>
                <a:gd name="connsiteY3" fmla="*/ 1249020 h 1526851"/>
                <a:gd name="connsiteX4" fmla="*/ 13344 w 1352134"/>
                <a:gd name="connsiteY4" fmla="*/ 1207745 h 1526851"/>
                <a:gd name="connsiteX5" fmla="*/ 90357 w 1352134"/>
                <a:gd name="connsiteY5" fmla="*/ 891699 h 1526851"/>
                <a:gd name="connsiteX6" fmla="*/ 118233 w 1352134"/>
                <a:gd name="connsiteY6" fmla="*/ 728034 h 1526851"/>
                <a:gd name="connsiteX7" fmla="*/ 155698 w 1352134"/>
                <a:gd name="connsiteY7" fmla="*/ 558762 h 1526851"/>
                <a:gd name="connsiteX8" fmla="*/ 161464 w 1352134"/>
                <a:gd name="connsiteY8" fmla="*/ 443472 h 1526851"/>
                <a:gd name="connsiteX9" fmla="*/ 192160 w 1352134"/>
                <a:gd name="connsiteY9" fmla="*/ 110687 h 1526851"/>
                <a:gd name="connsiteX10" fmla="*/ 184019 w 1352134"/>
                <a:gd name="connsiteY10" fmla="*/ 87891 h 1526851"/>
                <a:gd name="connsiteX11" fmla="*/ 169249 w 1352134"/>
                <a:gd name="connsiteY11" fmla="*/ 34709 h 1526851"/>
                <a:gd name="connsiteX12" fmla="*/ 178291 w 1352134"/>
                <a:gd name="connsiteY12" fmla="*/ 14097 h 1526851"/>
                <a:gd name="connsiteX13" fmla="*/ 271839 w 1352134"/>
                <a:gd name="connsiteY13" fmla="*/ 1169 h 1526851"/>
                <a:gd name="connsiteX14" fmla="*/ 282202 w 1352134"/>
                <a:gd name="connsiteY14" fmla="*/ 1664 h 1526851"/>
                <a:gd name="connsiteX15" fmla="*/ 302320 w 1352134"/>
                <a:gd name="connsiteY15" fmla="*/ 17267 h 1526851"/>
                <a:gd name="connsiteX16" fmla="*/ 288825 w 1352134"/>
                <a:gd name="connsiteY16" fmla="*/ 36989 h 1526851"/>
                <a:gd name="connsiteX17" fmla="*/ 269775 w 1352134"/>
                <a:gd name="connsiteY17" fmla="*/ 37116 h 1526851"/>
                <a:gd name="connsiteX18" fmla="*/ 205584 w 1352134"/>
                <a:gd name="connsiteY18" fmla="*/ 39091 h 1526851"/>
                <a:gd name="connsiteX19" fmla="*/ 217325 w 1352134"/>
                <a:gd name="connsiteY19" fmla="*/ 74251 h 1526851"/>
                <a:gd name="connsiteX20" fmla="*/ 227548 w 1352134"/>
                <a:gd name="connsiteY20" fmla="*/ 117520 h 1526851"/>
                <a:gd name="connsiteX21" fmla="*/ 227396 w 1352134"/>
                <a:gd name="connsiteY21" fmla="*/ 118155 h 1526851"/>
                <a:gd name="connsiteX22" fmla="*/ 197411 w 1352134"/>
                <a:gd name="connsiteY22" fmla="*/ 440316 h 1526851"/>
                <a:gd name="connsiteX23" fmla="*/ 197475 w 1352134"/>
                <a:gd name="connsiteY23" fmla="*/ 445757 h 1526851"/>
                <a:gd name="connsiteX24" fmla="*/ 192217 w 1352134"/>
                <a:gd name="connsiteY24" fmla="*/ 559981 h 1526851"/>
                <a:gd name="connsiteX25" fmla="*/ 188865 w 1352134"/>
                <a:gd name="connsiteY25" fmla="*/ 574085 h 1526851"/>
                <a:gd name="connsiteX26" fmla="*/ 154637 w 1352134"/>
                <a:gd name="connsiteY26" fmla="*/ 726129 h 1526851"/>
                <a:gd name="connsiteX27" fmla="*/ 152688 w 1352134"/>
                <a:gd name="connsiteY27" fmla="*/ 739318 h 1526851"/>
                <a:gd name="connsiteX28" fmla="*/ 126265 w 1352134"/>
                <a:gd name="connsiteY28" fmla="*/ 896061 h 1526851"/>
                <a:gd name="connsiteX29" fmla="*/ 124544 w 1352134"/>
                <a:gd name="connsiteY29" fmla="*/ 903535 h 1526851"/>
                <a:gd name="connsiteX30" fmla="*/ 50250 w 1352134"/>
                <a:gd name="connsiteY30" fmla="*/ 1205198 h 1526851"/>
                <a:gd name="connsiteX31" fmla="*/ 45773 w 1352134"/>
                <a:gd name="connsiteY31" fmla="*/ 1224883 h 1526851"/>
                <a:gd name="connsiteX32" fmla="*/ 45773 w 1352134"/>
                <a:gd name="connsiteY32" fmla="*/ 1224884 h 1526851"/>
                <a:gd name="connsiteX33" fmla="*/ 35956 w 1352134"/>
                <a:gd name="connsiteY33" fmla="*/ 1248067 h 1526851"/>
                <a:gd name="connsiteX34" fmla="*/ 54371 w 1352134"/>
                <a:gd name="connsiteY34" fmla="*/ 1276776 h 1526851"/>
                <a:gd name="connsiteX35" fmla="*/ 78768 w 1352134"/>
                <a:gd name="connsiteY35" fmla="*/ 1303211 h 1526851"/>
                <a:gd name="connsiteX36" fmla="*/ 846819 w 1352134"/>
                <a:gd name="connsiteY36" fmla="*/ 1485367 h 1526851"/>
                <a:gd name="connsiteX37" fmla="*/ 855829 w 1352134"/>
                <a:gd name="connsiteY37" fmla="*/ 1487157 h 1526851"/>
                <a:gd name="connsiteX38" fmla="*/ 948076 w 1352134"/>
                <a:gd name="connsiteY38" fmla="*/ 1440269 h 1526851"/>
                <a:gd name="connsiteX39" fmla="*/ 1059201 w 1352134"/>
                <a:gd name="connsiteY39" fmla="*/ 1393705 h 1526851"/>
                <a:gd name="connsiteX40" fmla="*/ 1115418 w 1352134"/>
                <a:gd name="connsiteY40" fmla="*/ 1376833 h 1526851"/>
                <a:gd name="connsiteX41" fmla="*/ 1266014 w 1352134"/>
                <a:gd name="connsiteY41" fmla="*/ 1178713 h 1526851"/>
                <a:gd name="connsiteX42" fmla="*/ 1306934 w 1352134"/>
                <a:gd name="connsiteY42" fmla="*/ 1062660 h 1526851"/>
                <a:gd name="connsiteX43" fmla="*/ 1315577 w 1352134"/>
                <a:gd name="connsiteY43" fmla="*/ 1044937 h 1526851"/>
                <a:gd name="connsiteX44" fmla="*/ 1303873 w 1352134"/>
                <a:gd name="connsiteY44" fmla="*/ 1028427 h 1526851"/>
                <a:gd name="connsiteX45" fmla="*/ 1275698 w 1352134"/>
                <a:gd name="connsiteY45" fmla="*/ 949808 h 1526851"/>
                <a:gd name="connsiteX46" fmla="*/ 1254858 w 1352134"/>
                <a:gd name="connsiteY46" fmla="*/ 820052 h 1526851"/>
                <a:gd name="connsiteX47" fmla="*/ 1204794 w 1352134"/>
                <a:gd name="connsiteY47" fmla="*/ 708527 h 1526851"/>
                <a:gd name="connsiteX48" fmla="*/ 1184067 w 1352134"/>
                <a:gd name="connsiteY48" fmla="*/ 693744 h 1526851"/>
                <a:gd name="connsiteX49" fmla="*/ 1183839 w 1352134"/>
                <a:gd name="connsiteY49" fmla="*/ 691604 h 1526851"/>
                <a:gd name="connsiteX50" fmla="*/ 1180220 w 1352134"/>
                <a:gd name="connsiteY50" fmla="*/ 521208 h 1526851"/>
                <a:gd name="connsiteX51" fmla="*/ 1205804 w 1352134"/>
                <a:gd name="connsiteY51" fmla="*/ 315068 h 1526851"/>
                <a:gd name="connsiteX52" fmla="*/ 1231258 w 1352134"/>
                <a:gd name="connsiteY52" fmla="*/ 315071 h 1526851"/>
                <a:gd name="connsiteX53" fmla="*/ 1231255 w 1352134"/>
                <a:gd name="connsiteY53" fmla="*/ 340525 h 1526851"/>
                <a:gd name="connsiteX54" fmla="*/ 1219189 w 1352134"/>
                <a:gd name="connsiteY54" fmla="*/ 675539 h 1526851"/>
                <a:gd name="connsiteX55" fmla="*/ 1236334 w 1352134"/>
                <a:gd name="connsiteY55" fmla="*/ 688398 h 1526851"/>
                <a:gd name="connsiteX56" fmla="*/ 1310204 w 1352134"/>
                <a:gd name="connsiteY56" fmla="*/ 960285 h 1526851"/>
                <a:gd name="connsiteX57" fmla="*/ 1332493 w 1352134"/>
                <a:gd name="connsiteY57" fmla="*/ 1006501 h 1526851"/>
                <a:gd name="connsiteX58" fmla="*/ 1351701 w 1352134"/>
                <a:gd name="connsiteY58" fmla="*/ 1049388 h 1526851"/>
                <a:gd name="connsiteX59" fmla="*/ 1339001 w 1352134"/>
                <a:gd name="connsiteY59" fmla="*/ 1079157 h 1526851"/>
                <a:gd name="connsiteX60" fmla="*/ 1301708 w 1352134"/>
                <a:gd name="connsiteY60" fmla="*/ 1183996 h 1526851"/>
                <a:gd name="connsiteX61" fmla="*/ 1133363 w 1352134"/>
                <a:gd name="connsiteY61" fmla="*/ 1408075 h 1526851"/>
                <a:gd name="connsiteX62" fmla="*/ 1063018 w 1352134"/>
                <a:gd name="connsiteY62" fmla="*/ 1429500 h 1526851"/>
                <a:gd name="connsiteX63" fmla="*/ 969609 w 1352134"/>
                <a:gd name="connsiteY63" fmla="*/ 1469181 h 1526851"/>
                <a:gd name="connsiteX64" fmla="*/ 844666 w 1352134"/>
                <a:gd name="connsiteY64" fmla="*/ 1521555 h 1526851"/>
                <a:gd name="connsiteX65" fmla="*/ 679415 w 1352134"/>
                <a:gd name="connsiteY65" fmla="*/ 1526852 h 1526851"/>
                <a:gd name="connsiteX66" fmla="*/ 858586 w 1352134"/>
                <a:gd name="connsiteY66" fmla="*/ 1488815 h 1526851"/>
                <a:gd name="connsiteX67" fmla="*/ 858586 w 1352134"/>
                <a:gd name="connsiteY67" fmla="*/ 1488815 h 1526851"/>
                <a:gd name="connsiteX68" fmla="*/ 858548 w 1352134"/>
                <a:gd name="connsiteY68" fmla="*/ 1488815 h 1526851"/>
                <a:gd name="connsiteX69" fmla="*/ 858548 w 1352134"/>
                <a:gd name="connsiteY69" fmla="*/ 1488815 h 1526851"/>
                <a:gd name="connsiteX70" fmla="*/ 858548 w 1352134"/>
                <a:gd name="connsiteY70" fmla="*/ 1488815 h 1526851"/>
                <a:gd name="connsiteX71" fmla="*/ 858548 w 1352134"/>
                <a:gd name="connsiteY71" fmla="*/ 1488815 h 1526851"/>
                <a:gd name="connsiteX72" fmla="*/ 280158 w 1352134"/>
                <a:gd name="connsiteY72" fmla="*/ 2038 h 1526851"/>
                <a:gd name="connsiteX73" fmla="*/ 280158 w 1352134"/>
                <a:gd name="connsiteY73" fmla="*/ 2038 h 152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352134" h="1526851">
                  <a:moveTo>
                    <a:pt x="679415" y="1526852"/>
                  </a:moveTo>
                  <a:cubicBezTo>
                    <a:pt x="216639" y="1526852"/>
                    <a:pt x="102707" y="1388751"/>
                    <a:pt x="51037" y="1326153"/>
                  </a:cubicBezTo>
                  <a:cubicBezTo>
                    <a:pt x="45158" y="1318472"/>
                    <a:pt x="38661" y="1311283"/>
                    <a:pt x="31613" y="1304659"/>
                  </a:cubicBezTo>
                  <a:cubicBezTo>
                    <a:pt x="11292" y="1288047"/>
                    <a:pt x="682" y="1269327"/>
                    <a:pt x="9" y="1249020"/>
                  </a:cubicBezTo>
                  <a:cubicBezTo>
                    <a:pt x="-230" y="1234166"/>
                    <a:pt x="4459" y="1219651"/>
                    <a:pt x="13344" y="1207745"/>
                  </a:cubicBezTo>
                  <a:cubicBezTo>
                    <a:pt x="-10666" y="1115365"/>
                    <a:pt x="73885" y="927037"/>
                    <a:pt x="90357" y="891699"/>
                  </a:cubicBezTo>
                  <a:cubicBezTo>
                    <a:pt x="92064" y="795935"/>
                    <a:pt x="110486" y="745230"/>
                    <a:pt x="118233" y="728034"/>
                  </a:cubicBezTo>
                  <a:cubicBezTo>
                    <a:pt x="102193" y="648214"/>
                    <a:pt x="141881" y="579628"/>
                    <a:pt x="155698" y="558762"/>
                  </a:cubicBezTo>
                  <a:cubicBezTo>
                    <a:pt x="151545" y="521469"/>
                    <a:pt x="159559" y="457645"/>
                    <a:pt x="161464" y="443472"/>
                  </a:cubicBezTo>
                  <a:cubicBezTo>
                    <a:pt x="141658" y="316624"/>
                    <a:pt x="187117" y="130664"/>
                    <a:pt x="192160" y="110687"/>
                  </a:cubicBezTo>
                  <a:cubicBezTo>
                    <a:pt x="190061" y="102883"/>
                    <a:pt x="187338" y="95259"/>
                    <a:pt x="184019" y="87891"/>
                  </a:cubicBezTo>
                  <a:cubicBezTo>
                    <a:pt x="177091" y="70993"/>
                    <a:pt x="169249" y="51835"/>
                    <a:pt x="169249" y="34709"/>
                  </a:cubicBezTo>
                  <a:cubicBezTo>
                    <a:pt x="169267" y="26880"/>
                    <a:pt x="172543" y="19413"/>
                    <a:pt x="178291" y="14097"/>
                  </a:cubicBezTo>
                  <a:cubicBezTo>
                    <a:pt x="193531" y="-323"/>
                    <a:pt x="224151" y="-1575"/>
                    <a:pt x="271839" y="1169"/>
                  </a:cubicBezTo>
                  <a:cubicBezTo>
                    <a:pt x="275884" y="1397"/>
                    <a:pt x="280425" y="1657"/>
                    <a:pt x="282202" y="1664"/>
                  </a:cubicBezTo>
                  <a:cubicBezTo>
                    <a:pt x="292066" y="417"/>
                    <a:pt x="301073" y="7403"/>
                    <a:pt x="302320" y="17267"/>
                  </a:cubicBezTo>
                  <a:cubicBezTo>
                    <a:pt x="303462" y="26309"/>
                    <a:pt x="297667" y="34779"/>
                    <a:pt x="288825" y="36989"/>
                  </a:cubicBezTo>
                  <a:cubicBezTo>
                    <a:pt x="282514" y="37944"/>
                    <a:pt x="276098" y="37987"/>
                    <a:pt x="269775" y="37116"/>
                  </a:cubicBezTo>
                  <a:cubicBezTo>
                    <a:pt x="229434" y="34817"/>
                    <a:pt x="212441" y="36634"/>
                    <a:pt x="205584" y="39091"/>
                  </a:cubicBezTo>
                  <a:cubicBezTo>
                    <a:pt x="208235" y="51195"/>
                    <a:pt x="212171" y="62982"/>
                    <a:pt x="217325" y="74251"/>
                  </a:cubicBezTo>
                  <a:cubicBezTo>
                    <a:pt x="224493" y="91752"/>
                    <a:pt x="230158" y="105575"/>
                    <a:pt x="227548" y="117520"/>
                  </a:cubicBezTo>
                  <a:cubicBezTo>
                    <a:pt x="227503" y="117742"/>
                    <a:pt x="227447" y="117958"/>
                    <a:pt x="227396" y="118155"/>
                  </a:cubicBezTo>
                  <a:cubicBezTo>
                    <a:pt x="226894" y="120123"/>
                    <a:pt x="177021" y="316510"/>
                    <a:pt x="197411" y="440316"/>
                  </a:cubicBezTo>
                  <a:cubicBezTo>
                    <a:pt x="197708" y="442116"/>
                    <a:pt x="197729" y="443951"/>
                    <a:pt x="197475" y="445757"/>
                  </a:cubicBezTo>
                  <a:cubicBezTo>
                    <a:pt x="194299" y="468198"/>
                    <a:pt x="187194" y="532467"/>
                    <a:pt x="192217" y="559981"/>
                  </a:cubicBezTo>
                  <a:cubicBezTo>
                    <a:pt x="193129" y="564945"/>
                    <a:pt x="191912" y="570063"/>
                    <a:pt x="188865" y="574085"/>
                  </a:cubicBezTo>
                  <a:cubicBezTo>
                    <a:pt x="188356" y="574764"/>
                    <a:pt x="135670" y="646182"/>
                    <a:pt x="154637" y="726129"/>
                  </a:cubicBezTo>
                  <a:cubicBezTo>
                    <a:pt x="155702" y="730613"/>
                    <a:pt x="155003" y="735334"/>
                    <a:pt x="152688" y="739318"/>
                  </a:cubicBezTo>
                  <a:cubicBezTo>
                    <a:pt x="152510" y="739648"/>
                    <a:pt x="127688" y="785254"/>
                    <a:pt x="126265" y="896061"/>
                  </a:cubicBezTo>
                  <a:cubicBezTo>
                    <a:pt x="126235" y="898647"/>
                    <a:pt x="125648" y="901196"/>
                    <a:pt x="124544" y="903535"/>
                  </a:cubicBezTo>
                  <a:cubicBezTo>
                    <a:pt x="95271" y="965391"/>
                    <a:pt x="24850" y="1140168"/>
                    <a:pt x="50250" y="1205198"/>
                  </a:cubicBezTo>
                  <a:cubicBezTo>
                    <a:pt x="52923" y="1212058"/>
                    <a:pt x="51151" y="1219854"/>
                    <a:pt x="45773" y="1224883"/>
                  </a:cubicBezTo>
                  <a:lnTo>
                    <a:pt x="45773" y="1224884"/>
                  </a:lnTo>
                  <a:cubicBezTo>
                    <a:pt x="39724" y="1231117"/>
                    <a:pt x="36223" y="1239385"/>
                    <a:pt x="35956" y="1248067"/>
                  </a:cubicBezTo>
                  <a:cubicBezTo>
                    <a:pt x="36362" y="1257459"/>
                    <a:pt x="42553" y="1267117"/>
                    <a:pt x="54371" y="1276776"/>
                  </a:cubicBezTo>
                  <a:cubicBezTo>
                    <a:pt x="63309" y="1284808"/>
                    <a:pt x="71476" y="1293658"/>
                    <a:pt x="78768" y="1303211"/>
                  </a:cubicBezTo>
                  <a:cubicBezTo>
                    <a:pt x="132742" y="1368616"/>
                    <a:pt x="259108" y="1521752"/>
                    <a:pt x="846819" y="1485367"/>
                  </a:cubicBezTo>
                  <a:cubicBezTo>
                    <a:pt x="849927" y="1485168"/>
                    <a:pt x="853033" y="1485785"/>
                    <a:pt x="855829" y="1487157"/>
                  </a:cubicBezTo>
                  <a:cubicBezTo>
                    <a:pt x="859195" y="1487557"/>
                    <a:pt x="883490" y="1488148"/>
                    <a:pt x="948076" y="1440269"/>
                  </a:cubicBezTo>
                  <a:cubicBezTo>
                    <a:pt x="1002991" y="1399559"/>
                    <a:pt x="1032855" y="1396454"/>
                    <a:pt x="1059201" y="1393705"/>
                  </a:cubicBezTo>
                  <a:cubicBezTo>
                    <a:pt x="1079034" y="1392738"/>
                    <a:pt x="1098331" y="1386947"/>
                    <a:pt x="1115418" y="1376833"/>
                  </a:cubicBezTo>
                  <a:cubicBezTo>
                    <a:pt x="1174994" y="1342790"/>
                    <a:pt x="1256185" y="1244677"/>
                    <a:pt x="1266014" y="1178713"/>
                  </a:cubicBezTo>
                  <a:cubicBezTo>
                    <a:pt x="1272963" y="1137985"/>
                    <a:pt x="1286801" y="1098739"/>
                    <a:pt x="1306934" y="1062660"/>
                  </a:cubicBezTo>
                  <a:cubicBezTo>
                    <a:pt x="1310147" y="1056443"/>
                    <a:pt x="1314008" y="1048963"/>
                    <a:pt x="1315577" y="1044937"/>
                  </a:cubicBezTo>
                  <a:cubicBezTo>
                    <a:pt x="1312029" y="1039192"/>
                    <a:pt x="1308120" y="1033677"/>
                    <a:pt x="1303873" y="1028427"/>
                  </a:cubicBezTo>
                  <a:cubicBezTo>
                    <a:pt x="1288132" y="1007917"/>
                    <a:pt x="1266567" y="979824"/>
                    <a:pt x="1275698" y="949808"/>
                  </a:cubicBezTo>
                  <a:cubicBezTo>
                    <a:pt x="1278721" y="939229"/>
                    <a:pt x="1272104" y="883419"/>
                    <a:pt x="1254858" y="820052"/>
                  </a:cubicBezTo>
                  <a:cubicBezTo>
                    <a:pt x="1231998" y="736162"/>
                    <a:pt x="1211043" y="711194"/>
                    <a:pt x="1204794" y="708527"/>
                  </a:cubicBezTo>
                  <a:cubicBezTo>
                    <a:pt x="1194989" y="710168"/>
                    <a:pt x="1185708" y="703550"/>
                    <a:pt x="1184067" y="693744"/>
                  </a:cubicBezTo>
                  <a:cubicBezTo>
                    <a:pt x="1183948" y="693036"/>
                    <a:pt x="1183872" y="692321"/>
                    <a:pt x="1183839" y="691604"/>
                  </a:cubicBezTo>
                  <a:cubicBezTo>
                    <a:pt x="1183801" y="690772"/>
                    <a:pt x="1180029" y="607403"/>
                    <a:pt x="1180220" y="521208"/>
                  </a:cubicBezTo>
                  <a:cubicBezTo>
                    <a:pt x="1180620" y="340233"/>
                    <a:pt x="1197625" y="323240"/>
                    <a:pt x="1205804" y="315068"/>
                  </a:cubicBezTo>
                  <a:cubicBezTo>
                    <a:pt x="1212834" y="308040"/>
                    <a:pt x="1224230" y="308041"/>
                    <a:pt x="1231258" y="315071"/>
                  </a:cubicBezTo>
                  <a:cubicBezTo>
                    <a:pt x="1238287" y="322101"/>
                    <a:pt x="1238285" y="333497"/>
                    <a:pt x="1231255" y="340525"/>
                  </a:cubicBezTo>
                  <a:cubicBezTo>
                    <a:pt x="1215855" y="360845"/>
                    <a:pt x="1213024" y="527317"/>
                    <a:pt x="1219189" y="675539"/>
                  </a:cubicBezTo>
                  <a:cubicBezTo>
                    <a:pt x="1225725" y="678606"/>
                    <a:pt x="1231561" y="682982"/>
                    <a:pt x="1236334" y="688398"/>
                  </a:cubicBezTo>
                  <a:cubicBezTo>
                    <a:pt x="1281108" y="736918"/>
                    <a:pt x="1322060" y="921442"/>
                    <a:pt x="1310204" y="960285"/>
                  </a:cubicBezTo>
                  <a:cubicBezTo>
                    <a:pt x="1306458" y="972592"/>
                    <a:pt x="1321501" y="992188"/>
                    <a:pt x="1332493" y="1006501"/>
                  </a:cubicBezTo>
                  <a:cubicBezTo>
                    <a:pt x="1344691" y="1022376"/>
                    <a:pt x="1354324" y="1034949"/>
                    <a:pt x="1351701" y="1049388"/>
                  </a:cubicBezTo>
                  <a:cubicBezTo>
                    <a:pt x="1348839" y="1059842"/>
                    <a:pt x="1344566" y="1069857"/>
                    <a:pt x="1339001" y="1079157"/>
                  </a:cubicBezTo>
                  <a:cubicBezTo>
                    <a:pt x="1320672" y="1111716"/>
                    <a:pt x="1308058" y="1147176"/>
                    <a:pt x="1301708" y="1183996"/>
                  </a:cubicBezTo>
                  <a:cubicBezTo>
                    <a:pt x="1290177" y="1261421"/>
                    <a:pt x="1200184" y="1369892"/>
                    <a:pt x="1133363" y="1408075"/>
                  </a:cubicBezTo>
                  <a:cubicBezTo>
                    <a:pt x="1111934" y="1420668"/>
                    <a:pt x="1087828" y="1428010"/>
                    <a:pt x="1063018" y="1429500"/>
                  </a:cubicBezTo>
                  <a:cubicBezTo>
                    <a:pt x="1039148" y="1431989"/>
                    <a:pt x="1016606" y="1434332"/>
                    <a:pt x="969609" y="1469181"/>
                  </a:cubicBezTo>
                  <a:cubicBezTo>
                    <a:pt x="896743" y="1523156"/>
                    <a:pt x="861361" y="1527188"/>
                    <a:pt x="844666" y="1521555"/>
                  </a:cubicBezTo>
                  <a:cubicBezTo>
                    <a:pt x="785110" y="1525188"/>
                    <a:pt x="730151" y="1526852"/>
                    <a:pt x="679415" y="1526852"/>
                  </a:cubicBezTo>
                  <a:close/>
                  <a:moveTo>
                    <a:pt x="858586" y="1488815"/>
                  </a:moveTo>
                  <a:lnTo>
                    <a:pt x="858586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858548" y="1488815"/>
                  </a:moveTo>
                  <a:lnTo>
                    <a:pt x="858548" y="1488815"/>
                  </a:lnTo>
                  <a:close/>
                  <a:moveTo>
                    <a:pt x="280158" y="2038"/>
                  </a:moveTo>
                  <a:lnTo>
                    <a:pt x="280158" y="203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BDF0584-837A-0453-920C-3E72C8AD1464}"/>
                </a:ext>
              </a:extLst>
            </p:cNvPr>
            <p:cNvSpPr/>
            <p:nvPr/>
          </p:nvSpPr>
          <p:spPr>
            <a:xfrm>
              <a:off x="7246318" y="5467031"/>
              <a:ext cx="347966" cy="281721"/>
            </a:xfrm>
            <a:custGeom>
              <a:avLst/>
              <a:gdLst>
                <a:gd name="connsiteX0" fmla="*/ 296424 w 460252"/>
                <a:gd name="connsiteY0" fmla="*/ 372628 h 372630"/>
                <a:gd name="connsiteX1" fmla="*/ 291103 w 460252"/>
                <a:gd name="connsiteY1" fmla="*/ 372203 h 372630"/>
                <a:gd name="connsiteX2" fmla="*/ 237287 w 460252"/>
                <a:gd name="connsiteY2" fmla="*/ 342415 h 372630"/>
                <a:gd name="connsiteX3" fmla="*/ 141955 w 460252"/>
                <a:gd name="connsiteY3" fmla="*/ 293412 h 372630"/>
                <a:gd name="connsiteX4" fmla="*/ 5360 w 460252"/>
                <a:gd name="connsiteY4" fmla="*/ 240415 h 372630"/>
                <a:gd name="connsiteX5" fmla="*/ 140 w 460252"/>
                <a:gd name="connsiteY5" fmla="*/ 223181 h 372630"/>
                <a:gd name="connsiteX6" fmla="*/ 20266 w 460252"/>
                <a:gd name="connsiteY6" fmla="*/ 207590 h 372630"/>
                <a:gd name="connsiteX7" fmla="*/ 34944 w 460252"/>
                <a:gd name="connsiteY7" fmla="*/ 219371 h 372630"/>
                <a:gd name="connsiteX8" fmla="*/ 146158 w 460252"/>
                <a:gd name="connsiteY8" fmla="*/ 257675 h 372630"/>
                <a:gd name="connsiteX9" fmla="*/ 257359 w 460252"/>
                <a:gd name="connsiteY9" fmla="*/ 312551 h 372630"/>
                <a:gd name="connsiteX10" fmla="*/ 297365 w 460252"/>
                <a:gd name="connsiteY10" fmla="*/ 336757 h 372630"/>
                <a:gd name="connsiteX11" fmla="*/ 297530 w 460252"/>
                <a:gd name="connsiteY11" fmla="*/ 336757 h 372630"/>
                <a:gd name="connsiteX12" fmla="*/ 406636 w 460252"/>
                <a:gd name="connsiteY12" fmla="*/ 265599 h 372630"/>
                <a:gd name="connsiteX13" fmla="*/ 402978 w 460252"/>
                <a:gd name="connsiteY13" fmla="*/ 128928 h 372630"/>
                <a:gd name="connsiteX14" fmla="*/ 332531 w 460252"/>
                <a:gd name="connsiteY14" fmla="*/ 36015 h 372630"/>
                <a:gd name="connsiteX15" fmla="*/ 325546 w 460252"/>
                <a:gd name="connsiteY15" fmla="*/ 47623 h 372630"/>
                <a:gd name="connsiteX16" fmla="*/ 303508 w 460252"/>
                <a:gd name="connsiteY16" fmla="*/ 60369 h 372630"/>
                <a:gd name="connsiteX17" fmla="*/ 290621 w 460252"/>
                <a:gd name="connsiteY17" fmla="*/ 38891 h 372630"/>
                <a:gd name="connsiteX18" fmla="*/ 328283 w 460252"/>
                <a:gd name="connsiteY18" fmla="*/ 265 h 372630"/>
                <a:gd name="connsiteX19" fmla="*/ 434962 w 460252"/>
                <a:gd name="connsiteY19" fmla="*/ 112368 h 372630"/>
                <a:gd name="connsiteX20" fmla="*/ 430594 w 460252"/>
                <a:gd name="connsiteY20" fmla="*/ 294238 h 372630"/>
                <a:gd name="connsiteX21" fmla="*/ 296424 w 460252"/>
                <a:gd name="connsiteY21" fmla="*/ 372628 h 37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0252" h="372630">
                  <a:moveTo>
                    <a:pt x="296424" y="372628"/>
                  </a:moveTo>
                  <a:cubicBezTo>
                    <a:pt x="294642" y="372649"/>
                    <a:pt x="292860" y="372506"/>
                    <a:pt x="291103" y="372203"/>
                  </a:cubicBezTo>
                  <a:cubicBezTo>
                    <a:pt x="278575" y="369853"/>
                    <a:pt x="263265" y="359865"/>
                    <a:pt x="237287" y="342415"/>
                  </a:cubicBezTo>
                  <a:cubicBezTo>
                    <a:pt x="208509" y="323086"/>
                    <a:pt x="169094" y="296606"/>
                    <a:pt x="141955" y="293412"/>
                  </a:cubicBezTo>
                  <a:cubicBezTo>
                    <a:pt x="96234" y="288027"/>
                    <a:pt x="21774" y="261364"/>
                    <a:pt x="5360" y="240415"/>
                  </a:cubicBezTo>
                  <a:cubicBezTo>
                    <a:pt x="1335" y="235627"/>
                    <a:pt x="-551" y="229398"/>
                    <a:pt x="140" y="223181"/>
                  </a:cubicBezTo>
                  <a:cubicBezTo>
                    <a:pt x="1392" y="213318"/>
                    <a:pt x="10403" y="206337"/>
                    <a:pt x="20266" y="207590"/>
                  </a:cubicBezTo>
                  <a:cubicBezTo>
                    <a:pt x="26986" y="208443"/>
                    <a:pt x="32658" y="212995"/>
                    <a:pt x="34944" y="219371"/>
                  </a:cubicBezTo>
                  <a:cubicBezTo>
                    <a:pt x="47123" y="229442"/>
                    <a:pt x="103791" y="252690"/>
                    <a:pt x="146158" y="257675"/>
                  </a:cubicBezTo>
                  <a:cubicBezTo>
                    <a:pt x="181941" y="261884"/>
                    <a:pt x="223761" y="289977"/>
                    <a:pt x="257359" y="312551"/>
                  </a:cubicBezTo>
                  <a:cubicBezTo>
                    <a:pt x="271565" y="322076"/>
                    <a:pt x="290919" y="335100"/>
                    <a:pt x="297365" y="336757"/>
                  </a:cubicBezTo>
                  <a:lnTo>
                    <a:pt x="297530" y="336757"/>
                  </a:lnTo>
                  <a:cubicBezTo>
                    <a:pt x="311010" y="336757"/>
                    <a:pt x="374872" y="315167"/>
                    <a:pt x="406636" y="265599"/>
                  </a:cubicBezTo>
                  <a:cubicBezTo>
                    <a:pt x="431267" y="227150"/>
                    <a:pt x="430035" y="181144"/>
                    <a:pt x="402978" y="128928"/>
                  </a:cubicBezTo>
                  <a:cubicBezTo>
                    <a:pt x="354280" y="34891"/>
                    <a:pt x="332715" y="36040"/>
                    <a:pt x="332531" y="36015"/>
                  </a:cubicBezTo>
                  <a:cubicBezTo>
                    <a:pt x="330829" y="36199"/>
                    <a:pt x="326994" y="42086"/>
                    <a:pt x="325546" y="47623"/>
                  </a:cubicBezTo>
                  <a:cubicBezTo>
                    <a:pt x="322980" y="57228"/>
                    <a:pt x="313113" y="62935"/>
                    <a:pt x="303508" y="60369"/>
                  </a:cubicBezTo>
                  <a:cubicBezTo>
                    <a:pt x="294119" y="57862"/>
                    <a:pt x="288416" y="48355"/>
                    <a:pt x="290621" y="38891"/>
                  </a:cubicBezTo>
                  <a:cubicBezTo>
                    <a:pt x="291510" y="35291"/>
                    <a:pt x="300082" y="3617"/>
                    <a:pt x="328283" y="265"/>
                  </a:cubicBezTo>
                  <a:cubicBezTo>
                    <a:pt x="360083" y="-3412"/>
                    <a:pt x="392862" y="31087"/>
                    <a:pt x="434962" y="112368"/>
                  </a:cubicBezTo>
                  <a:cubicBezTo>
                    <a:pt x="479356" y="198093"/>
                    <a:pt x="457086" y="258583"/>
                    <a:pt x="430594" y="294238"/>
                  </a:cubicBezTo>
                  <a:cubicBezTo>
                    <a:pt x="391243" y="347114"/>
                    <a:pt x="323292" y="372628"/>
                    <a:pt x="296424" y="37262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ECADE98-31E3-75C0-2B4D-CD872A830B27}"/>
                </a:ext>
              </a:extLst>
            </p:cNvPr>
            <p:cNvSpPr/>
            <p:nvPr/>
          </p:nvSpPr>
          <p:spPr>
            <a:xfrm>
              <a:off x="7381806" y="5421433"/>
              <a:ext cx="115638" cy="146965"/>
            </a:xfrm>
            <a:custGeom>
              <a:avLst/>
              <a:gdLst>
                <a:gd name="connsiteX0" fmla="*/ 134939 w 152953"/>
                <a:gd name="connsiteY0" fmla="*/ 194377 h 194389"/>
                <a:gd name="connsiteX1" fmla="*/ 117470 w 152953"/>
                <a:gd name="connsiteY1" fmla="*/ 180680 h 194389"/>
                <a:gd name="connsiteX2" fmla="*/ 44026 w 152953"/>
                <a:gd name="connsiteY2" fmla="*/ 39793 h 194389"/>
                <a:gd name="connsiteX3" fmla="*/ 23376 w 152953"/>
                <a:gd name="connsiteY3" fmla="*/ 37126 h 194389"/>
                <a:gd name="connsiteX4" fmla="*/ 824 w 152953"/>
                <a:gd name="connsiteY4" fmla="*/ 25312 h 194389"/>
                <a:gd name="connsiteX5" fmla="*/ 12638 w 152953"/>
                <a:gd name="connsiteY5" fmla="*/ 2760 h 194389"/>
                <a:gd name="connsiteX6" fmla="*/ 61723 w 152953"/>
                <a:gd name="connsiteY6" fmla="*/ 8443 h 194389"/>
                <a:gd name="connsiteX7" fmla="*/ 152433 w 152953"/>
                <a:gd name="connsiteY7" fmla="*/ 172088 h 194389"/>
                <a:gd name="connsiteX8" fmla="*/ 139208 w 152953"/>
                <a:gd name="connsiteY8" fmla="*/ 193874 h 194389"/>
                <a:gd name="connsiteX9" fmla="*/ 134939 w 152953"/>
                <a:gd name="connsiteY9" fmla="*/ 194389 h 19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953" h="194389">
                  <a:moveTo>
                    <a:pt x="134939" y="194377"/>
                  </a:moveTo>
                  <a:cubicBezTo>
                    <a:pt x="126661" y="194365"/>
                    <a:pt x="119456" y="188716"/>
                    <a:pt x="117470" y="180680"/>
                  </a:cubicBezTo>
                  <a:cubicBezTo>
                    <a:pt x="109552" y="148536"/>
                    <a:pt x="80907" y="60570"/>
                    <a:pt x="44026" y="39793"/>
                  </a:cubicBezTo>
                  <a:cubicBezTo>
                    <a:pt x="37871" y="35907"/>
                    <a:pt x="30316" y="34932"/>
                    <a:pt x="23376" y="37126"/>
                  </a:cubicBezTo>
                  <a:cubicBezTo>
                    <a:pt x="13886" y="40091"/>
                    <a:pt x="3789" y="34801"/>
                    <a:pt x="824" y="25312"/>
                  </a:cubicBezTo>
                  <a:cubicBezTo>
                    <a:pt x="-2141" y="15822"/>
                    <a:pt x="3148" y="5725"/>
                    <a:pt x="12638" y="2760"/>
                  </a:cubicBezTo>
                  <a:cubicBezTo>
                    <a:pt x="29069" y="-2360"/>
                    <a:pt x="46897" y="-295"/>
                    <a:pt x="61723" y="8443"/>
                  </a:cubicBezTo>
                  <a:cubicBezTo>
                    <a:pt x="118696" y="40573"/>
                    <a:pt x="149151" y="158722"/>
                    <a:pt x="152433" y="172088"/>
                  </a:cubicBezTo>
                  <a:cubicBezTo>
                    <a:pt x="154797" y="181756"/>
                    <a:pt x="148875" y="191510"/>
                    <a:pt x="139208" y="193874"/>
                  </a:cubicBezTo>
                  <a:cubicBezTo>
                    <a:pt x="137811" y="194215"/>
                    <a:pt x="136378" y="194389"/>
                    <a:pt x="134939" y="19438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94BC475-264E-3E53-22F9-665AA7B60FDA}"/>
                </a:ext>
              </a:extLst>
            </p:cNvPr>
            <p:cNvSpPr/>
            <p:nvPr/>
          </p:nvSpPr>
          <p:spPr>
            <a:xfrm>
              <a:off x="7287956" y="5328034"/>
              <a:ext cx="117918" cy="195568"/>
            </a:xfrm>
            <a:custGeom>
              <a:avLst/>
              <a:gdLst>
                <a:gd name="connsiteX0" fmla="*/ 133019 w 155969"/>
                <a:gd name="connsiteY0" fmla="*/ 258676 h 258676"/>
                <a:gd name="connsiteX1" fmla="*/ 115045 w 155969"/>
                <a:gd name="connsiteY1" fmla="*/ 240633 h 258676"/>
                <a:gd name="connsiteX2" fmla="*/ 116255 w 155969"/>
                <a:gd name="connsiteY2" fmla="*/ 234178 h 258676"/>
                <a:gd name="connsiteX3" fmla="*/ 73602 w 155969"/>
                <a:gd name="connsiteY3" fmla="*/ 98079 h 258676"/>
                <a:gd name="connsiteX4" fmla="*/ 62712 w 155969"/>
                <a:gd name="connsiteY4" fmla="*/ 86649 h 258676"/>
                <a:gd name="connsiteX5" fmla="*/ 31845 w 155969"/>
                <a:gd name="connsiteY5" fmla="*/ 36299 h 258676"/>
                <a:gd name="connsiteX6" fmla="*/ 27152 w 155969"/>
                <a:gd name="connsiteY6" fmla="*/ 37265 h 258676"/>
                <a:gd name="connsiteX7" fmla="*/ 2504 w 155969"/>
                <a:gd name="connsiteY7" fmla="*/ 30925 h 258676"/>
                <a:gd name="connsiteX8" fmla="*/ 8102 w 155969"/>
                <a:gd name="connsiteY8" fmla="*/ 6740 h 258676"/>
                <a:gd name="connsiteX9" fmla="*/ 44342 w 155969"/>
                <a:gd name="connsiteY9" fmla="*/ 2524 h 258676"/>
                <a:gd name="connsiteX10" fmla="*/ 94323 w 155969"/>
                <a:gd name="connsiteY10" fmla="*/ 67808 h 258676"/>
                <a:gd name="connsiteX11" fmla="*/ 144170 w 155969"/>
                <a:gd name="connsiteY11" fmla="*/ 123808 h 258676"/>
                <a:gd name="connsiteX12" fmla="*/ 149173 w 155969"/>
                <a:gd name="connsiteY12" fmla="*/ 248739 h 258676"/>
                <a:gd name="connsiteX13" fmla="*/ 133019 w 155969"/>
                <a:gd name="connsiteY13" fmla="*/ 258677 h 258676"/>
                <a:gd name="connsiteX14" fmla="*/ 116928 w 155969"/>
                <a:gd name="connsiteY14" fmla="*/ 232641 h 258676"/>
                <a:gd name="connsiteX15" fmla="*/ 116351 w 155969"/>
                <a:gd name="connsiteY15" fmla="*/ 233911 h 258676"/>
                <a:gd name="connsiteX16" fmla="*/ 116922 w 155969"/>
                <a:gd name="connsiteY16" fmla="*/ 232641 h 25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969" h="258676">
                  <a:moveTo>
                    <a:pt x="133019" y="258676"/>
                  </a:moveTo>
                  <a:cubicBezTo>
                    <a:pt x="123074" y="258657"/>
                    <a:pt x="115027" y="250579"/>
                    <a:pt x="115045" y="240633"/>
                  </a:cubicBezTo>
                  <a:cubicBezTo>
                    <a:pt x="115049" y="238426"/>
                    <a:pt x="115460" y="236237"/>
                    <a:pt x="116255" y="234178"/>
                  </a:cubicBezTo>
                  <a:cubicBezTo>
                    <a:pt x="120180" y="219929"/>
                    <a:pt x="132023" y="119878"/>
                    <a:pt x="73602" y="98079"/>
                  </a:cubicBezTo>
                  <a:cubicBezTo>
                    <a:pt x="68406" y="96149"/>
                    <a:pt x="64388" y="91933"/>
                    <a:pt x="62712" y="86649"/>
                  </a:cubicBezTo>
                  <a:cubicBezTo>
                    <a:pt x="56845" y="68151"/>
                    <a:pt x="42849" y="40351"/>
                    <a:pt x="31845" y="36299"/>
                  </a:cubicBezTo>
                  <a:cubicBezTo>
                    <a:pt x="30918" y="35963"/>
                    <a:pt x="29864" y="35569"/>
                    <a:pt x="27152" y="37265"/>
                  </a:cubicBezTo>
                  <a:cubicBezTo>
                    <a:pt x="18595" y="42320"/>
                    <a:pt x="7560" y="39482"/>
                    <a:pt x="2504" y="30925"/>
                  </a:cubicBezTo>
                  <a:cubicBezTo>
                    <a:pt x="-2379" y="22660"/>
                    <a:pt x="85" y="12018"/>
                    <a:pt x="8102" y="6740"/>
                  </a:cubicBezTo>
                  <a:cubicBezTo>
                    <a:pt x="18805" y="-401"/>
                    <a:pt x="32285" y="-1970"/>
                    <a:pt x="44342" y="2524"/>
                  </a:cubicBezTo>
                  <a:cubicBezTo>
                    <a:pt x="71012" y="12373"/>
                    <a:pt x="87687" y="49806"/>
                    <a:pt x="94323" y="67808"/>
                  </a:cubicBezTo>
                  <a:cubicBezTo>
                    <a:pt x="117603" y="79263"/>
                    <a:pt x="135490" y="99357"/>
                    <a:pt x="144170" y="123808"/>
                  </a:cubicBezTo>
                  <a:cubicBezTo>
                    <a:pt x="163988" y="174063"/>
                    <a:pt x="153898" y="239277"/>
                    <a:pt x="149173" y="248739"/>
                  </a:cubicBezTo>
                  <a:cubicBezTo>
                    <a:pt x="146112" y="254849"/>
                    <a:pt x="139854" y="258699"/>
                    <a:pt x="133019" y="258677"/>
                  </a:cubicBezTo>
                  <a:close/>
                  <a:moveTo>
                    <a:pt x="116928" y="232641"/>
                  </a:moveTo>
                  <a:cubicBezTo>
                    <a:pt x="116712" y="233054"/>
                    <a:pt x="116519" y="233478"/>
                    <a:pt x="116351" y="233911"/>
                  </a:cubicBezTo>
                  <a:cubicBezTo>
                    <a:pt x="116522" y="233486"/>
                    <a:pt x="116713" y="233060"/>
                    <a:pt x="116922" y="2326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68372EA-A68E-8A88-62C1-20A217CBA385}"/>
                </a:ext>
              </a:extLst>
            </p:cNvPr>
            <p:cNvSpPr/>
            <p:nvPr/>
          </p:nvSpPr>
          <p:spPr>
            <a:xfrm>
              <a:off x="7250911" y="5308240"/>
              <a:ext cx="73152" cy="118914"/>
            </a:xfrm>
            <a:custGeom>
              <a:avLst/>
              <a:gdLst>
                <a:gd name="connsiteX0" fmla="*/ 78749 w 96757"/>
                <a:gd name="connsiteY0" fmla="*/ 157287 h 157286"/>
                <a:gd name="connsiteX1" fmla="*/ 60747 w 96757"/>
                <a:gd name="connsiteY1" fmla="*/ 139291 h 157286"/>
                <a:gd name="connsiteX2" fmla="*/ 60747 w 96757"/>
                <a:gd name="connsiteY2" fmla="*/ 139291 h 157286"/>
                <a:gd name="connsiteX3" fmla="*/ 35474 w 96757"/>
                <a:gd name="connsiteY3" fmla="*/ 36224 h 157286"/>
                <a:gd name="connsiteX4" fmla="*/ 27987 w 96757"/>
                <a:gd name="connsiteY4" fmla="*/ 38834 h 157286"/>
                <a:gd name="connsiteX5" fmla="*/ 3025 w 96757"/>
                <a:gd name="connsiteY5" fmla="*/ 33843 h 157286"/>
                <a:gd name="connsiteX6" fmla="*/ 8017 w 96757"/>
                <a:gd name="connsiteY6" fmla="*/ 8881 h 157286"/>
                <a:gd name="connsiteX7" fmla="*/ 52467 w 96757"/>
                <a:gd name="connsiteY7" fmla="*/ 4487 h 157286"/>
                <a:gd name="connsiteX8" fmla="*/ 96758 w 96757"/>
                <a:gd name="connsiteY8" fmla="*/ 139291 h 157286"/>
                <a:gd name="connsiteX9" fmla="*/ 78749 w 96757"/>
                <a:gd name="connsiteY9" fmla="*/ 157287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757" h="157286">
                  <a:moveTo>
                    <a:pt x="78749" y="157287"/>
                  </a:moveTo>
                  <a:cubicBezTo>
                    <a:pt x="68809" y="157287"/>
                    <a:pt x="60750" y="149231"/>
                    <a:pt x="60747" y="139291"/>
                  </a:cubicBezTo>
                  <a:lnTo>
                    <a:pt x="60747" y="139291"/>
                  </a:lnTo>
                  <a:cubicBezTo>
                    <a:pt x="60633" y="107757"/>
                    <a:pt x="50130" y="44041"/>
                    <a:pt x="35474" y="36224"/>
                  </a:cubicBezTo>
                  <a:cubicBezTo>
                    <a:pt x="33632" y="35221"/>
                    <a:pt x="29270" y="37970"/>
                    <a:pt x="27987" y="38834"/>
                  </a:cubicBezTo>
                  <a:cubicBezTo>
                    <a:pt x="19716" y="44349"/>
                    <a:pt x="8541" y="42114"/>
                    <a:pt x="3025" y="33843"/>
                  </a:cubicBezTo>
                  <a:cubicBezTo>
                    <a:pt x="-2489" y="25572"/>
                    <a:pt x="-255" y="14395"/>
                    <a:pt x="8017" y="8881"/>
                  </a:cubicBezTo>
                  <a:cubicBezTo>
                    <a:pt x="28425" y="-4734"/>
                    <a:pt x="44624" y="283"/>
                    <a:pt x="52467" y="4487"/>
                  </a:cubicBezTo>
                  <a:cubicBezTo>
                    <a:pt x="95545" y="27544"/>
                    <a:pt x="96758" y="138179"/>
                    <a:pt x="96758" y="139291"/>
                  </a:cubicBezTo>
                  <a:cubicBezTo>
                    <a:pt x="96754" y="149233"/>
                    <a:pt x="88691" y="157290"/>
                    <a:pt x="78749" y="157287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405C727-2683-708C-004A-9CAB943493BC}"/>
                </a:ext>
              </a:extLst>
            </p:cNvPr>
            <p:cNvSpPr/>
            <p:nvPr/>
          </p:nvSpPr>
          <p:spPr>
            <a:xfrm>
              <a:off x="7049313" y="5090446"/>
              <a:ext cx="241682" cy="560613"/>
            </a:xfrm>
            <a:custGeom>
              <a:avLst/>
              <a:gdLst>
                <a:gd name="connsiteX0" fmla="*/ 301376 w 319671"/>
                <a:gd name="connsiteY0" fmla="*/ 741518 h 741518"/>
                <a:gd name="connsiteX1" fmla="*/ 297826 w 319671"/>
                <a:gd name="connsiteY1" fmla="*/ 741163 h 741518"/>
                <a:gd name="connsiteX2" fmla="*/ 283354 w 319671"/>
                <a:gd name="connsiteY2" fmla="*/ 723834 h 741518"/>
                <a:gd name="connsiteX3" fmla="*/ 232695 w 319671"/>
                <a:gd name="connsiteY3" fmla="*/ 698282 h 741518"/>
                <a:gd name="connsiteX4" fmla="*/ 75849 w 319671"/>
                <a:gd name="connsiteY4" fmla="*/ 602473 h 741518"/>
                <a:gd name="connsiteX5" fmla="*/ 837 w 319671"/>
                <a:gd name="connsiteY5" fmla="*/ 36561 h 741518"/>
                <a:gd name="connsiteX6" fmla="*/ 4012 w 319671"/>
                <a:gd name="connsiteY6" fmla="*/ 26852 h 741518"/>
                <a:gd name="connsiteX7" fmla="*/ 53313 w 319671"/>
                <a:gd name="connsiteY7" fmla="*/ 270 h 741518"/>
                <a:gd name="connsiteX8" fmla="*/ 171773 w 319671"/>
                <a:gd name="connsiteY8" fmla="*/ 146397 h 741518"/>
                <a:gd name="connsiteX9" fmla="*/ 224789 w 319671"/>
                <a:gd name="connsiteY9" fmla="*/ 170063 h 741518"/>
                <a:gd name="connsiteX10" fmla="*/ 250118 w 319671"/>
                <a:gd name="connsiteY10" fmla="*/ 238141 h 741518"/>
                <a:gd name="connsiteX11" fmla="*/ 302646 w 319671"/>
                <a:gd name="connsiteY11" fmla="*/ 332230 h 741518"/>
                <a:gd name="connsiteX12" fmla="*/ 266641 w 319671"/>
                <a:gd name="connsiteY12" fmla="*/ 372368 h 741518"/>
                <a:gd name="connsiteX13" fmla="*/ 246813 w 319671"/>
                <a:gd name="connsiteY13" fmla="*/ 356407 h 741518"/>
                <a:gd name="connsiteX14" fmla="*/ 262774 w 319671"/>
                <a:gd name="connsiteY14" fmla="*/ 336579 h 741518"/>
                <a:gd name="connsiteX15" fmla="*/ 266641 w 319671"/>
                <a:gd name="connsiteY15" fmla="*/ 332223 h 741518"/>
                <a:gd name="connsiteX16" fmla="*/ 248347 w 319671"/>
                <a:gd name="connsiteY16" fmla="*/ 289735 h 741518"/>
                <a:gd name="connsiteX17" fmla="*/ 247712 w 319671"/>
                <a:gd name="connsiteY17" fmla="*/ 293824 h 741518"/>
                <a:gd name="connsiteX18" fmla="*/ 226827 w 319671"/>
                <a:gd name="connsiteY18" fmla="*/ 308383 h 741518"/>
                <a:gd name="connsiteX19" fmla="*/ 214876 w 319671"/>
                <a:gd name="connsiteY19" fmla="*/ 300441 h 741518"/>
                <a:gd name="connsiteX20" fmla="*/ 214241 w 319671"/>
                <a:gd name="connsiteY20" fmla="*/ 242625 h 741518"/>
                <a:gd name="connsiteX21" fmla="*/ 198112 w 319671"/>
                <a:gd name="connsiteY21" fmla="*/ 194238 h 741518"/>
                <a:gd name="connsiteX22" fmla="*/ 161339 w 319671"/>
                <a:gd name="connsiteY22" fmla="*/ 182547 h 741518"/>
                <a:gd name="connsiteX23" fmla="*/ 143210 w 319671"/>
                <a:gd name="connsiteY23" fmla="*/ 171365 h 741518"/>
                <a:gd name="connsiteX24" fmla="*/ 49427 w 319671"/>
                <a:gd name="connsiteY24" fmla="*/ 36059 h 741518"/>
                <a:gd name="connsiteX25" fmla="*/ 36727 w 319671"/>
                <a:gd name="connsiteY25" fmla="*/ 43215 h 741518"/>
                <a:gd name="connsiteX26" fmla="*/ 101579 w 319671"/>
                <a:gd name="connsiteY26" fmla="*/ 577251 h 741518"/>
                <a:gd name="connsiteX27" fmla="*/ 247070 w 319671"/>
                <a:gd name="connsiteY27" fmla="*/ 665268 h 741518"/>
                <a:gd name="connsiteX28" fmla="*/ 319016 w 319671"/>
                <a:gd name="connsiteY28" fmla="*/ 727047 h 741518"/>
                <a:gd name="connsiteX29" fmla="*/ 301376 w 319671"/>
                <a:gd name="connsiteY29" fmla="*/ 741518 h 7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19671" h="741518">
                  <a:moveTo>
                    <a:pt x="301376" y="741518"/>
                  </a:moveTo>
                  <a:cubicBezTo>
                    <a:pt x="300183" y="741519"/>
                    <a:pt x="298994" y="741400"/>
                    <a:pt x="297826" y="741163"/>
                  </a:cubicBezTo>
                  <a:cubicBezTo>
                    <a:pt x="289530" y="739505"/>
                    <a:pt x="283507" y="732293"/>
                    <a:pt x="283354" y="723834"/>
                  </a:cubicBezTo>
                  <a:cubicBezTo>
                    <a:pt x="276916" y="717522"/>
                    <a:pt x="252531" y="706911"/>
                    <a:pt x="232695" y="698282"/>
                  </a:cubicBezTo>
                  <a:cubicBezTo>
                    <a:pt x="186453" y="678158"/>
                    <a:pt x="123125" y="650593"/>
                    <a:pt x="75849" y="602473"/>
                  </a:cubicBezTo>
                  <a:cubicBezTo>
                    <a:pt x="-9057" y="515992"/>
                    <a:pt x="-427" y="85373"/>
                    <a:pt x="837" y="36561"/>
                  </a:cubicBezTo>
                  <a:cubicBezTo>
                    <a:pt x="936" y="33086"/>
                    <a:pt x="2039" y="29714"/>
                    <a:pt x="4012" y="26852"/>
                  </a:cubicBezTo>
                  <a:cubicBezTo>
                    <a:pt x="20833" y="2290"/>
                    <a:pt x="40080" y="-1139"/>
                    <a:pt x="53313" y="270"/>
                  </a:cubicBezTo>
                  <a:cubicBezTo>
                    <a:pt x="106107" y="5985"/>
                    <a:pt x="154647" y="106773"/>
                    <a:pt x="171773" y="146397"/>
                  </a:cubicBezTo>
                  <a:cubicBezTo>
                    <a:pt x="191940" y="146689"/>
                    <a:pt x="211105" y="155245"/>
                    <a:pt x="224789" y="170063"/>
                  </a:cubicBezTo>
                  <a:cubicBezTo>
                    <a:pt x="241673" y="188656"/>
                    <a:pt x="248169" y="214678"/>
                    <a:pt x="250118" y="238141"/>
                  </a:cubicBezTo>
                  <a:cubicBezTo>
                    <a:pt x="274883" y="253527"/>
                    <a:pt x="302646" y="310112"/>
                    <a:pt x="302646" y="332230"/>
                  </a:cubicBezTo>
                  <a:cubicBezTo>
                    <a:pt x="302980" y="352963"/>
                    <a:pt x="287289" y="370455"/>
                    <a:pt x="266641" y="372368"/>
                  </a:cubicBezTo>
                  <a:cubicBezTo>
                    <a:pt x="256758" y="373436"/>
                    <a:pt x="247881" y="366290"/>
                    <a:pt x="246813" y="356407"/>
                  </a:cubicBezTo>
                  <a:cubicBezTo>
                    <a:pt x="245745" y="346524"/>
                    <a:pt x="252891" y="337647"/>
                    <a:pt x="262774" y="336579"/>
                  </a:cubicBezTo>
                  <a:cubicBezTo>
                    <a:pt x="266641" y="335944"/>
                    <a:pt x="266641" y="334223"/>
                    <a:pt x="266641" y="332223"/>
                  </a:cubicBezTo>
                  <a:cubicBezTo>
                    <a:pt x="266476" y="324673"/>
                    <a:pt x="257751" y="305223"/>
                    <a:pt x="248347" y="289735"/>
                  </a:cubicBezTo>
                  <a:cubicBezTo>
                    <a:pt x="248067" y="291640"/>
                    <a:pt x="247826" y="293031"/>
                    <a:pt x="247712" y="293824"/>
                  </a:cubicBezTo>
                  <a:cubicBezTo>
                    <a:pt x="245965" y="303612"/>
                    <a:pt x="236614" y="310130"/>
                    <a:pt x="226827" y="308383"/>
                  </a:cubicBezTo>
                  <a:cubicBezTo>
                    <a:pt x="221915" y="307506"/>
                    <a:pt x="217587" y="304630"/>
                    <a:pt x="214876" y="300441"/>
                  </a:cubicBezTo>
                  <a:cubicBezTo>
                    <a:pt x="203509" y="282884"/>
                    <a:pt x="199236" y="258385"/>
                    <a:pt x="214241" y="242625"/>
                  </a:cubicBezTo>
                  <a:cubicBezTo>
                    <a:pt x="212927" y="224489"/>
                    <a:pt x="208590" y="205744"/>
                    <a:pt x="198112" y="194238"/>
                  </a:cubicBezTo>
                  <a:cubicBezTo>
                    <a:pt x="189743" y="185049"/>
                    <a:pt x="177678" y="181252"/>
                    <a:pt x="161339" y="182547"/>
                  </a:cubicBezTo>
                  <a:cubicBezTo>
                    <a:pt x="153495" y="183210"/>
                    <a:pt x="146139" y="178672"/>
                    <a:pt x="143210" y="171365"/>
                  </a:cubicBezTo>
                  <a:cubicBezTo>
                    <a:pt x="121817" y="118577"/>
                    <a:pt x="77214" y="39069"/>
                    <a:pt x="49427" y="36059"/>
                  </a:cubicBezTo>
                  <a:cubicBezTo>
                    <a:pt x="47814" y="35900"/>
                    <a:pt x="43287" y="35424"/>
                    <a:pt x="36727" y="43215"/>
                  </a:cubicBezTo>
                  <a:cubicBezTo>
                    <a:pt x="33711" y="175931"/>
                    <a:pt x="39623" y="514144"/>
                    <a:pt x="101579" y="577251"/>
                  </a:cubicBezTo>
                  <a:cubicBezTo>
                    <a:pt x="143928" y="620386"/>
                    <a:pt x="203547" y="646332"/>
                    <a:pt x="247070" y="665268"/>
                  </a:cubicBezTo>
                  <a:cubicBezTo>
                    <a:pt x="293768" y="685588"/>
                    <a:pt x="324617" y="699018"/>
                    <a:pt x="319016" y="727047"/>
                  </a:cubicBezTo>
                  <a:cubicBezTo>
                    <a:pt x="317337" y="735458"/>
                    <a:pt x="309953" y="741515"/>
                    <a:pt x="301376" y="7415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AE5455D-B5CF-1E3F-8C4F-8DB1D29A347E}"/>
                </a:ext>
              </a:extLst>
            </p:cNvPr>
            <p:cNvSpPr/>
            <p:nvPr/>
          </p:nvSpPr>
          <p:spPr>
            <a:xfrm>
              <a:off x="7491784" y="5594143"/>
              <a:ext cx="129822" cy="157981"/>
            </a:xfrm>
            <a:custGeom>
              <a:avLst/>
              <a:gdLst>
                <a:gd name="connsiteX0" fmla="*/ 47574 w 171714"/>
                <a:gd name="connsiteY0" fmla="*/ 208956 h 208960"/>
                <a:gd name="connsiteX1" fmla="*/ 8605 w 171714"/>
                <a:gd name="connsiteY1" fmla="*/ 201730 h 208960"/>
                <a:gd name="connsiteX2" fmla="*/ 2651 w 171714"/>
                <a:gd name="connsiteY2" fmla="*/ 176977 h 208960"/>
                <a:gd name="connsiteX3" fmla="*/ 26702 w 171714"/>
                <a:gd name="connsiteY3" fmla="*/ 170615 h 208960"/>
                <a:gd name="connsiteX4" fmla="*/ 95136 w 171714"/>
                <a:gd name="connsiteY4" fmla="*/ 161642 h 208960"/>
                <a:gd name="connsiteX5" fmla="*/ 123609 w 171714"/>
                <a:gd name="connsiteY5" fmla="*/ 118081 h 208960"/>
                <a:gd name="connsiteX6" fmla="*/ 127369 w 171714"/>
                <a:gd name="connsiteY6" fmla="*/ 107045 h 208960"/>
                <a:gd name="connsiteX7" fmla="*/ 116218 w 171714"/>
                <a:gd name="connsiteY7" fmla="*/ 30648 h 208960"/>
                <a:gd name="connsiteX8" fmla="*/ 116386 w 171714"/>
                <a:gd name="connsiteY8" fmla="*/ 5190 h 208960"/>
                <a:gd name="connsiteX9" fmla="*/ 141844 w 171714"/>
                <a:gd name="connsiteY9" fmla="*/ 5357 h 208960"/>
                <a:gd name="connsiteX10" fmla="*/ 142203 w 171714"/>
                <a:gd name="connsiteY10" fmla="*/ 5731 h 208960"/>
                <a:gd name="connsiteX11" fmla="*/ 160535 w 171714"/>
                <a:gd name="connsiteY11" fmla="*/ 121047 h 208960"/>
                <a:gd name="connsiteX12" fmla="*/ 158992 w 171714"/>
                <a:gd name="connsiteY12" fmla="*/ 124787 h 208960"/>
                <a:gd name="connsiteX13" fmla="*/ 103067 w 171714"/>
                <a:gd name="connsiteY13" fmla="*/ 197945 h 208960"/>
                <a:gd name="connsiteX14" fmla="*/ 47574 w 171714"/>
                <a:gd name="connsiteY14" fmla="*/ 208956 h 208960"/>
                <a:gd name="connsiteX15" fmla="*/ 28067 w 171714"/>
                <a:gd name="connsiteY15" fmla="*/ 171440 h 208960"/>
                <a:gd name="connsiteX16" fmla="*/ 28067 w 171714"/>
                <a:gd name="connsiteY16" fmla="*/ 171440 h 208960"/>
                <a:gd name="connsiteX17" fmla="*/ 159125 w 171714"/>
                <a:gd name="connsiteY17" fmla="*/ 124018 h 208960"/>
                <a:gd name="connsiteX18" fmla="*/ 159125 w 171714"/>
                <a:gd name="connsiteY18" fmla="*/ 124158 h 2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714" h="208960">
                  <a:moveTo>
                    <a:pt x="47574" y="208956"/>
                  </a:moveTo>
                  <a:cubicBezTo>
                    <a:pt x="29699" y="208956"/>
                    <a:pt x="14897" y="205781"/>
                    <a:pt x="8605" y="201730"/>
                  </a:cubicBezTo>
                  <a:cubicBezTo>
                    <a:pt x="125" y="196538"/>
                    <a:pt x="-2540" y="185456"/>
                    <a:pt x="2651" y="176977"/>
                  </a:cubicBezTo>
                  <a:cubicBezTo>
                    <a:pt x="7678" y="168767"/>
                    <a:pt x="18274" y="165964"/>
                    <a:pt x="26702" y="170615"/>
                  </a:cubicBezTo>
                  <a:cubicBezTo>
                    <a:pt x="33522" y="172799"/>
                    <a:pt x="68974" y="176825"/>
                    <a:pt x="95136" y="161642"/>
                  </a:cubicBezTo>
                  <a:cubicBezTo>
                    <a:pt x="110971" y="152431"/>
                    <a:pt x="121526" y="136282"/>
                    <a:pt x="123609" y="118081"/>
                  </a:cubicBezTo>
                  <a:cubicBezTo>
                    <a:pt x="124417" y="114266"/>
                    <a:pt x="125679" y="110561"/>
                    <a:pt x="127369" y="107045"/>
                  </a:cubicBezTo>
                  <a:cubicBezTo>
                    <a:pt x="134004" y="91322"/>
                    <a:pt x="146355" y="62068"/>
                    <a:pt x="116218" y="30648"/>
                  </a:cubicBezTo>
                  <a:cubicBezTo>
                    <a:pt x="109234" y="23572"/>
                    <a:pt x="109309" y="12174"/>
                    <a:pt x="116386" y="5190"/>
                  </a:cubicBezTo>
                  <a:cubicBezTo>
                    <a:pt x="123462" y="-1795"/>
                    <a:pt x="134860" y="-1720"/>
                    <a:pt x="141844" y="5357"/>
                  </a:cubicBezTo>
                  <a:cubicBezTo>
                    <a:pt x="141965" y="5479"/>
                    <a:pt x="142085" y="5604"/>
                    <a:pt x="142203" y="5731"/>
                  </a:cubicBezTo>
                  <a:cubicBezTo>
                    <a:pt x="188735" y="54251"/>
                    <a:pt x="168237" y="102778"/>
                    <a:pt x="160535" y="121047"/>
                  </a:cubicBezTo>
                  <a:cubicBezTo>
                    <a:pt x="159899" y="122545"/>
                    <a:pt x="159340" y="123802"/>
                    <a:pt x="158992" y="124787"/>
                  </a:cubicBezTo>
                  <a:cubicBezTo>
                    <a:pt x="154426" y="157275"/>
                    <a:pt x="133219" y="185017"/>
                    <a:pt x="103067" y="197945"/>
                  </a:cubicBezTo>
                  <a:cubicBezTo>
                    <a:pt x="85513" y="205359"/>
                    <a:pt x="66629" y="209107"/>
                    <a:pt x="47574" y="208956"/>
                  </a:cubicBezTo>
                  <a:close/>
                  <a:moveTo>
                    <a:pt x="28067" y="171440"/>
                  </a:moveTo>
                  <a:lnTo>
                    <a:pt x="28067" y="171440"/>
                  </a:lnTo>
                  <a:close/>
                  <a:moveTo>
                    <a:pt x="159125" y="124018"/>
                  </a:moveTo>
                  <a:lnTo>
                    <a:pt x="159125" y="12415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F2567F7-9002-409B-F0EA-FA33C9F20615}"/>
                </a:ext>
              </a:extLst>
            </p:cNvPr>
            <p:cNvSpPr/>
            <p:nvPr/>
          </p:nvSpPr>
          <p:spPr>
            <a:xfrm>
              <a:off x="7142976" y="5154123"/>
              <a:ext cx="376275" cy="325848"/>
            </a:xfrm>
            <a:custGeom>
              <a:avLst/>
              <a:gdLst>
                <a:gd name="connsiteX0" fmla="*/ 479692 w 497696"/>
                <a:gd name="connsiteY0" fmla="*/ 430998 h 430997"/>
                <a:gd name="connsiteX1" fmla="*/ 469012 w 497696"/>
                <a:gd name="connsiteY1" fmla="*/ 427474 h 430997"/>
                <a:gd name="connsiteX2" fmla="*/ 355416 w 497696"/>
                <a:gd name="connsiteY2" fmla="*/ 337303 h 430997"/>
                <a:gd name="connsiteX3" fmla="*/ 222866 w 497696"/>
                <a:gd name="connsiteY3" fmla="*/ 187723 h 430997"/>
                <a:gd name="connsiteX4" fmla="*/ 178334 w 497696"/>
                <a:gd name="connsiteY4" fmla="*/ 133538 h 430997"/>
                <a:gd name="connsiteX5" fmla="*/ 136126 w 497696"/>
                <a:gd name="connsiteY5" fmla="*/ 77957 h 430997"/>
                <a:gd name="connsiteX6" fmla="*/ 114148 w 497696"/>
                <a:gd name="connsiteY6" fmla="*/ 40961 h 430997"/>
                <a:gd name="connsiteX7" fmla="*/ 75172 w 497696"/>
                <a:gd name="connsiteY7" fmla="*/ 38669 h 430997"/>
                <a:gd name="connsiteX8" fmla="*/ 29694 w 497696"/>
                <a:gd name="connsiteY8" fmla="*/ 36250 h 430997"/>
                <a:gd name="connsiteX9" fmla="*/ 4313 w 497696"/>
                <a:gd name="connsiteY9" fmla="*/ 34251 h 430997"/>
                <a:gd name="connsiteX10" fmla="*/ 725 w 497696"/>
                <a:gd name="connsiteY10" fmla="*/ 17504 h 430997"/>
                <a:gd name="connsiteX11" fmla="*/ 78531 w 497696"/>
                <a:gd name="connsiteY11" fmla="*/ 2824 h 430997"/>
                <a:gd name="connsiteX12" fmla="*/ 113761 w 497696"/>
                <a:gd name="connsiteY12" fmla="*/ 4887 h 430997"/>
                <a:gd name="connsiteX13" fmla="*/ 167908 w 497696"/>
                <a:gd name="connsiteY13" fmla="*/ 61053 h 430997"/>
                <a:gd name="connsiteX14" fmla="*/ 191745 w 497696"/>
                <a:gd name="connsiteY14" fmla="*/ 100080 h 430997"/>
                <a:gd name="connsiteX15" fmla="*/ 251467 w 497696"/>
                <a:gd name="connsiteY15" fmla="*/ 165860 h 430997"/>
                <a:gd name="connsiteX16" fmla="*/ 378188 w 497696"/>
                <a:gd name="connsiteY16" fmla="*/ 309414 h 430997"/>
                <a:gd name="connsiteX17" fmla="*/ 490392 w 497696"/>
                <a:gd name="connsiteY17" fmla="*/ 398479 h 430997"/>
                <a:gd name="connsiteX18" fmla="*/ 494171 w 497696"/>
                <a:gd name="connsiteY18" fmla="*/ 423656 h 430997"/>
                <a:gd name="connsiteX19" fmla="*/ 479685 w 497696"/>
                <a:gd name="connsiteY19" fmla="*/ 430960 h 430997"/>
                <a:gd name="connsiteX20" fmla="*/ 179750 w 497696"/>
                <a:gd name="connsiteY20" fmla="*/ 134008 h 430997"/>
                <a:gd name="connsiteX21" fmla="*/ 179750 w 497696"/>
                <a:gd name="connsiteY21" fmla="*/ 134008 h 4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7696" h="430997">
                  <a:moveTo>
                    <a:pt x="479692" y="430998"/>
                  </a:moveTo>
                  <a:cubicBezTo>
                    <a:pt x="475846" y="430999"/>
                    <a:pt x="472101" y="429764"/>
                    <a:pt x="469012" y="427474"/>
                  </a:cubicBezTo>
                  <a:cubicBezTo>
                    <a:pt x="467653" y="426470"/>
                    <a:pt x="434829" y="402169"/>
                    <a:pt x="355416" y="337303"/>
                  </a:cubicBezTo>
                  <a:cubicBezTo>
                    <a:pt x="306972" y="297749"/>
                    <a:pt x="258363" y="234160"/>
                    <a:pt x="222866" y="187723"/>
                  </a:cubicBezTo>
                  <a:cubicBezTo>
                    <a:pt x="205245" y="164672"/>
                    <a:pt x="185325" y="138612"/>
                    <a:pt x="178334" y="133538"/>
                  </a:cubicBezTo>
                  <a:cubicBezTo>
                    <a:pt x="163361" y="128026"/>
                    <a:pt x="152934" y="109529"/>
                    <a:pt x="136126" y="77957"/>
                  </a:cubicBezTo>
                  <a:cubicBezTo>
                    <a:pt x="129783" y="65067"/>
                    <a:pt x="122434" y="52697"/>
                    <a:pt x="114148" y="40961"/>
                  </a:cubicBezTo>
                  <a:cubicBezTo>
                    <a:pt x="101120" y="41037"/>
                    <a:pt x="88101" y="40272"/>
                    <a:pt x="75172" y="38669"/>
                  </a:cubicBezTo>
                  <a:cubicBezTo>
                    <a:pt x="60086" y="36821"/>
                    <a:pt x="44890" y="36013"/>
                    <a:pt x="29694" y="36250"/>
                  </a:cubicBezTo>
                  <a:cubicBezTo>
                    <a:pt x="22133" y="42706"/>
                    <a:pt x="10770" y="41812"/>
                    <a:pt x="4313" y="34251"/>
                  </a:cubicBezTo>
                  <a:cubicBezTo>
                    <a:pt x="368" y="29632"/>
                    <a:pt x="-981" y="23335"/>
                    <a:pt x="725" y="17504"/>
                  </a:cubicBezTo>
                  <a:cubicBezTo>
                    <a:pt x="6986" y="-3857"/>
                    <a:pt x="33929" y="-1348"/>
                    <a:pt x="78531" y="2824"/>
                  </a:cubicBezTo>
                  <a:cubicBezTo>
                    <a:pt x="90216" y="4287"/>
                    <a:pt x="101985" y="4976"/>
                    <a:pt x="113761" y="4887"/>
                  </a:cubicBezTo>
                  <a:cubicBezTo>
                    <a:pt x="135986" y="1077"/>
                    <a:pt x="149423" y="26287"/>
                    <a:pt x="167908" y="61053"/>
                  </a:cubicBezTo>
                  <a:cubicBezTo>
                    <a:pt x="174784" y="73975"/>
                    <a:pt x="186170" y="95375"/>
                    <a:pt x="191745" y="100080"/>
                  </a:cubicBezTo>
                  <a:cubicBezTo>
                    <a:pt x="204325" y="104804"/>
                    <a:pt x="217488" y="121397"/>
                    <a:pt x="251467" y="165860"/>
                  </a:cubicBezTo>
                  <a:cubicBezTo>
                    <a:pt x="285884" y="210875"/>
                    <a:pt x="333008" y="272540"/>
                    <a:pt x="378188" y="309414"/>
                  </a:cubicBezTo>
                  <a:cubicBezTo>
                    <a:pt x="456743" y="373549"/>
                    <a:pt x="490068" y="398238"/>
                    <a:pt x="490392" y="398479"/>
                  </a:cubicBezTo>
                  <a:cubicBezTo>
                    <a:pt x="498387" y="404388"/>
                    <a:pt x="500080" y="415660"/>
                    <a:pt x="494171" y="423656"/>
                  </a:cubicBezTo>
                  <a:cubicBezTo>
                    <a:pt x="490775" y="428251"/>
                    <a:pt x="485399" y="430962"/>
                    <a:pt x="479685" y="430960"/>
                  </a:cubicBezTo>
                  <a:close/>
                  <a:moveTo>
                    <a:pt x="179750" y="134008"/>
                  </a:moveTo>
                  <a:lnTo>
                    <a:pt x="179750" y="134008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C669933-BC1B-415F-F164-EA56F7B14054}"/>
                </a:ext>
              </a:extLst>
            </p:cNvPr>
            <p:cNvSpPr/>
            <p:nvPr/>
          </p:nvSpPr>
          <p:spPr>
            <a:xfrm>
              <a:off x="7228335" y="5157021"/>
              <a:ext cx="75910" cy="82963"/>
            </a:xfrm>
            <a:custGeom>
              <a:avLst/>
              <a:gdLst>
                <a:gd name="connsiteX0" fmla="*/ 64770 w 100405"/>
                <a:gd name="connsiteY0" fmla="*/ 109735 h 109734"/>
                <a:gd name="connsiteX1" fmla="*/ 46765 w 100405"/>
                <a:gd name="connsiteY1" fmla="*/ 91736 h 109734"/>
                <a:gd name="connsiteX2" fmla="*/ 52521 w 100405"/>
                <a:gd name="connsiteY2" fmla="*/ 78537 h 109734"/>
                <a:gd name="connsiteX3" fmla="*/ 64357 w 100405"/>
                <a:gd name="connsiteY3" fmla="*/ 56179 h 109734"/>
                <a:gd name="connsiteX4" fmla="*/ 54946 w 100405"/>
                <a:gd name="connsiteY4" fmla="*/ 44559 h 109734"/>
                <a:gd name="connsiteX5" fmla="*/ 34766 w 100405"/>
                <a:gd name="connsiteY5" fmla="*/ 36005 h 109734"/>
                <a:gd name="connsiteX6" fmla="*/ 11436 w 100405"/>
                <a:gd name="connsiteY6" fmla="*/ 46196 h 109734"/>
                <a:gd name="connsiteX7" fmla="*/ 635 w 100405"/>
                <a:gd name="connsiteY7" fmla="*/ 24708 h 109734"/>
                <a:gd name="connsiteX8" fmla="*/ 21406 w 100405"/>
                <a:gd name="connsiteY8" fmla="*/ 2400 h 109734"/>
                <a:gd name="connsiteX9" fmla="*/ 74580 w 100405"/>
                <a:gd name="connsiteY9" fmla="*/ 14383 h 109734"/>
                <a:gd name="connsiteX10" fmla="*/ 100247 w 100405"/>
                <a:gd name="connsiteY10" fmla="*/ 53245 h 109734"/>
                <a:gd name="connsiteX11" fmla="*/ 76936 w 100405"/>
                <a:gd name="connsiteY11" fmla="*/ 104991 h 109734"/>
                <a:gd name="connsiteX12" fmla="*/ 64770 w 100405"/>
                <a:gd name="connsiteY12" fmla="*/ 109735 h 109734"/>
                <a:gd name="connsiteX13" fmla="*/ 35350 w 100405"/>
                <a:gd name="connsiteY13" fmla="*/ 34227 h 109734"/>
                <a:gd name="connsiteX14" fmla="*/ 35083 w 100405"/>
                <a:gd name="connsiteY14" fmla="*/ 35122 h 109734"/>
                <a:gd name="connsiteX15" fmla="*/ 35350 w 100405"/>
                <a:gd name="connsiteY15" fmla="*/ 34233 h 1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405" h="109734">
                  <a:moveTo>
                    <a:pt x="64770" y="109735"/>
                  </a:moveTo>
                  <a:cubicBezTo>
                    <a:pt x="54828" y="109736"/>
                    <a:pt x="46766" y="101678"/>
                    <a:pt x="46765" y="91736"/>
                  </a:cubicBezTo>
                  <a:cubicBezTo>
                    <a:pt x="46764" y="86727"/>
                    <a:pt x="48850" y="81944"/>
                    <a:pt x="52521" y="78537"/>
                  </a:cubicBezTo>
                  <a:cubicBezTo>
                    <a:pt x="56693" y="74613"/>
                    <a:pt x="65062" y="64009"/>
                    <a:pt x="64357" y="56179"/>
                  </a:cubicBezTo>
                  <a:cubicBezTo>
                    <a:pt x="64014" y="52312"/>
                    <a:pt x="60845" y="48394"/>
                    <a:pt x="54946" y="44559"/>
                  </a:cubicBezTo>
                  <a:cubicBezTo>
                    <a:pt x="42627" y="36539"/>
                    <a:pt x="36531" y="36018"/>
                    <a:pt x="34766" y="36005"/>
                  </a:cubicBezTo>
                  <a:cubicBezTo>
                    <a:pt x="31138" y="45262"/>
                    <a:pt x="20693" y="49824"/>
                    <a:pt x="11436" y="46196"/>
                  </a:cubicBezTo>
                  <a:cubicBezTo>
                    <a:pt x="2877" y="42841"/>
                    <a:pt x="-1779" y="33578"/>
                    <a:pt x="635" y="24708"/>
                  </a:cubicBezTo>
                  <a:cubicBezTo>
                    <a:pt x="3749" y="14467"/>
                    <a:pt x="11412" y="6236"/>
                    <a:pt x="21406" y="2400"/>
                  </a:cubicBezTo>
                  <a:cubicBezTo>
                    <a:pt x="35978" y="-3130"/>
                    <a:pt x="53860" y="909"/>
                    <a:pt x="74580" y="14383"/>
                  </a:cubicBezTo>
                  <a:cubicBezTo>
                    <a:pt x="94176" y="27134"/>
                    <a:pt x="99345" y="42558"/>
                    <a:pt x="100247" y="53245"/>
                  </a:cubicBezTo>
                  <a:cubicBezTo>
                    <a:pt x="102520" y="80639"/>
                    <a:pt x="79565" y="102585"/>
                    <a:pt x="76936" y="104991"/>
                  </a:cubicBezTo>
                  <a:cubicBezTo>
                    <a:pt x="73622" y="108046"/>
                    <a:pt x="69277" y="109740"/>
                    <a:pt x="64770" y="109735"/>
                  </a:cubicBezTo>
                  <a:close/>
                  <a:moveTo>
                    <a:pt x="35350" y="34227"/>
                  </a:moveTo>
                  <a:cubicBezTo>
                    <a:pt x="35268" y="34532"/>
                    <a:pt x="35178" y="34830"/>
                    <a:pt x="35083" y="35122"/>
                  </a:cubicBezTo>
                  <a:cubicBezTo>
                    <a:pt x="35172" y="34881"/>
                    <a:pt x="35254" y="34583"/>
                    <a:pt x="35350" y="3423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24A47F8-4A92-D935-FD4F-592CEDF39416}"/>
                </a:ext>
              </a:extLst>
            </p:cNvPr>
            <p:cNvSpPr/>
            <p:nvPr/>
          </p:nvSpPr>
          <p:spPr>
            <a:xfrm>
              <a:off x="7070370" y="5770810"/>
              <a:ext cx="48758" cy="305351"/>
            </a:xfrm>
            <a:custGeom>
              <a:avLst/>
              <a:gdLst>
                <a:gd name="connsiteX0" fmla="*/ 18021 w 64492"/>
                <a:gd name="connsiteY0" fmla="*/ 403885 h 403885"/>
                <a:gd name="connsiteX1" fmla="*/ 15011 w 64492"/>
                <a:gd name="connsiteY1" fmla="*/ 403632 h 403885"/>
                <a:gd name="connsiteX2" fmla="*/ 253 w 64492"/>
                <a:gd name="connsiteY2" fmla="*/ 382898 h 403885"/>
                <a:gd name="connsiteX3" fmla="*/ 253 w 64492"/>
                <a:gd name="connsiteY3" fmla="*/ 382893 h 403885"/>
                <a:gd name="connsiteX4" fmla="*/ 22123 w 64492"/>
                <a:gd name="connsiteY4" fmla="*/ 22257 h 403885"/>
                <a:gd name="connsiteX5" fmla="*/ 35356 w 64492"/>
                <a:gd name="connsiteY5" fmla="*/ 514 h 403885"/>
                <a:gd name="connsiteX6" fmla="*/ 57098 w 64492"/>
                <a:gd name="connsiteY6" fmla="*/ 13748 h 403885"/>
                <a:gd name="connsiteX7" fmla="*/ 35750 w 64492"/>
                <a:gd name="connsiteY7" fmla="*/ 388874 h 403885"/>
                <a:gd name="connsiteX8" fmla="*/ 18021 w 64492"/>
                <a:gd name="connsiteY8" fmla="*/ 403885 h 4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492" h="403885">
                  <a:moveTo>
                    <a:pt x="18021" y="403885"/>
                  </a:moveTo>
                  <a:cubicBezTo>
                    <a:pt x="17012" y="403887"/>
                    <a:pt x="16005" y="403801"/>
                    <a:pt x="15011" y="403632"/>
                  </a:cubicBezTo>
                  <a:cubicBezTo>
                    <a:pt x="5210" y="401981"/>
                    <a:pt x="-1398" y="392699"/>
                    <a:pt x="253" y="382898"/>
                  </a:cubicBezTo>
                  <a:cubicBezTo>
                    <a:pt x="253" y="382896"/>
                    <a:pt x="253" y="382894"/>
                    <a:pt x="253" y="382893"/>
                  </a:cubicBezTo>
                  <a:cubicBezTo>
                    <a:pt x="698" y="380225"/>
                    <a:pt x="44843" y="115665"/>
                    <a:pt x="22123" y="22257"/>
                  </a:cubicBezTo>
                  <a:cubicBezTo>
                    <a:pt x="19773" y="12598"/>
                    <a:pt x="25698" y="2864"/>
                    <a:pt x="35356" y="514"/>
                  </a:cubicBezTo>
                  <a:cubicBezTo>
                    <a:pt x="45014" y="-1836"/>
                    <a:pt x="54749" y="4089"/>
                    <a:pt x="57098" y="13748"/>
                  </a:cubicBezTo>
                  <a:cubicBezTo>
                    <a:pt x="81565" y="114306"/>
                    <a:pt x="37636" y="377704"/>
                    <a:pt x="35750" y="388874"/>
                  </a:cubicBezTo>
                  <a:cubicBezTo>
                    <a:pt x="34289" y="397530"/>
                    <a:pt x="26799" y="403871"/>
                    <a:pt x="18021" y="403885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CC9CB5E-AF9B-D2DE-B66D-C00848579A19}"/>
                </a:ext>
              </a:extLst>
            </p:cNvPr>
            <p:cNvSpPr/>
            <p:nvPr/>
          </p:nvSpPr>
          <p:spPr>
            <a:xfrm>
              <a:off x="7179300" y="5692983"/>
              <a:ext cx="165477" cy="313398"/>
            </a:xfrm>
            <a:custGeom>
              <a:avLst/>
              <a:gdLst>
                <a:gd name="connsiteX0" fmla="*/ 17982 w 218875"/>
                <a:gd name="connsiteY0" fmla="*/ 414529 h 414529"/>
                <a:gd name="connsiteX1" fmla="*/ 0 w 218875"/>
                <a:gd name="connsiteY1" fmla="*/ 396507 h 414529"/>
                <a:gd name="connsiteX2" fmla="*/ 3072 w 218875"/>
                <a:gd name="connsiteY2" fmla="*/ 386469 h 414529"/>
                <a:gd name="connsiteX3" fmla="*/ 37781 w 218875"/>
                <a:gd name="connsiteY3" fmla="*/ 332011 h 414529"/>
                <a:gd name="connsiteX4" fmla="*/ 183101 w 218875"/>
                <a:gd name="connsiteY4" fmla="*/ 15114 h 414529"/>
                <a:gd name="connsiteX5" fmla="*/ 203760 w 218875"/>
                <a:gd name="connsiteY5" fmla="*/ 236 h 414529"/>
                <a:gd name="connsiteX6" fmla="*/ 218639 w 218875"/>
                <a:gd name="connsiteY6" fmla="*/ 20896 h 414529"/>
                <a:gd name="connsiteX7" fmla="*/ 218522 w 218875"/>
                <a:gd name="connsiteY7" fmla="*/ 21541 h 414529"/>
                <a:gd name="connsiteX8" fmla="*/ 68452 w 218875"/>
                <a:gd name="connsiteY8" fmla="*/ 350858 h 414529"/>
                <a:gd name="connsiteX9" fmla="*/ 32924 w 218875"/>
                <a:gd name="connsiteY9" fmla="*/ 406586 h 414529"/>
                <a:gd name="connsiteX10" fmla="*/ 17982 w 218875"/>
                <a:gd name="connsiteY10" fmla="*/ 414529 h 414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8875" h="414529">
                  <a:moveTo>
                    <a:pt x="17982" y="414529"/>
                  </a:moveTo>
                  <a:cubicBezTo>
                    <a:pt x="8040" y="414518"/>
                    <a:pt x="-12" y="406449"/>
                    <a:pt x="0" y="396507"/>
                  </a:cubicBezTo>
                  <a:cubicBezTo>
                    <a:pt x="4" y="392930"/>
                    <a:pt x="1074" y="389435"/>
                    <a:pt x="3072" y="386469"/>
                  </a:cubicBezTo>
                  <a:cubicBezTo>
                    <a:pt x="3211" y="386259"/>
                    <a:pt x="17493" y="365025"/>
                    <a:pt x="37781" y="332011"/>
                  </a:cubicBezTo>
                  <a:cubicBezTo>
                    <a:pt x="84320" y="256262"/>
                    <a:pt x="165086" y="114384"/>
                    <a:pt x="183101" y="15114"/>
                  </a:cubicBezTo>
                  <a:cubicBezTo>
                    <a:pt x="184697" y="5301"/>
                    <a:pt x="193947" y="-1360"/>
                    <a:pt x="203760" y="236"/>
                  </a:cubicBezTo>
                  <a:cubicBezTo>
                    <a:pt x="213574" y="1833"/>
                    <a:pt x="220235" y="11082"/>
                    <a:pt x="218639" y="20896"/>
                  </a:cubicBezTo>
                  <a:cubicBezTo>
                    <a:pt x="218604" y="21111"/>
                    <a:pt x="218564" y="21326"/>
                    <a:pt x="218522" y="21541"/>
                  </a:cubicBezTo>
                  <a:cubicBezTo>
                    <a:pt x="199472" y="126608"/>
                    <a:pt x="116286" y="272969"/>
                    <a:pt x="68452" y="350858"/>
                  </a:cubicBezTo>
                  <a:cubicBezTo>
                    <a:pt x="47738" y="384576"/>
                    <a:pt x="33527" y="405709"/>
                    <a:pt x="32924" y="406586"/>
                  </a:cubicBezTo>
                  <a:cubicBezTo>
                    <a:pt x="29579" y="411558"/>
                    <a:pt x="23975" y="414538"/>
                    <a:pt x="17982" y="41452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23BDC7-9318-B6CC-8113-3DA50564FA66}"/>
                </a:ext>
              </a:extLst>
            </p:cNvPr>
            <p:cNvSpPr/>
            <p:nvPr/>
          </p:nvSpPr>
          <p:spPr>
            <a:xfrm>
              <a:off x="7220138" y="5712717"/>
              <a:ext cx="277591" cy="485675"/>
            </a:xfrm>
            <a:custGeom>
              <a:avLst/>
              <a:gdLst>
                <a:gd name="connsiteX0" fmla="*/ 102809 w 367167"/>
                <a:gd name="connsiteY0" fmla="*/ 642256 h 642398"/>
                <a:gd name="connsiteX1" fmla="*/ 75421 w 367167"/>
                <a:gd name="connsiteY1" fmla="*/ 632033 h 642398"/>
                <a:gd name="connsiteX2" fmla="*/ 34826 w 367167"/>
                <a:gd name="connsiteY2" fmla="*/ 486942 h 642398"/>
                <a:gd name="connsiteX3" fmla="*/ 936 w 367167"/>
                <a:gd name="connsiteY3" fmla="*/ 342371 h 642398"/>
                <a:gd name="connsiteX4" fmla="*/ 12293 w 367167"/>
                <a:gd name="connsiteY4" fmla="*/ 319584 h 642398"/>
                <a:gd name="connsiteX5" fmla="*/ 35080 w 367167"/>
                <a:gd name="connsiteY5" fmla="*/ 330941 h 642398"/>
                <a:gd name="connsiteX6" fmla="*/ 70386 w 367167"/>
                <a:gd name="connsiteY6" fmla="*/ 492542 h 642398"/>
                <a:gd name="connsiteX7" fmla="*/ 100866 w 367167"/>
                <a:gd name="connsiteY7" fmla="*/ 606245 h 642398"/>
                <a:gd name="connsiteX8" fmla="*/ 277935 w 367167"/>
                <a:gd name="connsiteY8" fmla="*/ 532585 h 642398"/>
                <a:gd name="connsiteX9" fmla="*/ 330876 w 367167"/>
                <a:gd name="connsiteY9" fmla="*/ 476661 h 642398"/>
                <a:gd name="connsiteX10" fmla="*/ 277923 w 367167"/>
                <a:gd name="connsiteY10" fmla="*/ 139197 h 642398"/>
                <a:gd name="connsiteX11" fmla="*/ 256707 w 367167"/>
                <a:gd name="connsiteY11" fmla="*/ 16400 h 642398"/>
                <a:gd name="connsiteX12" fmla="*/ 276241 w 367167"/>
                <a:gd name="connsiteY12" fmla="*/ 73 h 642398"/>
                <a:gd name="connsiteX13" fmla="*/ 292623 w 367167"/>
                <a:gd name="connsiteY13" fmla="*/ 18794 h 642398"/>
                <a:gd name="connsiteX14" fmla="*/ 313260 w 367167"/>
                <a:gd name="connsiteY14" fmla="*/ 132358 h 642398"/>
                <a:gd name="connsiteX15" fmla="*/ 366690 w 367167"/>
                <a:gd name="connsiteY15" fmla="*/ 480338 h 642398"/>
                <a:gd name="connsiteX16" fmla="*/ 153590 w 367167"/>
                <a:gd name="connsiteY16" fmla="*/ 632166 h 642398"/>
                <a:gd name="connsiteX17" fmla="*/ 102810 w 367167"/>
                <a:gd name="connsiteY17" fmla="*/ 642256 h 642398"/>
                <a:gd name="connsiteX18" fmla="*/ 292623 w 367167"/>
                <a:gd name="connsiteY18" fmla="*/ 19029 h 642398"/>
                <a:gd name="connsiteX19" fmla="*/ 292585 w 367167"/>
                <a:gd name="connsiteY19" fmla="*/ 19544 h 642398"/>
                <a:gd name="connsiteX20" fmla="*/ 292617 w 367167"/>
                <a:gd name="connsiteY20" fmla="*/ 19023 h 64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7167" h="642398">
                  <a:moveTo>
                    <a:pt x="102809" y="642256"/>
                  </a:moveTo>
                  <a:cubicBezTo>
                    <a:pt x="92599" y="643199"/>
                    <a:pt x="82516" y="639435"/>
                    <a:pt x="75421" y="632033"/>
                  </a:cubicBezTo>
                  <a:cubicBezTo>
                    <a:pt x="50364" y="602823"/>
                    <a:pt x="28736" y="525524"/>
                    <a:pt x="34826" y="486942"/>
                  </a:cubicBezTo>
                  <a:cubicBezTo>
                    <a:pt x="38001" y="466660"/>
                    <a:pt x="16938" y="390193"/>
                    <a:pt x="936" y="342371"/>
                  </a:cubicBezTo>
                  <a:cubicBezTo>
                    <a:pt x="-2220" y="332943"/>
                    <a:pt x="2865" y="322741"/>
                    <a:pt x="12293" y="319584"/>
                  </a:cubicBezTo>
                  <a:cubicBezTo>
                    <a:pt x="21722" y="316428"/>
                    <a:pt x="31923" y="321513"/>
                    <a:pt x="35080" y="330941"/>
                  </a:cubicBezTo>
                  <a:cubicBezTo>
                    <a:pt x="41976" y="351560"/>
                    <a:pt x="76114" y="456258"/>
                    <a:pt x="70386" y="492542"/>
                  </a:cubicBezTo>
                  <a:cubicBezTo>
                    <a:pt x="66151" y="519390"/>
                    <a:pt x="83480" y="582986"/>
                    <a:pt x="100866" y="606245"/>
                  </a:cubicBezTo>
                  <a:cubicBezTo>
                    <a:pt x="121409" y="608716"/>
                    <a:pt x="210930" y="578090"/>
                    <a:pt x="277935" y="532585"/>
                  </a:cubicBezTo>
                  <a:cubicBezTo>
                    <a:pt x="325027" y="500594"/>
                    <a:pt x="330361" y="481690"/>
                    <a:pt x="330876" y="476661"/>
                  </a:cubicBezTo>
                  <a:cubicBezTo>
                    <a:pt x="335149" y="434878"/>
                    <a:pt x="299323" y="249782"/>
                    <a:pt x="277923" y="139197"/>
                  </a:cubicBezTo>
                  <a:cubicBezTo>
                    <a:pt x="260365" y="48512"/>
                    <a:pt x="255996" y="24604"/>
                    <a:pt x="256707" y="16400"/>
                  </a:cubicBezTo>
                  <a:cubicBezTo>
                    <a:pt x="257593" y="6497"/>
                    <a:pt x="266339" y="-813"/>
                    <a:pt x="276241" y="73"/>
                  </a:cubicBezTo>
                  <a:cubicBezTo>
                    <a:pt x="285829" y="930"/>
                    <a:pt x="293045" y="9177"/>
                    <a:pt x="292623" y="18794"/>
                  </a:cubicBezTo>
                  <a:cubicBezTo>
                    <a:pt x="293004" y="27684"/>
                    <a:pt x="303304" y="80872"/>
                    <a:pt x="313260" y="132358"/>
                  </a:cubicBezTo>
                  <a:cubicBezTo>
                    <a:pt x="343950" y="290923"/>
                    <a:pt x="371128" y="436846"/>
                    <a:pt x="366690" y="480338"/>
                  </a:cubicBezTo>
                  <a:cubicBezTo>
                    <a:pt x="360340" y="542460"/>
                    <a:pt x="224767" y="609878"/>
                    <a:pt x="153590" y="632166"/>
                  </a:cubicBezTo>
                  <a:cubicBezTo>
                    <a:pt x="137238" y="637959"/>
                    <a:pt x="120134" y="641358"/>
                    <a:pt x="102810" y="642256"/>
                  </a:cubicBezTo>
                  <a:close/>
                  <a:moveTo>
                    <a:pt x="292623" y="19029"/>
                  </a:moveTo>
                  <a:lnTo>
                    <a:pt x="292585" y="19544"/>
                  </a:lnTo>
                  <a:cubicBezTo>
                    <a:pt x="292598" y="19366"/>
                    <a:pt x="292611" y="19213"/>
                    <a:pt x="292617" y="1902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A9DC213-DC6E-38A1-EC27-B43DE1B8F4A5}"/>
                </a:ext>
              </a:extLst>
            </p:cNvPr>
            <p:cNvSpPr/>
            <p:nvPr/>
          </p:nvSpPr>
          <p:spPr>
            <a:xfrm>
              <a:off x="7263675" y="6060855"/>
              <a:ext cx="251553" cy="187276"/>
            </a:xfrm>
            <a:custGeom>
              <a:avLst/>
              <a:gdLst>
                <a:gd name="connsiteX0" fmla="*/ 92879 w 332727"/>
                <a:gd name="connsiteY0" fmla="*/ 247703 h 247709"/>
                <a:gd name="connsiteX1" fmla="*/ 51566 w 332727"/>
                <a:gd name="connsiteY1" fmla="*/ 239746 h 247709"/>
                <a:gd name="connsiteX2" fmla="*/ 766 w 332727"/>
                <a:gd name="connsiteY2" fmla="*/ 185194 h 247709"/>
                <a:gd name="connsiteX3" fmla="*/ 12831 w 332727"/>
                <a:gd name="connsiteY3" fmla="*/ 162772 h 247709"/>
                <a:gd name="connsiteX4" fmla="*/ 35253 w 332727"/>
                <a:gd name="connsiteY4" fmla="*/ 174837 h 247709"/>
                <a:gd name="connsiteX5" fmla="*/ 66139 w 332727"/>
                <a:gd name="connsiteY5" fmla="*/ 206809 h 247709"/>
                <a:gd name="connsiteX6" fmla="*/ 174947 w 332727"/>
                <a:gd name="connsiteY6" fmla="*/ 186660 h 247709"/>
                <a:gd name="connsiteX7" fmla="*/ 295177 w 332727"/>
                <a:gd name="connsiteY7" fmla="*/ 95722 h 247709"/>
                <a:gd name="connsiteX8" fmla="*/ 275556 w 332727"/>
                <a:gd name="connsiteY8" fmla="*/ 26863 h 247709"/>
                <a:gd name="connsiteX9" fmla="*/ 282360 w 332727"/>
                <a:gd name="connsiteY9" fmla="*/ 2336 h 247709"/>
                <a:gd name="connsiteX10" fmla="*/ 306887 w 332727"/>
                <a:gd name="connsiteY10" fmla="*/ 9140 h 247709"/>
                <a:gd name="connsiteX11" fmla="*/ 329715 w 332727"/>
                <a:gd name="connsiteY11" fmla="*/ 105888 h 247709"/>
                <a:gd name="connsiteX12" fmla="*/ 191672 w 332727"/>
                <a:gd name="connsiteY12" fmla="*/ 218531 h 247709"/>
                <a:gd name="connsiteX13" fmla="*/ 92879 w 332727"/>
                <a:gd name="connsiteY13" fmla="*/ 247703 h 24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727" h="247709">
                  <a:moveTo>
                    <a:pt x="92879" y="247703"/>
                  </a:moveTo>
                  <a:cubicBezTo>
                    <a:pt x="78712" y="247863"/>
                    <a:pt x="64659" y="245156"/>
                    <a:pt x="51566" y="239746"/>
                  </a:cubicBezTo>
                  <a:cubicBezTo>
                    <a:pt x="27720" y="229507"/>
                    <a:pt x="9282" y="209708"/>
                    <a:pt x="766" y="185194"/>
                  </a:cubicBezTo>
                  <a:cubicBezTo>
                    <a:pt x="-2095" y="175670"/>
                    <a:pt x="3307" y="165632"/>
                    <a:pt x="12831" y="162772"/>
                  </a:cubicBezTo>
                  <a:cubicBezTo>
                    <a:pt x="22354" y="159912"/>
                    <a:pt x="32392" y="165313"/>
                    <a:pt x="35253" y="174837"/>
                  </a:cubicBezTo>
                  <a:cubicBezTo>
                    <a:pt x="40659" y="189323"/>
                    <a:pt x="51849" y="200906"/>
                    <a:pt x="66139" y="206809"/>
                  </a:cubicBezTo>
                  <a:cubicBezTo>
                    <a:pt x="91971" y="217432"/>
                    <a:pt x="129588" y="210447"/>
                    <a:pt x="174947" y="186660"/>
                  </a:cubicBezTo>
                  <a:cubicBezTo>
                    <a:pt x="243177" y="150859"/>
                    <a:pt x="287093" y="123160"/>
                    <a:pt x="295177" y="95722"/>
                  </a:cubicBezTo>
                  <a:cubicBezTo>
                    <a:pt x="299876" y="79758"/>
                    <a:pt x="294193" y="59812"/>
                    <a:pt x="275556" y="26863"/>
                  </a:cubicBezTo>
                  <a:cubicBezTo>
                    <a:pt x="270662" y="18211"/>
                    <a:pt x="273708" y="7230"/>
                    <a:pt x="282360" y="2336"/>
                  </a:cubicBezTo>
                  <a:cubicBezTo>
                    <a:pt x="291012" y="-2558"/>
                    <a:pt x="301993" y="488"/>
                    <a:pt x="306887" y="9140"/>
                  </a:cubicBezTo>
                  <a:cubicBezTo>
                    <a:pt x="324419" y="40121"/>
                    <a:pt x="339316" y="73275"/>
                    <a:pt x="329715" y="105888"/>
                  </a:cubicBezTo>
                  <a:cubicBezTo>
                    <a:pt x="317942" y="145893"/>
                    <a:pt x="272114" y="176341"/>
                    <a:pt x="191672" y="218531"/>
                  </a:cubicBezTo>
                  <a:cubicBezTo>
                    <a:pt x="154626" y="237968"/>
                    <a:pt x="121575" y="247703"/>
                    <a:pt x="92879" y="247703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0109E5-17A9-B21C-6712-1E229E95CC31}"/>
                </a:ext>
              </a:extLst>
            </p:cNvPr>
            <p:cNvSpPr/>
            <p:nvPr/>
          </p:nvSpPr>
          <p:spPr>
            <a:xfrm>
              <a:off x="7270062" y="6244526"/>
              <a:ext cx="60717" cy="217995"/>
            </a:xfrm>
            <a:custGeom>
              <a:avLst/>
              <a:gdLst>
                <a:gd name="connsiteX0" fmla="*/ 23084 w 80310"/>
                <a:gd name="connsiteY0" fmla="*/ 288335 h 288340"/>
                <a:gd name="connsiteX1" fmla="*/ 7107 w 80310"/>
                <a:gd name="connsiteY1" fmla="*/ 278657 h 288340"/>
                <a:gd name="connsiteX2" fmla="*/ 44306 w 80310"/>
                <a:gd name="connsiteY2" fmla="*/ 84106 h 288340"/>
                <a:gd name="connsiteX3" fmla="*/ 44306 w 80310"/>
                <a:gd name="connsiteY3" fmla="*/ 18002 h 288340"/>
                <a:gd name="connsiteX4" fmla="*/ 62308 w 80310"/>
                <a:gd name="connsiteY4" fmla="*/ 0 h 288340"/>
                <a:gd name="connsiteX5" fmla="*/ 80310 w 80310"/>
                <a:gd name="connsiteY5" fmla="*/ 18002 h 288340"/>
                <a:gd name="connsiteX6" fmla="*/ 80310 w 80310"/>
                <a:gd name="connsiteY6" fmla="*/ 87986 h 288340"/>
                <a:gd name="connsiteX7" fmla="*/ 78685 w 80310"/>
                <a:gd name="connsiteY7" fmla="*/ 95466 h 288340"/>
                <a:gd name="connsiteX8" fmla="*/ 39028 w 80310"/>
                <a:gd name="connsiteY8" fmla="*/ 262014 h 288340"/>
                <a:gd name="connsiteX9" fmla="*/ 31392 w 80310"/>
                <a:gd name="connsiteY9" fmla="*/ 286300 h 288340"/>
                <a:gd name="connsiteX10" fmla="*/ 23077 w 80310"/>
                <a:gd name="connsiteY10" fmla="*/ 288341 h 28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310" h="288340">
                  <a:moveTo>
                    <a:pt x="23084" y="288335"/>
                  </a:moveTo>
                  <a:cubicBezTo>
                    <a:pt x="16370" y="288342"/>
                    <a:pt x="10211" y="284611"/>
                    <a:pt x="7107" y="278657"/>
                  </a:cubicBezTo>
                  <a:cubicBezTo>
                    <a:pt x="-18007" y="230512"/>
                    <a:pt x="30431" y="115100"/>
                    <a:pt x="44306" y="84106"/>
                  </a:cubicBezTo>
                  <a:lnTo>
                    <a:pt x="44306" y="18002"/>
                  </a:lnTo>
                  <a:cubicBezTo>
                    <a:pt x="44306" y="8060"/>
                    <a:pt x="52366" y="0"/>
                    <a:pt x="62308" y="0"/>
                  </a:cubicBezTo>
                  <a:cubicBezTo>
                    <a:pt x="72250" y="0"/>
                    <a:pt x="80310" y="8060"/>
                    <a:pt x="80310" y="18002"/>
                  </a:cubicBezTo>
                  <a:lnTo>
                    <a:pt x="80310" y="87986"/>
                  </a:lnTo>
                  <a:cubicBezTo>
                    <a:pt x="80308" y="90567"/>
                    <a:pt x="79754" y="93117"/>
                    <a:pt x="78685" y="95466"/>
                  </a:cubicBezTo>
                  <a:cubicBezTo>
                    <a:pt x="54167" y="149187"/>
                    <a:pt x="25649" y="236373"/>
                    <a:pt x="39028" y="262014"/>
                  </a:cubicBezTo>
                  <a:cubicBezTo>
                    <a:pt x="43626" y="270829"/>
                    <a:pt x="40207" y="281703"/>
                    <a:pt x="31392" y="286300"/>
                  </a:cubicBezTo>
                  <a:cubicBezTo>
                    <a:pt x="28824" y="287639"/>
                    <a:pt x="25973" y="288339"/>
                    <a:pt x="23077" y="288341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B3E697C-0600-EBAB-B56D-A09F09F997E5}"/>
                </a:ext>
              </a:extLst>
            </p:cNvPr>
            <p:cNvSpPr/>
            <p:nvPr/>
          </p:nvSpPr>
          <p:spPr>
            <a:xfrm>
              <a:off x="7441375" y="6191904"/>
              <a:ext cx="314856" cy="291040"/>
            </a:xfrm>
            <a:custGeom>
              <a:avLst/>
              <a:gdLst>
                <a:gd name="connsiteX0" fmla="*/ 398469 w 416458"/>
                <a:gd name="connsiteY0" fmla="*/ 384956 h 384956"/>
                <a:gd name="connsiteX1" fmla="*/ 381794 w 416458"/>
                <a:gd name="connsiteY1" fmla="*/ 373742 h 384956"/>
                <a:gd name="connsiteX2" fmla="*/ 321152 w 416458"/>
                <a:gd name="connsiteY2" fmla="*/ 333546 h 384956"/>
                <a:gd name="connsiteX3" fmla="*/ 262585 w 416458"/>
                <a:gd name="connsiteY3" fmla="*/ 312255 h 384956"/>
                <a:gd name="connsiteX4" fmla="*/ 240633 w 416458"/>
                <a:gd name="connsiteY4" fmla="*/ 297885 h 384956"/>
                <a:gd name="connsiteX5" fmla="*/ 110503 w 416458"/>
                <a:gd name="connsiteY5" fmla="*/ 219659 h 384956"/>
                <a:gd name="connsiteX6" fmla="*/ 1181 w 416458"/>
                <a:gd name="connsiteY6" fmla="*/ 24410 h 384956"/>
                <a:gd name="connsiteX7" fmla="*/ 11608 w 416458"/>
                <a:gd name="connsiteY7" fmla="*/ 1181 h 384956"/>
                <a:gd name="connsiteX8" fmla="*/ 34836 w 416458"/>
                <a:gd name="connsiteY8" fmla="*/ 11608 h 384956"/>
                <a:gd name="connsiteX9" fmla="*/ 123787 w 416458"/>
                <a:gd name="connsiteY9" fmla="*/ 186233 h 384956"/>
                <a:gd name="connsiteX10" fmla="*/ 260389 w 416458"/>
                <a:gd name="connsiteY10" fmla="*/ 267824 h 384956"/>
                <a:gd name="connsiteX11" fmla="*/ 282220 w 416458"/>
                <a:gd name="connsiteY11" fmla="*/ 282099 h 384956"/>
                <a:gd name="connsiteX12" fmla="*/ 328930 w 416458"/>
                <a:gd name="connsiteY12" fmla="*/ 298418 h 384956"/>
                <a:gd name="connsiteX13" fmla="*/ 415138 w 416458"/>
                <a:gd name="connsiteY13" fmla="*/ 360191 h 384956"/>
                <a:gd name="connsiteX14" fmla="*/ 405202 w 416458"/>
                <a:gd name="connsiteY14" fmla="*/ 383641 h 384956"/>
                <a:gd name="connsiteX15" fmla="*/ 398476 w 416458"/>
                <a:gd name="connsiteY15" fmla="*/ 384956 h 3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6458" h="384956">
                  <a:moveTo>
                    <a:pt x="398469" y="384956"/>
                  </a:moveTo>
                  <a:cubicBezTo>
                    <a:pt x="391148" y="384955"/>
                    <a:pt x="384556" y="380522"/>
                    <a:pt x="381794" y="373742"/>
                  </a:cubicBezTo>
                  <a:cubicBezTo>
                    <a:pt x="369793" y="344284"/>
                    <a:pt x="349409" y="339776"/>
                    <a:pt x="321152" y="333546"/>
                  </a:cubicBezTo>
                  <a:cubicBezTo>
                    <a:pt x="300480" y="330135"/>
                    <a:pt x="280622" y="322916"/>
                    <a:pt x="262585" y="312255"/>
                  </a:cubicBezTo>
                  <a:cubicBezTo>
                    <a:pt x="255880" y="307893"/>
                    <a:pt x="248482" y="303041"/>
                    <a:pt x="240633" y="297885"/>
                  </a:cubicBezTo>
                  <a:cubicBezTo>
                    <a:pt x="197110" y="269310"/>
                    <a:pt x="137509" y="230232"/>
                    <a:pt x="110503" y="219659"/>
                  </a:cubicBezTo>
                  <a:cubicBezTo>
                    <a:pt x="73317" y="205098"/>
                    <a:pt x="21667" y="78264"/>
                    <a:pt x="1181" y="24410"/>
                  </a:cubicBezTo>
                  <a:cubicBezTo>
                    <a:pt x="-2354" y="15116"/>
                    <a:pt x="2315" y="4716"/>
                    <a:pt x="11608" y="1181"/>
                  </a:cubicBezTo>
                  <a:cubicBezTo>
                    <a:pt x="20901" y="-2354"/>
                    <a:pt x="31301" y="2314"/>
                    <a:pt x="34836" y="11608"/>
                  </a:cubicBezTo>
                  <a:cubicBezTo>
                    <a:pt x="64358" y="89218"/>
                    <a:pt x="107150" y="177895"/>
                    <a:pt x="123787" y="186233"/>
                  </a:cubicBezTo>
                  <a:cubicBezTo>
                    <a:pt x="154128" y="198107"/>
                    <a:pt x="213049" y="236760"/>
                    <a:pt x="260389" y="267824"/>
                  </a:cubicBezTo>
                  <a:cubicBezTo>
                    <a:pt x="268193" y="272942"/>
                    <a:pt x="275552" y="277768"/>
                    <a:pt x="282220" y="282099"/>
                  </a:cubicBezTo>
                  <a:cubicBezTo>
                    <a:pt x="296670" y="290330"/>
                    <a:pt x="312499" y="295860"/>
                    <a:pt x="328930" y="298418"/>
                  </a:cubicBezTo>
                  <a:cubicBezTo>
                    <a:pt x="360369" y="305365"/>
                    <a:pt x="396011" y="313233"/>
                    <a:pt x="415138" y="360191"/>
                  </a:cubicBezTo>
                  <a:cubicBezTo>
                    <a:pt x="418870" y="369410"/>
                    <a:pt x="414421" y="379909"/>
                    <a:pt x="405202" y="383641"/>
                  </a:cubicBezTo>
                  <a:cubicBezTo>
                    <a:pt x="403064" y="384506"/>
                    <a:pt x="400782" y="384952"/>
                    <a:pt x="398476" y="38495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67B6358A-C89B-E7D0-EED0-1ABFC3BFBE92}"/>
                </a:ext>
              </a:extLst>
            </p:cNvPr>
            <p:cNvSpPr/>
            <p:nvPr/>
          </p:nvSpPr>
          <p:spPr>
            <a:xfrm>
              <a:off x="5988846" y="6203321"/>
              <a:ext cx="282091" cy="85665"/>
            </a:xfrm>
            <a:custGeom>
              <a:avLst/>
              <a:gdLst>
                <a:gd name="connsiteX0" fmla="*/ 355098 w 373120"/>
                <a:gd name="connsiteY0" fmla="*/ 113303 h 113309"/>
                <a:gd name="connsiteX1" fmla="*/ 347954 w 373120"/>
                <a:gd name="connsiteY1" fmla="*/ 111823 h 113309"/>
                <a:gd name="connsiteX2" fmla="*/ 296920 w 373120"/>
                <a:gd name="connsiteY2" fmla="*/ 107232 h 113309"/>
                <a:gd name="connsiteX3" fmla="*/ 187699 w 373120"/>
                <a:gd name="connsiteY3" fmla="*/ 88640 h 113309"/>
                <a:gd name="connsiteX4" fmla="*/ 14897 w 373120"/>
                <a:gd name="connsiteY4" fmla="*/ 35731 h 113309"/>
                <a:gd name="connsiteX5" fmla="*/ 273 w 373120"/>
                <a:gd name="connsiteY5" fmla="*/ 14897 h 113309"/>
                <a:gd name="connsiteX6" fmla="*/ 21107 w 373120"/>
                <a:gd name="connsiteY6" fmla="*/ 273 h 113309"/>
                <a:gd name="connsiteX7" fmla="*/ 203664 w 373120"/>
                <a:gd name="connsiteY7" fmla="*/ 56369 h 113309"/>
                <a:gd name="connsiteX8" fmla="*/ 294525 w 373120"/>
                <a:gd name="connsiteY8" fmla="*/ 71310 h 113309"/>
                <a:gd name="connsiteX9" fmla="*/ 362261 w 373120"/>
                <a:gd name="connsiteY9" fmla="*/ 78784 h 113309"/>
                <a:gd name="connsiteX10" fmla="*/ 371637 w 373120"/>
                <a:gd name="connsiteY10" fmla="*/ 102454 h 113309"/>
                <a:gd name="connsiteX11" fmla="*/ 355104 w 373120"/>
                <a:gd name="connsiteY11" fmla="*/ 113309 h 11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0" h="113309">
                  <a:moveTo>
                    <a:pt x="355098" y="113303"/>
                  </a:moveTo>
                  <a:cubicBezTo>
                    <a:pt x="352641" y="113302"/>
                    <a:pt x="350210" y="112799"/>
                    <a:pt x="347954" y="111823"/>
                  </a:cubicBezTo>
                  <a:cubicBezTo>
                    <a:pt x="331946" y="104889"/>
                    <a:pt x="316490" y="105918"/>
                    <a:pt x="296920" y="107232"/>
                  </a:cubicBezTo>
                  <a:cubicBezTo>
                    <a:pt x="268770" y="109099"/>
                    <a:pt x="233813" y="111442"/>
                    <a:pt x="187699" y="88640"/>
                  </a:cubicBezTo>
                  <a:cubicBezTo>
                    <a:pt x="117735" y="54032"/>
                    <a:pt x="15919" y="35935"/>
                    <a:pt x="14897" y="35731"/>
                  </a:cubicBezTo>
                  <a:cubicBezTo>
                    <a:pt x="5105" y="34016"/>
                    <a:pt x="-1442" y="24688"/>
                    <a:pt x="273" y="14897"/>
                  </a:cubicBezTo>
                  <a:cubicBezTo>
                    <a:pt x="1988" y="5105"/>
                    <a:pt x="11316" y="-1442"/>
                    <a:pt x="21107" y="273"/>
                  </a:cubicBezTo>
                  <a:cubicBezTo>
                    <a:pt x="25476" y="1035"/>
                    <a:pt x="128994" y="19431"/>
                    <a:pt x="203664" y="56369"/>
                  </a:cubicBezTo>
                  <a:cubicBezTo>
                    <a:pt x="241097" y="74885"/>
                    <a:pt x="268262" y="73076"/>
                    <a:pt x="294525" y="71310"/>
                  </a:cubicBezTo>
                  <a:cubicBezTo>
                    <a:pt x="316027" y="69875"/>
                    <a:pt x="338252" y="68389"/>
                    <a:pt x="362261" y="78784"/>
                  </a:cubicBezTo>
                  <a:cubicBezTo>
                    <a:pt x="371386" y="82732"/>
                    <a:pt x="375584" y="93329"/>
                    <a:pt x="371637" y="102454"/>
                  </a:cubicBezTo>
                  <a:cubicBezTo>
                    <a:pt x="368785" y="109047"/>
                    <a:pt x="362288" y="113313"/>
                    <a:pt x="355104" y="113309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2D594DD0-01AB-6142-37D0-E56BF919B27C}"/>
                </a:ext>
              </a:extLst>
            </p:cNvPr>
            <p:cNvSpPr/>
            <p:nvPr/>
          </p:nvSpPr>
          <p:spPr>
            <a:xfrm>
              <a:off x="7015891" y="6323765"/>
              <a:ext cx="81694" cy="92778"/>
            </a:xfrm>
            <a:custGeom>
              <a:avLst/>
              <a:gdLst>
                <a:gd name="connsiteX0" fmla="*/ 90034 w 108056"/>
                <a:gd name="connsiteY0" fmla="*/ 122718 h 122717"/>
                <a:gd name="connsiteX1" fmla="*/ 82224 w 108056"/>
                <a:gd name="connsiteY1" fmla="*/ 120927 h 122717"/>
                <a:gd name="connsiteX2" fmla="*/ 144 w 108056"/>
                <a:gd name="connsiteY2" fmla="*/ 20254 h 122717"/>
                <a:gd name="connsiteX3" fmla="*/ 15746 w 108056"/>
                <a:gd name="connsiteY3" fmla="*/ 144 h 122717"/>
                <a:gd name="connsiteX4" fmla="*/ 35856 w 108056"/>
                <a:gd name="connsiteY4" fmla="*/ 15745 h 122717"/>
                <a:gd name="connsiteX5" fmla="*/ 97877 w 108056"/>
                <a:gd name="connsiteY5" fmla="*/ 88504 h 122717"/>
                <a:gd name="connsiteX6" fmla="*/ 106261 w 108056"/>
                <a:gd name="connsiteY6" fmla="*/ 112543 h 122717"/>
                <a:gd name="connsiteX7" fmla="*/ 90041 w 108056"/>
                <a:gd name="connsiteY7" fmla="*/ 122718 h 12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056" h="122717">
                  <a:moveTo>
                    <a:pt x="90034" y="122718"/>
                  </a:moveTo>
                  <a:cubicBezTo>
                    <a:pt x="87329" y="122718"/>
                    <a:pt x="84659" y="122106"/>
                    <a:pt x="82224" y="120927"/>
                  </a:cubicBezTo>
                  <a:cubicBezTo>
                    <a:pt x="8932" y="85532"/>
                    <a:pt x="468" y="22902"/>
                    <a:pt x="144" y="20254"/>
                  </a:cubicBezTo>
                  <a:cubicBezTo>
                    <a:pt x="-1101" y="10392"/>
                    <a:pt x="5884" y="1389"/>
                    <a:pt x="15746" y="144"/>
                  </a:cubicBezTo>
                  <a:cubicBezTo>
                    <a:pt x="25607" y="-1101"/>
                    <a:pt x="34611" y="5884"/>
                    <a:pt x="35856" y="15745"/>
                  </a:cubicBezTo>
                  <a:cubicBezTo>
                    <a:pt x="36168" y="17911"/>
                    <a:pt x="43133" y="62069"/>
                    <a:pt x="97877" y="88504"/>
                  </a:cubicBezTo>
                  <a:cubicBezTo>
                    <a:pt x="106831" y="92827"/>
                    <a:pt x="110584" y="103590"/>
                    <a:pt x="106261" y="112543"/>
                  </a:cubicBezTo>
                  <a:cubicBezTo>
                    <a:pt x="103256" y="118767"/>
                    <a:pt x="96952" y="122721"/>
                    <a:pt x="90041" y="122718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E68C1C0-624D-775A-1FC9-67F9A2BF754D}"/>
                </a:ext>
              </a:extLst>
            </p:cNvPr>
            <p:cNvSpPr/>
            <p:nvPr/>
          </p:nvSpPr>
          <p:spPr>
            <a:xfrm>
              <a:off x="6891422" y="6377420"/>
              <a:ext cx="2046488" cy="575750"/>
            </a:xfrm>
            <a:custGeom>
              <a:avLst/>
              <a:gdLst>
                <a:gd name="connsiteX0" fmla="*/ 2190720 w 2208740"/>
                <a:gd name="connsiteY0" fmla="*/ 270148 h 270192"/>
                <a:gd name="connsiteX1" fmla="*/ 2181195 w 2208740"/>
                <a:gd name="connsiteY1" fmla="*/ 267424 h 270192"/>
                <a:gd name="connsiteX2" fmla="*/ 1391648 w 2208740"/>
                <a:gd name="connsiteY2" fmla="*/ 170110 h 270192"/>
                <a:gd name="connsiteX3" fmla="*/ 1311639 w 2208740"/>
                <a:gd name="connsiteY3" fmla="*/ 166548 h 270192"/>
                <a:gd name="connsiteX4" fmla="*/ 1279743 w 2208740"/>
                <a:gd name="connsiteY4" fmla="*/ 164319 h 270192"/>
                <a:gd name="connsiteX5" fmla="*/ 1174797 w 2208740"/>
                <a:gd name="connsiteY5" fmla="*/ 156064 h 270192"/>
                <a:gd name="connsiteX6" fmla="*/ 705086 w 2208740"/>
                <a:gd name="connsiteY6" fmla="*/ 129679 h 270192"/>
                <a:gd name="connsiteX7" fmla="*/ 315038 w 2208740"/>
                <a:gd name="connsiteY7" fmla="*/ 80334 h 270192"/>
                <a:gd name="connsiteX8" fmla="*/ 17693 w 2208740"/>
                <a:gd name="connsiteY8" fmla="*/ 35985 h 270192"/>
                <a:gd name="connsiteX9" fmla="*/ 0 w 2208740"/>
                <a:gd name="connsiteY9" fmla="*/ 18220 h 270192"/>
                <a:gd name="connsiteX10" fmla="*/ 2 w 2208740"/>
                <a:gd name="connsiteY10" fmla="*/ 17996 h 270192"/>
                <a:gd name="connsiteX11" fmla="*/ 18315 w 2208740"/>
                <a:gd name="connsiteY11" fmla="*/ 0 h 270192"/>
                <a:gd name="connsiteX12" fmla="*/ 324925 w 2208740"/>
                <a:gd name="connsiteY12" fmla="*/ 45720 h 270192"/>
                <a:gd name="connsiteX13" fmla="*/ 693955 w 2208740"/>
                <a:gd name="connsiteY13" fmla="*/ 95440 h 270192"/>
                <a:gd name="connsiteX14" fmla="*/ 1177673 w 2208740"/>
                <a:gd name="connsiteY14" fmla="*/ 120205 h 270192"/>
                <a:gd name="connsiteX15" fmla="*/ 1282409 w 2208740"/>
                <a:gd name="connsiteY15" fmla="*/ 128460 h 270192"/>
                <a:gd name="connsiteX16" fmla="*/ 1313880 w 2208740"/>
                <a:gd name="connsiteY16" fmla="*/ 130664 h 270192"/>
                <a:gd name="connsiteX17" fmla="*/ 1393110 w 2208740"/>
                <a:gd name="connsiteY17" fmla="*/ 134181 h 270192"/>
                <a:gd name="connsiteX18" fmla="*/ 2200258 w 2208740"/>
                <a:gd name="connsiteY18" fmla="*/ 236912 h 270192"/>
                <a:gd name="connsiteX19" fmla="*/ 2206014 w 2208740"/>
                <a:gd name="connsiteY19" fmla="*/ 261712 h 270192"/>
                <a:gd name="connsiteX20" fmla="*/ 2190733 w 2208740"/>
                <a:gd name="connsiteY20" fmla="*/ 270192 h 270192"/>
                <a:gd name="connsiteX0" fmla="*/ 2597026 w 2597026"/>
                <a:gd name="connsiteY0" fmla="*/ 648108 h 648108"/>
                <a:gd name="connsiteX1" fmla="*/ 2181195 w 2597026"/>
                <a:gd name="connsiteY1" fmla="*/ 267424 h 648108"/>
                <a:gd name="connsiteX2" fmla="*/ 1391648 w 2597026"/>
                <a:gd name="connsiteY2" fmla="*/ 170110 h 648108"/>
                <a:gd name="connsiteX3" fmla="*/ 1311639 w 2597026"/>
                <a:gd name="connsiteY3" fmla="*/ 166548 h 648108"/>
                <a:gd name="connsiteX4" fmla="*/ 1279743 w 2597026"/>
                <a:gd name="connsiteY4" fmla="*/ 164319 h 648108"/>
                <a:gd name="connsiteX5" fmla="*/ 1174797 w 2597026"/>
                <a:gd name="connsiteY5" fmla="*/ 156064 h 648108"/>
                <a:gd name="connsiteX6" fmla="*/ 705086 w 2597026"/>
                <a:gd name="connsiteY6" fmla="*/ 129679 h 648108"/>
                <a:gd name="connsiteX7" fmla="*/ 315038 w 2597026"/>
                <a:gd name="connsiteY7" fmla="*/ 80334 h 648108"/>
                <a:gd name="connsiteX8" fmla="*/ 17693 w 2597026"/>
                <a:gd name="connsiteY8" fmla="*/ 35985 h 648108"/>
                <a:gd name="connsiteX9" fmla="*/ 0 w 2597026"/>
                <a:gd name="connsiteY9" fmla="*/ 18220 h 648108"/>
                <a:gd name="connsiteX10" fmla="*/ 2 w 2597026"/>
                <a:gd name="connsiteY10" fmla="*/ 17996 h 648108"/>
                <a:gd name="connsiteX11" fmla="*/ 18315 w 2597026"/>
                <a:gd name="connsiteY11" fmla="*/ 0 h 648108"/>
                <a:gd name="connsiteX12" fmla="*/ 324925 w 2597026"/>
                <a:gd name="connsiteY12" fmla="*/ 45720 h 648108"/>
                <a:gd name="connsiteX13" fmla="*/ 693955 w 2597026"/>
                <a:gd name="connsiteY13" fmla="*/ 95440 h 648108"/>
                <a:gd name="connsiteX14" fmla="*/ 1177673 w 2597026"/>
                <a:gd name="connsiteY14" fmla="*/ 120205 h 648108"/>
                <a:gd name="connsiteX15" fmla="*/ 1282409 w 2597026"/>
                <a:gd name="connsiteY15" fmla="*/ 128460 h 648108"/>
                <a:gd name="connsiteX16" fmla="*/ 1313880 w 2597026"/>
                <a:gd name="connsiteY16" fmla="*/ 130664 h 648108"/>
                <a:gd name="connsiteX17" fmla="*/ 1393110 w 2597026"/>
                <a:gd name="connsiteY17" fmla="*/ 134181 h 648108"/>
                <a:gd name="connsiteX18" fmla="*/ 2200258 w 2597026"/>
                <a:gd name="connsiteY18" fmla="*/ 236912 h 648108"/>
                <a:gd name="connsiteX19" fmla="*/ 2206014 w 2597026"/>
                <a:gd name="connsiteY19" fmla="*/ 261712 h 648108"/>
                <a:gd name="connsiteX20" fmla="*/ 2190733 w 2597026"/>
                <a:gd name="connsiteY20" fmla="*/ 270192 h 648108"/>
                <a:gd name="connsiteX21" fmla="*/ 2597026 w 2597026"/>
                <a:gd name="connsiteY21" fmla="*/ 648108 h 648108"/>
                <a:gd name="connsiteX0" fmla="*/ 2597026 w 2701035"/>
                <a:gd name="connsiteY0" fmla="*/ 648108 h 670200"/>
                <a:gd name="connsiteX1" fmla="*/ 2181195 w 2701035"/>
                <a:gd name="connsiteY1" fmla="*/ 267424 h 670200"/>
                <a:gd name="connsiteX2" fmla="*/ 1391648 w 2701035"/>
                <a:gd name="connsiteY2" fmla="*/ 170110 h 670200"/>
                <a:gd name="connsiteX3" fmla="*/ 1311639 w 2701035"/>
                <a:gd name="connsiteY3" fmla="*/ 166548 h 670200"/>
                <a:gd name="connsiteX4" fmla="*/ 1279743 w 2701035"/>
                <a:gd name="connsiteY4" fmla="*/ 164319 h 670200"/>
                <a:gd name="connsiteX5" fmla="*/ 1174797 w 2701035"/>
                <a:gd name="connsiteY5" fmla="*/ 156064 h 670200"/>
                <a:gd name="connsiteX6" fmla="*/ 705086 w 2701035"/>
                <a:gd name="connsiteY6" fmla="*/ 129679 h 670200"/>
                <a:gd name="connsiteX7" fmla="*/ 315038 w 2701035"/>
                <a:gd name="connsiteY7" fmla="*/ 80334 h 670200"/>
                <a:gd name="connsiteX8" fmla="*/ 17693 w 2701035"/>
                <a:gd name="connsiteY8" fmla="*/ 35985 h 670200"/>
                <a:gd name="connsiteX9" fmla="*/ 0 w 2701035"/>
                <a:gd name="connsiteY9" fmla="*/ 18220 h 670200"/>
                <a:gd name="connsiteX10" fmla="*/ 2 w 2701035"/>
                <a:gd name="connsiteY10" fmla="*/ 17996 h 670200"/>
                <a:gd name="connsiteX11" fmla="*/ 18315 w 2701035"/>
                <a:gd name="connsiteY11" fmla="*/ 0 h 670200"/>
                <a:gd name="connsiteX12" fmla="*/ 324925 w 2701035"/>
                <a:gd name="connsiteY12" fmla="*/ 45720 h 670200"/>
                <a:gd name="connsiteX13" fmla="*/ 693955 w 2701035"/>
                <a:gd name="connsiteY13" fmla="*/ 95440 h 670200"/>
                <a:gd name="connsiteX14" fmla="*/ 1177673 w 2701035"/>
                <a:gd name="connsiteY14" fmla="*/ 120205 h 670200"/>
                <a:gd name="connsiteX15" fmla="*/ 1282409 w 2701035"/>
                <a:gd name="connsiteY15" fmla="*/ 128460 h 670200"/>
                <a:gd name="connsiteX16" fmla="*/ 1313880 w 2701035"/>
                <a:gd name="connsiteY16" fmla="*/ 130664 h 670200"/>
                <a:gd name="connsiteX17" fmla="*/ 1393110 w 2701035"/>
                <a:gd name="connsiteY17" fmla="*/ 134181 h 670200"/>
                <a:gd name="connsiteX18" fmla="*/ 2200258 w 2701035"/>
                <a:gd name="connsiteY18" fmla="*/ 236912 h 670200"/>
                <a:gd name="connsiteX19" fmla="*/ 2206014 w 2701035"/>
                <a:gd name="connsiteY19" fmla="*/ 261712 h 670200"/>
                <a:gd name="connsiteX20" fmla="*/ 2700978 w 2701035"/>
                <a:gd name="connsiteY20" fmla="*/ 670200 h 670200"/>
                <a:gd name="connsiteX21" fmla="*/ 2597026 w 2701035"/>
                <a:gd name="connsiteY21" fmla="*/ 648108 h 670200"/>
                <a:gd name="connsiteX0" fmla="*/ 2540332 w 2701034"/>
                <a:gd name="connsiteY0" fmla="*/ 679606 h 679606"/>
                <a:gd name="connsiteX1" fmla="*/ 2181195 w 2701034"/>
                <a:gd name="connsiteY1" fmla="*/ 267424 h 679606"/>
                <a:gd name="connsiteX2" fmla="*/ 1391648 w 2701034"/>
                <a:gd name="connsiteY2" fmla="*/ 170110 h 679606"/>
                <a:gd name="connsiteX3" fmla="*/ 1311639 w 2701034"/>
                <a:gd name="connsiteY3" fmla="*/ 166548 h 679606"/>
                <a:gd name="connsiteX4" fmla="*/ 1279743 w 2701034"/>
                <a:gd name="connsiteY4" fmla="*/ 164319 h 679606"/>
                <a:gd name="connsiteX5" fmla="*/ 1174797 w 2701034"/>
                <a:gd name="connsiteY5" fmla="*/ 156064 h 679606"/>
                <a:gd name="connsiteX6" fmla="*/ 705086 w 2701034"/>
                <a:gd name="connsiteY6" fmla="*/ 129679 h 679606"/>
                <a:gd name="connsiteX7" fmla="*/ 315038 w 2701034"/>
                <a:gd name="connsiteY7" fmla="*/ 80334 h 679606"/>
                <a:gd name="connsiteX8" fmla="*/ 17693 w 2701034"/>
                <a:gd name="connsiteY8" fmla="*/ 35985 h 679606"/>
                <a:gd name="connsiteX9" fmla="*/ 0 w 2701034"/>
                <a:gd name="connsiteY9" fmla="*/ 18220 h 679606"/>
                <a:gd name="connsiteX10" fmla="*/ 2 w 2701034"/>
                <a:gd name="connsiteY10" fmla="*/ 17996 h 679606"/>
                <a:gd name="connsiteX11" fmla="*/ 18315 w 2701034"/>
                <a:gd name="connsiteY11" fmla="*/ 0 h 679606"/>
                <a:gd name="connsiteX12" fmla="*/ 324925 w 2701034"/>
                <a:gd name="connsiteY12" fmla="*/ 45720 h 679606"/>
                <a:gd name="connsiteX13" fmla="*/ 693955 w 2701034"/>
                <a:gd name="connsiteY13" fmla="*/ 95440 h 679606"/>
                <a:gd name="connsiteX14" fmla="*/ 1177673 w 2701034"/>
                <a:gd name="connsiteY14" fmla="*/ 120205 h 679606"/>
                <a:gd name="connsiteX15" fmla="*/ 1282409 w 2701034"/>
                <a:gd name="connsiteY15" fmla="*/ 128460 h 679606"/>
                <a:gd name="connsiteX16" fmla="*/ 1313880 w 2701034"/>
                <a:gd name="connsiteY16" fmla="*/ 130664 h 679606"/>
                <a:gd name="connsiteX17" fmla="*/ 1393110 w 2701034"/>
                <a:gd name="connsiteY17" fmla="*/ 134181 h 679606"/>
                <a:gd name="connsiteX18" fmla="*/ 2200258 w 2701034"/>
                <a:gd name="connsiteY18" fmla="*/ 236912 h 679606"/>
                <a:gd name="connsiteX19" fmla="*/ 2206014 w 2701034"/>
                <a:gd name="connsiteY19" fmla="*/ 261712 h 679606"/>
                <a:gd name="connsiteX20" fmla="*/ 2700978 w 2701034"/>
                <a:gd name="connsiteY20" fmla="*/ 670200 h 679606"/>
                <a:gd name="connsiteX21" fmla="*/ 2540332 w 2701034"/>
                <a:gd name="connsiteY21" fmla="*/ 679606 h 679606"/>
                <a:gd name="connsiteX0" fmla="*/ 2540332 w 2770322"/>
                <a:gd name="connsiteY0" fmla="*/ 679606 h 679606"/>
                <a:gd name="connsiteX1" fmla="*/ 2181195 w 2770322"/>
                <a:gd name="connsiteY1" fmla="*/ 267424 h 679606"/>
                <a:gd name="connsiteX2" fmla="*/ 1391648 w 2770322"/>
                <a:gd name="connsiteY2" fmla="*/ 170110 h 679606"/>
                <a:gd name="connsiteX3" fmla="*/ 1311639 w 2770322"/>
                <a:gd name="connsiteY3" fmla="*/ 166548 h 679606"/>
                <a:gd name="connsiteX4" fmla="*/ 1279743 w 2770322"/>
                <a:gd name="connsiteY4" fmla="*/ 164319 h 679606"/>
                <a:gd name="connsiteX5" fmla="*/ 1174797 w 2770322"/>
                <a:gd name="connsiteY5" fmla="*/ 156064 h 679606"/>
                <a:gd name="connsiteX6" fmla="*/ 705086 w 2770322"/>
                <a:gd name="connsiteY6" fmla="*/ 129679 h 679606"/>
                <a:gd name="connsiteX7" fmla="*/ 315038 w 2770322"/>
                <a:gd name="connsiteY7" fmla="*/ 80334 h 679606"/>
                <a:gd name="connsiteX8" fmla="*/ 17693 w 2770322"/>
                <a:gd name="connsiteY8" fmla="*/ 35985 h 679606"/>
                <a:gd name="connsiteX9" fmla="*/ 0 w 2770322"/>
                <a:gd name="connsiteY9" fmla="*/ 18220 h 679606"/>
                <a:gd name="connsiteX10" fmla="*/ 2 w 2770322"/>
                <a:gd name="connsiteY10" fmla="*/ 17996 h 679606"/>
                <a:gd name="connsiteX11" fmla="*/ 18315 w 2770322"/>
                <a:gd name="connsiteY11" fmla="*/ 0 h 679606"/>
                <a:gd name="connsiteX12" fmla="*/ 324925 w 2770322"/>
                <a:gd name="connsiteY12" fmla="*/ 45720 h 679606"/>
                <a:gd name="connsiteX13" fmla="*/ 693955 w 2770322"/>
                <a:gd name="connsiteY13" fmla="*/ 95440 h 679606"/>
                <a:gd name="connsiteX14" fmla="*/ 1177673 w 2770322"/>
                <a:gd name="connsiteY14" fmla="*/ 120205 h 679606"/>
                <a:gd name="connsiteX15" fmla="*/ 1282409 w 2770322"/>
                <a:gd name="connsiteY15" fmla="*/ 128460 h 679606"/>
                <a:gd name="connsiteX16" fmla="*/ 1313880 w 2770322"/>
                <a:gd name="connsiteY16" fmla="*/ 130664 h 679606"/>
                <a:gd name="connsiteX17" fmla="*/ 1393110 w 2770322"/>
                <a:gd name="connsiteY17" fmla="*/ 134181 h 679606"/>
                <a:gd name="connsiteX18" fmla="*/ 2200258 w 2770322"/>
                <a:gd name="connsiteY18" fmla="*/ 236912 h 679606"/>
                <a:gd name="connsiteX19" fmla="*/ 2206014 w 2770322"/>
                <a:gd name="connsiteY19" fmla="*/ 261712 h 679606"/>
                <a:gd name="connsiteX20" fmla="*/ 2770272 w 2770322"/>
                <a:gd name="connsiteY20" fmla="*/ 645003 h 679606"/>
                <a:gd name="connsiteX21" fmla="*/ 2540332 w 2770322"/>
                <a:gd name="connsiteY21" fmla="*/ 679606 h 679606"/>
                <a:gd name="connsiteX0" fmla="*/ 2540332 w 2770647"/>
                <a:gd name="connsiteY0" fmla="*/ 679606 h 721809"/>
                <a:gd name="connsiteX1" fmla="*/ 2181195 w 2770647"/>
                <a:gd name="connsiteY1" fmla="*/ 267424 h 721809"/>
                <a:gd name="connsiteX2" fmla="*/ 1391648 w 2770647"/>
                <a:gd name="connsiteY2" fmla="*/ 170110 h 721809"/>
                <a:gd name="connsiteX3" fmla="*/ 1311639 w 2770647"/>
                <a:gd name="connsiteY3" fmla="*/ 166548 h 721809"/>
                <a:gd name="connsiteX4" fmla="*/ 1279743 w 2770647"/>
                <a:gd name="connsiteY4" fmla="*/ 164319 h 721809"/>
                <a:gd name="connsiteX5" fmla="*/ 1174797 w 2770647"/>
                <a:gd name="connsiteY5" fmla="*/ 156064 h 721809"/>
                <a:gd name="connsiteX6" fmla="*/ 705086 w 2770647"/>
                <a:gd name="connsiteY6" fmla="*/ 129679 h 721809"/>
                <a:gd name="connsiteX7" fmla="*/ 315038 w 2770647"/>
                <a:gd name="connsiteY7" fmla="*/ 80334 h 721809"/>
                <a:gd name="connsiteX8" fmla="*/ 17693 w 2770647"/>
                <a:gd name="connsiteY8" fmla="*/ 35985 h 721809"/>
                <a:gd name="connsiteX9" fmla="*/ 0 w 2770647"/>
                <a:gd name="connsiteY9" fmla="*/ 18220 h 721809"/>
                <a:gd name="connsiteX10" fmla="*/ 2 w 2770647"/>
                <a:gd name="connsiteY10" fmla="*/ 17996 h 721809"/>
                <a:gd name="connsiteX11" fmla="*/ 18315 w 2770647"/>
                <a:gd name="connsiteY11" fmla="*/ 0 h 721809"/>
                <a:gd name="connsiteX12" fmla="*/ 324925 w 2770647"/>
                <a:gd name="connsiteY12" fmla="*/ 45720 h 721809"/>
                <a:gd name="connsiteX13" fmla="*/ 693955 w 2770647"/>
                <a:gd name="connsiteY13" fmla="*/ 95440 h 721809"/>
                <a:gd name="connsiteX14" fmla="*/ 1177673 w 2770647"/>
                <a:gd name="connsiteY14" fmla="*/ 120205 h 721809"/>
                <a:gd name="connsiteX15" fmla="*/ 1282409 w 2770647"/>
                <a:gd name="connsiteY15" fmla="*/ 128460 h 721809"/>
                <a:gd name="connsiteX16" fmla="*/ 1313880 w 2770647"/>
                <a:gd name="connsiteY16" fmla="*/ 130664 h 721809"/>
                <a:gd name="connsiteX17" fmla="*/ 1393110 w 2770647"/>
                <a:gd name="connsiteY17" fmla="*/ 134181 h 721809"/>
                <a:gd name="connsiteX18" fmla="*/ 2200258 w 2770647"/>
                <a:gd name="connsiteY18" fmla="*/ 236912 h 721809"/>
                <a:gd name="connsiteX19" fmla="*/ 2706810 w 2770647"/>
                <a:gd name="connsiteY19" fmla="*/ 721565 h 721809"/>
                <a:gd name="connsiteX20" fmla="*/ 2770272 w 2770647"/>
                <a:gd name="connsiteY20" fmla="*/ 645003 h 721809"/>
                <a:gd name="connsiteX21" fmla="*/ 2540332 w 2770647"/>
                <a:gd name="connsiteY21" fmla="*/ 679606 h 721809"/>
                <a:gd name="connsiteX0" fmla="*/ 2540332 w 2706850"/>
                <a:gd name="connsiteY0" fmla="*/ 679606 h 761541"/>
                <a:gd name="connsiteX1" fmla="*/ 2181195 w 2706850"/>
                <a:gd name="connsiteY1" fmla="*/ 267424 h 761541"/>
                <a:gd name="connsiteX2" fmla="*/ 1391648 w 2706850"/>
                <a:gd name="connsiteY2" fmla="*/ 170110 h 761541"/>
                <a:gd name="connsiteX3" fmla="*/ 1311639 w 2706850"/>
                <a:gd name="connsiteY3" fmla="*/ 166548 h 761541"/>
                <a:gd name="connsiteX4" fmla="*/ 1279743 w 2706850"/>
                <a:gd name="connsiteY4" fmla="*/ 164319 h 761541"/>
                <a:gd name="connsiteX5" fmla="*/ 1174797 w 2706850"/>
                <a:gd name="connsiteY5" fmla="*/ 156064 h 761541"/>
                <a:gd name="connsiteX6" fmla="*/ 705086 w 2706850"/>
                <a:gd name="connsiteY6" fmla="*/ 129679 h 761541"/>
                <a:gd name="connsiteX7" fmla="*/ 315038 w 2706850"/>
                <a:gd name="connsiteY7" fmla="*/ 80334 h 761541"/>
                <a:gd name="connsiteX8" fmla="*/ 17693 w 2706850"/>
                <a:gd name="connsiteY8" fmla="*/ 35985 h 761541"/>
                <a:gd name="connsiteX9" fmla="*/ 0 w 2706850"/>
                <a:gd name="connsiteY9" fmla="*/ 18220 h 761541"/>
                <a:gd name="connsiteX10" fmla="*/ 2 w 2706850"/>
                <a:gd name="connsiteY10" fmla="*/ 17996 h 761541"/>
                <a:gd name="connsiteX11" fmla="*/ 18315 w 2706850"/>
                <a:gd name="connsiteY11" fmla="*/ 0 h 761541"/>
                <a:gd name="connsiteX12" fmla="*/ 324925 w 2706850"/>
                <a:gd name="connsiteY12" fmla="*/ 45720 h 761541"/>
                <a:gd name="connsiteX13" fmla="*/ 693955 w 2706850"/>
                <a:gd name="connsiteY13" fmla="*/ 95440 h 761541"/>
                <a:gd name="connsiteX14" fmla="*/ 1177673 w 2706850"/>
                <a:gd name="connsiteY14" fmla="*/ 120205 h 761541"/>
                <a:gd name="connsiteX15" fmla="*/ 1282409 w 2706850"/>
                <a:gd name="connsiteY15" fmla="*/ 128460 h 761541"/>
                <a:gd name="connsiteX16" fmla="*/ 1313880 w 2706850"/>
                <a:gd name="connsiteY16" fmla="*/ 130664 h 761541"/>
                <a:gd name="connsiteX17" fmla="*/ 1393110 w 2706850"/>
                <a:gd name="connsiteY17" fmla="*/ 134181 h 761541"/>
                <a:gd name="connsiteX18" fmla="*/ 2200258 w 2706850"/>
                <a:gd name="connsiteY18" fmla="*/ 236912 h 761541"/>
                <a:gd name="connsiteX19" fmla="*/ 2706810 w 2706850"/>
                <a:gd name="connsiteY19" fmla="*/ 721565 h 761541"/>
                <a:gd name="connsiteX20" fmla="*/ 2656885 w 2706850"/>
                <a:gd name="connsiteY20" fmla="*/ 761541 h 761541"/>
                <a:gd name="connsiteX21" fmla="*/ 2540332 w 2706850"/>
                <a:gd name="connsiteY21" fmla="*/ 679606 h 761541"/>
                <a:gd name="connsiteX0" fmla="*/ 2540332 w 2706875"/>
                <a:gd name="connsiteY0" fmla="*/ 679606 h 761541"/>
                <a:gd name="connsiteX1" fmla="*/ 2181195 w 2706875"/>
                <a:gd name="connsiteY1" fmla="*/ 267424 h 761541"/>
                <a:gd name="connsiteX2" fmla="*/ 1391648 w 2706875"/>
                <a:gd name="connsiteY2" fmla="*/ 170110 h 761541"/>
                <a:gd name="connsiteX3" fmla="*/ 1311639 w 2706875"/>
                <a:gd name="connsiteY3" fmla="*/ 166548 h 761541"/>
                <a:gd name="connsiteX4" fmla="*/ 1279743 w 2706875"/>
                <a:gd name="connsiteY4" fmla="*/ 164319 h 761541"/>
                <a:gd name="connsiteX5" fmla="*/ 1174797 w 2706875"/>
                <a:gd name="connsiteY5" fmla="*/ 156064 h 761541"/>
                <a:gd name="connsiteX6" fmla="*/ 705086 w 2706875"/>
                <a:gd name="connsiteY6" fmla="*/ 129679 h 761541"/>
                <a:gd name="connsiteX7" fmla="*/ 315038 w 2706875"/>
                <a:gd name="connsiteY7" fmla="*/ 80334 h 761541"/>
                <a:gd name="connsiteX8" fmla="*/ 17693 w 2706875"/>
                <a:gd name="connsiteY8" fmla="*/ 35985 h 761541"/>
                <a:gd name="connsiteX9" fmla="*/ 0 w 2706875"/>
                <a:gd name="connsiteY9" fmla="*/ 18220 h 761541"/>
                <a:gd name="connsiteX10" fmla="*/ 2 w 2706875"/>
                <a:gd name="connsiteY10" fmla="*/ 17996 h 761541"/>
                <a:gd name="connsiteX11" fmla="*/ 18315 w 2706875"/>
                <a:gd name="connsiteY11" fmla="*/ 0 h 761541"/>
                <a:gd name="connsiteX12" fmla="*/ 324925 w 2706875"/>
                <a:gd name="connsiteY12" fmla="*/ 45720 h 761541"/>
                <a:gd name="connsiteX13" fmla="*/ 693955 w 2706875"/>
                <a:gd name="connsiteY13" fmla="*/ 95440 h 761541"/>
                <a:gd name="connsiteX14" fmla="*/ 1177673 w 2706875"/>
                <a:gd name="connsiteY14" fmla="*/ 120205 h 761541"/>
                <a:gd name="connsiteX15" fmla="*/ 1282409 w 2706875"/>
                <a:gd name="connsiteY15" fmla="*/ 128460 h 761541"/>
                <a:gd name="connsiteX16" fmla="*/ 1313880 w 2706875"/>
                <a:gd name="connsiteY16" fmla="*/ 130664 h 761541"/>
                <a:gd name="connsiteX17" fmla="*/ 1393110 w 2706875"/>
                <a:gd name="connsiteY17" fmla="*/ 134181 h 761541"/>
                <a:gd name="connsiteX18" fmla="*/ 2200258 w 2706875"/>
                <a:gd name="connsiteY18" fmla="*/ 236912 h 761541"/>
                <a:gd name="connsiteX19" fmla="*/ 2706810 w 2706875"/>
                <a:gd name="connsiteY19" fmla="*/ 721565 h 761541"/>
                <a:gd name="connsiteX20" fmla="*/ 2656885 w 2706875"/>
                <a:gd name="connsiteY20" fmla="*/ 761541 h 761541"/>
                <a:gd name="connsiteX21" fmla="*/ 2540332 w 2706875"/>
                <a:gd name="connsiteY21" fmla="*/ 679606 h 76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06875" h="761541">
                  <a:moveTo>
                    <a:pt x="2540332" y="679606"/>
                  </a:moveTo>
                  <a:cubicBezTo>
                    <a:pt x="2536964" y="679610"/>
                    <a:pt x="2372642" y="352340"/>
                    <a:pt x="2181195" y="267424"/>
                  </a:cubicBezTo>
                  <a:cubicBezTo>
                    <a:pt x="1989748" y="182508"/>
                    <a:pt x="1594138" y="178187"/>
                    <a:pt x="1391648" y="170110"/>
                  </a:cubicBezTo>
                  <a:lnTo>
                    <a:pt x="1311639" y="166548"/>
                  </a:lnTo>
                  <a:lnTo>
                    <a:pt x="1279743" y="164319"/>
                  </a:lnTo>
                  <a:lnTo>
                    <a:pt x="1174797" y="156064"/>
                  </a:lnTo>
                  <a:cubicBezTo>
                    <a:pt x="1020942" y="143757"/>
                    <a:pt x="734557" y="120834"/>
                    <a:pt x="705086" y="129679"/>
                  </a:cubicBezTo>
                  <a:cubicBezTo>
                    <a:pt x="656465" y="145554"/>
                    <a:pt x="374347" y="97295"/>
                    <a:pt x="315038" y="80334"/>
                  </a:cubicBezTo>
                  <a:cubicBezTo>
                    <a:pt x="255729" y="63373"/>
                    <a:pt x="31428" y="36773"/>
                    <a:pt x="17693" y="35985"/>
                  </a:cubicBezTo>
                  <a:cubicBezTo>
                    <a:pt x="7901" y="35965"/>
                    <a:pt x="-20" y="28011"/>
                    <a:pt x="0" y="18220"/>
                  </a:cubicBezTo>
                  <a:cubicBezTo>
                    <a:pt x="0" y="18145"/>
                    <a:pt x="1" y="18070"/>
                    <a:pt x="2" y="17996"/>
                  </a:cubicBezTo>
                  <a:cubicBezTo>
                    <a:pt x="151" y="7996"/>
                    <a:pt x="8313" y="-26"/>
                    <a:pt x="18315" y="0"/>
                  </a:cubicBezTo>
                  <a:cubicBezTo>
                    <a:pt x="26468" y="0"/>
                    <a:pt x="258935" y="26867"/>
                    <a:pt x="324925" y="45720"/>
                  </a:cubicBezTo>
                  <a:cubicBezTo>
                    <a:pt x="397855" y="66554"/>
                    <a:pt x="660357" y="106381"/>
                    <a:pt x="693955" y="95440"/>
                  </a:cubicBezTo>
                  <a:cubicBezTo>
                    <a:pt x="722905" y="86017"/>
                    <a:pt x="886303" y="96856"/>
                    <a:pt x="1177673" y="120205"/>
                  </a:cubicBezTo>
                  <a:lnTo>
                    <a:pt x="1282409" y="128460"/>
                  </a:lnTo>
                  <a:lnTo>
                    <a:pt x="1313880" y="130664"/>
                  </a:lnTo>
                  <a:cubicBezTo>
                    <a:pt x="1329755" y="131654"/>
                    <a:pt x="1357696" y="132772"/>
                    <a:pt x="1393110" y="134181"/>
                  </a:cubicBezTo>
                  <a:cubicBezTo>
                    <a:pt x="1732434" y="147726"/>
                    <a:pt x="2093679" y="170516"/>
                    <a:pt x="2200258" y="236912"/>
                  </a:cubicBezTo>
                  <a:cubicBezTo>
                    <a:pt x="2397676" y="327212"/>
                    <a:pt x="2712069" y="713127"/>
                    <a:pt x="2706810" y="721565"/>
                  </a:cubicBezTo>
                  <a:cubicBezTo>
                    <a:pt x="2703522" y="726840"/>
                    <a:pt x="2663101" y="761542"/>
                    <a:pt x="2656885" y="761541"/>
                  </a:cubicBezTo>
                  <a:cubicBezTo>
                    <a:pt x="2656881" y="761526"/>
                    <a:pt x="2540336" y="679621"/>
                    <a:pt x="2540332" y="679606"/>
                  </a:cubicBez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CA4EF4C1-73CB-3AE0-CF7B-DC51C90B9688}"/>
              </a:ext>
            </a:extLst>
          </p:cNvPr>
          <p:cNvSpPr/>
          <p:nvPr/>
        </p:nvSpPr>
        <p:spPr>
          <a:xfrm>
            <a:off x="-266700" y="5689600"/>
            <a:ext cx="12827000" cy="987204"/>
          </a:xfrm>
          <a:custGeom>
            <a:avLst/>
            <a:gdLst>
              <a:gd name="connsiteX0" fmla="*/ 0 w 12827000"/>
              <a:gd name="connsiteY0" fmla="*/ 0 h 987204"/>
              <a:gd name="connsiteX1" fmla="*/ 2209800 w 12827000"/>
              <a:gd name="connsiteY1" fmla="*/ 393700 h 987204"/>
              <a:gd name="connsiteX2" fmla="*/ 3606800 w 12827000"/>
              <a:gd name="connsiteY2" fmla="*/ 444500 h 987204"/>
              <a:gd name="connsiteX3" fmla="*/ 5003800 w 12827000"/>
              <a:gd name="connsiteY3" fmla="*/ 952500 h 987204"/>
              <a:gd name="connsiteX4" fmla="*/ 6908800 w 12827000"/>
              <a:gd name="connsiteY4" fmla="*/ 850900 h 987204"/>
              <a:gd name="connsiteX5" fmla="*/ 8229600 w 12827000"/>
              <a:gd name="connsiteY5" fmla="*/ 977900 h 987204"/>
              <a:gd name="connsiteX6" fmla="*/ 9626600 w 12827000"/>
              <a:gd name="connsiteY6" fmla="*/ 546100 h 987204"/>
              <a:gd name="connsiteX7" fmla="*/ 11417300 w 12827000"/>
              <a:gd name="connsiteY7" fmla="*/ 698500 h 987204"/>
              <a:gd name="connsiteX8" fmla="*/ 12827000 w 12827000"/>
              <a:gd name="connsiteY8" fmla="*/ 88900 h 98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27000" h="987204">
                <a:moveTo>
                  <a:pt x="0" y="0"/>
                </a:moveTo>
                <a:cubicBezTo>
                  <a:pt x="804333" y="159808"/>
                  <a:pt x="1608667" y="319617"/>
                  <a:pt x="2209800" y="393700"/>
                </a:cubicBezTo>
                <a:cubicBezTo>
                  <a:pt x="2810933" y="467783"/>
                  <a:pt x="3141133" y="351367"/>
                  <a:pt x="3606800" y="444500"/>
                </a:cubicBezTo>
                <a:cubicBezTo>
                  <a:pt x="4072467" y="537633"/>
                  <a:pt x="4453467" y="884767"/>
                  <a:pt x="5003800" y="952500"/>
                </a:cubicBezTo>
                <a:cubicBezTo>
                  <a:pt x="5554133" y="1020233"/>
                  <a:pt x="6371167" y="846667"/>
                  <a:pt x="6908800" y="850900"/>
                </a:cubicBezTo>
                <a:cubicBezTo>
                  <a:pt x="7446433" y="855133"/>
                  <a:pt x="7776633" y="1028700"/>
                  <a:pt x="8229600" y="977900"/>
                </a:cubicBezTo>
                <a:cubicBezTo>
                  <a:pt x="8682567" y="927100"/>
                  <a:pt x="9095317" y="592667"/>
                  <a:pt x="9626600" y="546100"/>
                </a:cubicBezTo>
                <a:cubicBezTo>
                  <a:pt x="10157883" y="499533"/>
                  <a:pt x="10883900" y="774700"/>
                  <a:pt x="11417300" y="698500"/>
                </a:cubicBezTo>
                <a:cubicBezTo>
                  <a:pt x="11950700" y="622300"/>
                  <a:pt x="12388850" y="355600"/>
                  <a:pt x="12827000" y="88900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393D5170-2D03-B620-45AC-5CAFE448327B}"/>
              </a:ext>
            </a:extLst>
          </p:cNvPr>
          <p:cNvSpPr/>
          <p:nvPr/>
        </p:nvSpPr>
        <p:spPr>
          <a:xfrm rot="21281451">
            <a:off x="-832261" y="6405021"/>
            <a:ext cx="3502625" cy="724382"/>
          </a:xfrm>
          <a:custGeom>
            <a:avLst/>
            <a:gdLst>
              <a:gd name="connsiteX0" fmla="*/ 37789 w 2545124"/>
              <a:gd name="connsiteY0" fmla="*/ 380758 h 585368"/>
              <a:gd name="connsiteX1" fmla="*/ 717157 w 2545124"/>
              <a:gd name="connsiteY1" fmla="*/ 118142 h 585368"/>
              <a:gd name="connsiteX2" fmla="*/ 1286979 w 2545124"/>
              <a:gd name="connsiteY2" fmla="*/ 24499 h 585368"/>
              <a:gd name="connsiteX3" fmla="*/ 1804425 w 2545124"/>
              <a:gd name="connsiteY3" fmla="*/ 99216 h 585368"/>
              <a:gd name="connsiteX4" fmla="*/ 2544395 w 2545124"/>
              <a:gd name="connsiteY4" fmla="*/ 376190 h 585368"/>
              <a:gd name="connsiteX5" fmla="*/ 2221500 w 2545124"/>
              <a:gd name="connsiteY5" fmla="*/ 537017 h 585368"/>
              <a:gd name="connsiteX6" fmla="*/ 1554650 w 2545124"/>
              <a:gd name="connsiteY6" fmla="*/ 472894 h 585368"/>
              <a:gd name="connsiteX7" fmla="*/ 191622 w 2545124"/>
              <a:gd name="connsiteY7" fmla="*/ 575764 h 585368"/>
              <a:gd name="connsiteX8" fmla="*/ 189 w 2545124"/>
              <a:gd name="connsiteY8" fmla="*/ 513195 h 58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5124" h="585368">
                <a:moveTo>
                  <a:pt x="37789" y="380758"/>
                </a:moveTo>
                <a:cubicBezTo>
                  <a:pt x="159581" y="128688"/>
                  <a:pt x="473257" y="72898"/>
                  <a:pt x="717157" y="118142"/>
                </a:cubicBezTo>
                <a:cubicBezTo>
                  <a:pt x="901268" y="91871"/>
                  <a:pt x="1078194" y="-58504"/>
                  <a:pt x="1286979" y="24499"/>
                </a:cubicBezTo>
                <a:cubicBezTo>
                  <a:pt x="1465351" y="78218"/>
                  <a:pt x="1616382" y="190552"/>
                  <a:pt x="1804425" y="99216"/>
                </a:cubicBezTo>
                <a:cubicBezTo>
                  <a:pt x="2073497" y="73698"/>
                  <a:pt x="2356849" y="169978"/>
                  <a:pt x="2544395" y="376190"/>
                </a:cubicBezTo>
                <a:cubicBezTo>
                  <a:pt x="2561342" y="554296"/>
                  <a:pt x="2339902" y="555802"/>
                  <a:pt x="2221500" y="537017"/>
                </a:cubicBezTo>
                <a:cubicBezTo>
                  <a:pt x="1999563" y="512630"/>
                  <a:pt x="1778937" y="452649"/>
                  <a:pt x="1554650" y="472894"/>
                </a:cubicBezTo>
                <a:cubicBezTo>
                  <a:pt x="1095773" y="419175"/>
                  <a:pt x="649505" y="631367"/>
                  <a:pt x="191622" y="575764"/>
                </a:cubicBezTo>
                <a:cubicBezTo>
                  <a:pt x="125416" y="564559"/>
                  <a:pt x="60430" y="544174"/>
                  <a:pt x="189" y="513195"/>
                </a:cubicBez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6674503E-2892-9329-C02E-1B5EEDC01AA6}"/>
              </a:ext>
            </a:extLst>
          </p:cNvPr>
          <p:cNvSpPr/>
          <p:nvPr/>
        </p:nvSpPr>
        <p:spPr>
          <a:xfrm rot="810852">
            <a:off x="9159224" y="6432763"/>
            <a:ext cx="4212315" cy="1081411"/>
          </a:xfrm>
          <a:custGeom>
            <a:avLst/>
            <a:gdLst>
              <a:gd name="connsiteX0" fmla="*/ 2217594 w 2253162"/>
              <a:gd name="connsiteY0" fmla="*/ 360773 h 578445"/>
              <a:gd name="connsiteX1" fmla="*/ 1900020 w 2253162"/>
              <a:gd name="connsiteY1" fmla="*/ 228552 h 578445"/>
              <a:gd name="connsiteX2" fmla="*/ 1740531 w 2253162"/>
              <a:gd name="connsiteY2" fmla="*/ 101435 h 578445"/>
              <a:gd name="connsiteX3" fmla="*/ 1492401 w 2253162"/>
              <a:gd name="connsiteY3" fmla="*/ 154126 h 578445"/>
              <a:gd name="connsiteX4" fmla="*/ 1119721 w 2253162"/>
              <a:gd name="connsiteY4" fmla="*/ 63075 h 578445"/>
              <a:gd name="connsiteX5" fmla="*/ 798420 w 2253162"/>
              <a:gd name="connsiteY5" fmla="*/ 225193 h 578445"/>
              <a:gd name="connsiteX6" fmla="*/ 663462 w 2253162"/>
              <a:gd name="connsiteY6" fmla="*/ 176937 h 578445"/>
              <a:gd name="connsiteX7" fmla="*/ 272350 w 2253162"/>
              <a:gd name="connsiteY7" fmla="*/ 285975 h 578445"/>
              <a:gd name="connsiteX8" fmla="*/ 31735 w 2253162"/>
              <a:gd name="connsiteY8" fmla="*/ 522253 h 578445"/>
              <a:gd name="connsiteX9" fmla="*/ 2176625 w 2253162"/>
              <a:gd name="connsiteY9" fmla="*/ 428703 h 578445"/>
              <a:gd name="connsiteX10" fmla="*/ 2217594 w 2253162"/>
              <a:gd name="connsiteY10" fmla="*/ 360773 h 57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3162" h="578445">
                <a:moveTo>
                  <a:pt x="2217594" y="360773"/>
                </a:moveTo>
                <a:cubicBezTo>
                  <a:pt x="2146738" y="265717"/>
                  <a:pt x="1996103" y="309268"/>
                  <a:pt x="1900020" y="228552"/>
                </a:cubicBezTo>
                <a:cubicBezTo>
                  <a:pt x="1836029" y="174817"/>
                  <a:pt x="1894497" y="103681"/>
                  <a:pt x="1740531" y="101435"/>
                </a:cubicBezTo>
                <a:cubicBezTo>
                  <a:pt x="1624939" y="99744"/>
                  <a:pt x="1573085" y="53445"/>
                  <a:pt x="1492401" y="154126"/>
                </a:cubicBezTo>
                <a:cubicBezTo>
                  <a:pt x="1386351" y="286495"/>
                  <a:pt x="1227556" y="127973"/>
                  <a:pt x="1119721" y="63075"/>
                </a:cubicBezTo>
                <a:cubicBezTo>
                  <a:pt x="974328" y="-24462"/>
                  <a:pt x="1012712" y="255239"/>
                  <a:pt x="798420" y="225193"/>
                </a:cubicBezTo>
                <a:cubicBezTo>
                  <a:pt x="684732" y="209248"/>
                  <a:pt x="776948" y="77197"/>
                  <a:pt x="663462" y="176937"/>
                </a:cubicBezTo>
                <a:cubicBezTo>
                  <a:pt x="566461" y="262194"/>
                  <a:pt x="278571" y="188873"/>
                  <a:pt x="272350" y="285975"/>
                </a:cubicBezTo>
                <a:cubicBezTo>
                  <a:pt x="262796" y="434881"/>
                  <a:pt x="-14373" y="442050"/>
                  <a:pt x="31735" y="522253"/>
                </a:cubicBezTo>
                <a:cubicBezTo>
                  <a:pt x="102543" y="645385"/>
                  <a:pt x="1977181" y="446808"/>
                  <a:pt x="2176625" y="428703"/>
                </a:cubicBezTo>
                <a:cubicBezTo>
                  <a:pt x="2269488" y="420264"/>
                  <a:pt x="2258671" y="415892"/>
                  <a:pt x="2217594" y="360773"/>
                </a:cubicBezTo>
                <a:close/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561EA0-A585-F9A0-96BA-01E67920F5BC}"/>
              </a:ext>
            </a:extLst>
          </p:cNvPr>
          <p:cNvGrpSpPr/>
          <p:nvPr/>
        </p:nvGrpSpPr>
        <p:grpSpPr>
          <a:xfrm>
            <a:off x="6043988" y="2741167"/>
            <a:ext cx="104024" cy="445822"/>
            <a:chOff x="5997685" y="2155777"/>
            <a:chExt cx="226782" cy="971942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041019E-3F3D-D472-5EF9-3D4B4E1803E9}"/>
                </a:ext>
              </a:extLst>
            </p:cNvPr>
            <p:cNvSpPr/>
            <p:nvPr/>
          </p:nvSpPr>
          <p:spPr>
            <a:xfrm>
              <a:off x="5997685" y="2155777"/>
              <a:ext cx="226782" cy="22678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73AE8E3-AD4B-9438-0471-F4BBD8E8CF23}"/>
                </a:ext>
              </a:extLst>
            </p:cNvPr>
            <p:cNvSpPr/>
            <p:nvPr/>
          </p:nvSpPr>
          <p:spPr>
            <a:xfrm>
              <a:off x="5997685" y="2528357"/>
              <a:ext cx="226782" cy="226782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55C12B-33DC-F77A-AE8D-89BD73A0D98D}"/>
                </a:ext>
              </a:extLst>
            </p:cNvPr>
            <p:cNvSpPr/>
            <p:nvPr/>
          </p:nvSpPr>
          <p:spPr>
            <a:xfrm>
              <a:off x="5997685" y="2900937"/>
              <a:ext cx="226782" cy="226782"/>
            </a:xfrm>
            <a:prstGeom prst="ellipse">
              <a:avLst/>
            </a:prstGeom>
            <a:solidFill>
              <a:srgbClr val="C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4317001" y="1387476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81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E4040920-DE01-430B-8907-F4B553571CCB}"/>
              </a:ext>
            </a:extLst>
          </p:cNvPr>
          <p:cNvSpPr/>
          <p:nvPr/>
        </p:nvSpPr>
        <p:spPr>
          <a:xfrm>
            <a:off x="6002521" y="2615937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哀哀父亲，育我劬劳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24EB93-4AB8-D264-E217-B2B671440F74}"/>
              </a:ext>
            </a:extLst>
          </p:cNvPr>
          <p:cNvSpPr/>
          <p:nvPr/>
        </p:nvSpPr>
        <p:spPr>
          <a:xfrm>
            <a:off x="6002521" y="329152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孝子之至，莫大乎尊亲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872FF2-F4C2-1F26-5173-00E4AFB78259}"/>
              </a:ext>
            </a:extLst>
          </p:cNvPr>
          <p:cNvSpPr/>
          <p:nvPr/>
        </p:nvSpPr>
        <p:spPr>
          <a:xfrm>
            <a:off x="6002521" y="3967105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cs typeface="+mn-ea"/>
                <a:sym typeface="+mn-lt"/>
              </a:rPr>
              <a:t>尊亲之至，莫大乎以天下养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9B26AAB-F461-082D-B7D4-B6DD92AD68C6}"/>
              </a:ext>
            </a:extLst>
          </p:cNvPr>
          <p:cNvSpPr/>
          <p:nvPr/>
        </p:nvSpPr>
        <p:spPr>
          <a:xfrm>
            <a:off x="1043894" y="2429229"/>
            <a:ext cx="2512309" cy="1999541"/>
          </a:xfrm>
          <a:custGeom>
            <a:avLst/>
            <a:gdLst/>
            <a:ahLst/>
            <a:cxnLst/>
            <a:rect l="l" t="t" r="r" b="b"/>
            <a:pathLst>
              <a:path w="668655" h="532181">
                <a:moveTo>
                  <a:pt x="67208" y="517094"/>
                </a:moveTo>
                <a:cubicBezTo>
                  <a:pt x="65379" y="516179"/>
                  <a:pt x="64236" y="516408"/>
                  <a:pt x="63779" y="517779"/>
                </a:cubicBezTo>
                <a:lnTo>
                  <a:pt x="67208" y="517779"/>
                </a:lnTo>
                <a:close/>
                <a:moveTo>
                  <a:pt x="86577" y="511385"/>
                </a:moveTo>
                <a:lnTo>
                  <a:pt x="86410" y="511607"/>
                </a:lnTo>
                <a:lnTo>
                  <a:pt x="84353" y="511607"/>
                </a:lnTo>
                <a:close/>
                <a:moveTo>
                  <a:pt x="215409" y="494394"/>
                </a:moveTo>
                <a:lnTo>
                  <a:pt x="215341" y="494462"/>
                </a:lnTo>
                <a:lnTo>
                  <a:pt x="215341" y="494400"/>
                </a:lnTo>
                <a:close/>
                <a:moveTo>
                  <a:pt x="622877" y="491376"/>
                </a:moveTo>
                <a:cubicBezTo>
                  <a:pt x="620934" y="490919"/>
                  <a:pt x="618820" y="491033"/>
                  <a:pt x="616534" y="491719"/>
                </a:cubicBezTo>
                <a:cubicBezTo>
                  <a:pt x="615620" y="491719"/>
                  <a:pt x="614591" y="492062"/>
                  <a:pt x="613448" y="492748"/>
                </a:cubicBezTo>
                <a:cubicBezTo>
                  <a:pt x="612305" y="493434"/>
                  <a:pt x="611505" y="493091"/>
                  <a:pt x="611047" y="491719"/>
                </a:cubicBezTo>
                <a:cubicBezTo>
                  <a:pt x="609676" y="492176"/>
                  <a:pt x="608190" y="492405"/>
                  <a:pt x="606590" y="492405"/>
                </a:cubicBezTo>
                <a:cubicBezTo>
                  <a:pt x="604989" y="492405"/>
                  <a:pt x="603504" y="492633"/>
                  <a:pt x="602132" y="493091"/>
                </a:cubicBezTo>
                <a:lnTo>
                  <a:pt x="604189" y="493091"/>
                </a:lnTo>
                <a:cubicBezTo>
                  <a:pt x="608304" y="493091"/>
                  <a:pt x="611047" y="493548"/>
                  <a:pt x="612419" y="494462"/>
                </a:cubicBezTo>
                <a:cubicBezTo>
                  <a:pt x="613791" y="494462"/>
                  <a:pt x="615505" y="494234"/>
                  <a:pt x="617563" y="493777"/>
                </a:cubicBezTo>
                <a:cubicBezTo>
                  <a:pt x="619620" y="493319"/>
                  <a:pt x="620877" y="493548"/>
                  <a:pt x="621334" y="494462"/>
                </a:cubicBezTo>
                <a:cubicBezTo>
                  <a:pt x="622249" y="495377"/>
                  <a:pt x="623620" y="495834"/>
                  <a:pt x="625449" y="495834"/>
                </a:cubicBezTo>
                <a:cubicBezTo>
                  <a:pt x="627278" y="495834"/>
                  <a:pt x="628878" y="495377"/>
                  <a:pt x="630250" y="494462"/>
                </a:cubicBezTo>
                <a:cubicBezTo>
                  <a:pt x="630250" y="493548"/>
                  <a:pt x="629564" y="493548"/>
                  <a:pt x="628193" y="494462"/>
                </a:cubicBezTo>
                <a:cubicBezTo>
                  <a:pt x="626592" y="492862"/>
                  <a:pt x="624821" y="491833"/>
                  <a:pt x="622877" y="491376"/>
                </a:cubicBezTo>
                <a:close/>
                <a:moveTo>
                  <a:pt x="170421" y="478689"/>
                </a:moveTo>
                <a:cubicBezTo>
                  <a:pt x="169735" y="478689"/>
                  <a:pt x="169278" y="478803"/>
                  <a:pt x="169049" y="479032"/>
                </a:cubicBezTo>
                <a:cubicBezTo>
                  <a:pt x="168821" y="479260"/>
                  <a:pt x="168478" y="479832"/>
                  <a:pt x="168021" y="480746"/>
                </a:cubicBezTo>
                <a:cubicBezTo>
                  <a:pt x="170307" y="480746"/>
                  <a:pt x="172421" y="480403"/>
                  <a:pt x="174364" y="479718"/>
                </a:cubicBezTo>
                <a:lnTo>
                  <a:pt x="176136" y="478689"/>
                </a:lnTo>
                <a:lnTo>
                  <a:pt x="174879" y="478689"/>
                </a:lnTo>
                <a:lnTo>
                  <a:pt x="172135" y="478689"/>
                </a:lnTo>
                <a:cubicBezTo>
                  <a:pt x="171678" y="478689"/>
                  <a:pt x="171107" y="478689"/>
                  <a:pt x="170421" y="478689"/>
                </a:cubicBezTo>
                <a:close/>
                <a:moveTo>
                  <a:pt x="189281" y="478003"/>
                </a:moveTo>
                <a:cubicBezTo>
                  <a:pt x="188823" y="478003"/>
                  <a:pt x="188366" y="478232"/>
                  <a:pt x="187909" y="478689"/>
                </a:cubicBezTo>
                <a:cubicBezTo>
                  <a:pt x="187452" y="479146"/>
                  <a:pt x="187223" y="479603"/>
                  <a:pt x="187223" y="480060"/>
                </a:cubicBezTo>
                <a:lnTo>
                  <a:pt x="187909" y="480746"/>
                </a:lnTo>
                <a:lnTo>
                  <a:pt x="189966" y="478003"/>
                </a:lnTo>
                <a:close/>
                <a:moveTo>
                  <a:pt x="207797" y="473888"/>
                </a:moveTo>
                <a:cubicBezTo>
                  <a:pt x="203682" y="474346"/>
                  <a:pt x="200939" y="476860"/>
                  <a:pt x="199567" y="481432"/>
                </a:cubicBezTo>
                <a:cubicBezTo>
                  <a:pt x="201396" y="480975"/>
                  <a:pt x="203339" y="480175"/>
                  <a:pt x="205397" y="479032"/>
                </a:cubicBezTo>
                <a:cubicBezTo>
                  <a:pt x="207454" y="477889"/>
                  <a:pt x="208711" y="476631"/>
                  <a:pt x="209169" y="475260"/>
                </a:cubicBezTo>
                <a:lnTo>
                  <a:pt x="207111" y="475946"/>
                </a:lnTo>
                <a:cubicBezTo>
                  <a:pt x="207111" y="475031"/>
                  <a:pt x="207340" y="474346"/>
                  <a:pt x="207797" y="473888"/>
                </a:cubicBezTo>
                <a:close/>
                <a:moveTo>
                  <a:pt x="626135" y="472517"/>
                </a:moveTo>
                <a:lnTo>
                  <a:pt x="624078" y="473888"/>
                </a:lnTo>
                <a:lnTo>
                  <a:pt x="637794" y="477317"/>
                </a:lnTo>
                <a:cubicBezTo>
                  <a:pt x="635965" y="475031"/>
                  <a:pt x="632079" y="473431"/>
                  <a:pt x="626135" y="472517"/>
                </a:cubicBezTo>
                <a:close/>
                <a:moveTo>
                  <a:pt x="619277" y="471145"/>
                </a:moveTo>
                <a:lnTo>
                  <a:pt x="614476" y="471831"/>
                </a:lnTo>
                <a:lnTo>
                  <a:pt x="613105" y="471831"/>
                </a:lnTo>
                <a:cubicBezTo>
                  <a:pt x="617220" y="472745"/>
                  <a:pt x="619277" y="473202"/>
                  <a:pt x="619277" y="473202"/>
                </a:cubicBezTo>
                <a:cubicBezTo>
                  <a:pt x="620191" y="472745"/>
                  <a:pt x="620191" y="472060"/>
                  <a:pt x="619277" y="471145"/>
                </a:cubicBezTo>
                <a:close/>
                <a:moveTo>
                  <a:pt x="194767" y="470459"/>
                </a:moveTo>
                <a:lnTo>
                  <a:pt x="189966" y="471145"/>
                </a:lnTo>
                <a:cubicBezTo>
                  <a:pt x="189052" y="470688"/>
                  <a:pt x="187680" y="470917"/>
                  <a:pt x="185851" y="471831"/>
                </a:cubicBezTo>
                <a:lnTo>
                  <a:pt x="179679" y="476631"/>
                </a:lnTo>
                <a:lnTo>
                  <a:pt x="178308" y="475260"/>
                </a:lnTo>
                <a:cubicBezTo>
                  <a:pt x="177393" y="475260"/>
                  <a:pt x="176936" y="475717"/>
                  <a:pt x="176936" y="476631"/>
                </a:cubicBezTo>
                <a:lnTo>
                  <a:pt x="176278" y="478607"/>
                </a:lnTo>
                <a:lnTo>
                  <a:pt x="179679" y="476631"/>
                </a:lnTo>
                <a:lnTo>
                  <a:pt x="179679" y="478003"/>
                </a:lnTo>
                <a:cubicBezTo>
                  <a:pt x="182422" y="477089"/>
                  <a:pt x="184251" y="476174"/>
                  <a:pt x="185166" y="475260"/>
                </a:cubicBezTo>
                <a:cubicBezTo>
                  <a:pt x="186994" y="474346"/>
                  <a:pt x="188366" y="473888"/>
                  <a:pt x="189281" y="473888"/>
                </a:cubicBezTo>
                <a:lnTo>
                  <a:pt x="189966" y="473888"/>
                </a:lnTo>
                <a:cubicBezTo>
                  <a:pt x="192252" y="473888"/>
                  <a:pt x="193852" y="472745"/>
                  <a:pt x="194767" y="470459"/>
                </a:cubicBezTo>
                <a:close/>
                <a:moveTo>
                  <a:pt x="60350" y="463601"/>
                </a:moveTo>
                <a:cubicBezTo>
                  <a:pt x="59893" y="463601"/>
                  <a:pt x="59664" y="463830"/>
                  <a:pt x="59664" y="464287"/>
                </a:cubicBezTo>
                <a:cubicBezTo>
                  <a:pt x="60579" y="464287"/>
                  <a:pt x="61607" y="464859"/>
                  <a:pt x="62750" y="466002"/>
                </a:cubicBezTo>
                <a:cubicBezTo>
                  <a:pt x="63893" y="467145"/>
                  <a:pt x="65151" y="467487"/>
                  <a:pt x="66522" y="467030"/>
                </a:cubicBezTo>
                <a:cubicBezTo>
                  <a:pt x="63322" y="465202"/>
                  <a:pt x="61264" y="464058"/>
                  <a:pt x="60350" y="463601"/>
                </a:cubicBezTo>
                <a:close/>
                <a:moveTo>
                  <a:pt x="582244" y="459486"/>
                </a:moveTo>
                <a:lnTo>
                  <a:pt x="590473" y="463601"/>
                </a:lnTo>
                <a:lnTo>
                  <a:pt x="591159" y="464287"/>
                </a:lnTo>
                <a:cubicBezTo>
                  <a:pt x="592988" y="465659"/>
                  <a:pt x="594703" y="466344"/>
                  <a:pt x="596303" y="466344"/>
                </a:cubicBezTo>
                <a:cubicBezTo>
                  <a:pt x="597903" y="466344"/>
                  <a:pt x="598932" y="466344"/>
                  <a:pt x="599389" y="466344"/>
                </a:cubicBezTo>
                <a:lnTo>
                  <a:pt x="611990" y="466945"/>
                </a:lnTo>
                <a:lnTo>
                  <a:pt x="596989" y="463944"/>
                </a:lnTo>
                <a:cubicBezTo>
                  <a:pt x="590816" y="461887"/>
                  <a:pt x="586816" y="460629"/>
                  <a:pt x="584987" y="460172"/>
                </a:cubicBezTo>
                <a:close/>
                <a:moveTo>
                  <a:pt x="560298" y="422110"/>
                </a:moveTo>
                <a:cubicBezTo>
                  <a:pt x="559384" y="422339"/>
                  <a:pt x="558698" y="422453"/>
                  <a:pt x="558241" y="422453"/>
                </a:cubicBezTo>
                <a:lnTo>
                  <a:pt x="562356" y="423139"/>
                </a:lnTo>
                <a:cubicBezTo>
                  <a:pt x="561898" y="422225"/>
                  <a:pt x="561213" y="421882"/>
                  <a:pt x="560298" y="422110"/>
                </a:cubicBezTo>
                <a:close/>
                <a:moveTo>
                  <a:pt x="255803" y="408052"/>
                </a:moveTo>
                <a:lnTo>
                  <a:pt x="255117" y="408737"/>
                </a:lnTo>
                <a:lnTo>
                  <a:pt x="245516" y="424511"/>
                </a:lnTo>
                <a:cubicBezTo>
                  <a:pt x="245516" y="424511"/>
                  <a:pt x="245745" y="424968"/>
                  <a:pt x="246202" y="425882"/>
                </a:cubicBezTo>
                <a:lnTo>
                  <a:pt x="248259" y="423139"/>
                </a:lnTo>
                <a:lnTo>
                  <a:pt x="255803" y="410795"/>
                </a:lnTo>
                <a:cubicBezTo>
                  <a:pt x="256260" y="410337"/>
                  <a:pt x="256375" y="409880"/>
                  <a:pt x="256146" y="409423"/>
                </a:cubicBezTo>
                <a:cubicBezTo>
                  <a:pt x="255917" y="408966"/>
                  <a:pt x="256032" y="408509"/>
                  <a:pt x="256489" y="408052"/>
                </a:cubicBezTo>
                <a:close/>
                <a:moveTo>
                  <a:pt x="248259" y="388849"/>
                </a:moveTo>
                <a:cubicBezTo>
                  <a:pt x="248259" y="390221"/>
                  <a:pt x="248031" y="391364"/>
                  <a:pt x="247573" y="392278"/>
                </a:cubicBezTo>
                <a:lnTo>
                  <a:pt x="245516" y="393650"/>
                </a:lnTo>
                <a:lnTo>
                  <a:pt x="243459" y="395021"/>
                </a:lnTo>
                <a:cubicBezTo>
                  <a:pt x="242544" y="395936"/>
                  <a:pt x="242087" y="397079"/>
                  <a:pt x="242087" y="398450"/>
                </a:cubicBezTo>
                <a:cubicBezTo>
                  <a:pt x="241173" y="399822"/>
                  <a:pt x="240373" y="401194"/>
                  <a:pt x="239687" y="402565"/>
                </a:cubicBezTo>
                <a:cubicBezTo>
                  <a:pt x="239001" y="403937"/>
                  <a:pt x="238429" y="405080"/>
                  <a:pt x="237972" y="405994"/>
                </a:cubicBezTo>
                <a:cubicBezTo>
                  <a:pt x="237972" y="406908"/>
                  <a:pt x="237515" y="407366"/>
                  <a:pt x="236601" y="407366"/>
                </a:cubicBezTo>
                <a:cubicBezTo>
                  <a:pt x="235686" y="407823"/>
                  <a:pt x="235115" y="408509"/>
                  <a:pt x="234886" y="409423"/>
                </a:cubicBezTo>
                <a:cubicBezTo>
                  <a:pt x="234658" y="410337"/>
                  <a:pt x="234315" y="411252"/>
                  <a:pt x="233857" y="412166"/>
                </a:cubicBezTo>
                <a:cubicBezTo>
                  <a:pt x="233857" y="413081"/>
                  <a:pt x="233400" y="413995"/>
                  <a:pt x="232486" y="414910"/>
                </a:cubicBezTo>
                <a:cubicBezTo>
                  <a:pt x="231114" y="415824"/>
                  <a:pt x="230200" y="417424"/>
                  <a:pt x="229743" y="419710"/>
                </a:cubicBezTo>
                <a:lnTo>
                  <a:pt x="230428" y="419710"/>
                </a:lnTo>
                <a:cubicBezTo>
                  <a:pt x="232714" y="419710"/>
                  <a:pt x="234315" y="418796"/>
                  <a:pt x="235229" y="416967"/>
                </a:cubicBezTo>
                <a:cubicBezTo>
                  <a:pt x="236143" y="415138"/>
                  <a:pt x="236829" y="413995"/>
                  <a:pt x="237286" y="413538"/>
                </a:cubicBezTo>
                <a:cubicBezTo>
                  <a:pt x="238201" y="412166"/>
                  <a:pt x="239001" y="410795"/>
                  <a:pt x="239687" y="409423"/>
                </a:cubicBezTo>
                <a:cubicBezTo>
                  <a:pt x="240373" y="408052"/>
                  <a:pt x="240944" y="406908"/>
                  <a:pt x="241401" y="405994"/>
                </a:cubicBezTo>
                <a:lnTo>
                  <a:pt x="242087" y="404623"/>
                </a:lnTo>
                <a:lnTo>
                  <a:pt x="241401" y="403937"/>
                </a:lnTo>
                <a:lnTo>
                  <a:pt x="242773" y="403937"/>
                </a:lnTo>
                <a:cubicBezTo>
                  <a:pt x="245973" y="399365"/>
                  <a:pt x="248488" y="395021"/>
                  <a:pt x="250317" y="390906"/>
                </a:cubicBezTo>
                <a:lnTo>
                  <a:pt x="250317" y="389535"/>
                </a:lnTo>
                <a:lnTo>
                  <a:pt x="250317" y="388849"/>
                </a:lnTo>
                <a:close/>
                <a:moveTo>
                  <a:pt x="211226" y="381991"/>
                </a:moveTo>
                <a:lnTo>
                  <a:pt x="208483" y="386106"/>
                </a:lnTo>
                <a:cubicBezTo>
                  <a:pt x="209854" y="385649"/>
                  <a:pt x="210883" y="385077"/>
                  <a:pt x="211569" y="384391"/>
                </a:cubicBezTo>
                <a:cubicBezTo>
                  <a:pt x="212255" y="383706"/>
                  <a:pt x="212140" y="382906"/>
                  <a:pt x="211226" y="381991"/>
                </a:cubicBezTo>
                <a:close/>
                <a:moveTo>
                  <a:pt x="264718" y="379934"/>
                </a:moveTo>
                <a:cubicBezTo>
                  <a:pt x="264718" y="379934"/>
                  <a:pt x="264376" y="380162"/>
                  <a:pt x="263690" y="380619"/>
                </a:cubicBezTo>
                <a:cubicBezTo>
                  <a:pt x="263004" y="381077"/>
                  <a:pt x="263347" y="381762"/>
                  <a:pt x="264718" y="382677"/>
                </a:cubicBezTo>
                <a:cubicBezTo>
                  <a:pt x="263804" y="383591"/>
                  <a:pt x="263233" y="384391"/>
                  <a:pt x="263004" y="385077"/>
                </a:cubicBezTo>
                <a:cubicBezTo>
                  <a:pt x="262775" y="385763"/>
                  <a:pt x="263118" y="386334"/>
                  <a:pt x="264033" y="386792"/>
                </a:cubicBezTo>
                <a:cubicBezTo>
                  <a:pt x="264033" y="385877"/>
                  <a:pt x="264261" y="384849"/>
                  <a:pt x="264718" y="383706"/>
                </a:cubicBezTo>
                <a:lnTo>
                  <a:pt x="264718" y="382677"/>
                </a:lnTo>
                <a:close/>
                <a:moveTo>
                  <a:pt x="275691" y="377190"/>
                </a:moveTo>
                <a:lnTo>
                  <a:pt x="272948" y="379934"/>
                </a:lnTo>
                <a:cubicBezTo>
                  <a:pt x="272034" y="381762"/>
                  <a:pt x="271234" y="383020"/>
                  <a:pt x="270548" y="383706"/>
                </a:cubicBezTo>
                <a:cubicBezTo>
                  <a:pt x="269862" y="384391"/>
                  <a:pt x="269290" y="385192"/>
                  <a:pt x="268833" y="386106"/>
                </a:cubicBezTo>
                <a:lnTo>
                  <a:pt x="266776" y="388849"/>
                </a:lnTo>
                <a:cubicBezTo>
                  <a:pt x="265404" y="391135"/>
                  <a:pt x="263575" y="394107"/>
                  <a:pt x="261289" y="397765"/>
                </a:cubicBezTo>
                <a:lnTo>
                  <a:pt x="257860" y="403937"/>
                </a:lnTo>
                <a:lnTo>
                  <a:pt x="261289" y="403251"/>
                </a:lnTo>
                <a:lnTo>
                  <a:pt x="261289" y="403937"/>
                </a:lnTo>
                <a:lnTo>
                  <a:pt x="256489" y="405994"/>
                </a:lnTo>
                <a:lnTo>
                  <a:pt x="257175" y="405994"/>
                </a:lnTo>
                <a:cubicBezTo>
                  <a:pt x="257632" y="406451"/>
                  <a:pt x="258318" y="406680"/>
                  <a:pt x="259232" y="406680"/>
                </a:cubicBezTo>
                <a:lnTo>
                  <a:pt x="263347" y="401879"/>
                </a:lnTo>
                <a:lnTo>
                  <a:pt x="271576" y="390906"/>
                </a:lnTo>
                <a:lnTo>
                  <a:pt x="279120" y="381305"/>
                </a:lnTo>
                <a:cubicBezTo>
                  <a:pt x="277292" y="379934"/>
                  <a:pt x="276148" y="378562"/>
                  <a:pt x="275691" y="377190"/>
                </a:cubicBezTo>
                <a:close/>
                <a:moveTo>
                  <a:pt x="236601" y="373761"/>
                </a:moveTo>
                <a:cubicBezTo>
                  <a:pt x="235686" y="374219"/>
                  <a:pt x="235000" y="375019"/>
                  <a:pt x="234543" y="376162"/>
                </a:cubicBezTo>
                <a:cubicBezTo>
                  <a:pt x="234086" y="377305"/>
                  <a:pt x="233629" y="378105"/>
                  <a:pt x="233172" y="378562"/>
                </a:cubicBezTo>
                <a:cubicBezTo>
                  <a:pt x="231800" y="379477"/>
                  <a:pt x="231800" y="380162"/>
                  <a:pt x="233172" y="380619"/>
                </a:cubicBezTo>
                <a:cubicBezTo>
                  <a:pt x="233629" y="380619"/>
                  <a:pt x="234315" y="380162"/>
                  <a:pt x="235229" y="379248"/>
                </a:cubicBezTo>
                <a:close/>
                <a:moveTo>
                  <a:pt x="268833" y="372390"/>
                </a:moveTo>
                <a:lnTo>
                  <a:pt x="268833" y="373761"/>
                </a:lnTo>
                <a:cubicBezTo>
                  <a:pt x="268833" y="373761"/>
                  <a:pt x="268376" y="374333"/>
                  <a:pt x="267462" y="375476"/>
                </a:cubicBezTo>
                <a:cubicBezTo>
                  <a:pt x="266547" y="376619"/>
                  <a:pt x="266090" y="377648"/>
                  <a:pt x="266090" y="378562"/>
                </a:cubicBezTo>
                <a:cubicBezTo>
                  <a:pt x="267004" y="378105"/>
                  <a:pt x="267919" y="377419"/>
                  <a:pt x="268833" y="376505"/>
                </a:cubicBezTo>
                <a:cubicBezTo>
                  <a:pt x="269748" y="375590"/>
                  <a:pt x="270662" y="375362"/>
                  <a:pt x="271576" y="375819"/>
                </a:cubicBezTo>
                <a:cubicBezTo>
                  <a:pt x="272491" y="373990"/>
                  <a:pt x="271576" y="372847"/>
                  <a:pt x="268833" y="372390"/>
                </a:cubicBezTo>
                <a:close/>
                <a:moveTo>
                  <a:pt x="264033" y="367589"/>
                </a:moveTo>
                <a:cubicBezTo>
                  <a:pt x="263575" y="368046"/>
                  <a:pt x="262775" y="368618"/>
                  <a:pt x="261632" y="369304"/>
                </a:cubicBezTo>
                <a:cubicBezTo>
                  <a:pt x="260489" y="369990"/>
                  <a:pt x="259689" y="371018"/>
                  <a:pt x="259232" y="372390"/>
                </a:cubicBezTo>
                <a:cubicBezTo>
                  <a:pt x="258775" y="373761"/>
                  <a:pt x="257403" y="374904"/>
                  <a:pt x="255117" y="375819"/>
                </a:cubicBezTo>
                <a:cubicBezTo>
                  <a:pt x="255574" y="375819"/>
                  <a:pt x="255803" y="376048"/>
                  <a:pt x="255803" y="376505"/>
                </a:cubicBezTo>
                <a:cubicBezTo>
                  <a:pt x="255346" y="378791"/>
                  <a:pt x="255117" y="380848"/>
                  <a:pt x="255117" y="382677"/>
                </a:cubicBezTo>
                <a:cubicBezTo>
                  <a:pt x="255117" y="383134"/>
                  <a:pt x="255346" y="383248"/>
                  <a:pt x="255803" y="383020"/>
                </a:cubicBezTo>
                <a:cubicBezTo>
                  <a:pt x="256260" y="382791"/>
                  <a:pt x="256260" y="382220"/>
                  <a:pt x="255803" y="381305"/>
                </a:cubicBezTo>
                <a:cubicBezTo>
                  <a:pt x="255803" y="379934"/>
                  <a:pt x="256032" y="379248"/>
                  <a:pt x="256489" y="379248"/>
                </a:cubicBezTo>
                <a:cubicBezTo>
                  <a:pt x="257403" y="379248"/>
                  <a:pt x="258203" y="378676"/>
                  <a:pt x="258889" y="377533"/>
                </a:cubicBezTo>
                <a:cubicBezTo>
                  <a:pt x="259575" y="376390"/>
                  <a:pt x="260146" y="375819"/>
                  <a:pt x="260604" y="375819"/>
                </a:cubicBezTo>
                <a:cubicBezTo>
                  <a:pt x="260146" y="375362"/>
                  <a:pt x="259232" y="375133"/>
                  <a:pt x="257860" y="375133"/>
                </a:cubicBezTo>
                <a:lnTo>
                  <a:pt x="259918" y="373761"/>
                </a:lnTo>
                <a:lnTo>
                  <a:pt x="260604" y="375133"/>
                </a:lnTo>
                <a:cubicBezTo>
                  <a:pt x="260604" y="375133"/>
                  <a:pt x="260718" y="375019"/>
                  <a:pt x="260947" y="374790"/>
                </a:cubicBezTo>
                <a:cubicBezTo>
                  <a:pt x="261175" y="374562"/>
                  <a:pt x="261289" y="374447"/>
                  <a:pt x="261289" y="374447"/>
                </a:cubicBezTo>
                <a:cubicBezTo>
                  <a:pt x="260832" y="373990"/>
                  <a:pt x="261289" y="373076"/>
                  <a:pt x="262661" y="371704"/>
                </a:cubicBezTo>
                <a:cubicBezTo>
                  <a:pt x="264490" y="370333"/>
                  <a:pt x="264947" y="368961"/>
                  <a:pt x="264033" y="367589"/>
                </a:cubicBezTo>
                <a:close/>
                <a:moveTo>
                  <a:pt x="32232" y="367589"/>
                </a:moveTo>
                <a:cubicBezTo>
                  <a:pt x="33147" y="370333"/>
                  <a:pt x="34061" y="371933"/>
                  <a:pt x="34975" y="372390"/>
                </a:cubicBezTo>
                <a:cubicBezTo>
                  <a:pt x="34518" y="371475"/>
                  <a:pt x="34175" y="370561"/>
                  <a:pt x="33947" y="369647"/>
                </a:cubicBezTo>
                <a:cubicBezTo>
                  <a:pt x="33718" y="368732"/>
                  <a:pt x="33147" y="368046"/>
                  <a:pt x="32232" y="367589"/>
                </a:cubicBezTo>
                <a:close/>
                <a:moveTo>
                  <a:pt x="223570" y="360731"/>
                </a:moveTo>
                <a:cubicBezTo>
                  <a:pt x="222656" y="361646"/>
                  <a:pt x="221513" y="363703"/>
                  <a:pt x="220141" y="366904"/>
                </a:cubicBezTo>
                <a:cubicBezTo>
                  <a:pt x="221513" y="366446"/>
                  <a:pt x="222542" y="365418"/>
                  <a:pt x="223228" y="363817"/>
                </a:cubicBezTo>
                <a:cubicBezTo>
                  <a:pt x="223913" y="362217"/>
                  <a:pt x="224485" y="361188"/>
                  <a:pt x="224942" y="360731"/>
                </a:cubicBezTo>
                <a:close/>
                <a:moveTo>
                  <a:pt x="104241" y="312040"/>
                </a:moveTo>
                <a:cubicBezTo>
                  <a:pt x="103784" y="312497"/>
                  <a:pt x="103555" y="312840"/>
                  <a:pt x="103555" y="313068"/>
                </a:cubicBezTo>
                <a:cubicBezTo>
                  <a:pt x="103555" y="313297"/>
                  <a:pt x="103784" y="313640"/>
                  <a:pt x="104241" y="314097"/>
                </a:cubicBezTo>
                <a:lnTo>
                  <a:pt x="104241" y="313411"/>
                </a:lnTo>
                <a:cubicBezTo>
                  <a:pt x="104241" y="312954"/>
                  <a:pt x="104241" y="312497"/>
                  <a:pt x="104241" y="312040"/>
                </a:cubicBezTo>
                <a:close/>
                <a:moveTo>
                  <a:pt x="117957" y="311354"/>
                </a:moveTo>
                <a:lnTo>
                  <a:pt x="116586" y="312725"/>
                </a:lnTo>
                <a:cubicBezTo>
                  <a:pt x="116586" y="312725"/>
                  <a:pt x="116700" y="312840"/>
                  <a:pt x="116929" y="313068"/>
                </a:cubicBezTo>
                <a:cubicBezTo>
                  <a:pt x="117157" y="313297"/>
                  <a:pt x="117271" y="313411"/>
                  <a:pt x="117271" y="313411"/>
                </a:cubicBezTo>
                <a:lnTo>
                  <a:pt x="118643" y="312725"/>
                </a:lnTo>
                <a:close/>
                <a:moveTo>
                  <a:pt x="139903" y="305181"/>
                </a:moveTo>
                <a:lnTo>
                  <a:pt x="126873" y="316840"/>
                </a:lnTo>
                <a:lnTo>
                  <a:pt x="126873" y="317526"/>
                </a:lnTo>
                <a:cubicBezTo>
                  <a:pt x="127787" y="317526"/>
                  <a:pt x="128473" y="317297"/>
                  <a:pt x="128930" y="316840"/>
                </a:cubicBezTo>
                <a:cubicBezTo>
                  <a:pt x="133959" y="312268"/>
                  <a:pt x="137617" y="308382"/>
                  <a:pt x="139903" y="305181"/>
                </a:cubicBezTo>
                <a:close/>
                <a:moveTo>
                  <a:pt x="99441" y="298324"/>
                </a:moveTo>
                <a:cubicBezTo>
                  <a:pt x="99441" y="298781"/>
                  <a:pt x="99555" y="299238"/>
                  <a:pt x="99784" y="299695"/>
                </a:cubicBezTo>
                <a:cubicBezTo>
                  <a:pt x="100012" y="300152"/>
                  <a:pt x="100584" y="300152"/>
                  <a:pt x="101498" y="299695"/>
                </a:cubicBezTo>
                <a:close/>
                <a:moveTo>
                  <a:pt x="95326" y="296952"/>
                </a:moveTo>
                <a:cubicBezTo>
                  <a:pt x="94869" y="299238"/>
                  <a:pt x="93954" y="299924"/>
                  <a:pt x="92583" y="299009"/>
                </a:cubicBezTo>
                <a:cubicBezTo>
                  <a:pt x="92125" y="299009"/>
                  <a:pt x="91211" y="299009"/>
                  <a:pt x="89839" y="299009"/>
                </a:cubicBezTo>
                <a:cubicBezTo>
                  <a:pt x="88468" y="299009"/>
                  <a:pt x="87096" y="299467"/>
                  <a:pt x="85725" y="300381"/>
                </a:cubicBezTo>
                <a:cubicBezTo>
                  <a:pt x="87096" y="300381"/>
                  <a:pt x="88925" y="300609"/>
                  <a:pt x="91211" y="301067"/>
                </a:cubicBezTo>
                <a:cubicBezTo>
                  <a:pt x="93497" y="301524"/>
                  <a:pt x="95326" y="301295"/>
                  <a:pt x="96697" y="300381"/>
                </a:cubicBezTo>
                <a:cubicBezTo>
                  <a:pt x="96697" y="299009"/>
                  <a:pt x="96469" y="298095"/>
                  <a:pt x="96012" y="297638"/>
                </a:cubicBezTo>
                <a:cubicBezTo>
                  <a:pt x="96012" y="297638"/>
                  <a:pt x="95897" y="297523"/>
                  <a:pt x="95669" y="297295"/>
                </a:cubicBezTo>
                <a:cubicBezTo>
                  <a:pt x="95440" y="297066"/>
                  <a:pt x="95326" y="296952"/>
                  <a:pt x="95326" y="296952"/>
                </a:cubicBezTo>
                <a:close/>
                <a:moveTo>
                  <a:pt x="116586" y="294209"/>
                </a:moveTo>
                <a:lnTo>
                  <a:pt x="115900" y="295580"/>
                </a:lnTo>
                <a:lnTo>
                  <a:pt x="116586" y="296266"/>
                </a:lnTo>
                <a:lnTo>
                  <a:pt x="117271" y="294209"/>
                </a:lnTo>
                <a:close/>
                <a:moveTo>
                  <a:pt x="337413" y="279121"/>
                </a:moveTo>
                <a:cubicBezTo>
                  <a:pt x="337413" y="279121"/>
                  <a:pt x="337299" y="279235"/>
                  <a:pt x="337070" y="279464"/>
                </a:cubicBezTo>
                <a:cubicBezTo>
                  <a:pt x="336842" y="279693"/>
                  <a:pt x="336727" y="279807"/>
                  <a:pt x="336727" y="279807"/>
                </a:cubicBezTo>
                <a:cubicBezTo>
                  <a:pt x="336270" y="279807"/>
                  <a:pt x="335813" y="280493"/>
                  <a:pt x="335356" y="281864"/>
                </a:cubicBezTo>
                <a:lnTo>
                  <a:pt x="337413" y="283236"/>
                </a:lnTo>
                <a:cubicBezTo>
                  <a:pt x="338785" y="280950"/>
                  <a:pt x="338785" y="279578"/>
                  <a:pt x="337413" y="279121"/>
                </a:cubicBezTo>
                <a:close/>
                <a:moveTo>
                  <a:pt x="128244" y="278435"/>
                </a:moveTo>
                <a:lnTo>
                  <a:pt x="113842" y="288036"/>
                </a:lnTo>
                <a:cubicBezTo>
                  <a:pt x="112928" y="288036"/>
                  <a:pt x="112471" y="288265"/>
                  <a:pt x="112471" y="288722"/>
                </a:cubicBezTo>
                <a:lnTo>
                  <a:pt x="109728" y="292151"/>
                </a:lnTo>
                <a:cubicBezTo>
                  <a:pt x="109270" y="292608"/>
                  <a:pt x="109042" y="293066"/>
                  <a:pt x="109042" y="293523"/>
                </a:cubicBezTo>
                <a:lnTo>
                  <a:pt x="109728" y="293523"/>
                </a:lnTo>
                <a:cubicBezTo>
                  <a:pt x="111099" y="293523"/>
                  <a:pt x="112814" y="293066"/>
                  <a:pt x="114871" y="292151"/>
                </a:cubicBezTo>
                <a:cubicBezTo>
                  <a:pt x="116929" y="291237"/>
                  <a:pt x="118414" y="290323"/>
                  <a:pt x="119329" y="289408"/>
                </a:cubicBezTo>
                <a:lnTo>
                  <a:pt x="116586" y="288036"/>
                </a:lnTo>
                <a:lnTo>
                  <a:pt x="122758" y="284607"/>
                </a:lnTo>
                <a:cubicBezTo>
                  <a:pt x="125501" y="282779"/>
                  <a:pt x="127330" y="280721"/>
                  <a:pt x="128244" y="278435"/>
                </a:cubicBezTo>
                <a:close/>
                <a:moveTo>
                  <a:pt x="119329" y="277749"/>
                </a:moveTo>
                <a:lnTo>
                  <a:pt x="115900" y="283236"/>
                </a:lnTo>
                <a:cubicBezTo>
                  <a:pt x="118186" y="282779"/>
                  <a:pt x="119786" y="281407"/>
                  <a:pt x="120700" y="279121"/>
                </a:cubicBezTo>
                <a:close/>
                <a:moveTo>
                  <a:pt x="129616" y="270892"/>
                </a:moveTo>
                <a:lnTo>
                  <a:pt x="125501" y="272949"/>
                </a:lnTo>
                <a:lnTo>
                  <a:pt x="121386" y="276378"/>
                </a:lnTo>
                <a:lnTo>
                  <a:pt x="121386" y="277064"/>
                </a:lnTo>
                <a:lnTo>
                  <a:pt x="126187" y="275006"/>
                </a:lnTo>
                <a:cubicBezTo>
                  <a:pt x="128473" y="274092"/>
                  <a:pt x="129616" y="272720"/>
                  <a:pt x="129616" y="270892"/>
                </a:cubicBezTo>
                <a:close/>
                <a:moveTo>
                  <a:pt x="150190" y="268148"/>
                </a:moveTo>
                <a:lnTo>
                  <a:pt x="139903" y="281864"/>
                </a:lnTo>
                <a:cubicBezTo>
                  <a:pt x="137617" y="285065"/>
                  <a:pt x="134188" y="289865"/>
                  <a:pt x="129616" y="296266"/>
                </a:cubicBezTo>
                <a:lnTo>
                  <a:pt x="129616" y="293523"/>
                </a:lnTo>
                <a:lnTo>
                  <a:pt x="124815" y="294895"/>
                </a:lnTo>
                <a:cubicBezTo>
                  <a:pt x="124815" y="295352"/>
                  <a:pt x="124815" y="295923"/>
                  <a:pt x="124815" y="296609"/>
                </a:cubicBezTo>
                <a:cubicBezTo>
                  <a:pt x="124815" y="297295"/>
                  <a:pt x="124587" y="297866"/>
                  <a:pt x="124129" y="298324"/>
                </a:cubicBezTo>
                <a:cubicBezTo>
                  <a:pt x="124129" y="298324"/>
                  <a:pt x="122986" y="299238"/>
                  <a:pt x="120700" y="301067"/>
                </a:cubicBezTo>
                <a:cubicBezTo>
                  <a:pt x="119786" y="302896"/>
                  <a:pt x="117500" y="303581"/>
                  <a:pt x="113842" y="303124"/>
                </a:cubicBezTo>
                <a:cubicBezTo>
                  <a:pt x="114757" y="302667"/>
                  <a:pt x="115443" y="302210"/>
                  <a:pt x="115900" y="301752"/>
                </a:cubicBezTo>
                <a:cubicBezTo>
                  <a:pt x="116357" y="301295"/>
                  <a:pt x="116357" y="300609"/>
                  <a:pt x="115900" y="299695"/>
                </a:cubicBezTo>
                <a:lnTo>
                  <a:pt x="109042" y="302438"/>
                </a:lnTo>
                <a:cubicBezTo>
                  <a:pt x="105841" y="302896"/>
                  <a:pt x="103098" y="303124"/>
                  <a:pt x="100812" y="303124"/>
                </a:cubicBezTo>
                <a:lnTo>
                  <a:pt x="100126" y="304496"/>
                </a:lnTo>
                <a:lnTo>
                  <a:pt x="94640" y="310668"/>
                </a:lnTo>
                <a:cubicBezTo>
                  <a:pt x="90068" y="315697"/>
                  <a:pt x="85725" y="319126"/>
                  <a:pt x="81610" y="320955"/>
                </a:cubicBezTo>
                <a:cubicBezTo>
                  <a:pt x="79324" y="322327"/>
                  <a:pt x="76809" y="323469"/>
                  <a:pt x="74066" y="324384"/>
                </a:cubicBezTo>
                <a:lnTo>
                  <a:pt x="73380" y="325756"/>
                </a:lnTo>
                <a:cubicBezTo>
                  <a:pt x="76581" y="326670"/>
                  <a:pt x="79324" y="327584"/>
                  <a:pt x="81610" y="328499"/>
                </a:cubicBezTo>
                <a:cubicBezTo>
                  <a:pt x="81153" y="327584"/>
                  <a:pt x="80924" y="326441"/>
                  <a:pt x="80924" y="325070"/>
                </a:cubicBezTo>
                <a:lnTo>
                  <a:pt x="84353" y="325070"/>
                </a:lnTo>
                <a:lnTo>
                  <a:pt x="84353" y="324384"/>
                </a:lnTo>
                <a:lnTo>
                  <a:pt x="82981" y="324384"/>
                </a:lnTo>
                <a:lnTo>
                  <a:pt x="83667" y="323698"/>
                </a:lnTo>
                <a:lnTo>
                  <a:pt x="87096" y="325070"/>
                </a:lnTo>
                <a:lnTo>
                  <a:pt x="85039" y="323012"/>
                </a:lnTo>
                <a:lnTo>
                  <a:pt x="85039" y="322327"/>
                </a:lnTo>
                <a:cubicBezTo>
                  <a:pt x="85496" y="322327"/>
                  <a:pt x="86868" y="322555"/>
                  <a:pt x="89154" y="323012"/>
                </a:cubicBezTo>
                <a:lnTo>
                  <a:pt x="89839" y="320269"/>
                </a:lnTo>
                <a:lnTo>
                  <a:pt x="98755" y="318898"/>
                </a:lnTo>
                <a:cubicBezTo>
                  <a:pt x="99212" y="318898"/>
                  <a:pt x="100241" y="319012"/>
                  <a:pt x="101841" y="319240"/>
                </a:cubicBezTo>
                <a:cubicBezTo>
                  <a:pt x="103441" y="319469"/>
                  <a:pt x="104698" y="319126"/>
                  <a:pt x="105613" y="318212"/>
                </a:cubicBezTo>
                <a:lnTo>
                  <a:pt x="100812" y="316154"/>
                </a:lnTo>
                <a:cubicBezTo>
                  <a:pt x="100355" y="315697"/>
                  <a:pt x="99898" y="315583"/>
                  <a:pt x="99441" y="315811"/>
                </a:cubicBezTo>
                <a:cubicBezTo>
                  <a:pt x="98983" y="316040"/>
                  <a:pt x="98298" y="315926"/>
                  <a:pt x="97383" y="315469"/>
                </a:cubicBezTo>
                <a:lnTo>
                  <a:pt x="99441" y="314783"/>
                </a:lnTo>
                <a:lnTo>
                  <a:pt x="96697" y="310668"/>
                </a:lnTo>
                <a:lnTo>
                  <a:pt x="103555" y="310668"/>
                </a:lnTo>
                <a:cubicBezTo>
                  <a:pt x="106299" y="310668"/>
                  <a:pt x="108813" y="310096"/>
                  <a:pt x="111099" y="308953"/>
                </a:cubicBezTo>
                <a:cubicBezTo>
                  <a:pt x="113385" y="307810"/>
                  <a:pt x="115671" y="307010"/>
                  <a:pt x="117957" y="306553"/>
                </a:cubicBezTo>
                <a:cubicBezTo>
                  <a:pt x="122072" y="304267"/>
                  <a:pt x="124587" y="301752"/>
                  <a:pt x="125501" y="299009"/>
                </a:cubicBezTo>
                <a:cubicBezTo>
                  <a:pt x="126873" y="299924"/>
                  <a:pt x="128016" y="299924"/>
                  <a:pt x="128930" y="299009"/>
                </a:cubicBezTo>
                <a:cubicBezTo>
                  <a:pt x="129387" y="298552"/>
                  <a:pt x="130187" y="297981"/>
                  <a:pt x="131330" y="297295"/>
                </a:cubicBezTo>
                <a:cubicBezTo>
                  <a:pt x="132473" y="296609"/>
                  <a:pt x="133502" y="295580"/>
                  <a:pt x="134416" y="294209"/>
                </a:cubicBezTo>
                <a:cubicBezTo>
                  <a:pt x="141274" y="287808"/>
                  <a:pt x="147218" y="280950"/>
                  <a:pt x="152247" y="273635"/>
                </a:cubicBezTo>
                <a:cubicBezTo>
                  <a:pt x="153162" y="272263"/>
                  <a:pt x="153505" y="271234"/>
                  <a:pt x="153276" y="270549"/>
                </a:cubicBezTo>
                <a:cubicBezTo>
                  <a:pt x="153047" y="269863"/>
                  <a:pt x="152019" y="269063"/>
                  <a:pt x="150190" y="268148"/>
                </a:cubicBezTo>
                <a:close/>
                <a:moveTo>
                  <a:pt x="194376" y="263250"/>
                </a:moveTo>
                <a:lnTo>
                  <a:pt x="196138" y="264719"/>
                </a:lnTo>
                <a:cubicBezTo>
                  <a:pt x="195681" y="264262"/>
                  <a:pt x="195110" y="263805"/>
                  <a:pt x="194424" y="263348"/>
                </a:cubicBezTo>
                <a:close/>
                <a:moveTo>
                  <a:pt x="128930" y="261290"/>
                </a:moveTo>
                <a:cubicBezTo>
                  <a:pt x="125730" y="266777"/>
                  <a:pt x="122072" y="270663"/>
                  <a:pt x="117957" y="272949"/>
                </a:cubicBezTo>
                <a:cubicBezTo>
                  <a:pt x="118414" y="272949"/>
                  <a:pt x="118872" y="272949"/>
                  <a:pt x="119329" y="272949"/>
                </a:cubicBezTo>
                <a:cubicBezTo>
                  <a:pt x="121615" y="272949"/>
                  <a:pt x="123444" y="272149"/>
                  <a:pt x="124815" y="270549"/>
                </a:cubicBezTo>
                <a:cubicBezTo>
                  <a:pt x="126187" y="268948"/>
                  <a:pt x="127330" y="267691"/>
                  <a:pt x="128244" y="266777"/>
                </a:cubicBezTo>
                <a:cubicBezTo>
                  <a:pt x="130530" y="265405"/>
                  <a:pt x="130759" y="263576"/>
                  <a:pt x="128930" y="261290"/>
                </a:cubicBezTo>
                <a:close/>
                <a:moveTo>
                  <a:pt x="131673" y="257861"/>
                </a:moveTo>
                <a:lnTo>
                  <a:pt x="129616" y="259233"/>
                </a:lnTo>
                <a:cubicBezTo>
                  <a:pt x="130530" y="259233"/>
                  <a:pt x="131445" y="259004"/>
                  <a:pt x="132359" y="258547"/>
                </a:cubicBezTo>
                <a:cubicBezTo>
                  <a:pt x="132359" y="258547"/>
                  <a:pt x="132245" y="258433"/>
                  <a:pt x="132016" y="258204"/>
                </a:cubicBezTo>
                <a:cubicBezTo>
                  <a:pt x="131788" y="257976"/>
                  <a:pt x="131673" y="257861"/>
                  <a:pt x="131673" y="257861"/>
                </a:cubicBezTo>
                <a:close/>
                <a:moveTo>
                  <a:pt x="353187" y="253747"/>
                </a:moveTo>
                <a:lnTo>
                  <a:pt x="351815" y="254432"/>
                </a:lnTo>
                <a:cubicBezTo>
                  <a:pt x="350443" y="256261"/>
                  <a:pt x="349300" y="257404"/>
                  <a:pt x="348386" y="257861"/>
                </a:cubicBezTo>
                <a:lnTo>
                  <a:pt x="346329" y="260604"/>
                </a:lnTo>
                <a:cubicBezTo>
                  <a:pt x="346329" y="261976"/>
                  <a:pt x="345871" y="263119"/>
                  <a:pt x="344957" y="264033"/>
                </a:cubicBezTo>
                <a:lnTo>
                  <a:pt x="341528" y="268148"/>
                </a:lnTo>
                <a:cubicBezTo>
                  <a:pt x="342900" y="268148"/>
                  <a:pt x="343814" y="268148"/>
                  <a:pt x="344271" y="268148"/>
                </a:cubicBezTo>
                <a:lnTo>
                  <a:pt x="344271" y="268834"/>
                </a:lnTo>
                <a:cubicBezTo>
                  <a:pt x="342442" y="270663"/>
                  <a:pt x="341299" y="272034"/>
                  <a:pt x="340842" y="272949"/>
                </a:cubicBezTo>
                <a:cubicBezTo>
                  <a:pt x="339928" y="272949"/>
                  <a:pt x="339013" y="273406"/>
                  <a:pt x="338099" y="274321"/>
                </a:cubicBezTo>
                <a:cubicBezTo>
                  <a:pt x="337185" y="275235"/>
                  <a:pt x="336499" y="275921"/>
                  <a:pt x="336042" y="276378"/>
                </a:cubicBezTo>
                <a:lnTo>
                  <a:pt x="336727" y="277064"/>
                </a:lnTo>
                <a:lnTo>
                  <a:pt x="338099" y="276378"/>
                </a:lnTo>
                <a:lnTo>
                  <a:pt x="340156" y="277749"/>
                </a:lnTo>
                <a:lnTo>
                  <a:pt x="340156" y="279121"/>
                </a:lnTo>
                <a:cubicBezTo>
                  <a:pt x="339699" y="279578"/>
                  <a:pt x="339471" y="280378"/>
                  <a:pt x="339471" y="281521"/>
                </a:cubicBezTo>
                <a:cubicBezTo>
                  <a:pt x="339471" y="282664"/>
                  <a:pt x="339471" y="283236"/>
                  <a:pt x="339471" y="283236"/>
                </a:cubicBezTo>
                <a:lnTo>
                  <a:pt x="345643" y="272949"/>
                </a:lnTo>
                <a:cubicBezTo>
                  <a:pt x="349300" y="266548"/>
                  <a:pt x="351586" y="262433"/>
                  <a:pt x="352501" y="260604"/>
                </a:cubicBezTo>
                <a:cubicBezTo>
                  <a:pt x="354330" y="258776"/>
                  <a:pt x="354558" y="256490"/>
                  <a:pt x="353187" y="253747"/>
                </a:cubicBezTo>
                <a:close/>
                <a:moveTo>
                  <a:pt x="355244" y="246203"/>
                </a:moveTo>
                <a:cubicBezTo>
                  <a:pt x="355244" y="247574"/>
                  <a:pt x="355015" y="248717"/>
                  <a:pt x="354558" y="249632"/>
                </a:cubicBezTo>
                <a:lnTo>
                  <a:pt x="353187" y="252375"/>
                </a:lnTo>
                <a:lnTo>
                  <a:pt x="356616" y="255118"/>
                </a:lnTo>
                <a:lnTo>
                  <a:pt x="359359" y="249632"/>
                </a:lnTo>
                <a:lnTo>
                  <a:pt x="358673" y="248946"/>
                </a:lnTo>
                <a:lnTo>
                  <a:pt x="357301" y="251003"/>
                </a:lnTo>
                <a:cubicBezTo>
                  <a:pt x="357301" y="250546"/>
                  <a:pt x="357073" y="249860"/>
                  <a:pt x="356616" y="248946"/>
                </a:cubicBezTo>
                <a:cubicBezTo>
                  <a:pt x="356158" y="248031"/>
                  <a:pt x="355701" y="247117"/>
                  <a:pt x="355244" y="246203"/>
                </a:cubicBezTo>
                <a:close/>
                <a:moveTo>
                  <a:pt x="173507" y="181737"/>
                </a:moveTo>
                <a:cubicBezTo>
                  <a:pt x="173050" y="182195"/>
                  <a:pt x="172707" y="182995"/>
                  <a:pt x="172478" y="184138"/>
                </a:cubicBezTo>
                <a:cubicBezTo>
                  <a:pt x="172250" y="185281"/>
                  <a:pt x="171678" y="186309"/>
                  <a:pt x="170764" y="187224"/>
                </a:cubicBezTo>
                <a:cubicBezTo>
                  <a:pt x="170307" y="190881"/>
                  <a:pt x="169392" y="193625"/>
                  <a:pt x="168021" y="195453"/>
                </a:cubicBezTo>
                <a:cubicBezTo>
                  <a:pt x="166649" y="197740"/>
                  <a:pt x="165963" y="200254"/>
                  <a:pt x="165963" y="202997"/>
                </a:cubicBezTo>
                <a:cubicBezTo>
                  <a:pt x="165506" y="204826"/>
                  <a:pt x="163906" y="208027"/>
                  <a:pt x="161163" y="212598"/>
                </a:cubicBezTo>
                <a:cubicBezTo>
                  <a:pt x="160705" y="213513"/>
                  <a:pt x="159562" y="215799"/>
                  <a:pt x="157734" y="219456"/>
                </a:cubicBezTo>
                <a:lnTo>
                  <a:pt x="157734" y="220142"/>
                </a:lnTo>
                <a:cubicBezTo>
                  <a:pt x="158191" y="220142"/>
                  <a:pt x="158534" y="220028"/>
                  <a:pt x="158762" y="219799"/>
                </a:cubicBezTo>
                <a:cubicBezTo>
                  <a:pt x="158991" y="219571"/>
                  <a:pt x="159334" y="219456"/>
                  <a:pt x="159791" y="219456"/>
                </a:cubicBezTo>
                <a:lnTo>
                  <a:pt x="159791" y="221514"/>
                </a:lnTo>
                <a:cubicBezTo>
                  <a:pt x="160248" y="220599"/>
                  <a:pt x="161277" y="218885"/>
                  <a:pt x="162877" y="216370"/>
                </a:cubicBezTo>
                <a:cubicBezTo>
                  <a:pt x="164477" y="213856"/>
                  <a:pt x="165506" y="210998"/>
                  <a:pt x="165963" y="207798"/>
                </a:cubicBezTo>
                <a:cubicBezTo>
                  <a:pt x="168706" y="203226"/>
                  <a:pt x="170078" y="199111"/>
                  <a:pt x="170078" y="195453"/>
                </a:cubicBezTo>
                <a:cubicBezTo>
                  <a:pt x="172364" y="188138"/>
                  <a:pt x="173507" y="183566"/>
                  <a:pt x="173507" y="181737"/>
                </a:cubicBezTo>
                <a:close/>
                <a:moveTo>
                  <a:pt x="179679" y="170765"/>
                </a:moveTo>
                <a:lnTo>
                  <a:pt x="179679" y="172136"/>
                </a:lnTo>
                <a:cubicBezTo>
                  <a:pt x="180594" y="171679"/>
                  <a:pt x="181051" y="171450"/>
                  <a:pt x="181051" y="171450"/>
                </a:cubicBezTo>
                <a:close/>
                <a:moveTo>
                  <a:pt x="421767" y="134417"/>
                </a:moveTo>
                <a:lnTo>
                  <a:pt x="421081" y="135789"/>
                </a:lnTo>
                <a:cubicBezTo>
                  <a:pt x="422910" y="136703"/>
                  <a:pt x="424053" y="137160"/>
                  <a:pt x="424510" y="137160"/>
                </a:cubicBezTo>
                <a:cubicBezTo>
                  <a:pt x="424967" y="138075"/>
                  <a:pt x="425653" y="138075"/>
                  <a:pt x="426567" y="137160"/>
                </a:cubicBezTo>
                <a:cubicBezTo>
                  <a:pt x="427482" y="136246"/>
                  <a:pt x="427253" y="135332"/>
                  <a:pt x="425881" y="134417"/>
                </a:cubicBezTo>
                <a:cubicBezTo>
                  <a:pt x="425424" y="134417"/>
                  <a:pt x="424853" y="134532"/>
                  <a:pt x="424167" y="134760"/>
                </a:cubicBezTo>
                <a:cubicBezTo>
                  <a:pt x="423481" y="134989"/>
                  <a:pt x="422681" y="134874"/>
                  <a:pt x="421767" y="134417"/>
                </a:cubicBezTo>
                <a:close/>
                <a:moveTo>
                  <a:pt x="411480" y="126873"/>
                </a:moveTo>
                <a:lnTo>
                  <a:pt x="411480" y="130302"/>
                </a:lnTo>
                <a:cubicBezTo>
                  <a:pt x="412851" y="133046"/>
                  <a:pt x="414451" y="135103"/>
                  <a:pt x="416280" y="136475"/>
                </a:cubicBezTo>
                <a:cubicBezTo>
                  <a:pt x="418109" y="136475"/>
                  <a:pt x="419023" y="135789"/>
                  <a:pt x="419023" y="134417"/>
                </a:cubicBezTo>
                <a:cubicBezTo>
                  <a:pt x="419023" y="133046"/>
                  <a:pt x="418795" y="132360"/>
                  <a:pt x="418338" y="132360"/>
                </a:cubicBezTo>
                <a:close/>
                <a:moveTo>
                  <a:pt x="396671" y="102953"/>
                </a:moveTo>
                <a:lnTo>
                  <a:pt x="397764" y="105957"/>
                </a:lnTo>
                <a:cubicBezTo>
                  <a:pt x="398678" y="107100"/>
                  <a:pt x="399821" y="107900"/>
                  <a:pt x="401193" y="108357"/>
                </a:cubicBezTo>
                <a:lnTo>
                  <a:pt x="401878" y="108357"/>
                </a:lnTo>
                <a:cubicBezTo>
                  <a:pt x="403250" y="108357"/>
                  <a:pt x="405079" y="108814"/>
                  <a:pt x="407365" y="109728"/>
                </a:cubicBezTo>
                <a:lnTo>
                  <a:pt x="419709" y="111786"/>
                </a:lnTo>
                <a:lnTo>
                  <a:pt x="420395" y="111100"/>
                </a:lnTo>
                <a:cubicBezTo>
                  <a:pt x="415366" y="108357"/>
                  <a:pt x="411251" y="106757"/>
                  <a:pt x="408051" y="106299"/>
                </a:cubicBezTo>
                <a:close/>
                <a:moveTo>
                  <a:pt x="340499" y="29490"/>
                </a:moveTo>
                <a:cubicBezTo>
                  <a:pt x="340042" y="29261"/>
                  <a:pt x="339471" y="29490"/>
                  <a:pt x="338785" y="30176"/>
                </a:cubicBezTo>
                <a:lnTo>
                  <a:pt x="338099" y="31547"/>
                </a:lnTo>
                <a:cubicBezTo>
                  <a:pt x="339013" y="31090"/>
                  <a:pt x="340156" y="31090"/>
                  <a:pt x="341528" y="31547"/>
                </a:cubicBezTo>
                <a:cubicBezTo>
                  <a:pt x="341299" y="30404"/>
                  <a:pt x="340957" y="29718"/>
                  <a:pt x="340499" y="29490"/>
                </a:cubicBezTo>
                <a:close/>
                <a:moveTo>
                  <a:pt x="422452" y="24003"/>
                </a:moveTo>
                <a:cubicBezTo>
                  <a:pt x="422452" y="25375"/>
                  <a:pt x="423138" y="26061"/>
                  <a:pt x="424510" y="26061"/>
                </a:cubicBezTo>
                <a:cubicBezTo>
                  <a:pt x="429082" y="28804"/>
                  <a:pt x="436168" y="32233"/>
                  <a:pt x="445770" y="36348"/>
                </a:cubicBezTo>
                <a:lnTo>
                  <a:pt x="454685" y="41834"/>
                </a:lnTo>
                <a:cubicBezTo>
                  <a:pt x="456057" y="43663"/>
                  <a:pt x="457657" y="43892"/>
                  <a:pt x="459486" y="42520"/>
                </a:cubicBezTo>
                <a:cubicBezTo>
                  <a:pt x="450342" y="35205"/>
                  <a:pt x="437997" y="29033"/>
                  <a:pt x="422452" y="24003"/>
                </a:cubicBezTo>
                <a:close/>
                <a:moveTo>
                  <a:pt x="326440" y="22632"/>
                </a:moveTo>
                <a:lnTo>
                  <a:pt x="326440" y="23318"/>
                </a:lnTo>
                <a:lnTo>
                  <a:pt x="331241" y="24003"/>
                </a:lnTo>
                <a:lnTo>
                  <a:pt x="331241" y="23318"/>
                </a:lnTo>
                <a:cubicBezTo>
                  <a:pt x="329869" y="21946"/>
                  <a:pt x="328269" y="21717"/>
                  <a:pt x="326440" y="22632"/>
                </a:cubicBezTo>
                <a:close/>
                <a:moveTo>
                  <a:pt x="390220" y="15088"/>
                </a:moveTo>
                <a:lnTo>
                  <a:pt x="390220" y="15774"/>
                </a:lnTo>
                <a:cubicBezTo>
                  <a:pt x="391134" y="15774"/>
                  <a:pt x="392049" y="16002"/>
                  <a:pt x="392963" y="16460"/>
                </a:cubicBezTo>
                <a:cubicBezTo>
                  <a:pt x="393420" y="16460"/>
                  <a:pt x="394792" y="16688"/>
                  <a:pt x="397078" y="17145"/>
                </a:cubicBezTo>
                <a:cubicBezTo>
                  <a:pt x="399364" y="17603"/>
                  <a:pt x="400735" y="18517"/>
                  <a:pt x="401193" y="19889"/>
                </a:cubicBezTo>
                <a:lnTo>
                  <a:pt x="403936" y="19203"/>
                </a:lnTo>
                <a:cubicBezTo>
                  <a:pt x="408051" y="20574"/>
                  <a:pt x="411022" y="21489"/>
                  <a:pt x="412851" y="21946"/>
                </a:cubicBezTo>
                <a:cubicBezTo>
                  <a:pt x="415137" y="22860"/>
                  <a:pt x="416737" y="24003"/>
                  <a:pt x="417652" y="25375"/>
                </a:cubicBezTo>
                <a:cubicBezTo>
                  <a:pt x="417652" y="25375"/>
                  <a:pt x="418109" y="25832"/>
                  <a:pt x="419023" y="26747"/>
                </a:cubicBezTo>
                <a:cubicBezTo>
                  <a:pt x="419938" y="23089"/>
                  <a:pt x="419023" y="21260"/>
                  <a:pt x="416280" y="21260"/>
                </a:cubicBezTo>
                <a:lnTo>
                  <a:pt x="408736" y="19203"/>
                </a:lnTo>
                <a:cubicBezTo>
                  <a:pt x="405079" y="17374"/>
                  <a:pt x="399592" y="16002"/>
                  <a:pt x="392277" y="15088"/>
                </a:cubicBezTo>
                <a:cubicBezTo>
                  <a:pt x="391820" y="15088"/>
                  <a:pt x="391477" y="15202"/>
                  <a:pt x="391249" y="15431"/>
                </a:cubicBezTo>
                <a:cubicBezTo>
                  <a:pt x="391020" y="15660"/>
                  <a:pt x="390677" y="15545"/>
                  <a:pt x="390220" y="15088"/>
                </a:cubicBezTo>
                <a:close/>
                <a:moveTo>
                  <a:pt x="389534" y="6173"/>
                </a:moveTo>
                <a:lnTo>
                  <a:pt x="386791" y="6858"/>
                </a:lnTo>
                <a:cubicBezTo>
                  <a:pt x="386791" y="7316"/>
                  <a:pt x="387019" y="7544"/>
                  <a:pt x="387477" y="7544"/>
                </a:cubicBezTo>
                <a:cubicBezTo>
                  <a:pt x="391591" y="9830"/>
                  <a:pt x="395706" y="10973"/>
                  <a:pt x="399821" y="10973"/>
                </a:cubicBezTo>
                <a:cubicBezTo>
                  <a:pt x="401193" y="10973"/>
                  <a:pt x="403479" y="10516"/>
                  <a:pt x="406679" y="9602"/>
                </a:cubicBezTo>
                <a:lnTo>
                  <a:pt x="404622" y="9602"/>
                </a:lnTo>
                <a:cubicBezTo>
                  <a:pt x="401878" y="8230"/>
                  <a:pt x="396849" y="7087"/>
                  <a:pt x="389534" y="6173"/>
                </a:cubicBezTo>
                <a:close/>
                <a:moveTo>
                  <a:pt x="360045" y="0"/>
                </a:moveTo>
                <a:cubicBezTo>
                  <a:pt x="362331" y="0"/>
                  <a:pt x="365988" y="458"/>
                  <a:pt x="371017" y="1372"/>
                </a:cubicBezTo>
                <a:cubicBezTo>
                  <a:pt x="374218" y="2286"/>
                  <a:pt x="378104" y="3087"/>
                  <a:pt x="382676" y="3772"/>
                </a:cubicBezTo>
                <a:cubicBezTo>
                  <a:pt x="387248" y="4458"/>
                  <a:pt x="390677" y="5258"/>
                  <a:pt x="392963" y="6173"/>
                </a:cubicBezTo>
                <a:cubicBezTo>
                  <a:pt x="406679" y="8459"/>
                  <a:pt x="416966" y="10287"/>
                  <a:pt x="423824" y="11659"/>
                </a:cubicBezTo>
                <a:cubicBezTo>
                  <a:pt x="423824" y="11659"/>
                  <a:pt x="423938" y="11773"/>
                  <a:pt x="424167" y="12002"/>
                </a:cubicBezTo>
                <a:cubicBezTo>
                  <a:pt x="424396" y="12231"/>
                  <a:pt x="424510" y="12345"/>
                  <a:pt x="424510" y="12345"/>
                </a:cubicBezTo>
                <a:lnTo>
                  <a:pt x="424510" y="13031"/>
                </a:lnTo>
                <a:lnTo>
                  <a:pt x="421081" y="13031"/>
                </a:lnTo>
                <a:lnTo>
                  <a:pt x="414223" y="10973"/>
                </a:lnTo>
                <a:cubicBezTo>
                  <a:pt x="412851" y="10973"/>
                  <a:pt x="411937" y="11202"/>
                  <a:pt x="411480" y="11659"/>
                </a:cubicBezTo>
                <a:cubicBezTo>
                  <a:pt x="411022" y="11659"/>
                  <a:pt x="410794" y="12116"/>
                  <a:pt x="410794" y="13031"/>
                </a:cubicBezTo>
                <a:lnTo>
                  <a:pt x="411480" y="13716"/>
                </a:lnTo>
                <a:lnTo>
                  <a:pt x="412851" y="13716"/>
                </a:lnTo>
                <a:cubicBezTo>
                  <a:pt x="414680" y="13716"/>
                  <a:pt x="415823" y="14402"/>
                  <a:pt x="416280" y="15774"/>
                </a:cubicBezTo>
                <a:cubicBezTo>
                  <a:pt x="416280" y="16231"/>
                  <a:pt x="416966" y="16688"/>
                  <a:pt x="418338" y="17145"/>
                </a:cubicBezTo>
                <a:cubicBezTo>
                  <a:pt x="420166" y="18060"/>
                  <a:pt x="422224" y="19089"/>
                  <a:pt x="424510" y="20232"/>
                </a:cubicBezTo>
                <a:cubicBezTo>
                  <a:pt x="426796" y="21375"/>
                  <a:pt x="429539" y="22632"/>
                  <a:pt x="432739" y="24003"/>
                </a:cubicBezTo>
                <a:cubicBezTo>
                  <a:pt x="434111" y="24918"/>
                  <a:pt x="435483" y="25604"/>
                  <a:pt x="436854" y="26061"/>
                </a:cubicBezTo>
                <a:cubicBezTo>
                  <a:pt x="438226" y="26518"/>
                  <a:pt x="439597" y="26747"/>
                  <a:pt x="440969" y="26747"/>
                </a:cubicBezTo>
                <a:cubicBezTo>
                  <a:pt x="443712" y="28118"/>
                  <a:pt x="445312" y="29490"/>
                  <a:pt x="445770" y="30861"/>
                </a:cubicBezTo>
                <a:lnTo>
                  <a:pt x="447141" y="32233"/>
                </a:lnTo>
                <a:cubicBezTo>
                  <a:pt x="448056" y="33147"/>
                  <a:pt x="449313" y="33948"/>
                  <a:pt x="450913" y="34633"/>
                </a:cubicBezTo>
                <a:cubicBezTo>
                  <a:pt x="452513" y="35319"/>
                  <a:pt x="453771" y="35891"/>
                  <a:pt x="454685" y="36348"/>
                </a:cubicBezTo>
                <a:cubicBezTo>
                  <a:pt x="456057" y="36805"/>
                  <a:pt x="457885" y="38062"/>
                  <a:pt x="460171" y="40120"/>
                </a:cubicBezTo>
                <a:cubicBezTo>
                  <a:pt x="462457" y="42177"/>
                  <a:pt x="464744" y="43663"/>
                  <a:pt x="467029" y="44577"/>
                </a:cubicBezTo>
                <a:lnTo>
                  <a:pt x="471830" y="48006"/>
                </a:lnTo>
                <a:cubicBezTo>
                  <a:pt x="473659" y="48921"/>
                  <a:pt x="474802" y="49149"/>
                  <a:pt x="475259" y="48692"/>
                </a:cubicBezTo>
                <a:cubicBezTo>
                  <a:pt x="476173" y="47778"/>
                  <a:pt x="477088" y="48235"/>
                  <a:pt x="478002" y="50064"/>
                </a:cubicBezTo>
                <a:lnTo>
                  <a:pt x="488975" y="61722"/>
                </a:lnTo>
                <a:cubicBezTo>
                  <a:pt x="489889" y="63551"/>
                  <a:pt x="490804" y="64923"/>
                  <a:pt x="491718" y="65837"/>
                </a:cubicBezTo>
                <a:lnTo>
                  <a:pt x="491718" y="67895"/>
                </a:lnTo>
                <a:cubicBezTo>
                  <a:pt x="486232" y="63780"/>
                  <a:pt x="481660" y="61037"/>
                  <a:pt x="478002" y="59665"/>
                </a:cubicBezTo>
                <a:lnTo>
                  <a:pt x="479374" y="61722"/>
                </a:lnTo>
                <a:cubicBezTo>
                  <a:pt x="481203" y="64008"/>
                  <a:pt x="483260" y="65609"/>
                  <a:pt x="485546" y="66523"/>
                </a:cubicBezTo>
                <a:cubicBezTo>
                  <a:pt x="492404" y="73381"/>
                  <a:pt x="495833" y="76810"/>
                  <a:pt x="495833" y="76810"/>
                </a:cubicBezTo>
                <a:cubicBezTo>
                  <a:pt x="496747" y="78639"/>
                  <a:pt x="498805" y="80239"/>
                  <a:pt x="502005" y="81611"/>
                </a:cubicBezTo>
                <a:cubicBezTo>
                  <a:pt x="504291" y="81611"/>
                  <a:pt x="505892" y="81839"/>
                  <a:pt x="506806" y="82296"/>
                </a:cubicBezTo>
                <a:cubicBezTo>
                  <a:pt x="509092" y="83211"/>
                  <a:pt x="511378" y="82982"/>
                  <a:pt x="513664" y="81611"/>
                </a:cubicBezTo>
                <a:lnTo>
                  <a:pt x="514350" y="81611"/>
                </a:lnTo>
                <a:cubicBezTo>
                  <a:pt x="515264" y="81611"/>
                  <a:pt x="516293" y="81954"/>
                  <a:pt x="517436" y="82639"/>
                </a:cubicBezTo>
                <a:cubicBezTo>
                  <a:pt x="518579" y="83325"/>
                  <a:pt x="519607" y="83897"/>
                  <a:pt x="520522" y="84354"/>
                </a:cubicBezTo>
                <a:cubicBezTo>
                  <a:pt x="521436" y="84811"/>
                  <a:pt x="522579" y="85725"/>
                  <a:pt x="523951" y="87097"/>
                </a:cubicBezTo>
                <a:cubicBezTo>
                  <a:pt x="523951" y="87097"/>
                  <a:pt x="524865" y="88011"/>
                  <a:pt x="526694" y="89840"/>
                </a:cubicBezTo>
                <a:cubicBezTo>
                  <a:pt x="527151" y="89840"/>
                  <a:pt x="527723" y="90069"/>
                  <a:pt x="528409" y="90526"/>
                </a:cubicBezTo>
                <a:cubicBezTo>
                  <a:pt x="529094" y="90983"/>
                  <a:pt x="529666" y="91440"/>
                  <a:pt x="530123" y="91898"/>
                </a:cubicBezTo>
                <a:lnTo>
                  <a:pt x="529437" y="91898"/>
                </a:lnTo>
                <a:lnTo>
                  <a:pt x="526008" y="92583"/>
                </a:lnTo>
                <a:cubicBezTo>
                  <a:pt x="526465" y="93498"/>
                  <a:pt x="527037" y="94298"/>
                  <a:pt x="527723" y="94984"/>
                </a:cubicBezTo>
                <a:cubicBezTo>
                  <a:pt x="528409" y="95670"/>
                  <a:pt x="529209" y="96241"/>
                  <a:pt x="530123" y="96698"/>
                </a:cubicBezTo>
                <a:cubicBezTo>
                  <a:pt x="530580" y="96698"/>
                  <a:pt x="530809" y="97155"/>
                  <a:pt x="530809" y="98070"/>
                </a:cubicBezTo>
                <a:cubicBezTo>
                  <a:pt x="530352" y="99441"/>
                  <a:pt x="530237" y="100470"/>
                  <a:pt x="530466" y="101156"/>
                </a:cubicBezTo>
                <a:cubicBezTo>
                  <a:pt x="530695" y="101842"/>
                  <a:pt x="531495" y="102413"/>
                  <a:pt x="532866" y="102870"/>
                </a:cubicBezTo>
                <a:cubicBezTo>
                  <a:pt x="535609" y="101042"/>
                  <a:pt x="536752" y="97841"/>
                  <a:pt x="536295" y="93269"/>
                </a:cubicBezTo>
                <a:cubicBezTo>
                  <a:pt x="539038" y="94184"/>
                  <a:pt x="540410" y="95327"/>
                  <a:pt x="540410" y="96698"/>
                </a:cubicBezTo>
                <a:cubicBezTo>
                  <a:pt x="540410" y="98070"/>
                  <a:pt x="539839" y="99670"/>
                  <a:pt x="538696" y="101499"/>
                </a:cubicBezTo>
                <a:cubicBezTo>
                  <a:pt x="537553" y="103328"/>
                  <a:pt x="536524" y="105156"/>
                  <a:pt x="535609" y="106985"/>
                </a:cubicBezTo>
                <a:lnTo>
                  <a:pt x="535609" y="109043"/>
                </a:lnTo>
                <a:lnTo>
                  <a:pt x="538353" y="113843"/>
                </a:lnTo>
                <a:lnTo>
                  <a:pt x="538353" y="114529"/>
                </a:lnTo>
                <a:cubicBezTo>
                  <a:pt x="536981" y="112700"/>
                  <a:pt x="536067" y="111557"/>
                  <a:pt x="535609" y="111100"/>
                </a:cubicBezTo>
                <a:cubicBezTo>
                  <a:pt x="534695" y="109271"/>
                  <a:pt x="533552" y="109043"/>
                  <a:pt x="532180" y="110414"/>
                </a:cubicBezTo>
                <a:lnTo>
                  <a:pt x="530809" y="110414"/>
                </a:lnTo>
                <a:cubicBezTo>
                  <a:pt x="530809" y="110414"/>
                  <a:pt x="530923" y="110529"/>
                  <a:pt x="531152" y="110757"/>
                </a:cubicBezTo>
                <a:cubicBezTo>
                  <a:pt x="531380" y="110986"/>
                  <a:pt x="531495" y="111100"/>
                  <a:pt x="531495" y="111100"/>
                </a:cubicBezTo>
                <a:cubicBezTo>
                  <a:pt x="533781" y="115215"/>
                  <a:pt x="536067" y="118872"/>
                  <a:pt x="538353" y="122073"/>
                </a:cubicBezTo>
                <a:cubicBezTo>
                  <a:pt x="540639" y="125273"/>
                  <a:pt x="542696" y="128245"/>
                  <a:pt x="544525" y="130988"/>
                </a:cubicBezTo>
                <a:cubicBezTo>
                  <a:pt x="546354" y="133274"/>
                  <a:pt x="548297" y="136589"/>
                  <a:pt x="550354" y="140932"/>
                </a:cubicBezTo>
                <a:cubicBezTo>
                  <a:pt x="552412" y="145276"/>
                  <a:pt x="554355" y="148590"/>
                  <a:pt x="556183" y="150876"/>
                </a:cubicBezTo>
                <a:lnTo>
                  <a:pt x="556183" y="152248"/>
                </a:lnTo>
                <a:lnTo>
                  <a:pt x="556869" y="154991"/>
                </a:lnTo>
                <a:lnTo>
                  <a:pt x="558241" y="151562"/>
                </a:lnTo>
                <a:cubicBezTo>
                  <a:pt x="558698" y="150191"/>
                  <a:pt x="558241" y="149048"/>
                  <a:pt x="556869" y="148133"/>
                </a:cubicBezTo>
                <a:cubicBezTo>
                  <a:pt x="555498" y="145847"/>
                  <a:pt x="555040" y="143790"/>
                  <a:pt x="555498" y="141961"/>
                </a:cubicBezTo>
                <a:cubicBezTo>
                  <a:pt x="557326" y="144247"/>
                  <a:pt x="558698" y="146304"/>
                  <a:pt x="559612" y="148133"/>
                </a:cubicBezTo>
                <a:cubicBezTo>
                  <a:pt x="560527" y="149962"/>
                  <a:pt x="560527" y="151791"/>
                  <a:pt x="559612" y="153620"/>
                </a:cubicBezTo>
                <a:lnTo>
                  <a:pt x="559612" y="154991"/>
                </a:lnTo>
                <a:cubicBezTo>
                  <a:pt x="559612" y="158649"/>
                  <a:pt x="560527" y="162078"/>
                  <a:pt x="562356" y="165278"/>
                </a:cubicBezTo>
                <a:cubicBezTo>
                  <a:pt x="562356" y="166193"/>
                  <a:pt x="562699" y="167107"/>
                  <a:pt x="563384" y="168021"/>
                </a:cubicBezTo>
                <a:cubicBezTo>
                  <a:pt x="564070" y="168936"/>
                  <a:pt x="564184" y="170308"/>
                  <a:pt x="563727" y="172136"/>
                </a:cubicBezTo>
                <a:lnTo>
                  <a:pt x="564413" y="174194"/>
                </a:lnTo>
                <a:cubicBezTo>
                  <a:pt x="564870" y="175565"/>
                  <a:pt x="565556" y="176708"/>
                  <a:pt x="566470" y="177623"/>
                </a:cubicBezTo>
                <a:cubicBezTo>
                  <a:pt x="567385" y="178537"/>
                  <a:pt x="568071" y="179451"/>
                  <a:pt x="568528" y="180366"/>
                </a:cubicBezTo>
                <a:lnTo>
                  <a:pt x="562356" y="182423"/>
                </a:lnTo>
                <a:cubicBezTo>
                  <a:pt x="564184" y="187453"/>
                  <a:pt x="566470" y="193167"/>
                  <a:pt x="569214" y="199568"/>
                </a:cubicBezTo>
                <a:cubicBezTo>
                  <a:pt x="570128" y="201854"/>
                  <a:pt x="570128" y="203454"/>
                  <a:pt x="569214" y="204369"/>
                </a:cubicBezTo>
                <a:lnTo>
                  <a:pt x="568528" y="205740"/>
                </a:lnTo>
                <a:lnTo>
                  <a:pt x="567156" y="213970"/>
                </a:lnTo>
                <a:lnTo>
                  <a:pt x="564413" y="213970"/>
                </a:lnTo>
                <a:cubicBezTo>
                  <a:pt x="563041" y="213970"/>
                  <a:pt x="562356" y="215342"/>
                  <a:pt x="562356" y="218085"/>
                </a:cubicBezTo>
                <a:lnTo>
                  <a:pt x="562356" y="219456"/>
                </a:lnTo>
                <a:cubicBezTo>
                  <a:pt x="562356" y="221285"/>
                  <a:pt x="562013" y="222428"/>
                  <a:pt x="561327" y="222886"/>
                </a:cubicBezTo>
                <a:cubicBezTo>
                  <a:pt x="560641" y="223343"/>
                  <a:pt x="559612" y="223800"/>
                  <a:pt x="558241" y="224257"/>
                </a:cubicBezTo>
                <a:cubicBezTo>
                  <a:pt x="557784" y="224257"/>
                  <a:pt x="557441" y="224600"/>
                  <a:pt x="557212" y="225286"/>
                </a:cubicBezTo>
                <a:cubicBezTo>
                  <a:pt x="556984" y="225972"/>
                  <a:pt x="556869" y="226543"/>
                  <a:pt x="556869" y="227000"/>
                </a:cubicBezTo>
                <a:cubicBezTo>
                  <a:pt x="556869" y="229744"/>
                  <a:pt x="557098" y="231801"/>
                  <a:pt x="557555" y="233173"/>
                </a:cubicBezTo>
                <a:cubicBezTo>
                  <a:pt x="558469" y="236373"/>
                  <a:pt x="558927" y="238659"/>
                  <a:pt x="558927" y="240030"/>
                </a:cubicBezTo>
                <a:cubicBezTo>
                  <a:pt x="559384" y="240488"/>
                  <a:pt x="559155" y="241059"/>
                  <a:pt x="558241" y="241745"/>
                </a:cubicBezTo>
                <a:cubicBezTo>
                  <a:pt x="557326" y="242431"/>
                  <a:pt x="556641" y="242774"/>
                  <a:pt x="556183" y="242774"/>
                </a:cubicBezTo>
                <a:cubicBezTo>
                  <a:pt x="553440" y="241402"/>
                  <a:pt x="552069" y="240488"/>
                  <a:pt x="552069" y="240030"/>
                </a:cubicBezTo>
                <a:cubicBezTo>
                  <a:pt x="549783" y="238659"/>
                  <a:pt x="547725" y="238659"/>
                  <a:pt x="545897" y="240030"/>
                </a:cubicBezTo>
                <a:lnTo>
                  <a:pt x="541782" y="242088"/>
                </a:lnTo>
                <a:cubicBezTo>
                  <a:pt x="539496" y="242545"/>
                  <a:pt x="537438" y="242545"/>
                  <a:pt x="535609" y="242088"/>
                </a:cubicBezTo>
                <a:cubicBezTo>
                  <a:pt x="532866" y="240259"/>
                  <a:pt x="529895" y="239345"/>
                  <a:pt x="526694" y="239345"/>
                </a:cubicBezTo>
                <a:cubicBezTo>
                  <a:pt x="524408" y="239345"/>
                  <a:pt x="522808" y="239573"/>
                  <a:pt x="521893" y="240030"/>
                </a:cubicBezTo>
                <a:cubicBezTo>
                  <a:pt x="519150" y="240945"/>
                  <a:pt x="517550" y="240259"/>
                  <a:pt x="517093" y="237973"/>
                </a:cubicBezTo>
                <a:cubicBezTo>
                  <a:pt x="517093" y="237973"/>
                  <a:pt x="516864" y="237516"/>
                  <a:pt x="516407" y="236602"/>
                </a:cubicBezTo>
                <a:cubicBezTo>
                  <a:pt x="515035" y="235230"/>
                  <a:pt x="511378" y="232944"/>
                  <a:pt x="505434" y="229744"/>
                </a:cubicBezTo>
                <a:cubicBezTo>
                  <a:pt x="504063" y="228829"/>
                  <a:pt x="502462" y="228029"/>
                  <a:pt x="500634" y="227343"/>
                </a:cubicBezTo>
                <a:cubicBezTo>
                  <a:pt x="498805" y="226657"/>
                  <a:pt x="496976" y="225629"/>
                  <a:pt x="495147" y="224257"/>
                </a:cubicBezTo>
                <a:cubicBezTo>
                  <a:pt x="492861" y="222428"/>
                  <a:pt x="490347" y="219914"/>
                  <a:pt x="487603" y="216713"/>
                </a:cubicBezTo>
                <a:cubicBezTo>
                  <a:pt x="484403" y="212598"/>
                  <a:pt x="480974" y="210084"/>
                  <a:pt x="477316" y="209169"/>
                </a:cubicBezTo>
                <a:lnTo>
                  <a:pt x="475259" y="208484"/>
                </a:lnTo>
                <a:lnTo>
                  <a:pt x="475945" y="206426"/>
                </a:lnTo>
                <a:cubicBezTo>
                  <a:pt x="475030" y="205512"/>
                  <a:pt x="474116" y="204597"/>
                  <a:pt x="473202" y="203683"/>
                </a:cubicBezTo>
                <a:cubicBezTo>
                  <a:pt x="472287" y="202769"/>
                  <a:pt x="471373" y="201626"/>
                  <a:pt x="470458" y="200254"/>
                </a:cubicBezTo>
                <a:lnTo>
                  <a:pt x="471830" y="200254"/>
                </a:lnTo>
                <a:cubicBezTo>
                  <a:pt x="472744" y="200254"/>
                  <a:pt x="473202" y="199797"/>
                  <a:pt x="473202" y="198882"/>
                </a:cubicBezTo>
                <a:cubicBezTo>
                  <a:pt x="473202" y="198882"/>
                  <a:pt x="472744" y="198425"/>
                  <a:pt x="471830" y="197511"/>
                </a:cubicBezTo>
                <a:cubicBezTo>
                  <a:pt x="471373" y="197511"/>
                  <a:pt x="470344" y="196939"/>
                  <a:pt x="468744" y="195796"/>
                </a:cubicBezTo>
                <a:cubicBezTo>
                  <a:pt x="467144" y="194653"/>
                  <a:pt x="465658" y="193853"/>
                  <a:pt x="464286" y="193396"/>
                </a:cubicBezTo>
                <a:lnTo>
                  <a:pt x="462915" y="193396"/>
                </a:lnTo>
                <a:cubicBezTo>
                  <a:pt x="463372" y="192939"/>
                  <a:pt x="463943" y="192253"/>
                  <a:pt x="464629" y="191339"/>
                </a:cubicBezTo>
                <a:cubicBezTo>
                  <a:pt x="465315" y="190424"/>
                  <a:pt x="465429" y="189281"/>
                  <a:pt x="464972" y="187910"/>
                </a:cubicBezTo>
                <a:cubicBezTo>
                  <a:pt x="464972" y="187910"/>
                  <a:pt x="464972" y="187795"/>
                  <a:pt x="464972" y="187567"/>
                </a:cubicBezTo>
                <a:cubicBezTo>
                  <a:pt x="464972" y="187338"/>
                  <a:pt x="464972" y="187224"/>
                  <a:pt x="464972" y="187224"/>
                </a:cubicBezTo>
                <a:cubicBezTo>
                  <a:pt x="466344" y="185395"/>
                  <a:pt x="466915" y="184138"/>
                  <a:pt x="466687" y="183452"/>
                </a:cubicBezTo>
                <a:cubicBezTo>
                  <a:pt x="466458" y="182766"/>
                  <a:pt x="465429" y="181966"/>
                  <a:pt x="463600" y="181052"/>
                </a:cubicBezTo>
                <a:cubicBezTo>
                  <a:pt x="463600" y="181052"/>
                  <a:pt x="463486" y="180937"/>
                  <a:pt x="463258" y="180709"/>
                </a:cubicBezTo>
                <a:cubicBezTo>
                  <a:pt x="463029" y="180480"/>
                  <a:pt x="462915" y="180366"/>
                  <a:pt x="462915" y="180366"/>
                </a:cubicBezTo>
                <a:cubicBezTo>
                  <a:pt x="462000" y="178537"/>
                  <a:pt x="460743" y="177051"/>
                  <a:pt x="459143" y="175908"/>
                </a:cubicBezTo>
                <a:cubicBezTo>
                  <a:pt x="457543" y="174765"/>
                  <a:pt x="456742" y="173965"/>
                  <a:pt x="456742" y="173508"/>
                </a:cubicBezTo>
                <a:cubicBezTo>
                  <a:pt x="455828" y="173051"/>
                  <a:pt x="454914" y="172479"/>
                  <a:pt x="453999" y="171793"/>
                </a:cubicBezTo>
                <a:cubicBezTo>
                  <a:pt x="453085" y="171108"/>
                  <a:pt x="451942" y="170308"/>
                  <a:pt x="450570" y="169393"/>
                </a:cubicBezTo>
                <a:lnTo>
                  <a:pt x="451256" y="167336"/>
                </a:lnTo>
                <a:cubicBezTo>
                  <a:pt x="451256" y="166879"/>
                  <a:pt x="451485" y="165278"/>
                  <a:pt x="451942" y="162535"/>
                </a:cubicBezTo>
                <a:cubicBezTo>
                  <a:pt x="451027" y="162535"/>
                  <a:pt x="449313" y="162078"/>
                  <a:pt x="446798" y="161163"/>
                </a:cubicBezTo>
                <a:cubicBezTo>
                  <a:pt x="444284" y="160249"/>
                  <a:pt x="442569" y="158877"/>
                  <a:pt x="441655" y="157049"/>
                </a:cubicBezTo>
                <a:cubicBezTo>
                  <a:pt x="441655" y="157049"/>
                  <a:pt x="442341" y="156363"/>
                  <a:pt x="443712" y="154991"/>
                </a:cubicBezTo>
                <a:cubicBezTo>
                  <a:pt x="444169" y="154534"/>
                  <a:pt x="444398" y="154077"/>
                  <a:pt x="444398" y="153620"/>
                </a:cubicBezTo>
                <a:cubicBezTo>
                  <a:pt x="444398" y="153162"/>
                  <a:pt x="444169" y="152705"/>
                  <a:pt x="443712" y="152248"/>
                </a:cubicBezTo>
                <a:cubicBezTo>
                  <a:pt x="441426" y="149962"/>
                  <a:pt x="440283" y="148819"/>
                  <a:pt x="440283" y="148819"/>
                </a:cubicBezTo>
                <a:lnTo>
                  <a:pt x="428625" y="141961"/>
                </a:lnTo>
                <a:lnTo>
                  <a:pt x="428625" y="142647"/>
                </a:lnTo>
                <a:cubicBezTo>
                  <a:pt x="429996" y="145390"/>
                  <a:pt x="430911" y="148590"/>
                  <a:pt x="431368" y="152248"/>
                </a:cubicBezTo>
                <a:cubicBezTo>
                  <a:pt x="431825" y="153162"/>
                  <a:pt x="432397" y="154191"/>
                  <a:pt x="433082" y="155334"/>
                </a:cubicBezTo>
                <a:cubicBezTo>
                  <a:pt x="433768" y="156477"/>
                  <a:pt x="434340" y="157506"/>
                  <a:pt x="434797" y="158420"/>
                </a:cubicBezTo>
                <a:lnTo>
                  <a:pt x="440283" y="165278"/>
                </a:lnTo>
                <a:lnTo>
                  <a:pt x="437540" y="165964"/>
                </a:lnTo>
                <a:cubicBezTo>
                  <a:pt x="437540" y="166879"/>
                  <a:pt x="437311" y="167564"/>
                  <a:pt x="436854" y="168021"/>
                </a:cubicBezTo>
                <a:lnTo>
                  <a:pt x="436168" y="171450"/>
                </a:lnTo>
                <a:cubicBezTo>
                  <a:pt x="436168" y="173279"/>
                  <a:pt x="437311" y="174651"/>
                  <a:pt x="439597" y="175565"/>
                </a:cubicBezTo>
                <a:cubicBezTo>
                  <a:pt x="440512" y="176480"/>
                  <a:pt x="440969" y="176937"/>
                  <a:pt x="440969" y="176937"/>
                </a:cubicBezTo>
                <a:cubicBezTo>
                  <a:pt x="441883" y="180137"/>
                  <a:pt x="443712" y="181966"/>
                  <a:pt x="446455" y="182423"/>
                </a:cubicBezTo>
                <a:cubicBezTo>
                  <a:pt x="447370" y="182880"/>
                  <a:pt x="448056" y="183795"/>
                  <a:pt x="448513" y="185166"/>
                </a:cubicBezTo>
                <a:cubicBezTo>
                  <a:pt x="448970" y="186538"/>
                  <a:pt x="449199" y="187224"/>
                  <a:pt x="449199" y="187224"/>
                </a:cubicBezTo>
                <a:cubicBezTo>
                  <a:pt x="449656" y="187681"/>
                  <a:pt x="449427" y="188367"/>
                  <a:pt x="448513" y="189281"/>
                </a:cubicBezTo>
                <a:cubicBezTo>
                  <a:pt x="447598" y="190196"/>
                  <a:pt x="446684" y="190881"/>
                  <a:pt x="445770" y="191339"/>
                </a:cubicBezTo>
                <a:cubicBezTo>
                  <a:pt x="445312" y="191796"/>
                  <a:pt x="444398" y="192024"/>
                  <a:pt x="443026" y="192024"/>
                </a:cubicBezTo>
                <a:cubicBezTo>
                  <a:pt x="443026" y="192482"/>
                  <a:pt x="443141" y="193053"/>
                  <a:pt x="443369" y="193739"/>
                </a:cubicBezTo>
                <a:cubicBezTo>
                  <a:pt x="443598" y="194425"/>
                  <a:pt x="443026" y="194768"/>
                  <a:pt x="441655" y="194768"/>
                </a:cubicBezTo>
                <a:lnTo>
                  <a:pt x="445770" y="200940"/>
                </a:lnTo>
                <a:lnTo>
                  <a:pt x="441655" y="200940"/>
                </a:lnTo>
                <a:lnTo>
                  <a:pt x="443026" y="202997"/>
                </a:lnTo>
                <a:cubicBezTo>
                  <a:pt x="444398" y="206198"/>
                  <a:pt x="444169" y="208484"/>
                  <a:pt x="442341" y="209855"/>
                </a:cubicBezTo>
                <a:lnTo>
                  <a:pt x="437540" y="212598"/>
                </a:lnTo>
                <a:cubicBezTo>
                  <a:pt x="437997" y="213513"/>
                  <a:pt x="438912" y="214770"/>
                  <a:pt x="440283" y="216370"/>
                </a:cubicBezTo>
                <a:cubicBezTo>
                  <a:pt x="441655" y="217971"/>
                  <a:pt x="442569" y="219456"/>
                  <a:pt x="443026" y="220828"/>
                </a:cubicBezTo>
                <a:lnTo>
                  <a:pt x="440969" y="220828"/>
                </a:lnTo>
                <a:cubicBezTo>
                  <a:pt x="437311" y="220828"/>
                  <a:pt x="434568" y="221514"/>
                  <a:pt x="432739" y="222886"/>
                </a:cubicBezTo>
                <a:cubicBezTo>
                  <a:pt x="428625" y="226086"/>
                  <a:pt x="423367" y="229058"/>
                  <a:pt x="416966" y="231801"/>
                </a:cubicBezTo>
                <a:lnTo>
                  <a:pt x="412851" y="235230"/>
                </a:lnTo>
                <a:lnTo>
                  <a:pt x="411480" y="237973"/>
                </a:lnTo>
                <a:lnTo>
                  <a:pt x="406679" y="235230"/>
                </a:lnTo>
                <a:cubicBezTo>
                  <a:pt x="405765" y="234316"/>
                  <a:pt x="403707" y="233401"/>
                  <a:pt x="400507" y="232487"/>
                </a:cubicBezTo>
                <a:cubicBezTo>
                  <a:pt x="399592" y="232487"/>
                  <a:pt x="398678" y="232372"/>
                  <a:pt x="397764" y="232144"/>
                </a:cubicBezTo>
                <a:cubicBezTo>
                  <a:pt x="396849" y="231915"/>
                  <a:pt x="396163" y="231572"/>
                  <a:pt x="395706" y="231115"/>
                </a:cubicBezTo>
                <a:cubicBezTo>
                  <a:pt x="394792" y="230201"/>
                  <a:pt x="394335" y="230429"/>
                  <a:pt x="394335" y="231801"/>
                </a:cubicBezTo>
                <a:lnTo>
                  <a:pt x="390220" y="235916"/>
                </a:lnTo>
                <a:cubicBezTo>
                  <a:pt x="390220" y="234544"/>
                  <a:pt x="389991" y="233401"/>
                  <a:pt x="389534" y="232487"/>
                </a:cubicBezTo>
                <a:cubicBezTo>
                  <a:pt x="388620" y="234316"/>
                  <a:pt x="387019" y="236830"/>
                  <a:pt x="384733" y="240030"/>
                </a:cubicBezTo>
                <a:cubicBezTo>
                  <a:pt x="384733" y="240030"/>
                  <a:pt x="384619" y="239916"/>
                  <a:pt x="384391" y="239688"/>
                </a:cubicBezTo>
                <a:cubicBezTo>
                  <a:pt x="384162" y="239459"/>
                  <a:pt x="384048" y="239345"/>
                  <a:pt x="384048" y="239345"/>
                </a:cubicBezTo>
                <a:cubicBezTo>
                  <a:pt x="384962" y="237059"/>
                  <a:pt x="385876" y="235230"/>
                  <a:pt x="386791" y="233858"/>
                </a:cubicBezTo>
                <a:cubicBezTo>
                  <a:pt x="383133" y="237516"/>
                  <a:pt x="378333" y="243459"/>
                  <a:pt x="372389" y="251689"/>
                </a:cubicBezTo>
                <a:lnTo>
                  <a:pt x="371703" y="247574"/>
                </a:lnTo>
                <a:lnTo>
                  <a:pt x="366903" y="256490"/>
                </a:lnTo>
                <a:lnTo>
                  <a:pt x="366903" y="253747"/>
                </a:lnTo>
                <a:cubicBezTo>
                  <a:pt x="366445" y="254204"/>
                  <a:pt x="366103" y="254661"/>
                  <a:pt x="365874" y="255118"/>
                </a:cubicBezTo>
                <a:cubicBezTo>
                  <a:pt x="365645" y="255575"/>
                  <a:pt x="365531" y="256032"/>
                  <a:pt x="365531" y="256490"/>
                </a:cubicBezTo>
                <a:lnTo>
                  <a:pt x="353187" y="272949"/>
                </a:lnTo>
                <a:cubicBezTo>
                  <a:pt x="352729" y="272949"/>
                  <a:pt x="352501" y="273178"/>
                  <a:pt x="352501" y="273635"/>
                </a:cubicBezTo>
                <a:cubicBezTo>
                  <a:pt x="352501" y="274092"/>
                  <a:pt x="352044" y="274549"/>
                  <a:pt x="351129" y="275006"/>
                </a:cubicBezTo>
                <a:cubicBezTo>
                  <a:pt x="348843" y="277292"/>
                  <a:pt x="345643" y="281636"/>
                  <a:pt x="341528" y="288036"/>
                </a:cubicBezTo>
                <a:lnTo>
                  <a:pt x="341528" y="291466"/>
                </a:lnTo>
                <a:cubicBezTo>
                  <a:pt x="341528" y="291923"/>
                  <a:pt x="341414" y="291923"/>
                  <a:pt x="341185" y="291466"/>
                </a:cubicBezTo>
                <a:cubicBezTo>
                  <a:pt x="340957" y="291008"/>
                  <a:pt x="340385" y="290780"/>
                  <a:pt x="339471" y="290780"/>
                </a:cubicBezTo>
                <a:cubicBezTo>
                  <a:pt x="340842" y="292608"/>
                  <a:pt x="342671" y="293980"/>
                  <a:pt x="344957" y="294895"/>
                </a:cubicBezTo>
                <a:lnTo>
                  <a:pt x="355930" y="301752"/>
                </a:lnTo>
                <a:lnTo>
                  <a:pt x="357301" y="305181"/>
                </a:lnTo>
                <a:lnTo>
                  <a:pt x="381304" y="320269"/>
                </a:lnTo>
                <a:cubicBezTo>
                  <a:pt x="383590" y="321183"/>
                  <a:pt x="385191" y="322784"/>
                  <a:pt x="386105" y="325070"/>
                </a:cubicBezTo>
                <a:cubicBezTo>
                  <a:pt x="387019" y="327356"/>
                  <a:pt x="388162" y="329184"/>
                  <a:pt x="389534" y="330556"/>
                </a:cubicBezTo>
                <a:cubicBezTo>
                  <a:pt x="390906" y="330556"/>
                  <a:pt x="392392" y="331128"/>
                  <a:pt x="393992" y="332271"/>
                </a:cubicBezTo>
                <a:cubicBezTo>
                  <a:pt x="395592" y="333414"/>
                  <a:pt x="396392" y="334671"/>
                  <a:pt x="396392" y="336042"/>
                </a:cubicBezTo>
                <a:cubicBezTo>
                  <a:pt x="408279" y="341529"/>
                  <a:pt x="422452" y="349987"/>
                  <a:pt x="438912" y="361417"/>
                </a:cubicBezTo>
                <a:cubicBezTo>
                  <a:pt x="452628" y="371018"/>
                  <a:pt x="463600" y="378333"/>
                  <a:pt x="471830" y="383363"/>
                </a:cubicBezTo>
                <a:cubicBezTo>
                  <a:pt x="475030" y="383363"/>
                  <a:pt x="477431" y="384048"/>
                  <a:pt x="479031" y="385420"/>
                </a:cubicBezTo>
                <a:cubicBezTo>
                  <a:pt x="480631" y="386792"/>
                  <a:pt x="481888" y="387935"/>
                  <a:pt x="482803" y="388849"/>
                </a:cubicBezTo>
                <a:lnTo>
                  <a:pt x="478002" y="388849"/>
                </a:lnTo>
                <a:cubicBezTo>
                  <a:pt x="488061" y="392507"/>
                  <a:pt x="495147" y="395479"/>
                  <a:pt x="499262" y="397765"/>
                </a:cubicBezTo>
                <a:lnTo>
                  <a:pt x="536981" y="415595"/>
                </a:lnTo>
                <a:cubicBezTo>
                  <a:pt x="541553" y="417881"/>
                  <a:pt x="544982" y="419024"/>
                  <a:pt x="547268" y="419024"/>
                </a:cubicBezTo>
                <a:lnTo>
                  <a:pt x="550697" y="419024"/>
                </a:lnTo>
                <a:cubicBezTo>
                  <a:pt x="553440" y="419024"/>
                  <a:pt x="555726" y="419253"/>
                  <a:pt x="557555" y="419710"/>
                </a:cubicBezTo>
                <a:cubicBezTo>
                  <a:pt x="558012" y="420167"/>
                  <a:pt x="559498" y="420853"/>
                  <a:pt x="562013" y="421767"/>
                </a:cubicBezTo>
                <a:cubicBezTo>
                  <a:pt x="564527" y="422682"/>
                  <a:pt x="566242" y="423368"/>
                  <a:pt x="567156" y="423825"/>
                </a:cubicBezTo>
                <a:lnTo>
                  <a:pt x="579501" y="426568"/>
                </a:lnTo>
                <a:cubicBezTo>
                  <a:pt x="583615" y="428397"/>
                  <a:pt x="586130" y="429997"/>
                  <a:pt x="587045" y="431369"/>
                </a:cubicBezTo>
                <a:lnTo>
                  <a:pt x="592531" y="434112"/>
                </a:lnTo>
                <a:lnTo>
                  <a:pt x="592531" y="435389"/>
                </a:lnTo>
                <a:lnTo>
                  <a:pt x="580186" y="429311"/>
                </a:lnTo>
                <a:lnTo>
                  <a:pt x="592531" y="435483"/>
                </a:lnTo>
                <a:lnTo>
                  <a:pt x="592531" y="435389"/>
                </a:lnTo>
                <a:lnTo>
                  <a:pt x="624763" y="451257"/>
                </a:lnTo>
                <a:cubicBezTo>
                  <a:pt x="633450" y="455372"/>
                  <a:pt x="646709" y="461773"/>
                  <a:pt x="664540" y="470459"/>
                </a:cubicBezTo>
                <a:lnTo>
                  <a:pt x="664540" y="471831"/>
                </a:lnTo>
                <a:lnTo>
                  <a:pt x="626821" y="457429"/>
                </a:lnTo>
                <a:cubicBezTo>
                  <a:pt x="626364" y="458344"/>
                  <a:pt x="625106" y="458458"/>
                  <a:pt x="623049" y="457772"/>
                </a:cubicBezTo>
                <a:cubicBezTo>
                  <a:pt x="620991" y="457086"/>
                  <a:pt x="619506" y="457429"/>
                  <a:pt x="618591" y="458801"/>
                </a:cubicBezTo>
                <a:cubicBezTo>
                  <a:pt x="619963" y="459258"/>
                  <a:pt x="624535" y="461087"/>
                  <a:pt x="632307" y="464287"/>
                </a:cubicBezTo>
                <a:cubicBezTo>
                  <a:pt x="638708" y="465659"/>
                  <a:pt x="643966" y="467487"/>
                  <a:pt x="648081" y="469773"/>
                </a:cubicBezTo>
                <a:cubicBezTo>
                  <a:pt x="646252" y="469316"/>
                  <a:pt x="642594" y="468288"/>
                  <a:pt x="637108" y="466687"/>
                </a:cubicBezTo>
                <a:cubicBezTo>
                  <a:pt x="631621" y="465087"/>
                  <a:pt x="626592" y="464287"/>
                  <a:pt x="622020" y="464287"/>
                </a:cubicBezTo>
                <a:cubicBezTo>
                  <a:pt x="618363" y="462915"/>
                  <a:pt x="613905" y="461773"/>
                  <a:pt x="608647" y="460858"/>
                </a:cubicBezTo>
                <a:cubicBezTo>
                  <a:pt x="603389" y="459944"/>
                  <a:pt x="599389" y="459258"/>
                  <a:pt x="596646" y="458801"/>
                </a:cubicBezTo>
                <a:cubicBezTo>
                  <a:pt x="596646" y="458801"/>
                  <a:pt x="596646" y="459029"/>
                  <a:pt x="596646" y="459486"/>
                </a:cubicBezTo>
                <a:cubicBezTo>
                  <a:pt x="596646" y="459944"/>
                  <a:pt x="596874" y="460172"/>
                  <a:pt x="597331" y="460172"/>
                </a:cubicBezTo>
                <a:cubicBezTo>
                  <a:pt x="602818" y="460629"/>
                  <a:pt x="608647" y="462115"/>
                  <a:pt x="614819" y="464630"/>
                </a:cubicBezTo>
                <a:cubicBezTo>
                  <a:pt x="620991" y="467145"/>
                  <a:pt x="626135" y="468859"/>
                  <a:pt x="630250" y="469773"/>
                </a:cubicBezTo>
                <a:cubicBezTo>
                  <a:pt x="630250" y="470688"/>
                  <a:pt x="630821" y="471145"/>
                  <a:pt x="631964" y="471145"/>
                </a:cubicBezTo>
                <a:cubicBezTo>
                  <a:pt x="633107" y="471145"/>
                  <a:pt x="634593" y="470917"/>
                  <a:pt x="636422" y="470459"/>
                </a:cubicBezTo>
                <a:cubicBezTo>
                  <a:pt x="639165" y="470459"/>
                  <a:pt x="640994" y="472517"/>
                  <a:pt x="641908" y="476631"/>
                </a:cubicBezTo>
                <a:cubicBezTo>
                  <a:pt x="642823" y="476174"/>
                  <a:pt x="643966" y="476060"/>
                  <a:pt x="645337" y="476289"/>
                </a:cubicBezTo>
                <a:cubicBezTo>
                  <a:pt x="646709" y="476517"/>
                  <a:pt x="647852" y="476631"/>
                  <a:pt x="648766" y="476631"/>
                </a:cubicBezTo>
                <a:lnTo>
                  <a:pt x="654253" y="479375"/>
                </a:lnTo>
                <a:lnTo>
                  <a:pt x="654939" y="482118"/>
                </a:lnTo>
                <a:lnTo>
                  <a:pt x="653567" y="482118"/>
                </a:lnTo>
                <a:lnTo>
                  <a:pt x="641223" y="480746"/>
                </a:lnTo>
                <a:lnTo>
                  <a:pt x="629564" y="478689"/>
                </a:lnTo>
                <a:lnTo>
                  <a:pt x="627507" y="480746"/>
                </a:lnTo>
                <a:cubicBezTo>
                  <a:pt x="629335" y="482118"/>
                  <a:pt x="631621" y="482804"/>
                  <a:pt x="634365" y="482804"/>
                </a:cubicBezTo>
                <a:cubicBezTo>
                  <a:pt x="637108" y="482804"/>
                  <a:pt x="639165" y="482804"/>
                  <a:pt x="640537" y="482804"/>
                </a:cubicBezTo>
                <a:cubicBezTo>
                  <a:pt x="641908" y="483261"/>
                  <a:pt x="644195" y="483490"/>
                  <a:pt x="647395" y="483490"/>
                </a:cubicBezTo>
                <a:cubicBezTo>
                  <a:pt x="650595" y="483490"/>
                  <a:pt x="653110" y="484404"/>
                  <a:pt x="654939" y="486233"/>
                </a:cubicBezTo>
                <a:cubicBezTo>
                  <a:pt x="652195" y="486233"/>
                  <a:pt x="648538" y="485547"/>
                  <a:pt x="643966" y="484175"/>
                </a:cubicBezTo>
                <a:cubicBezTo>
                  <a:pt x="646709" y="486004"/>
                  <a:pt x="651053" y="487604"/>
                  <a:pt x="656996" y="488976"/>
                </a:cubicBezTo>
                <a:cubicBezTo>
                  <a:pt x="658368" y="489433"/>
                  <a:pt x="660196" y="490119"/>
                  <a:pt x="662482" y="491033"/>
                </a:cubicBezTo>
                <a:cubicBezTo>
                  <a:pt x="664768" y="491948"/>
                  <a:pt x="666826" y="492633"/>
                  <a:pt x="668655" y="493091"/>
                </a:cubicBezTo>
                <a:cubicBezTo>
                  <a:pt x="668655" y="493548"/>
                  <a:pt x="667969" y="493662"/>
                  <a:pt x="666597" y="493434"/>
                </a:cubicBezTo>
                <a:cubicBezTo>
                  <a:pt x="665226" y="493205"/>
                  <a:pt x="664311" y="493091"/>
                  <a:pt x="663854" y="493091"/>
                </a:cubicBezTo>
                <a:lnTo>
                  <a:pt x="650138" y="489662"/>
                </a:lnTo>
                <a:lnTo>
                  <a:pt x="644652" y="491033"/>
                </a:lnTo>
                <a:cubicBezTo>
                  <a:pt x="642823" y="491033"/>
                  <a:pt x="640765" y="490348"/>
                  <a:pt x="638479" y="488976"/>
                </a:cubicBezTo>
                <a:cubicBezTo>
                  <a:pt x="636651" y="488976"/>
                  <a:pt x="635279" y="489319"/>
                  <a:pt x="634365" y="490005"/>
                </a:cubicBezTo>
                <a:cubicBezTo>
                  <a:pt x="633450" y="490690"/>
                  <a:pt x="632764" y="491948"/>
                  <a:pt x="632307" y="493777"/>
                </a:cubicBezTo>
                <a:cubicBezTo>
                  <a:pt x="633679" y="494691"/>
                  <a:pt x="636651" y="495148"/>
                  <a:pt x="641223" y="495148"/>
                </a:cubicBezTo>
                <a:lnTo>
                  <a:pt x="641908" y="496520"/>
                </a:lnTo>
                <a:lnTo>
                  <a:pt x="627507" y="496520"/>
                </a:lnTo>
                <a:lnTo>
                  <a:pt x="627507" y="497891"/>
                </a:lnTo>
                <a:lnTo>
                  <a:pt x="612419" y="495834"/>
                </a:lnTo>
                <a:cubicBezTo>
                  <a:pt x="611047" y="494919"/>
                  <a:pt x="609447" y="494462"/>
                  <a:pt x="607618" y="494462"/>
                </a:cubicBezTo>
                <a:cubicBezTo>
                  <a:pt x="606247" y="494462"/>
                  <a:pt x="604189" y="494919"/>
                  <a:pt x="601446" y="495834"/>
                </a:cubicBezTo>
                <a:cubicBezTo>
                  <a:pt x="598703" y="496748"/>
                  <a:pt x="596417" y="497206"/>
                  <a:pt x="594588" y="497206"/>
                </a:cubicBezTo>
                <a:cubicBezTo>
                  <a:pt x="593674" y="497206"/>
                  <a:pt x="592645" y="497548"/>
                  <a:pt x="591502" y="498234"/>
                </a:cubicBezTo>
                <a:cubicBezTo>
                  <a:pt x="590359" y="498920"/>
                  <a:pt x="589330" y="499034"/>
                  <a:pt x="588416" y="498577"/>
                </a:cubicBezTo>
                <a:cubicBezTo>
                  <a:pt x="577443" y="496748"/>
                  <a:pt x="569899" y="496062"/>
                  <a:pt x="565785" y="496520"/>
                </a:cubicBezTo>
                <a:lnTo>
                  <a:pt x="565785" y="498577"/>
                </a:lnTo>
                <a:lnTo>
                  <a:pt x="566470" y="500635"/>
                </a:lnTo>
                <a:cubicBezTo>
                  <a:pt x="570128" y="501092"/>
                  <a:pt x="575614" y="501320"/>
                  <a:pt x="582930" y="501320"/>
                </a:cubicBezTo>
                <a:lnTo>
                  <a:pt x="591845" y="501320"/>
                </a:lnTo>
                <a:lnTo>
                  <a:pt x="562356" y="503378"/>
                </a:lnTo>
                <a:cubicBezTo>
                  <a:pt x="562356" y="503378"/>
                  <a:pt x="562013" y="503492"/>
                  <a:pt x="561327" y="503721"/>
                </a:cubicBezTo>
                <a:cubicBezTo>
                  <a:pt x="560641" y="503949"/>
                  <a:pt x="560298" y="503835"/>
                  <a:pt x="560298" y="503378"/>
                </a:cubicBezTo>
                <a:cubicBezTo>
                  <a:pt x="558012" y="502463"/>
                  <a:pt x="556641" y="502006"/>
                  <a:pt x="556183" y="502006"/>
                </a:cubicBezTo>
                <a:cubicBezTo>
                  <a:pt x="555269" y="502006"/>
                  <a:pt x="554240" y="502235"/>
                  <a:pt x="553097" y="502692"/>
                </a:cubicBezTo>
                <a:cubicBezTo>
                  <a:pt x="551954" y="503149"/>
                  <a:pt x="550468" y="503606"/>
                  <a:pt x="548640" y="504063"/>
                </a:cubicBezTo>
                <a:lnTo>
                  <a:pt x="543839" y="504749"/>
                </a:lnTo>
                <a:cubicBezTo>
                  <a:pt x="544296" y="505206"/>
                  <a:pt x="545897" y="505892"/>
                  <a:pt x="548640" y="506807"/>
                </a:cubicBezTo>
                <a:lnTo>
                  <a:pt x="547268" y="508178"/>
                </a:lnTo>
                <a:cubicBezTo>
                  <a:pt x="548182" y="507721"/>
                  <a:pt x="548754" y="507607"/>
                  <a:pt x="548983" y="507835"/>
                </a:cubicBezTo>
                <a:cubicBezTo>
                  <a:pt x="549211" y="508064"/>
                  <a:pt x="549325" y="508635"/>
                  <a:pt x="549325" y="509550"/>
                </a:cubicBezTo>
                <a:cubicBezTo>
                  <a:pt x="549325" y="509093"/>
                  <a:pt x="548868" y="508750"/>
                  <a:pt x="547954" y="508521"/>
                </a:cubicBezTo>
                <a:cubicBezTo>
                  <a:pt x="547039" y="508293"/>
                  <a:pt x="545668" y="508864"/>
                  <a:pt x="543839" y="510236"/>
                </a:cubicBezTo>
                <a:cubicBezTo>
                  <a:pt x="545668" y="511150"/>
                  <a:pt x="547497" y="512293"/>
                  <a:pt x="549325" y="513665"/>
                </a:cubicBezTo>
                <a:cubicBezTo>
                  <a:pt x="551154" y="515036"/>
                  <a:pt x="552754" y="515722"/>
                  <a:pt x="554126" y="515722"/>
                </a:cubicBezTo>
                <a:cubicBezTo>
                  <a:pt x="554126" y="516179"/>
                  <a:pt x="553669" y="516522"/>
                  <a:pt x="552754" y="516751"/>
                </a:cubicBezTo>
                <a:cubicBezTo>
                  <a:pt x="551840" y="516979"/>
                  <a:pt x="551154" y="517551"/>
                  <a:pt x="550697" y="518465"/>
                </a:cubicBezTo>
                <a:lnTo>
                  <a:pt x="549325" y="518465"/>
                </a:lnTo>
                <a:cubicBezTo>
                  <a:pt x="547039" y="518465"/>
                  <a:pt x="545668" y="519151"/>
                  <a:pt x="545211" y="520523"/>
                </a:cubicBezTo>
                <a:cubicBezTo>
                  <a:pt x="545211" y="520523"/>
                  <a:pt x="544296" y="521208"/>
                  <a:pt x="542467" y="522580"/>
                </a:cubicBezTo>
                <a:cubicBezTo>
                  <a:pt x="541553" y="522123"/>
                  <a:pt x="539724" y="522009"/>
                  <a:pt x="536981" y="522237"/>
                </a:cubicBezTo>
                <a:cubicBezTo>
                  <a:pt x="534238" y="522466"/>
                  <a:pt x="532638" y="522580"/>
                  <a:pt x="532180" y="522580"/>
                </a:cubicBezTo>
                <a:cubicBezTo>
                  <a:pt x="528980" y="522580"/>
                  <a:pt x="526923" y="522809"/>
                  <a:pt x="526008" y="523266"/>
                </a:cubicBezTo>
                <a:cubicBezTo>
                  <a:pt x="518693" y="528295"/>
                  <a:pt x="511835" y="530352"/>
                  <a:pt x="505434" y="529438"/>
                </a:cubicBezTo>
                <a:lnTo>
                  <a:pt x="501319" y="530810"/>
                </a:lnTo>
                <a:cubicBezTo>
                  <a:pt x="498576" y="531724"/>
                  <a:pt x="496976" y="532181"/>
                  <a:pt x="496519" y="532181"/>
                </a:cubicBezTo>
                <a:cubicBezTo>
                  <a:pt x="495147" y="532181"/>
                  <a:pt x="492861" y="531496"/>
                  <a:pt x="489661" y="530124"/>
                </a:cubicBezTo>
                <a:lnTo>
                  <a:pt x="487603" y="530124"/>
                </a:lnTo>
                <a:cubicBezTo>
                  <a:pt x="484860" y="530124"/>
                  <a:pt x="483031" y="530352"/>
                  <a:pt x="482117" y="530810"/>
                </a:cubicBezTo>
                <a:cubicBezTo>
                  <a:pt x="481660" y="530810"/>
                  <a:pt x="481088" y="531038"/>
                  <a:pt x="480403" y="531496"/>
                </a:cubicBezTo>
                <a:cubicBezTo>
                  <a:pt x="479717" y="531953"/>
                  <a:pt x="479145" y="531724"/>
                  <a:pt x="478688" y="530810"/>
                </a:cubicBezTo>
                <a:cubicBezTo>
                  <a:pt x="477316" y="529895"/>
                  <a:pt x="476288" y="529438"/>
                  <a:pt x="475602" y="529438"/>
                </a:cubicBezTo>
                <a:cubicBezTo>
                  <a:pt x="474916" y="529438"/>
                  <a:pt x="473887" y="530352"/>
                  <a:pt x="472516" y="532181"/>
                </a:cubicBezTo>
                <a:lnTo>
                  <a:pt x="466344" y="532181"/>
                </a:lnTo>
                <a:cubicBezTo>
                  <a:pt x="465429" y="531267"/>
                  <a:pt x="464058" y="530810"/>
                  <a:pt x="462229" y="530810"/>
                </a:cubicBezTo>
                <a:cubicBezTo>
                  <a:pt x="460400" y="530810"/>
                  <a:pt x="459028" y="530810"/>
                  <a:pt x="458114" y="530810"/>
                </a:cubicBezTo>
                <a:lnTo>
                  <a:pt x="443026" y="528752"/>
                </a:lnTo>
                <a:lnTo>
                  <a:pt x="431368" y="519151"/>
                </a:lnTo>
                <a:cubicBezTo>
                  <a:pt x="430453" y="520523"/>
                  <a:pt x="429539" y="520294"/>
                  <a:pt x="428625" y="518465"/>
                </a:cubicBezTo>
                <a:cubicBezTo>
                  <a:pt x="427710" y="518008"/>
                  <a:pt x="427139" y="517437"/>
                  <a:pt x="426910" y="516751"/>
                </a:cubicBezTo>
                <a:cubicBezTo>
                  <a:pt x="426682" y="516065"/>
                  <a:pt x="426567" y="515951"/>
                  <a:pt x="426567" y="516408"/>
                </a:cubicBezTo>
                <a:cubicBezTo>
                  <a:pt x="424738" y="515036"/>
                  <a:pt x="423367" y="514236"/>
                  <a:pt x="422452" y="514008"/>
                </a:cubicBezTo>
                <a:cubicBezTo>
                  <a:pt x="421538" y="513779"/>
                  <a:pt x="420166" y="513665"/>
                  <a:pt x="418338" y="513665"/>
                </a:cubicBezTo>
                <a:lnTo>
                  <a:pt x="414909" y="505435"/>
                </a:lnTo>
                <a:cubicBezTo>
                  <a:pt x="411708" y="506350"/>
                  <a:pt x="409651" y="506350"/>
                  <a:pt x="408736" y="505435"/>
                </a:cubicBezTo>
                <a:cubicBezTo>
                  <a:pt x="408736" y="504521"/>
                  <a:pt x="408279" y="504063"/>
                  <a:pt x="407365" y="504063"/>
                </a:cubicBezTo>
                <a:lnTo>
                  <a:pt x="406679" y="504063"/>
                </a:lnTo>
                <a:cubicBezTo>
                  <a:pt x="404393" y="504063"/>
                  <a:pt x="402450" y="503035"/>
                  <a:pt x="400850" y="500977"/>
                </a:cubicBezTo>
                <a:cubicBezTo>
                  <a:pt x="399250" y="498920"/>
                  <a:pt x="398221" y="497434"/>
                  <a:pt x="397764" y="496520"/>
                </a:cubicBezTo>
                <a:cubicBezTo>
                  <a:pt x="395478" y="494691"/>
                  <a:pt x="393877" y="492176"/>
                  <a:pt x="392963" y="488976"/>
                </a:cubicBezTo>
                <a:cubicBezTo>
                  <a:pt x="392506" y="488519"/>
                  <a:pt x="391934" y="488176"/>
                  <a:pt x="391249" y="487947"/>
                </a:cubicBezTo>
                <a:cubicBezTo>
                  <a:pt x="390563" y="487719"/>
                  <a:pt x="389991" y="486919"/>
                  <a:pt x="389534" y="485547"/>
                </a:cubicBezTo>
                <a:cubicBezTo>
                  <a:pt x="380390" y="480975"/>
                  <a:pt x="372618" y="473888"/>
                  <a:pt x="366217" y="464287"/>
                </a:cubicBezTo>
                <a:cubicBezTo>
                  <a:pt x="359359" y="457429"/>
                  <a:pt x="353872" y="449885"/>
                  <a:pt x="349758" y="441656"/>
                </a:cubicBezTo>
                <a:cubicBezTo>
                  <a:pt x="346557" y="439370"/>
                  <a:pt x="344386" y="436969"/>
                  <a:pt x="343243" y="434455"/>
                </a:cubicBezTo>
                <a:cubicBezTo>
                  <a:pt x="342100" y="431940"/>
                  <a:pt x="341299" y="430226"/>
                  <a:pt x="340842" y="429311"/>
                </a:cubicBezTo>
                <a:cubicBezTo>
                  <a:pt x="339471" y="427483"/>
                  <a:pt x="337413" y="424625"/>
                  <a:pt x="334670" y="420739"/>
                </a:cubicBezTo>
                <a:cubicBezTo>
                  <a:pt x="331927" y="416853"/>
                  <a:pt x="329412" y="414452"/>
                  <a:pt x="327126" y="413538"/>
                </a:cubicBezTo>
                <a:lnTo>
                  <a:pt x="319582" y="402565"/>
                </a:lnTo>
                <a:lnTo>
                  <a:pt x="307238" y="393650"/>
                </a:lnTo>
                <a:lnTo>
                  <a:pt x="288721" y="378562"/>
                </a:lnTo>
                <a:lnTo>
                  <a:pt x="288721" y="381991"/>
                </a:lnTo>
                <a:lnTo>
                  <a:pt x="285292" y="379934"/>
                </a:lnTo>
                <a:lnTo>
                  <a:pt x="283921" y="379934"/>
                </a:lnTo>
                <a:cubicBezTo>
                  <a:pt x="283921" y="381305"/>
                  <a:pt x="284149" y="382220"/>
                  <a:pt x="284607" y="382677"/>
                </a:cubicBezTo>
                <a:cubicBezTo>
                  <a:pt x="285064" y="383591"/>
                  <a:pt x="285750" y="384277"/>
                  <a:pt x="286664" y="384734"/>
                </a:cubicBezTo>
                <a:cubicBezTo>
                  <a:pt x="288950" y="387477"/>
                  <a:pt x="291236" y="389763"/>
                  <a:pt x="293522" y="391592"/>
                </a:cubicBezTo>
                <a:lnTo>
                  <a:pt x="294894" y="393650"/>
                </a:lnTo>
                <a:cubicBezTo>
                  <a:pt x="294894" y="394107"/>
                  <a:pt x="294665" y="394335"/>
                  <a:pt x="294208" y="394335"/>
                </a:cubicBezTo>
                <a:lnTo>
                  <a:pt x="281178" y="383363"/>
                </a:lnTo>
                <a:cubicBezTo>
                  <a:pt x="280720" y="385192"/>
                  <a:pt x="279577" y="387020"/>
                  <a:pt x="277749" y="388849"/>
                </a:cubicBezTo>
                <a:cubicBezTo>
                  <a:pt x="275920" y="390678"/>
                  <a:pt x="274777" y="392735"/>
                  <a:pt x="274320" y="395021"/>
                </a:cubicBezTo>
                <a:lnTo>
                  <a:pt x="268833" y="398450"/>
                </a:lnTo>
                <a:cubicBezTo>
                  <a:pt x="269290" y="398908"/>
                  <a:pt x="269862" y="399022"/>
                  <a:pt x="270548" y="398793"/>
                </a:cubicBezTo>
                <a:cubicBezTo>
                  <a:pt x="271234" y="398565"/>
                  <a:pt x="271805" y="398450"/>
                  <a:pt x="272262" y="398450"/>
                </a:cubicBezTo>
                <a:lnTo>
                  <a:pt x="270205" y="399822"/>
                </a:lnTo>
                <a:cubicBezTo>
                  <a:pt x="269748" y="402108"/>
                  <a:pt x="268490" y="404508"/>
                  <a:pt x="266433" y="407023"/>
                </a:cubicBezTo>
                <a:cubicBezTo>
                  <a:pt x="264376" y="409537"/>
                  <a:pt x="262890" y="411709"/>
                  <a:pt x="261975" y="413538"/>
                </a:cubicBezTo>
                <a:cubicBezTo>
                  <a:pt x="257403" y="418110"/>
                  <a:pt x="253517" y="424511"/>
                  <a:pt x="250317" y="432740"/>
                </a:cubicBezTo>
                <a:cubicBezTo>
                  <a:pt x="249402" y="433655"/>
                  <a:pt x="248488" y="435941"/>
                  <a:pt x="247573" y="439598"/>
                </a:cubicBezTo>
                <a:cubicBezTo>
                  <a:pt x="247573" y="440056"/>
                  <a:pt x="247573" y="440398"/>
                  <a:pt x="247573" y="440627"/>
                </a:cubicBezTo>
                <a:cubicBezTo>
                  <a:pt x="247573" y="440856"/>
                  <a:pt x="247345" y="440970"/>
                  <a:pt x="246888" y="440970"/>
                </a:cubicBezTo>
                <a:cubicBezTo>
                  <a:pt x="245973" y="442342"/>
                  <a:pt x="245402" y="444056"/>
                  <a:pt x="245173" y="446113"/>
                </a:cubicBezTo>
                <a:cubicBezTo>
                  <a:pt x="244945" y="448171"/>
                  <a:pt x="244373" y="450114"/>
                  <a:pt x="243459" y="451943"/>
                </a:cubicBezTo>
                <a:cubicBezTo>
                  <a:pt x="243459" y="451943"/>
                  <a:pt x="244830" y="450571"/>
                  <a:pt x="247573" y="447828"/>
                </a:cubicBezTo>
                <a:lnTo>
                  <a:pt x="247573" y="448514"/>
                </a:lnTo>
                <a:lnTo>
                  <a:pt x="242773" y="458801"/>
                </a:lnTo>
                <a:cubicBezTo>
                  <a:pt x="242773" y="458344"/>
                  <a:pt x="242544" y="458115"/>
                  <a:pt x="242087" y="458115"/>
                </a:cubicBezTo>
                <a:cubicBezTo>
                  <a:pt x="242544" y="457658"/>
                  <a:pt x="242773" y="456972"/>
                  <a:pt x="242773" y="456058"/>
                </a:cubicBezTo>
                <a:cubicBezTo>
                  <a:pt x="240944" y="456058"/>
                  <a:pt x="240030" y="456972"/>
                  <a:pt x="240030" y="458801"/>
                </a:cubicBezTo>
                <a:cubicBezTo>
                  <a:pt x="240030" y="459715"/>
                  <a:pt x="239115" y="461087"/>
                  <a:pt x="237286" y="462915"/>
                </a:cubicBezTo>
                <a:cubicBezTo>
                  <a:pt x="236372" y="463830"/>
                  <a:pt x="235686" y="464744"/>
                  <a:pt x="235229" y="465659"/>
                </a:cubicBezTo>
                <a:cubicBezTo>
                  <a:pt x="237058" y="464744"/>
                  <a:pt x="238201" y="464287"/>
                  <a:pt x="238658" y="464287"/>
                </a:cubicBezTo>
                <a:lnTo>
                  <a:pt x="238658" y="465659"/>
                </a:lnTo>
                <a:cubicBezTo>
                  <a:pt x="237286" y="467945"/>
                  <a:pt x="236258" y="470002"/>
                  <a:pt x="235572" y="471831"/>
                </a:cubicBezTo>
                <a:cubicBezTo>
                  <a:pt x="234886" y="473660"/>
                  <a:pt x="234086" y="475488"/>
                  <a:pt x="233172" y="477317"/>
                </a:cubicBezTo>
                <a:lnTo>
                  <a:pt x="230428" y="484175"/>
                </a:lnTo>
                <a:cubicBezTo>
                  <a:pt x="229514" y="487376"/>
                  <a:pt x="226771" y="490576"/>
                  <a:pt x="222199" y="493777"/>
                </a:cubicBezTo>
                <a:lnTo>
                  <a:pt x="215409" y="494394"/>
                </a:lnTo>
                <a:lnTo>
                  <a:pt x="218084" y="491719"/>
                </a:lnTo>
                <a:cubicBezTo>
                  <a:pt x="216712" y="491262"/>
                  <a:pt x="215798" y="491148"/>
                  <a:pt x="215341" y="491376"/>
                </a:cubicBezTo>
                <a:lnTo>
                  <a:pt x="215341" y="494400"/>
                </a:lnTo>
                <a:lnTo>
                  <a:pt x="214655" y="494462"/>
                </a:lnTo>
                <a:lnTo>
                  <a:pt x="212598" y="500635"/>
                </a:lnTo>
                <a:cubicBezTo>
                  <a:pt x="212140" y="500177"/>
                  <a:pt x="211912" y="499720"/>
                  <a:pt x="211912" y="499263"/>
                </a:cubicBezTo>
                <a:cubicBezTo>
                  <a:pt x="210540" y="499720"/>
                  <a:pt x="209626" y="500177"/>
                  <a:pt x="209169" y="500635"/>
                </a:cubicBezTo>
                <a:cubicBezTo>
                  <a:pt x="207797" y="502463"/>
                  <a:pt x="206197" y="503149"/>
                  <a:pt x="204368" y="502692"/>
                </a:cubicBezTo>
                <a:lnTo>
                  <a:pt x="206425" y="499263"/>
                </a:lnTo>
                <a:cubicBezTo>
                  <a:pt x="206883" y="499263"/>
                  <a:pt x="207111" y="498806"/>
                  <a:pt x="207111" y="497891"/>
                </a:cubicBezTo>
                <a:cubicBezTo>
                  <a:pt x="206197" y="496977"/>
                  <a:pt x="205511" y="496748"/>
                  <a:pt x="205054" y="497206"/>
                </a:cubicBezTo>
                <a:cubicBezTo>
                  <a:pt x="204597" y="497206"/>
                  <a:pt x="204025" y="497434"/>
                  <a:pt x="203339" y="497891"/>
                </a:cubicBezTo>
                <a:cubicBezTo>
                  <a:pt x="202654" y="498348"/>
                  <a:pt x="202311" y="498806"/>
                  <a:pt x="202311" y="499263"/>
                </a:cubicBezTo>
                <a:cubicBezTo>
                  <a:pt x="201853" y="500635"/>
                  <a:pt x="200253" y="501777"/>
                  <a:pt x="197510" y="502692"/>
                </a:cubicBezTo>
                <a:lnTo>
                  <a:pt x="194767" y="503378"/>
                </a:lnTo>
                <a:cubicBezTo>
                  <a:pt x="194767" y="502921"/>
                  <a:pt x="195910" y="501777"/>
                  <a:pt x="198196" y="499949"/>
                </a:cubicBezTo>
                <a:cubicBezTo>
                  <a:pt x="196367" y="499492"/>
                  <a:pt x="194881" y="499377"/>
                  <a:pt x="193738" y="499606"/>
                </a:cubicBezTo>
                <a:cubicBezTo>
                  <a:pt x="192595" y="499834"/>
                  <a:pt x="191795" y="500635"/>
                  <a:pt x="191338" y="502006"/>
                </a:cubicBezTo>
                <a:cubicBezTo>
                  <a:pt x="190881" y="502463"/>
                  <a:pt x="190423" y="502692"/>
                  <a:pt x="189966" y="502692"/>
                </a:cubicBezTo>
                <a:cubicBezTo>
                  <a:pt x="188595" y="501320"/>
                  <a:pt x="186766" y="500863"/>
                  <a:pt x="184480" y="501320"/>
                </a:cubicBezTo>
                <a:cubicBezTo>
                  <a:pt x="181737" y="502692"/>
                  <a:pt x="178422" y="503492"/>
                  <a:pt x="174536" y="503721"/>
                </a:cubicBezTo>
                <a:cubicBezTo>
                  <a:pt x="170650" y="503949"/>
                  <a:pt x="167335" y="504521"/>
                  <a:pt x="164592" y="505435"/>
                </a:cubicBezTo>
                <a:lnTo>
                  <a:pt x="140589" y="510921"/>
                </a:lnTo>
                <a:cubicBezTo>
                  <a:pt x="139674" y="511836"/>
                  <a:pt x="138531" y="511836"/>
                  <a:pt x="137160" y="510921"/>
                </a:cubicBezTo>
                <a:cubicBezTo>
                  <a:pt x="136245" y="510464"/>
                  <a:pt x="135102" y="510693"/>
                  <a:pt x="133731" y="511607"/>
                </a:cubicBezTo>
                <a:cubicBezTo>
                  <a:pt x="130530" y="513436"/>
                  <a:pt x="127558" y="514350"/>
                  <a:pt x="124815" y="514350"/>
                </a:cubicBezTo>
                <a:cubicBezTo>
                  <a:pt x="125272" y="514350"/>
                  <a:pt x="125958" y="513893"/>
                  <a:pt x="126873" y="512979"/>
                </a:cubicBezTo>
                <a:lnTo>
                  <a:pt x="126873" y="512293"/>
                </a:lnTo>
                <a:lnTo>
                  <a:pt x="104241" y="515722"/>
                </a:lnTo>
                <a:cubicBezTo>
                  <a:pt x="104241" y="516179"/>
                  <a:pt x="103898" y="516294"/>
                  <a:pt x="103213" y="516065"/>
                </a:cubicBezTo>
                <a:cubicBezTo>
                  <a:pt x="102527" y="515836"/>
                  <a:pt x="101955" y="515722"/>
                  <a:pt x="101498" y="515722"/>
                </a:cubicBezTo>
                <a:cubicBezTo>
                  <a:pt x="99212" y="517094"/>
                  <a:pt x="96240" y="517779"/>
                  <a:pt x="92583" y="517779"/>
                </a:cubicBezTo>
                <a:lnTo>
                  <a:pt x="91897" y="517779"/>
                </a:lnTo>
                <a:cubicBezTo>
                  <a:pt x="91440" y="519151"/>
                  <a:pt x="90525" y="519608"/>
                  <a:pt x="89154" y="519151"/>
                </a:cubicBezTo>
                <a:cubicBezTo>
                  <a:pt x="87325" y="517322"/>
                  <a:pt x="85496" y="517094"/>
                  <a:pt x="83667" y="518465"/>
                </a:cubicBezTo>
                <a:lnTo>
                  <a:pt x="85039" y="519151"/>
                </a:lnTo>
                <a:lnTo>
                  <a:pt x="83667" y="519151"/>
                </a:lnTo>
                <a:lnTo>
                  <a:pt x="81610" y="518465"/>
                </a:lnTo>
                <a:lnTo>
                  <a:pt x="79552" y="518465"/>
                </a:lnTo>
                <a:cubicBezTo>
                  <a:pt x="78638" y="518923"/>
                  <a:pt x="77266" y="518923"/>
                  <a:pt x="75438" y="518465"/>
                </a:cubicBezTo>
                <a:cubicBezTo>
                  <a:pt x="74980" y="518923"/>
                  <a:pt x="74295" y="519151"/>
                  <a:pt x="73380" y="519151"/>
                </a:cubicBezTo>
                <a:cubicBezTo>
                  <a:pt x="72466" y="519151"/>
                  <a:pt x="71780" y="519151"/>
                  <a:pt x="71323" y="519151"/>
                </a:cubicBezTo>
                <a:lnTo>
                  <a:pt x="61722" y="517779"/>
                </a:lnTo>
                <a:cubicBezTo>
                  <a:pt x="62636" y="517322"/>
                  <a:pt x="62865" y="516751"/>
                  <a:pt x="62407" y="516065"/>
                </a:cubicBezTo>
                <a:cubicBezTo>
                  <a:pt x="61950" y="515379"/>
                  <a:pt x="60807" y="514579"/>
                  <a:pt x="58978" y="513665"/>
                </a:cubicBezTo>
                <a:lnTo>
                  <a:pt x="61036" y="513665"/>
                </a:lnTo>
                <a:cubicBezTo>
                  <a:pt x="61950" y="513665"/>
                  <a:pt x="62636" y="513893"/>
                  <a:pt x="63093" y="514350"/>
                </a:cubicBezTo>
                <a:cubicBezTo>
                  <a:pt x="66751" y="515265"/>
                  <a:pt x="70408" y="515722"/>
                  <a:pt x="74066" y="515722"/>
                </a:cubicBezTo>
                <a:cubicBezTo>
                  <a:pt x="76809" y="515722"/>
                  <a:pt x="78867" y="515494"/>
                  <a:pt x="80238" y="515036"/>
                </a:cubicBezTo>
                <a:cubicBezTo>
                  <a:pt x="81153" y="515494"/>
                  <a:pt x="82524" y="515722"/>
                  <a:pt x="84353" y="515722"/>
                </a:cubicBezTo>
                <a:lnTo>
                  <a:pt x="89154" y="515036"/>
                </a:lnTo>
                <a:cubicBezTo>
                  <a:pt x="89611" y="514579"/>
                  <a:pt x="90525" y="514350"/>
                  <a:pt x="91897" y="514350"/>
                </a:cubicBezTo>
                <a:lnTo>
                  <a:pt x="98069" y="514350"/>
                </a:lnTo>
                <a:cubicBezTo>
                  <a:pt x="98069" y="512522"/>
                  <a:pt x="98298" y="511264"/>
                  <a:pt x="98755" y="510579"/>
                </a:cubicBezTo>
                <a:cubicBezTo>
                  <a:pt x="99212" y="509893"/>
                  <a:pt x="100126" y="509550"/>
                  <a:pt x="101498" y="509550"/>
                </a:cubicBezTo>
                <a:cubicBezTo>
                  <a:pt x="112014" y="509093"/>
                  <a:pt x="119557" y="508407"/>
                  <a:pt x="124129" y="507492"/>
                </a:cubicBezTo>
                <a:cubicBezTo>
                  <a:pt x="126415" y="507492"/>
                  <a:pt x="128244" y="507264"/>
                  <a:pt x="129616" y="506807"/>
                </a:cubicBezTo>
                <a:cubicBezTo>
                  <a:pt x="128701" y="505435"/>
                  <a:pt x="127101" y="504749"/>
                  <a:pt x="124815" y="504749"/>
                </a:cubicBezTo>
                <a:cubicBezTo>
                  <a:pt x="121158" y="504749"/>
                  <a:pt x="119100" y="505664"/>
                  <a:pt x="118643" y="507492"/>
                </a:cubicBezTo>
                <a:cubicBezTo>
                  <a:pt x="118186" y="507492"/>
                  <a:pt x="117386" y="507378"/>
                  <a:pt x="116243" y="507150"/>
                </a:cubicBezTo>
                <a:cubicBezTo>
                  <a:pt x="115100" y="506921"/>
                  <a:pt x="114528" y="507035"/>
                  <a:pt x="114528" y="507492"/>
                </a:cubicBezTo>
                <a:cubicBezTo>
                  <a:pt x="110871" y="507492"/>
                  <a:pt x="105384" y="508178"/>
                  <a:pt x="98069" y="509550"/>
                </a:cubicBezTo>
                <a:cubicBezTo>
                  <a:pt x="97612" y="509550"/>
                  <a:pt x="97269" y="509779"/>
                  <a:pt x="97040" y="510236"/>
                </a:cubicBezTo>
                <a:cubicBezTo>
                  <a:pt x="96812" y="510693"/>
                  <a:pt x="96469" y="510921"/>
                  <a:pt x="96012" y="510921"/>
                </a:cubicBezTo>
                <a:lnTo>
                  <a:pt x="96012" y="511607"/>
                </a:lnTo>
                <a:lnTo>
                  <a:pt x="95326" y="511607"/>
                </a:lnTo>
                <a:cubicBezTo>
                  <a:pt x="94411" y="510236"/>
                  <a:pt x="93040" y="510007"/>
                  <a:pt x="91211" y="510921"/>
                </a:cubicBezTo>
                <a:lnTo>
                  <a:pt x="86577" y="511385"/>
                </a:lnTo>
                <a:lnTo>
                  <a:pt x="88468" y="508864"/>
                </a:lnTo>
                <a:cubicBezTo>
                  <a:pt x="88468" y="508407"/>
                  <a:pt x="88925" y="508178"/>
                  <a:pt x="89839" y="508178"/>
                </a:cubicBezTo>
                <a:lnTo>
                  <a:pt x="92583" y="508178"/>
                </a:lnTo>
                <a:cubicBezTo>
                  <a:pt x="96240" y="508178"/>
                  <a:pt x="100126" y="507492"/>
                  <a:pt x="104241" y="506121"/>
                </a:cubicBezTo>
                <a:lnTo>
                  <a:pt x="106299" y="506121"/>
                </a:lnTo>
                <a:cubicBezTo>
                  <a:pt x="111785" y="506121"/>
                  <a:pt x="115671" y="505435"/>
                  <a:pt x="117957" y="504063"/>
                </a:cubicBezTo>
                <a:cubicBezTo>
                  <a:pt x="122072" y="502235"/>
                  <a:pt x="128930" y="500863"/>
                  <a:pt x="138531" y="499949"/>
                </a:cubicBezTo>
                <a:lnTo>
                  <a:pt x="141960" y="498577"/>
                </a:lnTo>
                <a:lnTo>
                  <a:pt x="148132" y="496520"/>
                </a:lnTo>
                <a:cubicBezTo>
                  <a:pt x="149047" y="496062"/>
                  <a:pt x="150418" y="495605"/>
                  <a:pt x="152247" y="495148"/>
                </a:cubicBezTo>
                <a:cubicBezTo>
                  <a:pt x="154076" y="494691"/>
                  <a:pt x="155448" y="494234"/>
                  <a:pt x="156362" y="493777"/>
                </a:cubicBezTo>
                <a:cubicBezTo>
                  <a:pt x="155448" y="492405"/>
                  <a:pt x="154076" y="491719"/>
                  <a:pt x="152247" y="491719"/>
                </a:cubicBezTo>
                <a:cubicBezTo>
                  <a:pt x="148590" y="492176"/>
                  <a:pt x="144018" y="492748"/>
                  <a:pt x="138531" y="493434"/>
                </a:cubicBezTo>
                <a:cubicBezTo>
                  <a:pt x="133045" y="494119"/>
                  <a:pt x="128473" y="494462"/>
                  <a:pt x="124815" y="494462"/>
                </a:cubicBezTo>
                <a:cubicBezTo>
                  <a:pt x="123901" y="494462"/>
                  <a:pt x="122872" y="494348"/>
                  <a:pt x="121729" y="494119"/>
                </a:cubicBezTo>
                <a:cubicBezTo>
                  <a:pt x="120586" y="493891"/>
                  <a:pt x="119557" y="494005"/>
                  <a:pt x="118643" y="494462"/>
                </a:cubicBezTo>
                <a:cubicBezTo>
                  <a:pt x="118643" y="492633"/>
                  <a:pt x="119100" y="491490"/>
                  <a:pt x="120015" y="491033"/>
                </a:cubicBezTo>
                <a:lnTo>
                  <a:pt x="163906" y="482118"/>
                </a:lnTo>
                <a:lnTo>
                  <a:pt x="165963" y="481432"/>
                </a:lnTo>
                <a:cubicBezTo>
                  <a:pt x="164592" y="480975"/>
                  <a:pt x="162763" y="480746"/>
                  <a:pt x="160477" y="480746"/>
                </a:cubicBezTo>
                <a:cubicBezTo>
                  <a:pt x="158191" y="480746"/>
                  <a:pt x="156591" y="480746"/>
                  <a:pt x="155676" y="480746"/>
                </a:cubicBezTo>
                <a:lnTo>
                  <a:pt x="154305" y="481432"/>
                </a:lnTo>
                <a:cubicBezTo>
                  <a:pt x="151561" y="480518"/>
                  <a:pt x="149961" y="480060"/>
                  <a:pt x="149504" y="480060"/>
                </a:cubicBezTo>
                <a:cubicBezTo>
                  <a:pt x="147218" y="480060"/>
                  <a:pt x="144475" y="480518"/>
                  <a:pt x="141274" y="481432"/>
                </a:cubicBezTo>
                <a:cubicBezTo>
                  <a:pt x="140360" y="482346"/>
                  <a:pt x="139446" y="482918"/>
                  <a:pt x="138531" y="483147"/>
                </a:cubicBezTo>
                <a:cubicBezTo>
                  <a:pt x="137617" y="483375"/>
                  <a:pt x="136702" y="483718"/>
                  <a:pt x="135788" y="484175"/>
                </a:cubicBezTo>
                <a:cubicBezTo>
                  <a:pt x="133502" y="484633"/>
                  <a:pt x="131445" y="484861"/>
                  <a:pt x="129616" y="484861"/>
                </a:cubicBezTo>
                <a:cubicBezTo>
                  <a:pt x="126415" y="484861"/>
                  <a:pt x="121386" y="484633"/>
                  <a:pt x="114528" y="484175"/>
                </a:cubicBezTo>
                <a:cubicBezTo>
                  <a:pt x="107670" y="483261"/>
                  <a:pt x="102412" y="483032"/>
                  <a:pt x="98755" y="483490"/>
                </a:cubicBezTo>
                <a:cubicBezTo>
                  <a:pt x="94183" y="483032"/>
                  <a:pt x="88696" y="481661"/>
                  <a:pt x="82296" y="479375"/>
                </a:cubicBezTo>
                <a:cubicBezTo>
                  <a:pt x="79095" y="479375"/>
                  <a:pt x="76352" y="478689"/>
                  <a:pt x="74066" y="477317"/>
                </a:cubicBezTo>
                <a:lnTo>
                  <a:pt x="65836" y="472517"/>
                </a:lnTo>
                <a:lnTo>
                  <a:pt x="67894" y="474574"/>
                </a:lnTo>
                <a:lnTo>
                  <a:pt x="69266" y="476631"/>
                </a:lnTo>
                <a:cubicBezTo>
                  <a:pt x="66979" y="477089"/>
                  <a:pt x="65151" y="476403"/>
                  <a:pt x="63779" y="474574"/>
                </a:cubicBezTo>
                <a:cubicBezTo>
                  <a:pt x="63779" y="474574"/>
                  <a:pt x="62865" y="473888"/>
                  <a:pt x="61036" y="472517"/>
                </a:cubicBezTo>
                <a:cubicBezTo>
                  <a:pt x="59664" y="470688"/>
                  <a:pt x="59207" y="469088"/>
                  <a:pt x="59664" y="467716"/>
                </a:cubicBezTo>
                <a:cubicBezTo>
                  <a:pt x="59664" y="466344"/>
                  <a:pt x="58978" y="465659"/>
                  <a:pt x="57607" y="465659"/>
                </a:cubicBezTo>
                <a:cubicBezTo>
                  <a:pt x="55321" y="465659"/>
                  <a:pt x="53378" y="465087"/>
                  <a:pt x="51778" y="463944"/>
                </a:cubicBezTo>
                <a:cubicBezTo>
                  <a:pt x="50177" y="462801"/>
                  <a:pt x="48920" y="462001"/>
                  <a:pt x="48006" y="461544"/>
                </a:cubicBezTo>
                <a:lnTo>
                  <a:pt x="48006" y="460858"/>
                </a:lnTo>
                <a:lnTo>
                  <a:pt x="49377" y="460858"/>
                </a:lnTo>
                <a:lnTo>
                  <a:pt x="45262" y="456058"/>
                </a:lnTo>
                <a:lnTo>
                  <a:pt x="43891" y="458801"/>
                </a:lnTo>
                <a:lnTo>
                  <a:pt x="43891" y="460172"/>
                </a:lnTo>
                <a:cubicBezTo>
                  <a:pt x="44348" y="461087"/>
                  <a:pt x="44577" y="462115"/>
                  <a:pt x="44577" y="463258"/>
                </a:cubicBezTo>
                <a:cubicBezTo>
                  <a:pt x="44577" y="464401"/>
                  <a:pt x="45034" y="465430"/>
                  <a:pt x="45948" y="466344"/>
                </a:cubicBezTo>
                <a:lnTo>
                  <a:pt x="46634" y="467716"/>
                </a:lnTo>
                <a:lnTo>
                  <a:pt x="46634" y="468402"/>
                </a:lnTo>
                <a:cubicBezTo>
                  <a:pt x="46177" y="467945"/>
                  <a:pt x="45720" y="467716"/>
                  <a:pt x="45262" y="467716"/>
                </a:cubicBezTo>
                <a:cubicBezTo>
                  <a:pt x="44805" y="467716"/>
                  <a:pt x="44577" y="467487"/>
                  <a:pt x="44577" y="467030"/>
                </a:cubicBezTo>
                <a:cubicBezTo>
                  <a:pt x="44119" y="466116"/>
                  <a:pt x="43662" y="465430"/>
                  <a:pt x="43205" y="464973"/>
                </a:cubicBezTo>
                <a:cubicBezTo>
                  <a:pt x="42748" y="464516"/>
                  <a:pt x="42291" y="464058"/>
                  <a:pt x="41833" y="463601"/>
                </a:cubicBezTo>
                <a:lnTo>
                  <a:pt x="41148" y="462230"/>
                </a:lnTo>
                <a:lnTo>
                  <a:pt x="41833" y="460858"/>
                </a:lnTo>
                <a:cubicBezTo>
                  <a:pt x="41833" y="459944"/>
                  <a:pt x="41491" y="459029"/>
                  <a:pt x="40805" y="458115"/>
                </a:cubicBezTo>
                <a:cubicBezTo>
                  <a:pt x="40119" y="457200"/>
                  <a:pt x="39547" y="456286"/>
                  <a:pt x="39090" y="455372"/>
                </a:cubicBezTo>
                <a:lnTo>
                  <a:pt x="39090" y="454000"/>
                </a:lnTo>
                <a:cubicBezTo>
                  <a:pt x="37719" y="453543"/>
                  <a:pt x="36347" y="452629"/>
                  <a:pt x="34975" y="451257"/>
                </a:cubicBezTo>
                <a:cubicBezTo>
                  <a:pt x="33604" y="449885"/>
                  <a:pt x="32689" y="448742"/>
                  <a:pt x="32232" y="447828"/>
                </a:cubicBezTo>
                <a:cubicBezTo>
                  <a:pt x="30861" y="445542"/>
                  <a:pt x="30175" y="443713"/>
                  <a:pt x="30175" y="442342"/>
                </a:cubicBezTo>
                <a:cubicBezTo>
                  <a:pt x="30175" y="441427"/>
                  <a:pt x="29718" y="440284"/>
                  <a:pt x="28803" y="438912"/>
                </a:cubicBezTo>
                <a:cubicBezTo>
                  <a:pt x="26060" y="433426"/>
                  <a:pt x="22860" y="428397"/>
                  <a:pt x="19202" y="423825"/>
                </a:cubicBezTo>
                <a:cubicBezTo>
                  <a:pt x="17373" y="421082"/>
                  <a:pt x="16459" y="419481"/>
                  <a:pt x="16459" y="419024"/>
                </a:cubicBezTo>
                <a:cubicBezTo>
                  <a:pt x="16459" y="419024"/>
                  <a:pt x="16573" y="419024"/>
                  <a:pt x="16802" y="419024"/>
                </a:cubicBezTo>
                <a:cubicBezTo>
                  <a:pt x="17030" y="419024"/>
                  <a:pt x="17145" y="419024"/>
                  <a:pt x="17145" y="419024"/>
                </a:cubicBezTo>
                <a:lnTo>
                  <a:pt x="24003" y="426568"/>
                </a:lnTo>
                <a:lnTo>
                  <a:pt x="24003" y="425882"/>
                </a:lnTo>
                <a:cubicBezTo>
                  <a:pt x="22631" y="422682"/>
                  <a:pt x="21488" y="420853"/>
                  <a:pt x="20574" y="420396"/>
                </a:cubicBezTo>
                <a:cubicBezTo>
                  <a:pt x="19659" y="418567"/>
                  <a:pt x="18973" y="416281"/>
                  <a:pt x="18516" y="413538"/>
                </a:cubicBezTo>
                <a:cubicBezTo>
                  <a:pt x="19888" y="415824"/>
                  <a:pt x="21259" y="417653"/>
                  <a:pt x="22631" y="419024"/>
                </a:cubicBezTo>
                <a:cubicBezTo>
                  <a:pt x="22631" y="419024"/>
                  <a:pt x="22745" y="418910"/>
                  <a:pt x="22974" y="418681"/>
                </a:cubicBezTo>
                <a:cubicBezTo>
                  <a:pt x="23203" y="418453"/>
                  <a:pt x="23317" y="418338"/>
                  <a:pt x="23317" y="418338"/>
                </a:cubicBezTo>
                <a:cubicBezTo>
                  <a:pt x="23317" y="416967"/>
                  <a:pt x="23088" y="416052"/>
                  <a:pt x="22631" y="415595"/>
                </a:cubicBezTo>
                <a:cubicBezTo>
                  <a:pt x="20345" y="409194"/>
                  <a:pt x="17145" y="402565"/>
                  <a:pt x="13030" y="395707"/>
                </a:cubicBezTo>
                <a:cubicBezTo>
                  <a:pt x="13030" y="394335"/>
                  <a:pt x="12801" y="393650"/>
                  <a:pt x="12344" y="393650"/>
                </a:cubicBezTo>
                <a:cubicBezTo>
                  <a:pt x="12344" y="391821"/>
                  <a:pt x="12115" y="390678"/>
                  <a:pt x="11658" y="390221"/>
                </a:cubicBezTo>
                <a:lnTo>
                  <a:pt x="6172" y="380619"/>
                </a:lnTo>
                <a:cubicBezTo>
                  <a:pt x="7543" y="380619"/>
                  <a:pt x="8915" y="381420"/>
                  <a:pt x="10287" y="383020"/>
                </a:cubicBezTo>
                <a:cubicBezTo>
                  <a:pt x="11658" y="384620"/>
                  <a:pt x="12801" y="385420"/>
                  <a:pt x="13716" y="385420"/>
                </a:cubicBezTo>
                <a:lnTo>
                  <a:pt x="13716" y="381991"/>
                </a:lnTo>
                <a:cubicBezTo>
                  <a:pt x="13716" y="381991"/>
                  <a:pt x="13601" y="381877"/>
                  <a:pt x="13373" y="381648"/>
                </a:cubicBezTo>
                <a:cubicBezTo>
                  <a:pt x="13144" y="381420"/>
                  <a:pt x="13030" y="381305"/>
                  <a:pt x="13030" y="381305"/>
                </a:cubicBezTo>
                <a:cubicBezTo>
                  <a:pt x="11658" y="379934"/>
                  <a:pt x="10972" y="378333"/>
                  <a:pt x="10972" y="376505"/>
                </a:cubicBezTo>
                <a:cubicBezTo>
                  <a:pt x="10972" y="374676"/>
                  <a:pt x="11201" y="372847"/>
                  <a:pt x="11658" y="371018"/>
                </a:cubicBezTo>
                <a:cubicBezTo>
                  <a:pt x="12115" y="370561"/>
                  <a:pt x="12344" y="369647"/>
                  <a:pt x="12344" y="368275"/>
                </a:cubicBezTo>
                <a:cubicBezTo>
                  <a:pt x="11430" y="366904"/>
                  <a:pt x="10287" y="365760"/>
                  <a:pt x="8915" y="364846"/>
                </a:cubicBezTo>
                <a:lnTo>
                  <a:pt x="6858" y="365532"/>
                </a:lnTo>
                <a:lnTo>
                  <a:pt x="4115" y="360731"/>
                </a:lnTo>
                <a:cubicBezTo>
                  <a:pt x="4115" y="360731"/>
                  <a:pt x="4229" y="360617"/>
                  <a:pt x="4457" y="360388"/>
                </a:cubicBezTo>
                <a:cubicBezTo>
                  <a:pt x="4686" y="360160"/>
                  <a:pt x="4800" y="360046"/>
                  <a:pt x="4800" y="360046"/>
                </a:cubicBezTo>
                <a:cubicBezTo>
                  <a:pt x="4800" y="360960"/>
                  <a:pt x="5715" y="361874"/>
                  <a:pt x="7543" y="362789"/>
                </a:cubicBezTo>
                <a:cubicBezTo>
                  <a:pt x="8458" y="361874"/>
                  <a:pt x="8458" y="360731"/>
                  <a:pt x="7543" y="359360"/>
                </a:cubicBezTo>
                <a:cubicBezTo>
                  <a:pt x="7086" y="358902"/>
                  <a:pt x="6858" y="358217"/>
                  <a:pt x="6858" y="357302"/>
                </a:cubicBezTo>
                <a:lnTo>
                  <a:pt x="8915" y="353187"/>
                </a:lnTo>
                <a:lnTo>
                  <a:pt x="8915" y="348387"/>
                </a:lnTo>
                <a:lnTo>
                  <a:pt x="8915" y="340157"/>
                </a:lnTo>
                <a:lnTo>
                  <a:pt x="8915" y="339471"/>
                </a:lnTo>
                <a:cubicBezTo>
                  <a:pt x="10744" y="344501"/>
                  <a:pt x="11658" y="349530"/>
                  <a:pt x="11658" y="354559"/>
                </a:cubicBezTo>
                <a:lnTo>
                  <a:pt x="12344" y="354559"/>
                </a:lnTo>
                <a:cubicBezTo>
                  <a:pt x="13716" y="351359"/>
                  <a:pt x="14630" y="349530"/>
                  <a:pt x="15087" y="349073"/>
                </a:cubicBezTo>
                <a:cubicBezTo>
                  <a:pt x="15087" y="348615"/>
                  <a:pt x="14630" y="348387"/>
                  <a:pt x="13716" y="348387"/>
                </a:cubicBezTo>
                <a:cubicBezTo>
                  <a:pt x="13258" y="347930"/>
                  <a:pt x="13258" y="346329"/>
                  <a:pt x="13716" y="343586"/>
                </a:cubicBezTo>
                <a:cubicBezTo>
                  <a:pt x="14173" y="341757"/>
                  <a:pt x="14401" y="339700"/>
                  <a:pt x="14401" y="337414"/>
                </a:cubicBezTo>
                <a:cubicBezTo>
                  <a:pt x="14401" y="335128"/>
                  <a:pt x="14401" y="333756"/>
                  <a:pt x="14401" y="333299"/>
                </a:cubicBezTo>
                <a:cubicBezTo>
                  <a:pt x="14401" y="333299"/>
                  <a:pt x="15544" y="334214"/>
                  <a:pt x="17830" y="336042"/>
                </a:cubicBezTo>
                <a:cubicBezTo>
                  <a:pt x="18745" y="333756"/>
                  <a:pt x="19316" y="330213"/>
                  <a:pt x="19545" y="325413"/>
                </a:cubicBezTo>
                <a:cubicBezTo>
                  <a:pt x="19774" y="320612"/>
                  <a:pt x="20116" y="317297"/>
                  <a:pt x="20574" y="315469"/>
                </a:cubicBezTo>
                <a:cubicBezTo>
                  <a:pt x="21488" y="316383"/>
                  <a:pt x="21831" y="317754"/>
                  <a:pt x="21602" y="319583"/>
                </a:cubicBezTo>
                <a:cubicBezTo>
                  <a:pt x="21374" y="321412"/>
                  <a:pt x="21488" y="322555"/>
                  <a:pt x="21945" y="323012"/>
                </a:cubicBezTo>
                <a:lnTo>
                  <a:pt x="24003" y="320955"/>
                </a:lnTo>
                <a:lnTo>
                  <a:pt x="24688" y="323698"/>
                </a:lnTo>
                <a:cubicBezTo>
                  <a:pt x="23774" y="327356"/>
                  <a:pt x="22860" y="332385"/>
                  <a:pt x="21945" y="338786"/>
                </a:cubicBezTo>
                <a:cubicBezTo>
                  <a:pt x="22402" y="341986"/>
                  <a:pt x="22974" y="344729"/>
                  <a:pt x="23660" y="347015"/>
                </a:cubicBezTo>
                <a:cubicBezTo>
                  <a:pt x="24346" y="349301"/>
                  <a:pt x="24917" y="351816"/>
                  <a:pt x="25374" y="354559"/>
                </a:cubicBezTo>
                <a:lnTo>
                  <a:pt x="26746" y="357302"/>
                </a:lnTo>
                <a:cubicBezTo>
                  <a:pt x="28117" y="358217"/>
                  <a:pt x="29603" y="360046"/>
                  <a:pt x="31204" y="362789"/>
                </a:cubicBezTo>
                <a:cubicBezTo>
                  <a:pt x="32804" y="365532"/>
                  <a:pt x="34290" y="367818"/>
                  <a:pt x="35661" y="369647"/>
                </a:cubicBezTo>
                <a:cubicBezTo>
                  <a:pt x="37490" y="371475"/>
                  <a:pt x="38862" y="373533"/>
                  <a:pt x="39776" y="375819"/>
                </a:cubicBezTo>
                <a:cubicBezTo>
                  <a:pt x="38404" y="376733"/>
                  <a:pt x="37719" y="377190"/>
                  <a:pt x="37719" y="377190"/>
                </a:cubicBezTo>
                <a:cubicBezTo>
                  <a:pt x="38633" y="378562"/>
                  <a:pt x="39662" y="379819"/>
                  <a:pt x="40805" y="380962"/>
                </a:cubicBezTo>
                <a:cubicBezTo>
                  <a:pt x="41948" y="382105"/>
                  <a:pt x="42977" y="383363"/>
                  <a:pt x="43891" y="384734"/>
                </a:cubicBezTo>
                <a:lnTo>
                  <a:pt x="46634" y="390221"/>
                </a:lnTo>
                <a:cubicBezTo>
                  <a:pt x="48920" y="393878"/>
                  <a:pt x="50292" y="395936"/>
                  <a:pt x="50749" y="396393"/>
                </a:cubicBezTo>
                <a:lnTo>
                  <a:pt x="69266" y="410109"/>
                </a:lnTo>
                <a:cubicBezTo>
                  <a:pt x="72923" y="412852"/>
                  <a:pt x="77724" y="413995"/>
                  <a:pt x="83667" y="413538"/>
                </a:cubicBezTo>
                <a:cubicBezTo>
                  <a:pt x="85496" y="413538"/>
                  <a:pt x="87211" y="413652"/>
                  <a:pt x="88811" y="413881"/>
                </a:cubicBezTo>
                <a:cubicBezTo>
                  <a:pt x="90411" y="414109"/>
                  <a:pt x="91897" y="414452"/>
                  <a:pt x="93268" y="414910"/>
                </a:cubicBezTo>
                <a:cubicBezTo>
                  <a:pt x="96012" y="414910"/>
                  <a:pt x="99212" y="414567"/>
                  <a:pt x="102870" y="413881"/>
                </a:cubicBezTo>
                <a:cubicBezTo>
                  <a:pt x="106527" y="413195"/>
                  <a:pt x="109042" y="412623"/>
                  <a:pt x="110413" y="412166"/>
                </a:cubicBezTo>
                <a:cubicBezTo>
                  <a:pt x="110871" y="411709"/>
                  <a:pt x="111442" y="411481"/>
                  <a:pt x="112128" y="411481"/>
                </a:cubicBezTo>
                <a:cubicBezTo>
                  <a:pt x="112814" y="411481"/>
                  <a:pt x="113385" y="411252"/>
                  <a:pt x="113842" y="410795"/>
                </a:cubicBezTo>
                <a:cubicBezTo>
                  <a:pt x="116128" y="409880"/>
                  <a:pt x="117729" y="408966"/>
                  <a:pt x="118643" y="408052"/>
                </a:cubicBezTo>
                <a:lnTo>
                  <a:pt x="118643" y="407366"/>
                </a:lnTo>
                <a:cubicBezTo>
                  <a:pt x="118186" y="407823"/>
                  <a:pt x="117500" y="408052"/>
                  <a:pt x="116586" y="408052"/>
                </a:cubicBezTo>
                <a:cubicBezTo>
                  <a:pt x="116128" y="408052"/>
                  <a:pt x="115443" y="407594"/>
                  <a:pt x="114528" y="406680"/>
                </a:cubicBezTo>
                <a:lnTo>
                  <a:pt x="115900" y="405994"/>
                </a:lnTo>
                <a:cubicBezTo>
                  <a:pt x="119100" y="405080"/>
                  <a:pt x="121386" y="404851"/>
                  <a:pt x="122758" y="405308"/>
                </a:cubicBezTo>
                <a:lnTo>
                  <a:pt x="124815" y="405308"/>
                </a:lnTo>
                <a:cubicBezTo>
                  <a:pt x="130302" y="405308"/>
                  <a:pt x="135102" y="404394"/>
                  <a:pt x="139217" y="402565"/>
                </a:cubicBezTo>
                <a:cubicBezTo>
                  <a:pt x="139674" y="401194"/>
                  <a:pt x="140131" y="400508"/>
                  <a:pt x="140589" y="400508"/>
                </a:cubicBezTo>
                <a:cubicBezTo>
                  <a:pt x="142875" y="400050"/>
                  <a:pt x="144932" y="398908"/>
                  <a:pt x="146761" y="397079"/>
                </a:cubicBezTo>
                <a:cubicBezTo>
                  <a:pt x="148132" y="393878"/>
                  <a:pt x="149961" y="393878"/>
                  <a:pt x="152247" y="397079"/>
                </a:cubicBezTo>
                <a:cubicBezTo>
                  <a:pt x="153162" y="394793"/>
                  <a:pt x="154076" y="393650"/>
                  <a:pt x="154990" y="393650"/>
                </a:cubicBezTo>
                <a:cubicBezTo>
                  <a:pt x="155448" y="393650"/>
                  <a:pt x="156133" y="393421"/>
                  <a:pt x="157048" y="392964"/>
                </a:cubicBezTo>
                <a:cubicBezTo>
                  <a:pt x="157505" y="392507"/>
                  <a:pt x="158648" y="391592"/>
                  <a:pt x="160477" y="390221"/>
                </a:cubicBezTo>
                <a:cubicBezTo>
                  <a:pt x="166878" y="389306"/>
                  <a:pt x="172135" y="386334"/>
                  <a:pt x="176250" y="381305"/>
                </a:cubicBezTo>
                <a:cubicBezTo>
                  <a:pt x="178536" y="380391"/>
                  <a:pt x="179908" y="379248"/>
                  <a:pt x="180365" y="377876"/>
                </a:cubicBezTo>
                <a:lnTo>
                  <a:pt x="185166" y="373076"/>
                </a:lnTo>
                <a:cubicBezTo>
                  <a:pt x="186537" y="369418"/>
                  <a:pt x="188823" y="365989"/>
                  <a:pt x="192024" y="362789"/>
                </a:cubicBezTo>
                <a:cubicBezTo>
                  <a:pt x="192938" y="361874"/>
                  <a:pt x="193624" y="360960"/>
                  <a:pt x="194081" y="360046"/>
                </a:cubicBezTo>
                <a:cubicBezTo>
                  <a:pt x="194538" y="359131"/>
                  <a:pt x="195224" y="358445"/>
                  <a:pt x="196138" y="357988"/>
                </a:cubicBezTo>
                <a:cubicBezTo>
                  <a:pt x="197053" y="356159"/>
                  <a:pt x="197967" y="354788"/>
                  <a:pt x="198882" y="353873"/>
                </a:cubicBezTo>
                <a:cubicBezTo>
                  <a:pt x="205740" y="343815"/>
                  <a:pt x="210083" y="337643"/>
                  <a:pt x="211912" y="335357"/>
                </a:cubicBezTo>
                <a:lnTo>
                  <a:pt x="213969" y="331242"/>
                </a:lnTo>
                <a:cubicBezTo>
                  <a:pt x="213969" y="329870"/>
                  <a:pt x="214426" y="328499"/>
                  <a:pt x="215341" y="327127"/>
                </a:cubicBezTo>
                <a:cubicBezTo>
                  <a:pt x="218541" y="322098"/>
                  <a:pt x="220599" y="317754"/>
                  <a:pt x="221513" y="314097"/>
                </a:cubicBezTo>
                <a:cubicBezTo>
                  <a:pt x="221056" y="313640"/>
                  <a:pt x="220599" y="313411"/>
                  <a:pt x="220141" y="313411"/>
                </a:cubicBezTo>
                <a:cubicBezTo>
                  <a:pt x="219684" y="313411"/>
                  <a:pt x="219456" y="313183"/>
                  <a:pt x="219456" y="312725"/>
                </a:cubicBezTo>
                <a:cubicBezTo>
                  <a:pt x="217627" y="311354"/>
                  <a:pt x="216255" y="309753"/>
                  <a:pt x="215341" y="307925"/>
                </a:cubicBezTo>
                <a:cubicBezTo>
                  <a:pt x="215341" y="306553"/>
                  <a:pt x="215798" y="305410"/>
                  <a:pt x="216712" y="304496"/>
                </a:cubicBezTo>
                <a:cubicBezTo>
                  <a:pt x="217627" y="303581"/>
                  <a:pt x="217855" y="303124"/>
                  <a:pt x="217398" y="303124"/>
                </a:cubicBezTo>
                <a:lnTo>
                  <a:pt x="194081" y="279807"/>
                </a:lnTo>
                <a:lnTo>
                  <a:pt x="179679" y="266777"/>
                </a:lnTo>
                <a:lnTo>
                  <a:pt x="179679" y="266091"/>
                </a:lnTo>
                <a:cubicBezTo>
                  <a:pt x="177393" y="263805"/>
                  <a:pt x="177393" y="262662"/>
                  <a:pt x="179679" y="262662"/>
                </a:cubicBezTo>
                <a:cubicBezTo>
                  <a:pt x="181508" y="266320"/>
                  <a:pt x="184251" y="269063"/>
                  <a:pt x="187909" y="270892"/>
                </a:cubicBezTo>
                <a:cubicBezTo>
                  <a:pt x="188823" y="271806"/>
                  <a:pt x="189509" y="272492"/>
                  <a:pt x="189966" y="272949"/>
                </a:cubicBezTo>
                <a:cubicBezTo>
                  <a:pt x="190423" y="273406"/>
                  <a:pt x="191109" y="273863"/>
                  <a:pt x="192024" y="274321"/>
                </a:cubicBezTo>
                <a:lnTo>
                  <a:pt x="198196" y="277749"/>
                </a:lnTo>
                <a:cubicBezTo>
                  <a:pt x="199567" y="277749"/>
                  <a:pt x="200253" y="278435"/>
                  <a:pt x="200253" y="279807"/>
                </a:cubicBezTo>
                <a:cubicBezTo>
                  <a:pt x="200710" y="280264"/>
                  <a:pt x="201511" y="280493"/>
                  <a:pt x="202654" y="280493"/>
                </a:cubicBezTo>
                <a:cubicBezTo>
                  <a:pt x="203797" y="280493"/>
                  <a:pt x="204597" y="280721"/>
                  <a:pt x="205054" y="281178"/>
                </a:cubicBezTo>
                <a:cubicBezTo>
                  <a:pt x="205054" y="279807"/>
                  <a:pt x="204597" y="279121"/>
                  <a:pt x="203682" y="279121"/>
                </a:cubicBezTo>
                <a:cubicBezTo>
                  <a:pt x="201396" y="277292"/>
                  <a:pt x="196367" y="273406"/>
                  <a:pt x="188595" y="267462"/>
                </a:cubicBezTo>
                <a:cubicBezTo>
                  <a:pt x="187223" y="266091"/>
                  <a:pt x="185851" y="263805"/>
                  <a:pt x="184480" y="260604"/>
                </a:cubicBezTo>
                <a:cubicBezTo>
                  <a:pt x="187680" y="261976"/>
                  <a:pt x="189738" y="263805"/>
                  <a:pt x="190652" y="266091"/>
                </a:cubicBezTo>
                <a:lnTo>
                  <a:pt x="193395" y="268148"/>
                </a:lnTo>
                <a:cubicBezTo>
                  <a:pt x="194310" y="268148"/>
                  <a:pt x="194995" y="268491"/>
                  <a:pt x="195453" y="269177"/>
                </a:cubicBezTo>
                <a:cubicBezTo>
                  <a:pt x="195910" y="269863"/>
                  <a:pt x="196596" y="270663"/>
                  <a:pt x="197510" y="271577"/>
                </a:cubicBezTo>
                <a:cubicBezTo>
                  <a:pt x="197967" y="272034"/>
                  <a:pt x="198539" y="272263"/>
                  <a:pt x="199225" y="272263"/>
                </a:cubicBezTo>
                <a:cubicBezTo>
                  <a:pt x="199910" y="272263"/>
                  <a:pt x="200253" y="272492"/>
                  <a:pt x="200253" y="272949"/>
                </a:cubicBezTo>
                <a:lnTo>
                  <a:pt x="200939" y="273635"/>
                </a:lnTo>
                <a:cubicBezTo>
                  <a:pt x="200939" y="273635"/>
                  <a:pt x="202311" y="275006"/>
                  <a:pt x="205054" y="277749"/>
                </a:cubicBezTo>
                <a:cubicBezTo>
                  <a:pt x="206425" y="278664"/>
                  <a:pt x="208140" y="280035"/>
                  <a:pt x="210197" y="281864"/>
                </a:cubicBezTo>
                <a:cubicBezTo>
                  <a:pt x="212255" y="283693"/>
                  <a:pt x="213969" y="285065"/>
                  <a:pt x="215341" y="285979"/>
                </a:cubicBezTo>
                <a:cubicBezTo>
                  <a:pt x="216255" y="286436"/>
                  <a:pt x="217855" y="286665"/>
                  <a:pt x="220141" y="286665"/>
                </a:cubicBezTo>
                <a:cubicBezTo>
                  <a:pt x="217855" y="283007"/>
                  <a:pt x="214426" y="279350"/>
                  <a:pt x="209854" y="275692"/>
                </a:cubicBezTo>
                <a:lnTo>
                  <a:pt x="205740" y="272949"/>
                </a:lnTo>
                <a:lnTo>
                  <a:pt x="202311" y="269520"/>
                </a:lnTo>
                <a:lnTo>
                  <a:pt x="202311" y="268834"/>
                </a:lnTo>
                <a:cubicBezTo>
                  <a:pt x="202311" y="267462"/>
                  <a:pt x="201853" y="266434"/>
                  <a:pt x="200939" y="265748"/>
                </a:cubicBezTo>
                <a:cubicBezTo>
                  <a:pt x="200025" y="265062"/>
                  <a:pt x="199339" y="264491"/>
                  <a:pt x="198882" y="264033"/>
                </a:cubicBezTo>
                <a:cubicBezTo>
                  <a:pt x="197967" y="263576"/>
                  <a:pt x="197053" y="263005"/>
                  <a:pt x="196138" y="262319"/>
                </a:cubicBezTo>
                <a:cubicBezTo>
                  <a:pt x="195224" y="261633"/>
                  <a:pt x="194310" y="260833"/>
                  <a:pt x="193395" y="259919"/>
                </a:cubicBezTo>
                <a:lnTo>
                  <a:pt x="193395" y="261290"/>
                </a:lnTo>
                <a:lnTo>
                  <a:pt x="194376" y="263250"/>
                </a:lnTo>
                <a:lnTo>
                  <a:pt x="192024" y="261290"/>
                </a:lnTo>
                <a:cubicBezTo>
                  <a:pt x="192024" y="260376"/>
                  <a:pt x="191795" y="259690"/>
                  <a:pt x="191338" y="259233"/>
                </a:cubicBezTo>
                <a:cubicBezTo>
                  <a:pt x="190881" y="258319"/>
                  <a:pt x="189738" y="256032"/>
                  <a:pt x="187909" y="252375"/>
                </a:cubicBezTo>
                <a:cubicBezTo>
                  <a:pt x="187452" y="252375"/>
                  <a:pt x="186994" y="252261"/>
                  <a:pt x="186537" y="252032"/>
                </a:cubicBezTo>
                <a:cubicBezTo>
                  <a:pt x="186080" y="251803"/>
                  <a:pt x="185623" y="252146"/>
                  <a:pt x="185166" y="253061"/>
                </a:cubicBezTo>
                <a:lnTo>
                  <a:pt x="183108" y="252375"/>
                </a:lnTo>
                <a:lnTo>
                  <a:pt x="181051" y="252375"/>
                </a:lnTo>
                <a:lnTo>
                  <a:pt x="166649" y="277749"/>
                </a:lnTo>
                <a:cubicBezTo>
                  <a:pt x="166649" y="277749"/>
                  <a:pt x="166535" y="277635"/>
                  <a:pt x="166306" y="277407"/>
                </a:cubicBezTo>
                <a:cubicBezTo>
                  <a:pt x="166078" y="277178"/>
                  <a:pt x="165963" y="277064"/>
                  <a:pt x="165963" y="277064"/>
                </a:cubicBezTo>
                <a:lnTo>
                  <a:pt x="163220" y="281178"/>
                </a:lnTo>
                <a:cubicBezTo>
                  <a:pt x="155905" y="293066"/>
                  <a:pt x="149733" y="301295"/>
                  <a:pt x="144703" y="305867"/>
                </a:cubicBezTo>
                <a:lnTo>
                  <a:pt x="138531" y="312725"/>
                </a:lnTo>
                <a:cubicBezTo>
                  <a:pt x="132588" y="318212"/>
                  <a:pt x="127101" y="322555"/>
                  <a:pt x="122072" y="325756"/>
                </a:cubicBezTo>
                <a:cubicBezTo>
                  <a:pt x="121615" y="325756"/>
                  <a:pt x="120929" y="326213"/>
                  <a:pt x="120015" y="327127"/>
                </a:cubicBezTo>
                <a:cubicBezTo>
                  <a:pt x="119557" y="328042"/>
                  <a:pt x="118186" y="328499"/>
                  <a:pt x="115900" y="328499"/>
                </a:cubicBezTo>
                <a:cubicBezTo>
                  <a:pt x="114528" y="328042"/>
                  <a:pt x="112928" y="328499"/>
                  <a:pt x="111099" y="329870"/>
                </a:cubicBezTo>
                <a:cubicBezTo>
                  <a:pt x="107899" y="332156"/>
                  <a:pt x="104013" y="333528"/>
                  <a:pt x="99441" y="333985"/>
                </a:cubicBezTo>
                <a:lnTo>
                  <a:pt x="99441" y="333299"/>
                </a:lnTo>
                <a:cubicBezTo>
                  <a:pt x="99441" y="332842"/>
                  <a:pt x="100126" y="332499"/>
                  <a:pt x="101498" y="332271"/>
                </a:cubicBezTo>
                <a:cubicBezTo>
                  <a:pt x="102870" y="332042"/>
                  <a:pt x="103784" y="331699"/>
                  <a:pt x="104241" y="331242"/>
                </a:cubicBezTo>
                <a:lnTo>
                  <a:pt x="87782" y="331242"/>
                </a:lnTo>
                <a:cubicBezTo>
                  <a:pt x="84582" y="331242"/>
                  <a:pt x="81724" y="331013"/>
                  <a:pt x="79210" y="330556"/>
                </a:cubicBezTo>
                <a:cubicBezTo>
                  <a:pt x="76695" y="330099"/>
                  <a:pt x="74523" y="329642"/>
                  <a:pt x="72694" y="329184"/>
                </a:cubicBezTo>
                <a:lnTo>
                  <a:pt x="68580" y="327813"/>
                </a:lnTo>
                <a:lnTo>
                  <a:pt x="61036" y="325756"/>
                </a:lnTo>
                <a:cubicBezTo>
                  <a:pt x="60579" y="325298"/>
                  <a:pt x="60121" y="325184"/>
                  <a:pt x="59664" y="325413"/>
                </a:cubicBezTo>
                <a:cubicBezTo>
                  <a:pt x="59207" y="325641"/>
                  <a:pt x="58750" y="325527"/>
                  <a:pt x="58293" y="325070"/>
                </a:cubicBezTo>
                <a:cubicBezTo>
                  <a:pt x="55092" y="325070"/>
                  <a:pt x="52806" y="324384"/>
                  <a:pt x="51435" y="323012"/>
                </a:cubicBezTo>
                <a:cubicBezTo>
                  <a:pt x="50063" y="321641"/>
                  <a:pt x="47777" y="320498"/>
                  <a:pt x="44577" y="319583"/>
                </a:cubicBezTo>
                <a:cubicBezTo>
                  <a:pt x="43205" y="319583"/>
                  <a:pt x="41833" y="318898"/>
                  <a:pt x="40462" y="317526"/>
                </a:cubicBezTo>
                <a:lnTo>
                  <a:pt x="45262" y="318212"/>
                </a:lnTo>
                <a:lnTo>
                  <a:pt x="61036" y="319583"/>
                </a:lnTo>
                <a:lnTo>
                  <a:pt x="63093" y="319583"/>
                </a:lnTo>
                <a:cubicBezTo>
                  <a:pt x="67208" y="319583"/>
                  <a:pt x="70866" y="318212"/>
                  <a:pt x="74066" y="315469"/>
                </a:cubicBezTo>
                <a:lnTo>
                  <a:pt x="75438" y="314783"/>
                </a:lnTo>
                <a:cubicBezTo>
                  <a:pt x="74980" y="316154"/>
                  <a:pt x="74066" y="317069"/>
                  <a:pt x="72694" y="317526"/>
                </a:cubicBezTo>
                <a:cubicBezTo>
                  <a:pt x="71323" y="317983"/>
                  <a:pt x="70408" y="318669"/>
                  <a:pt x="69951" y="319583"/>
                </a:cubicBezTo>
                <a:cubicBezTo>
                  <a:pt x="71323" y="320040"/>
                  <a:pt x="72352" y="320498"/>
                  <a:pt x="73037" y="320955"/>
                </a:cubicBezTo>
                <a:cubicBezTo>
                  <a:pt x="73723" y="321412"/>
                  <a:pt x="74752" y="321869"/>
                  <a:pt x="76123" y="322327"/>
                </a:cubicBezTo>
                <a:cubicBezTo>
                  <a:pt x="77952" y="322327"/>
                  <a:pt x="78867" y="321412"/>
                  <a:pt x="78867" y="319583"/>
                </a:cubicBezTo>
                <a:cubicBezTo>
                  <a:pt x="78867" y="318669"/>
                  <a:pt x="78409" y="318212"/>
                  <a:pt x="77495" y="318212"/>
                </a:cubicBezTo>
                <a:cubicBezTo>
                  <a:pt x="77952" y="318212"/>
                  <a:pt x="78524" y="317983"/>
                  <a:pt x="79210" y="317526"/>
                </a:cubicBezTo>
                <a:cubicBezTo>
                  <a:pt x="79895" y="317069"/>
                  <a:pt x="80695" y="317069"/>
                  <a:pt x="81610" y="317526"/>
                </a:cubicBezTo>
                <a:cubicBezTo>
                  <a:pt x="83896" y="318440"/>
                  <a:pt x="85496" y="318212"/>
                  <a:pt x="86410" y="316840"/>
                </a:cubicBezTo>
                <a:cubicBezTo>
                  <a:pt x="88239" y="314554"/>
                  <a:pt x="90297" y="312954"/>
                  <a:pt x="92583" y="312040"/>
                </a:cubicBezTo>
                <a:lnTo>
                  <a:pt x="87096" y="309982"/>
                </a:lnTo>
                <a:cubicBezTo>
                  <a:pt x="88011" y="309525"/>
                  <a:pt x="88696" y="309411"/>
                  <a:pt x="89154" y="309639"/>
                </a:cubicBezTo>
                <a:cubicBezTo>
                  <a:pt x="89611" y="309868"/>
                  <a:pt x="90068" y="309982"/>
                  <a:pt x="90525" y="309982"/>
                </a:cubicBezTo>
                <a:lnTo>
                  <a:pt x="93954" y="309982"/>
                </a:lnTo>
                <a:cubicBezTo>
                  <a:pt x="95326" y="308610"/>
                  <a:pt x="96240" y="307239"/>
                  <a:pt x="96697" y="305867"/>
                </a:cubicBezTo>
                <a:cubicBezTo>
                  <a:pt x="95326" y="305867"/>
                  <a:pt x="94640" y="305639"/>
                  <a:pt x="94640" y="305181"/>
                </a:cubicBezTo>
                <a:cubicBezTo>
                  <a:pt x="94640" y="305181"/>
                  <a:pt x="94183" y="304724"/>
                  <a:pt x="93268" y="303810"/>
                </a:cubicBezTo>
                <a:cubicBezTo>
                  <a:pt x="92354" y="302896"/>
                  <a:pt x="91211" y="302667"/>
                  <a:pt x="89839" y="303124"/>
                </a:cubicBezTo>
                <a:cubicBezTo>
                  <a:pt x="89382" y="303124"/>
                  <a:pt x="89039" y="303124"/>
                  <a:pt x="88811" y="303124"/>
                </a:cubicBezTo>
                <a:cubicBezTo>
                  <a:pt x="88582" y="303124"/>
                  <a:pt x="88239" y="303124"/>
                  <a:pt x="87782" y="303124"/>
                </a:cubicBezTo>
                <a:cubicBezTo>
                  <a:pt x="86868" y="302667"/>
                  <a:pt x="85953" y="302438"/>
                  <a:pt x="85039" y="302438"/>
                </a:cubicBezTo>
                <a:cubicBezTo>
                  <a:pt x="84124" y="302438"/>
                  <a:pt x="82753" y="301981"/>
                  <a:pt x="80924" y="301067"/>
                </a:cubicBezTo>
                <a:cubicBezTo>
                  <a:pt x="80467" y="300609"/>
                  <a:pt x="80124" y="300495"/>
                  <a:pt x="79895" y="300724"/>
                </a:cubicBezTo>
                <a:cubicBezTo>
                  <a:pt x="79667" y="300952"/>
                  <a:pt x="79552" y="301067"/>
                  <a:pt x="79552" y="301067"/>
                </a:cubicBezTo>
                <a:lnTo>
                  <a:pt x="79552" y="303810"/>
                </a:lnTo>
                <a:cubicBezTo>
                  <a:pt x="78181" y="304267"/>
                  <a:pt x="76352" y="304496"/>
                  <a:pt x="74066" y="304496"/>
                </a:cubicBezTo>
                <a:cubicBezTo>
                  <a:pt x="70408" y="304496"/>
                  <a:pt x="66522" y="303581"/>
                  <a:pt x="62407" y="301752"/>
                </a:cubicBezTo>
                <a:cubicBezTo>
                  <a:pt x="63779" y="300838"/>
                  <a:pt x="64922" y="300609"/>
                  <a:pt x="65836" y="301067"/>
                </a:cubicBezTo>
                <a:lnTo>
                  <a:pt x="76809" y="303124"/>
                </a:lnTo>
                <a:cubicBezTo>
                  <a:pt x="76809" y="303124"/>
                  <a:pt x="76924" y="303010"/>
                  <a:pt x="77152" y="302781"/>
                </a:cubicBezTo>
                <a:cubicBezTo>
                  <a:pt x="77381" y="302553"/>
                  <a:pt x="77495" y="302438"/>
                  <a:pt x="77495" y="302438"/>
                </a:cubicBezTo>
                <a:cubicBezTo>
                  <a:pt x="77038" y="301524"/>
                  <a:pt x="76238" y="300724"/>
                  <a:pt x="75095" y="300038"/>
                </a:cubicBezTo>
                <a:cubicBezTo>
                  <a:pt x="73952" y="299352"/>
                  <a:pt x="72923" y="298781"/>
                  <a:pt x="72009" y="298324"/>
                </a:cubicBezTo>
                <a:cubicBezTo>
                  <a:pt x="71551" y="297866"/>
                  <a:pt x="70637" y="297638"/>
                  <a:pt x="69266" y="297638"/>
                </a:cubicBezTo>
                <a:lnTo>
                  <a:pt x="66522" y="297638"/>
                </a:lnTo>
                <a:cubicBezTo>
                  <a:pt x="63779" y="299467"/>
                  <a:pt x="61036" y="300381"/>
                  <a:pt x="58293" y="300381"/>
                </a:cubicBezTo>
                <a:lnTo>
                  <a:pt x="54178" y="299009"/>
                </a:lnTo>
                <a:cubicBezTo>
                  <a:pt x="51435" y="298552"/>
                  <a:pt x="49834" y="298324"/>
                  <a:pt x="49377" y="298324"/>
                </a:cubicBezTo>
                <a:lnTo>
                  <a:pt x="38404" y="293523"/>
                </a:lnTo>
                <a:cubicBezTo>
                  <a:pt x="38862" y="292608"/>
                  <a:pt x="38633" y="291923"/>
                  <a:pt x="37719" y="291466"/>
                </a:cubicBezTo>
                <a:cubicBezTo>
                  <a:pt x="35890" y="290094"/>
                  <a:pt x="32918" y="286894"/>
                  <a:pt x="28803" y="281864"/>
                </a:cubicBezTo>
                <a:lnTo>
                  <a:pt x="24003" y="276378"/>
                </a:lnTo>
                <a:cubicBezTo>
                  <a:pt x="23545" y="274549"/>
                  <a:pt x="22174" y="274092"/>
                  <a:pt x="19888" y="275006"/>
                </a:cubicBezTo>
                <a:cubicBezTo>
                  <a:pt x="19431" y="274549"/>
                  <a:pt x="19202" y="273863"/>
                  <a:pt x="19202" y="272949"/>
                </a:cubicBezTo>
                <a:cubicBezTo>
                  <a:pt x="19202" y="269749"/>
                  <a:pt x="17602" y="267691"/>
                  <a:pt x="14401" y="266777"/>
                </a:cubicBezTo>
                <a:lnTo>
                  <a:pt x="11658" y="264719"/>
                </a:lnTo>
                <a:lnTo>
                  <a:pt x="17830" y="265405"/>
                </a:lnTo>
                <a:cubicBezTo>
                  <a:pt x="17373" y="264033"/>
                  <a:pt x="16459" y="263233"/>
                  <a:pt x="15087" y="263005"/>
                </a:cubicBezTo>
                <a:cubicBezTo>
                  <a:pt x="13716" y="262776"/>
                  <a:pt x="12573" y="262433"/>
                  <a:pt x="11658" y="261976"/>
                </a:cubicBezTo>
                <a:cubicBezTo>
                  <a:pt x="12573" y="261062"/>
                  <a:pt x="13373" y="260719"/>
                  <a:pt x="14059" y="260947"/>
                </a:cubicBezTo>
                <a:cubicBezTo>
                  <a:pt x="14744" y="261176"/>
                  <a:pt x="15316" y="261290"/>
                  <a:pt x="15773" y="261290"/>
                </a:cubicBezTo>
                <a:lnTo>
                  <a:pt x="14401" y="257861"/>
                </a:lnTo>
                <a:cubicBezTo>
                  <a:pt x="13944" y="257404"/>
                  <a:pt x="13601" y="256604"/>
                  <a:pt x="13373" y="255461"/>
                </a:cubicBezTo>
                <a:cubicBezTo>
                  <a:pt x="13144" y="254318"/>
                  <a:pt x="12801" y="253289"/>
                  <a:pt x="12344" y="252375"/>
                </a:cubicBezTo>
                <a:lnTo>
                  <a:pt x="11658" y="250318"/>
                </a:lnTo>
                <a:lnTo>
                  <a:pt x="10972" y="249632"/>
                </a:lnTo>
                <a:cubicBezTo>
                  <a:pt x="12344" y="248260"/>
                  <a:pt x="12344" y="247346"/>
                  <a:pt x="10972" y="246888"/>
                </a:cubicBezTo>
                <a:cubicBezTo>
                  <a:pt x="9601" y="246431"/>
                  <a:pt x="8915" y="245974"/>
                  <a:pt x="8915" y="245517"/>
                </a:cubicBezTo>
                <a:cubicBezTo>
                  <a:pt x="8458" y="244145"/>
                  <a:pt x="7543" y="242774"/>
                  <a:pt x="6172" y="241402"/>
                </a:cubicBezTo>
                <a:lnTo>
                  <a:pt x="6858" y="239345"/>
                </a:lnTo>
                <a:cubicBezTo>
                  <a:pt x="2286" y="233401"/>
                  <a:pt x="0" y="228829"/>
                  <a:pt x="0" y="225629"/>
                </a:cubicBezTo>
                <a:lnTo>
                  <a:pt x="3429" y="230429"/>
                </a:lnTo>
                <a:lnTo>
                  <a:pt x="1371" y="222886"/>
                </a:lnTo>
                <a:cubicBezTo>
                  <a:pt x="914" y="221971"/>
                  <a:pt x="685" y="220942"/>
                  <a:pt x="685" y="219799"/>
                </a:cubicBezTo>
                <a:cubicBezTo>
                  <a:pt x="685" y="218656"/>
                  <a:pt x="457" y="217856"/>
                  <a:pt x="0" y="217399"/>
                </a:cubicBezTo>
                <a:lnTo>
                  <a:pt x="685" y="205740"/>
                </a:lnTo>
                <a:cubicBezTo>
                  <a:pt x="685" y="203912"/>
                  <a:pt x="914" y="202769"/>
                  <a:pt x="1371" y="202311"/>
                </a:cubicBezTo>
                <a:cubicBezTo>
                  <a:pt x="1371" y="202311"/>
                  <a:pt x="1828" y="204140"/>
                  <a:pt x="2743" y="207798"/>
                </a:cubicBezTo>
                <a:lnTo>
                  <a:pt x="4115" y="202311"/>
                </a:lnTo>
                <a:lnTo>
                  <a:pt x="7543" y="202311"/>
                </a:lnTo>
                <a:lnTo>
                  <a:pt x="6172" y="192710"/>
                </a:lnTo>
                <a:lnTo>
                  <a:pt x="6858" y="192710"/>
                </a:lnTo>
                <a:lnTo>
                  <a:pt x="8915" y="198197"/>
                </a:lnTo>
                <a:cubicBezTo>
                  <a:pt x="9372" y="197740"/>
                  <a:pt x="9601" y="197282"/>
                  <a:pt x="9601" y="196825"/>
                </a:cubicBezTo>
                <a:cubicBezTo>
                  <a:pt x="9601" y="192710"/>
                  <a:pt x="9829" y="189510"/>
                  <a:pt x="10287" y="187224"/>
                </a:cubicBezTo>
                <a:cubicBezTo>
                  <a:pt x="10287" y="188595"/>
                  <a:pt x="10744" y="191796"/>
                  <a:pt x="11658" y="196825"/>
                </a:cubicBezTo>
                <a:lnTo>
                  <a:pt x="12344" y="196825"/>
                </a:lnTo>
                <a:lnTo>
                  <a:pt x="13716" y="196139"/>
                </a:lnTo>
                <a:lnTo>
                  <a:pt x="13716" y="194082"/>
                </a:lnTo>
                <a:cubicBezTo>
                  <a:pt x="13716" y="192710"/>
                  <a:pt x="13373" y="190996"/>
                  <a:pt x="12687" y="188938"/>
                </a:cubicBezTo>
                <a:cubicBezTo>
                  <a:pt x="12001" y="186881"/>
                  <a:pt x="11658" y="184709"/>
                  <a:pt x="11658" y="182423"/>
                </a:cubicBezTo>
                <a:lnTo>
                  <a:pt x="14401" y="190653"/>
                </a:lnTo>
                <a:lnTo>
                  <a:pt x="18516" y="198197"/>
                </a:lnTo>
                <a:cubicBezTo>
                  <a:pt x="18973" y="197740"/>
                  <a:pt x="19202" y="196939"/>
                  <a:pt x="19202" y="195796"/>
                </a:cubicBezTo>
                <a:cubicBezTo>
                  <a:pt x="19202" y="194653"/>
                  <a:pt x="19202" y="193625"/>
                  <a:pt x="19202" y="192710"/>
                </a:cubicBezTo>
                <a:lnTo>
                  <a:pt x="19202" y="187224"/>
                </a:lnTo>
                <a:cubicBezTo>
                  <a:pt x="19659" y="188138"/>
                  <a:pt x="19888" y="189281"/>
                  <a:pt x="19888" y="190653"/>
                </a:cubicBezTo>
                <a:lnTo>
                  <a:pt x="19888" y="192710"/>
                </a:lnTo>
                <a:lnTo>
                  <a:pt x="21259" y="193396"/>
                </a:lnTo>
                <a:cubicBezTo>
                  <a:pt x="22174" y="193396"/>
                  <a:pt x="22631" y="193167"/>
                  <a:pt x="22631" y="192710"/>
                </a:cubicBezTo>
                <a:cubicBezTo>
                  <a:pt x="22631" y="191339"/>
                  <a:pt x="22402" y="190424"/>
                  <a:pt x="21945" y="189967"/>
                </a:cubicBezTo>
                <a:cubicBezTo>
                  <a:pt x="20116" y="184023"/>
                  <a:pt x="19202" y="178080"/>
                  <a:pt x="19202" y="172136"/>
                </a:cubicBezTo>
                <a:cubicBezTo>
                  <a:pt x="19202" y="168021"/>
                  <a:pt x="19431" y="162306"/>
                  <a:pt x="19888" y="154991"/>
                </a:cubicBezTo>
                <a:cubicBezTo>
                  <a:pt x="19888" y="154534"/>
                  <a:pt x="20345" y="153848"/>
                  <a:pt x="21259" y="152934"/>
                </a:cubicBezTo>
                <a:lnTo>
                  <a:pt x="21259" y="153620"/>
                </a:lnTo>
                <a:cubicBezTo>
                  <a:pt x="21259" y="160478"/>
                  <a:pt x="21717" y="165507"/>
                  <a:pt x="22631" y="168707"/>
                </a:cubicBezTo>
                <a:cubicBezTo>
                  <a:pt x="23545" y="171450"/>
                  <a:pt x="24003" y="175565"/>
                  <a:pt x="24003" y="181052"/>
                </a:cubicBezTo>
                <a:lnTo>
                  <a:pt x="24003" y="182423"/>
                </a:lnTo>
                <a:cubicBezTo>
                  <a:pt x="25831" y="181509"/>
                  <a:pt x="26746" y="180137"/>
                  <a:pt x="26746" y="178309"/>
                </a:cubicBezTo>
                <a:lnTo>
                  <a:pt x="26746" y="172136"/>
                </a:lnTo>
                <a:cubicBezTo>
                  <a:pt x="26746" y="168936"/>
                  <a:pt x="27203" y="165507"/>
                  <a:pt x="28117" y="161849"/>
                </a:cubicBezTo>
                <a:lnTo>
                  <a:pt x="28803" y="161163"/>
                </a:lnTo>
                <a:lnTo>
                  <a:pt x="29489" y="165964"/>
                </a:lnTo>
                <a:cubicBezTo>
                  <a:pt x="30861" y="161849"/>
                  <a:pt x="32461" y="158877"/>
                  <a:pt x="34290" y="157049"/>
                </a:cubicBezTo>
                <a:cubicBezTo>
                  <a:pt x="34747" y="154763"/>
                  <a:pt x="36347" y="151562"/>
                  <a:pt x="39090" y="147447"/>
                </a:cubicBezTo>
                <a:cubicBezTo>
                  <a:pt x="38176" y="149276"/>
                  <a:pt x="37376" y="151219"/>
                  <a:pt x="36690" y="153277"/>
                </a:cubicBezTo>
                <a:cubicBezTo>
                  <a:pt x="36004" y="155334"/>
                  <a:pt x="35204" y="157049"/>
                  <a:pt x="34290" y="158420"/>
                </a:cubicBezTo>
                <a:cubicBezTo>
                  <a:pt x="31089" y="166193"/>
                  <a:pt x="29946" y="175794"/>
                  <a:pt x="30861" y="187224"/>
                </a:cubicBezTo>
                <a:cubicBezTo>
                  <a:pt x="31775" y="194996"/>
                  <a:pt x="33375" y="200940"/>
                  <a:pt x="35661" y="205055"/>
                </a:cubicBezTo>
                <a:lnTo>
                  <a:pt x="37719" y="210541"/>
                </a:lnTo>
                <a:cubicBezTo>
                  <a:pt x="39090" y="215113"/>
                  <a:pt x="42062" y="216942"/>
                  <a:pt x="46634" y="216028"/>
                </a:cubicBezTo>
                <a:cubicBezTo>
                  <a:pt x="48006" y="215570"/>
                  <a:pt x="49834" y="215342"/>
                  <a:pt x="52120" y="215342"/>
                </a:cubicBezTo>
                <a:cubicBezTo>
                  <a:pt x="54406" y="215342"/>
                  <a:pt x="58064" y="215799"/>
                  <a:pt x="63093" y="216713"/>
                </a:cubicBezTo>
                <a:cubicBezTo>
                  <a:pt x="64465" y="217170"/>
                  <a:pt x="66294" y="217399"/>
                  <a:pt x="68580" y="217399"/>
                </a:cubicBezTo>
                <a:cubicBezTo>
                  <a:pt x="69494" y="217399"/>
                  <a:pt x="70408" y="217056"/>
                  <a:pt x="71323" y="216370"/>
                </a:cubicBezTo>
                <a:cubicBezTo>
                  <a:pt x="72237" y="215685"/>
                  <a:pt x="73152" y="214656"/>
                  <a:pt x="74066" y="213284"/>
                </a:cubicBezTo>
                <a:cubicBezTo>
                  <a:pt x="86410" y="197282"/>
                  <a:pt x="94869" y="182652"/>
                  <a:pt x="99441" y="169393"/>
                </a:cubicBezTo>
                <a:lnTo>
                  <a:pt x="109728" y="138532"/>
                </a:lnTo>
                <a:lnTo>
                  <a:pt x="113842" y="123444"/>
                </a:lnTo>
                <a:lnTo>
                  <a:pt x="113842" y="118644"/>
                </a:lnTo>
                <a:cubicBezTo>
                  <a:pt x="113842" y="115443"/>
                  <a:pt x="114300" y="112472"/>
                  <a:pt x="115214" y="109728"/>
                </a:cubicBezTo>
                <a:lnTo>
                  <a:pt x="121386" y="92583"/>
                </a:lnTo>
                <a:cubicBezTo>
                  <a:pt x="122301" y="90755"/>
                  <a:pt x="122072" y="88926"/>
                  <a:pt x="120700" y="87097"/>
                </a:cubicBezTo>
                <a:cubicBezTo>
                  <a:pt x="119329" y="85725"/>
                  <a:pt x="117957" y="83897"/>
                  <a:pt x="116586" y="81611"/>
                </a:cubicBezTo>
                <a:lnTo>
                  <a:pt x="115214" y="78867"/>
                </a:lnTo>
                <a:lnTo>
                  <a:pt x="114528" y="68580"/>
                </a:lnTo>
                <a:cubicBezTo>
                  <a:pt x="114528" y="67209"/>
                  <a:pt x="114871" y="65952"/>
                  <a:pt x="115557" y="64809"/>
                </a:cubicBezTo>
                <a:cubicBezTo>
                  <a:pt x="116243" y="63666"/>
                  <a:pt x="116586" y="62865"/>
                  <a:pt x="116586" y="62408"/>
                </a:cubicBezTo>
                <a:cubicBezTo>
                  <a:pt x="117043" y="61951"/>
                  <a:pt x="118414" y="61265"/>
                  <a:pt x="120700" y="60351"/>
                </a:cubicBezTo>
                <a:lnTo>
                  <a:pt x="123444" y="58979"/>
                </a:lnTo>
                <a:cubicBezTo>
                  <a:pt x="125730" y="58979"/>
                  <a:pt x="127901" y="58179"/>
                  <a:pt x="129959" y="56579"/>
                </a:cubicBezTo>
                <a:cubicBezTo>
                  <a:pt x="132016" y="54979"/>
                  <a:pt x="133274" y="53950"/>
                  <a:pt x="133731" y="53493"/>
                </a:cubicBezTo>
                <a:lnTo>
                  <a:pt x="134416" y="50064"/>
                </a:lnTo>
                <a:lnTo>
                  <a:pt x="134416" y="49378"/>
                </a:lnTo>
                <a:cubicBezTo>
                  <a:pt x="136702" y="48921"/>
                  <a:pt x="138188" y="48349"/>
                  <a:pt x="138874" y="47664"/>
                </a:cubicBezTo>
                <a:cubicBezTo>
                  <a:pt x="139560" y="46978"/>
                  <a:pt x="139903" y="45720"/>
                  <a:pt x="139903" y="43892"/>
                </a:cubicBezTo>
                <a:cubicBezTo>
                  <a:pt x="140360" y="42520"/>
                  <a:pt x="140817" y="40920"/>
                  <a:pt x="141274" y="39091"/>
                </a:cubicBezTo>
                <a:cubicBezTo>
                  <a:pt x="141732" y="37262"/>
                  <a:pt x="142417" y="35662"/>
                  <a:pt x="143332" y="34290"/>
                </a:cubicBezTo>
                <a:cubicBezTo>
                  <a:pt x="144246" y="29718"/>
                  <a:pt x="147218" y="25146"/>
                  <a:pt x="152247" y="20574"/>
                </a:cubicBezTo>
                <a:lnTo>
                  <a:pt x="157048" y="14402"/>
                </a:lnTo>
                <a:cubicBezTo>
                  <a:pt x="159334" y="13031"/>
                  <a:pt x="161391" y="11659"/>
                  <a:pt x="163220" y="10287"/>
                </a:cubicBezTo>
                <a:cubicBezTo>
                  <a:pt x="168249" y="6630"/>
                  <a:pt x="172821" y="3887"/>
                  <a:pt x="176936" y="2058"/>
                </a:cubicBezTo>
                <a:cubicBezTo>
                  <a:pt x="177393" y="1601"/>
                  <a:pt x="178308" y="1372"/>
                  <a:pt x="179679" y="1372"/>
                </a:cubicBezTo>
                <a:cubicBezTo>
                  <a:pt x="181051" y="1372"/>
                  <a:pt x="182651" y="2286"/>
                  <a:pt x="184480" y="4115"/>
                </a:cubicBezTo>
                <a:cubicBezTo>
                  <a:pt x="185394" y="4572"/>
                  <a:pt x="185851" y="5715"/>
                  <a:pt x="185851" y="7544"/>
                </a:cubicBezTo>
                <a:cubicBezTo>
                  <a:pt x="185851" y="9830"/>
                  <a:pt x="187223" y="12802"/>
                  <a:pt x="189966" y="16460"/>
                </a:cubicBezTo>
                <a:cubicBezTo>
                  <a:pt x="190423" y="17831"/>
                  <a:pt x="191109" y="18517"/>
                  <a:pt x="192024" y="18517"/>
                </a:cubicBezTo>
                <a:cubicBezTo>
                  <a:pt x="193852" y="18517"/>
                  <a:pt x="196596" y="19431"/>
                  <a:pt x="200253" y="21260"/>
                </a:cubicBezTo>
                <a:cubicBezTo>
                  <a:pt x="201625" y="22175"/>
                  <a:pt x="203225" y="23089"/>
                  <a:pt x="205054" y="24003"/>
                </a:cubicBezTo>
                <a:lnTo>
                  <a:pt x="207111" y="26747"/>
                </a:lnTo>
                <a:cubicBezTo>
                  <a:pt x="208026" y="29033"/>
                  <a:pt x="209397" y="30176"/>
                  <a:pt x="211226" y="30176"/>
                </a:cubicBezTo>
                <a:cubicBezTo>
                  <a:pt x="211683" y="30633"/>
                  <a:pt x="212712" y="31090"/>
                  <a:pt x="214312" y="31547"/>
                </a:cubicBezTo>
                <a:cubicBezTo>
                  <a:pt x="215912" y="32004"/>
                  <a:pt x="217398" y="32004"/>
                  <a:pt x="218770" y="31547"/>
                </a:cubicBezTo>
                <a:cubicBezTo>
                  <a:pt x="219227" y="31547"/>
                  <a:pt x="219456" y="31776"/>
                  <a:pt x="219456" y="32233"/>
                </a:cubicBezTo>
                <a:cubicBezTo>
                  <a:pt x="219913" y="33147"/>
                  <a:pt x="221056" y="33833"/>
                  <a:pt x="222885" y="34290"/>
                </a:cubicBezTo>
                <a:cubicBezTo>
                  <a:pt x="224713" y="34748"/>
                  <a:pt x="226085" y="35205"/>
                  <a:pt x="226999" y="35662"/>
                </a:cubicBezTo>
                <a:cubicBezTo>
                  <a:pt x="227457" y="36119"/>
                  <a:pt x="228371" y="36348"/>
                  <a:pt x="229743" y="36348"/>
                </a:cubicBezTo>
                <a:cubicBezTo>
                  <a:pt x="230200" y="36348"/>
                  <a:pt x="231000" y="36234"/>
                  <a:pt x="232143" y="36005"/>
                </a:cubicBezTo>
                <a:cubicBezTo>
                  <a:pt x="233286" y="35776"/>
                  <a:pt x="234315" y="35891"/>
                  <a:pt x="235229" y="36348"/>
                </a:cubicBezTo>
                <a:cubicBezTo>
                  <a:pt x="236143" y="36348"/>
                  <a:pt x="236601" y="35891"/>
                  <a:pt x="236601" y="34976"/>
                </a:cubicBezTo>
                <a:cubicBezTo>
                  <a:pt x="237515" y="33605"/>
                  <a:pt x="238429" y="32919"/>
                  <a:pt x="239344" y="32919"/>
                </a:cubicBezTo>
                <a:cubicBezTo>
                  <a:pt x="240258" y="33376"/>
                  <a:pt x="240715" y="34519"/>
                  <a:pt x="240715" y="36348"/>
                </a:cubicBezTo>
                <a:cubicBezTo>
                  <a:pt x="240715" y="36348"/>
                  <a:pt x="240830" y="36348"/>
                  <a:pt x="241058" y="36348"/>
                </a:cubicBezTo>
                <a:cubicBezTo>
                  <a:pt x="241287" y="36348"/>
                  <a:pt x="241401" y="36348"/>
                  <a:pt x="241401" y="36348"/>
                </a:cubicBezTo>
                <a:cubicBezTo>
                  <a:pt x="242316" y="36805"/>
                  <a:pt x="243230" y="37262"/>
                  <a:pt x="244144" y="37719"/>
                </a:cubicBezTo>
                <a:cubicBezTo>
                  <a:pt x="245059" y="38177"/>
                  <a:pt x="245745" y="38862"/>
                  <a:pt x="246202" y="39777"/>
                </a:cubicBezTo>
                <a:cubicBezTo>
                  <a:pt x="247573" y="40234"/>
                  <a:pt x="248945" y="40005"/>
                  <a:pt x="250317" y="39091"/>
                </a:cubicBezTo>
                <a:cubicBezTo>
                  <a:pt x="252145" y="40463"/>
                  <a:pt x="253288" y="41377"/>
                  <a:pt x="253746" y="41834"/>
                </a:cubicBezTo>
                <a:cubicBezTo>
                  <a:pt x="254203" y="41834"/>
                  <a:pt x="254774" y="41720"/>
                  <a:pt x="255460" y="41491"/>
                </a:cubicBezTo>
                <a:cubicBezTo>
                  <a:pt x="256146" y="41263"/>
                  <a:pt x="256946" y="41148"/>
                  <a:pt x="257860" y="41148"/>
                </a:cubicBezTo>
                <a:cubicBezTo>
                  <a:pt x="257403" y="42063"/>
                  <a:pt x="257860" y="43206"/>
                  <a:pt x="259232" y="44577"/>
                </a:cubicBezTo>
                <a:cubicBezTo>
                  <a:pt x="260146" y="45492"/>
                  <a:pt x="261518" y="46863"/>
                  <a:pt x="263347" y="48692"/>
                </a:cubicBezTo>
                <a:cubicBezTo>
                  <a:pt x="265176" y="50521"/>
                  <a:pt x="266319" y="52121"/>
                  <a:pt x="266776" y="53493"/>
                </a:cubicBezTo>
                <a:cubicBezTo>
                  <a:pt x="266776" y="53950"/>
                  <a:pt x="267233" y="54179"/>
                  <a:pt x="268147" y="54179"/>
                </a:cubicBezTo>
                <a:lnTo>
                  <a:pt x="272262" y="58979"/>
                </a:lnTo>
                <a:cubicBezTo>
                  <a:pt x="274091" y="60808"/>
                  <a:pt x="275234" y="61722"/>
                  <a:pt x="275691" y="61722"/>
                </a:cubicBezTo>
                <a:cubicBezTo>
                  <a:pt x="278892" y="62180"/>
                  <a:pt x="280949" y="63780"/>
                  <a:pt x="281863" y="66523"/>
                </a:cubicBezTo>
                <a:lnTo>
                  <a:pt x="280492" y="67895"/>
                </a:lnTo>
                <a:cubicBezTo>
                  <a:pt x="280035" y="71095"/>
                  <a:pt x="279806" y="73610"/>
                  <a:pt x="279806" y="75438"/>
                </a:cubicBezTo>
                <a:cubicBezTo>
                  <a:pt x="279806" y="77724"/>
                  <a:pt x="280720" y="80468"/>
                  <a:pt x="282549" y="83668"/>
                </a:cubicBezTo>
                <a:cubicBezTo>
                  <a:pt x="283006" y="85040"/>
                  <a:pt x="283235" y="86297"/>
                  <a:pt x="283235" y="87440"/>
                </a:cubicBezTo>
                <a:cubicBezTo>
                  <a:pt x="283235" y="88583"/>
                  <a:pt x="283006" y="90069"/>
                  <a:pt x="282549" y="91898"/>
                </a:cubicBezTo>
                <a:cubicBezTo>
                  <a:pt x="281635" y="91440"/>
                  <a:pt x="280720" y="91212"/>
                  <a:pt x="279806" y="91212"/>
                </a:cubicBezTo>
                <a:cubicBezTo>
                  <a:pt x="279806" y="91212"/>
                  <a:pt x="279692" y="91326"/>
                  <a:pt x="279463" y="91555"/>
                </a:cubicBezTo>
                <a:cubicBezTo>
                  <a:pt x="279235" y="91783"/>
                  <a:pt x="279120" y="91898"/>
                  <a:pt x="279120" y="91898"/>
                </a:cubicBezTo>
                <a:cubicBezTo>
                  <a:pt x="278206" y="94184"/>
                  <a:pt x="276606" y="96470"/>
                  <a:pt x="274320" y="98756"/>
                </a:cubicBezTo>
                <a:cubicBezTo>
                  <a:pt x="272034" y="101042"/>
                  <a:pt x="270433" y="102642"/>
                  <a:pt x="269519" y="103556"/>
                </a:cubicBezTo>
                <a:cubicBezTo>
                  <a:pt x="265404" y="107671"/>
                  <a:pt x="263347" y="109728"/>
                  <a:pt x="263347" y="109728"/>
                </a:cubicBezTo>
                <a:cubicBezTo>
                  <a:pt x="261518" y="111557"/>
                  <a:pt x="259232" y="112472"/>
                  <a:pt x="256489" y="112472"/>
                </a:cubicBezTo>
                <a:cubicBezTo>
                  <a:pt x="256032" y="112929"/>
                  <a:pt x="255346" y="113386"/>
                  <a:pt x="254431" y="113843"/>
                </a:cubicBezTo>
                <a:cubicBezTo>
                  <a:pt x="253517" y="114301"/>
                  <a:pt x="252831" y="114986"/>
                  <a:pt x="252374" y="115901"/>
                </a:cubicBezTo>
                <a:cubicBezTo>
                  <a:pt x="251002" y="115443"/>
                  <a:pt x="249517" y="116244"/>
                  <a:pt x="247916" y="118301"/>
                </a:cubicBezTo>
                <a:cubicBezTo>
                  <a:pt x="246316" y="120358"/>
                  <a:pt x="245287" y="121387"/>
                  <a:pt x="244830" y="121387"/>
                </a:cubicBezTo>
                <a:cubicBezTo>
                  <a:pt x="242087" y="121844"/>
                  <a:pt x="240258" y="123673"/>
                  <a:pt x="239344" y="126873"/>
                </a:cubicBezTo>
                <a:cubicBezTo>
                  <a:pt x="238887" y="128245"/>
                  <a:pt x="237286" y="130302"/>
                  <a:pt x="234543" y="133046"/>
                </a:cubicBezTo>
                <a:lnTo>
                  <a:pt x="231800" y="137160"/>
                </a:lnTo>
                <a:cubicBezTo>
                  <a:pt x="231800" y="137618"/>
                  <a:pt x="231800" y="138189"/>
                  <a:pt x="231800" y="138875"/>
                </a:cubicBezTo>
                <a:cubicBezTo>
                  <a:pt x="231800" y="139561"/>
                  <a:pt x="232257" y="140132"/>
                  <a:pt x="233172" y="140589"/>
                </a:cubicBezTo>
                <a:cubicBezTo>
                  <a:pt x="231800" y="141504"/>
                  <a:pt x="230886" y="141961"/>
                  <a:pt x="230428" y="141961"/>
                </a:cubicBezTo>
                <a:cubicBezTo>
                  <a:pt x="226314" y="148819"/>
                  <a:pt x="222656" y="154305"/>
                  <a:pt x="219456" y="158420"/>
                </a:cubicBezTo>
                <a:cubicBezTo>
                  <a:pt x="217627" y="161163"/>
                  <a:pt x="216027" y="163678"/>
                  <a:pt x="214655" y="165964"/>
                </a:cubicBezTo>
                <a:cubicBezTo>
                  <a:pt x="213283" y="168250"/>
                  <a:pt x="212140" y="170308"/>
                  <a:pt x="211226" y="172136"/>
                </a:cubicBezTo>
                <a:lnTo>
                  <a:pt x="205740" y="181737"/>
                </a:lnTo>
                <a:cubicBezTo>
                  <a:pt x="203454" y="185852"/>
                  <a:pt x="201625" y="190196"/>
                  <a:pt x="200253" y="194768"/>
                </a:cubicBezTo>
                <a:cubicBezTo>
                  <a:pt x="198882" y="199797"/>
                  <a:pt x="196138" y="208027"/>
                  <a:pt x="192024" y="219456"/>
                </a:cubicBezTo>
                <a:lnTo>
                  <a:pt x="200253" y="218085"/>
                </a:lnTo>
                <a:cubicBezTo>
                  <a:pt x="202996" y="217628"/>
                  <a:pt x="205397" y="217170"/>
                  <a:pt x="207454" y="216713"/>
                </a:cubicBezTo>
                <a:cubicBezTo>
                  <a:pt x="209512" y="216256"/>
                  <a:pt x="211912" y="215799"/>
                  <a:pt x="214655" y="215342"/>
                </a:cubicBezTo>
                <a:lnTo>
                  <a:pt x="220141" y="214656"/>
                </a:lnTo>
                <a:cubicBezTo>
                  <a:pt x="223799" y="214656"/>
                  <a:pt x="227228" y="215570"/>
                  <a:pt x="230428" y="217399"/>
                </a:cubicBezTo>
                <a:lnTo>
                  <a:pt x="231114" y="217399"/>
                </a:lnTo>
                <a:lnTo>
                  <a:pt x="214655" y="218085"/>
                </a:lnTo>
                <a:lnTo>
                  <a:pt x="213969" y="219456"/>
                </a:lnTo>
                <a:lnTo>
                  <a:pt x="215341" y="220142"/>
                </a:lnTo>
                <a:lnTo>
                  <a:pt x="229743" y="222886"/>
                </a:lnTo>
                <a:cubicBezTo>
                  <a:pt x="232486" y="222886"/>
                  <a:pt x="234543" y="222657"/>
                  <a:pt x="235915" y="222200"/>
                </a:cubicBezTo>
                <a:cubicBezTo>
                  <a:pt x="237286" y="222200"/>
                  <a:pt x="237972" y="221057"/>
                  <a:pt x="237972" y="218771"/>
                </a:cubicBezTo>
                <a:lnTo>
                  <a:pt x="239344" y="221514"/>
                </a:lnTo>
                <a:cubicBezTo>
                  <a:pt x="239344" y="223343"/>
                  <a:pt x="239572" y="224257"/>
                  <a:pt x="240030" y="224257"/>
                </a:cubicBezTo>
                <a:lnTo>
                  <a:pt x="246202" y="228372"/>
                </a:lnTo>
                <a:lnTo>
                  <a:pt x="246202" y="229058"/>
                </a:lnTo>
                <a:cubicBezTo>
                  <a:pt x="245745" y="228601"/>
                  <a:pt x="243687" y="227915"/>
                  <a:pt x="240030" y="227000"/>
                </a:cubicBezTo>
                <a:lnTo>
                  <a:pt x="240030" y="227686"/>
                </a:lnTo>
                <a:cubicBezTo>
                  <a:pt x="242316" y="228143"/>
                  <a:pt x="246316" y="229515"/>
                  <a:pt x="252031" y="231801"/>
                </a:cubicBezTo>
                <a:cubicBezTo>
                  <a:pt x="257746" y="234087"/>
                  <a:pt x="262432" y="236602"/>
                  <a:pt x="266090" y="239345"/>
                </a:cubicBezTo>
                <a:cubicBezTo>
                  <a:pt x="268833" y="234773"/>
                  <a:pt x="272491" y="227915"/>
                  <a:pt x="277063" y="218771"/>
                </a:cubicBezTo>
                <a:lnTo>
                  <a:pt x="280492" y="215342"/>
                </a:lnTo>
                <a:lnTo>
                  <a:pt x="283235" y="209855"/>
                </a:lnTo>
                <a:lnTo>
                  <a:pt x="283921" y="208484"/>
                </a:lnTo>
                <a:cubicBezTo>
                  <a:pt x="287578" y="202540"/>
                  <a:pt x="289864" y="197054"/>
                  <a:pt x="290779" y="192024"/>
                </a:cubicBezTo>
                <a:lnTo>
                  <a:pt x="291465" y="190653"/>
                </a:lnTo>
                <a:cubicBezTo>
                  <a:pt x="293293" y="189738"/>
                  <a:pt x="293751" y="188367"/>
                  <a:pt x="292836" y="186538"/>
                </a:cubicBezTo>
                <a:lnTo>
                  <a:pt x="292836" y="185166"/>
                </a:lnTo>
                <a:cubicBezTo>
                  <a:pt x="294208" y="183795"/>
                  <a:pt x="295122" y="181280"/>
                  <a:pt x="295579" y="177623"/>
                </a:cubicBezTo>
                <a:lnTo>
                  <a:pt x="296265" y="174194"/>
                </a:lnTo>
                <a:cubicBezTo>
                  <a:pt x="298551" y="170536"/>
                  <a:pt x="300837" y="164821"/>
                  <a:pt x="303123" y="157049"/>
                </a:cubicBezTo>
                <a:cubicBezTo>
                  <a:pt x="304952" y="152934"/>
                  <a:pt x="306095" y="147905"/>
                  <a:pt x="306552" y="141961"/>
                </a:cubicBezTo>
                <a:cubicBezTo>
                  <a:pt x="306552" y="141047"/>
                  <a:pt x="306095" y="139904"/>
                  <a:pt x="305181" y="138532"/>
                </a:cubicBezTo>
                <a:lnTo>
                  <a:pt x="300380" y="132360"/>
                </a:lnTo>
                <a:lnTo>
                  <a:pt x="300380" y="125502"/>
                </a:lnTo>
                <a:cubicBezTo>
                  <a:pt x="300380" y="125502"/>
                  <a:pt x="300380" y="125388"/>
                  <a:pt x="300380" y="125159"/>
                </a:cubicBezTo>
                <a:cubicBezTo>
                  <a:pt x="300380" y="124930"/>
                  <a:pt x="300380" y="124816"/>
                  <a:pt x="300380" y="124816"/>
                </a:cubicBezTo>
                <a:cubicBezTo>
                  <a:pt x="300380" y="124816"/>
                  <a:pt x="300609" y="124816"/>
                  <a:pt x="301066" y="124816"/>
                </a:cubicBezTo>
                <a:cubicBezTo>
                  <a:pt x="301523" y="124816"/>
                  <a:pt x="301752" y="124816"/>
                  <a:pt x="301752" y="124816"/>
                </a:cubicBezTo>
                <a:cubicBezTo>
                  <a:pt x="302209" y="126188"/>
                  <a:pt x="303123" y="126988"/>
                  <a:pt x="304495" y="127216"/>
                </a:cubicBezTo>
                <a:cubicBezTo>
                  <a:pt x="305866" y="127445"/>
                  <a:pt x="306781" y="127559"/>
                  <a:pt x="307238" y="127559"/>
                </a:cubicBezTo>
                <a:cubicBezTo>
                  <a:pt x="307238" y="127559"/>
                  <a:pt x="307352" y="127445"/>
                  <a:pt x="307581" y="127216"/>
                </a:cubicBezTo>
                <a:cubicBezTo>
                  <a:pt x="307810" y="126988"/>
                  <a:pt x="307924" y="126873"/>
                  <a:pt x="307924" y="126873"/>
                </a:cubicBezTo>
                <a:cubicBezTo>
                  <a:pt x="306552" y="123673"/>
                  <a:pt x="305866" y="121616"/>
                  <a:pt x="305866" y="120701"/>
                </a:cubicBezTo>
                <a:cubicBezTo>
                  <a:pt x="304495" y="117958"/>
                  <a:pt x="301980" y="115443"/>
                  <a:pt x="298323" y="113157"/>
                </a:cubicBezTo>
                <a:cubicBezTo>
                  <a:pt x="296951" y="112700"/>
                  <a:pt x="295465" y="111672"/>
                  <a:pt x="293865" y="110071"/>
                </a:cubicBezTo>
                <a:cubicBezTo>
                  <a:pt x="292265" y="108471"/>
                  <a:pt x="290779" y="107442"/>
                  <a:pt x="289407" y="106985"/>
                </a:cubicBezTo>
                <a:lnTo>
                  <a:pt x="293522" y="102870"/>
                </a:lnTo>
                <a:lnTo>
                  <a:pt x="290779" y="99441"/>
                </a:lnTo>
                <a:cubicBezTo>
                  <a:pt x="292608" y="97613"/>
                  <a:pt x="294208" y="98070"/>
                  <a:pt x="295579" y="100813"/>
                </a:cubicBezTo>
                <a:cubicBezTo>
                  <a:pt x="296494" y="101727"/>
                  <a:pt x="297637" y="102528"/>
                  <a:pt x="299008" y="103213"/>
                </a:cubicBezTo>
                <a:cubicBezTo>
                  <a:pt x="300380" y="103899"/>
                  <a:pt x="301523" y="104699"/>
                  <a:pt x="302437" y="105614"/>
                </a:cubicBezTo>
                <a:lnTo>
                  <a:pt x="301066" y="102870"/>
                </a:lnTo>
                <a:cubicBezTo>
                  <a:pt x="300609" y="102413"/>
                  <a:pt x="300151" y="101499"/>
                  <a:pt x="299694" y="100127"/>
                </a:cubicBezTo>
                <a:cubicBezTo>
                  <a:pt x="296037" y="97841"/>
                  <a:pt x="295351" y="95098"/>
                  <a:pt x="297637" y="91898"/>
                </a:cubicBezTo>
                <a:lnTo>
                  <a:pt x="299008" y="87783"/>
                </a:lnTo>
                <a:cubicBezTo>
                  <a:pt x="299923" y="89154"/>
                  <a:pt x="301523" y="89612"/>
                  <a:pt x="303809" y="89154"/>
                </a:cubicBezTo>
                <a:cubicBezTo>
                  <a:pt x="303809" y="88240"/>
                  <a:pt x="303352" y="87211"/>
                  <a:pt x="302437" y="86068"/>
                </a:cubicBezTo>
                <a:cubicBezTo>
                  <a:pt x="301523" y="84925"/>
                  <a:pt x="301752" y="83668"/>
                  <a:pt x="303123" y="82296"/>
                </a:cubicBezTo>
                <a:lnTo>
                  <a:pt x="305181" y="82982"/>
                </a:lnTo>
                <a:cubicBezTo>
                  <a:pt x="306552" y="83897"/>
                  <a:pt x="308381" y="84354"/>
                  <a:pt x="310667" y="84354"/>
                </a:cubicBezTo>
                <a:lnTo>
                  <a:pt x="316153" y="82982"/>
                </a:lnTo>
                <a:cubicBezTo>
                  <a:pt x="317068" y="82982"/>
                  <a:pt x="317639" y="82754"/>
                  <a:pt x="317868" y="82296"/>
                </a:cubicBezTo>
                <a:cubicBezTo>
                  <a:pt x="318097" y="81839"/>
                  <a:pt x="317754" y="81153"/>
                  <a:pt x="316839" y="80239"/>
                </a:cubicBezTo>
                <a:cubicBezTo>
                  <a:pt x="316839" y="79325"/>
                  <a:pt x="316382" y="78867"/>
                  <a:pt x="315468" y="78867"/>
                </a:cubicBezTo>
                <a:lnTo>
                  <a:pt x="316153" y="78182"/>
                </a:lnTo>
                <a:lnTo>
                  <a:pt x="323011" y="77496"/>
                </a:lnTo>
                <a:cubicBezTo>
                  <a:pt x="324840" y="77953"/>
                  <a:pt x="326212" y="77724"/>
                  <a:pt x="327126" y="76810"/>
                </a:cubicBezTo>
                <a:lnTo>
                  <a:pt x="329184" y="74753"/>
                </a:lnTo>
                <a:lnTo>
                  <a:pt x="340156" y="80239"/>
                </a:lnTo>
                <a:cubicBezTo>
                  <a:pt x="340156" y="77496"/>
                  <a:pt x="341757" y="75667"/>
                  <a:pt x="344957" y="74753"/>
                </a:cubicBezTo>
                <a:cubicBezTo>
                  <a:pt x="347243" y="73381"/>
                  <a:pt x="349300" y="71324"/>
                  <a:pt x="351129" y="68580"/>
                </a:cubicBezTo>
                <a:cubicBezTo>
                  <a:pt x="351129" y="67666"/>
                  <a:pt x="351586" y="67209"/>
                  <a:pt x="352501" y="67209"/>
                </a:cubicBezTo>
                <a:cubicBezTo>
                  <a:pt x="354330" y="65380"/>
                  <a:pt x="356158" y="63780"/>
                  <a:pt x="357987" y="62408"/>
                </a:cubicBezTo>
                <a:cubicBezTo>
                  <a:pt x="358444" y="61951"/>
                  <a:pt x="358902" y="61722"/>
                  <a:pt x="359359" y="61722"/>
                </a:cubicBezTo>
                <a:cubicBezTo>
                  <a:pt x="359816" y="61722"/>
                  <a:pt x="360273" y="61494"/>
                  <a:pt x="360730" y="61037"/>
                </a:cubicBezTo>
                <a:lnTo>
                  <a:pt x="360730" y="65837"/>
                </a:lnTo>
                <a:cubicBezTo>
                  <a:pt x="363016" y="65837"/>
                  <a:pt x="364845" y="66066"/>
                  <a:pt x="366217" y="66523"/>
                </a:cubicBezTo>
                <a:cubicBezTo>
                  <a:pt x="368503" y="66980"/>
                  <a:pt x="369874" y="68123"/>
                  <a:pt x="370332" y="69952"/>
                </a:cubicBezTo>
                <a:cubicBezTo>
                  <a:pt x="370332" y="72238"/>
                  <a:pt x="370560" y="74981"/>
                  <a:pt x="371017" y="78182"/>
                </a:cubicBezTo>
                <a:cubicBezTo>
                  <a:pt x="371017" y="80010"/>
                  <a:pt x="371703" y="81382"/>
                  <a:pt x="373075" y="82296"/>
                </a:cubicBezTo>
                <a:cubicBezTo>
                  <a:pt x="374446" y="83211"/>
                  <a:pt x="375361" y="85268"/>
                  <a:pt x="375818" y="88469"/>
                </a:cubicBezTo>
                <a:cubicBezTo>
                  <a:pt x="375818" y="90755"/>
                  <a:pt x="377190" y="92126"/>
                  <a:pt x="379933" y="92583"/>
                </a:cubicBezTo>
                <a:lnTo>
                  <a:pt x="396392" y="95327"/>
                </a:lnTo>
                <a:cubicBezTo>
                  <a:pt x="396849" y="95784"/>
                  <a:pt x="397649" y="95555"/>
                  <a:pt x="398792" y="94641"/>
                </a:cubicBezTo>
                <a:cubicBezTo>
                  <a:pt x="399935" y="93727"/>
                  <a:pt x="400735" y="93269"/>
                  <a:pt x="401193" y="93269"/>
                </a:cubicBezTo>
                <a:cubicBezTo>
                  <a:pt x="401650" y="95098"/>
                  <a:pt x="402793" y="96127"/>
                  <a:pt x="404622" y="96355"/>
                </a:cubicBezTo>
                <a:cubicBezTo>
                  <a:pt x="406450" y="96584"/>
                  <a:pt x="407593" y="96698"/>
                  <a:pt x="408051" y="96698"/>
                </a:cubicBezTo>
                <a:lnTo>
                  <a:pt x="429310" y="96698"/>
                </a:lnTo>
                <a:lnTo>
                  <a:pt x="430682" y="96698"/>
                </a:lnTo>
                <a:cubicBezTo>
                  <a:pt x="428396" y="94412"/>
                  <a:pt x="427024" y="92812"/>
                  <a:pt x="426567" y="91898"/>
                </a:cubicBezTo>
                <a:lnTo>
                  <a:pt x="406679" y="72695"/>
                </a:lnTo>
                <a:cubicBezTo>
                  <a:pt x="406679" y="72695"/>
                  <a:pt x="405536" y="71552"/>
                  <a:pt x="403250" y="69266"/>
                </a:cubicBezTo>
                <a:cubicBezTo>
                  <a:pt x="401878" y="68352"/>
                  <a:pt x="400964" y="67895"/>
                  <a:pt x="400507" y="67895"/>
                </a:cubicBezTo>
                <a:cubicBezTo>
                  <a:pt x="381762" y="54636"/>
                  <a:pt x="363702" y="44806"/>
                  <a:pt x="346329" y="38405"/>
                </a:cubicBezTo>
                <a:cubicBezTo>
                  <a:pt x="336727" y="34290"/>
                  <a:pt x="329641" y="31090"/>
                  <a:pt x="325069" y="28804"/>
                </a:cubicBezTo>
                <a:cubicBezTo>
                  <a:pt x="325069" y="28804"/>
                  <a:pt x="324955" y="28690"/>
                  <a:pt x="324726" y="28461"/>
                </a:cubicBezTo>
                <a:cubicBezTo>
                  <a:pt x="324497" y="28233"/>
                  <a:pt x="324383" y="28118"/>
                  <a:pt x="324383" y="28118"/>
                </a:cubicBezTo>
                <a:cubicBezTo>
                  <a:pt x="322097" y="26289"/>
                  <a:pt x="319582" y="25832"/>
                  <a:pt x="316839" y="26747"/>
                </a:cubicBezTo>
                <a:cubicBezTo>
                  <a:pt x="314553" y="26747"/>
                  <a:pt x="312496" y="28118"/>
                  <a:pt x="310667" y="30861"/>
                </a:cubicBezTo>
                <a:lnTo>
                  <a:pt x="309295" y="29490"/>
                </a:lnTo>
                <a:cubicBezTo>
                  <a:pt x="308838" y="28575"/>
                  <a:pt x="308838" y="27890"/>
                  <a:pt x="309295" y="27432"/>
                </a:cubicBezTo>
                <a:cubicBezTo>
                  <a:pt x="309753" y="26975"/>
                  <a:pt x="310210" y="26747"/>
                  <a:pt x="310667" y="26747"/>
                </a:cubicBezTo>
                <a:lnTo>
                  <a:pt x="314096" y="25375"/>
                </a:lnTo>
                <a:cubicBezTo>
                  <a:pt x="315925" y="24003"/>
                  <a:pt x="318439" y="21260"/>
                  <a:pt x="321640" y="17145"/>
                </a:cubicBezTo>
                <a:cubicBezTo>
                  <a:pt x="321183" y="17145"/>
                  <a:pt x="320954" y="16917"/>
                  <a:pt x="320954" y="16460"/>
                </a:cubicBezTo>
                <a:lnTo>
                  <a:pt x="319582" y="17831"/>
                </a:lnTo>
                <a:cubicBezTo>
                  <a:pt x="319125" y="17374"/>
                  <a:pt x="319011" y="17031"/>
                  <a:pt x="319240" y="16803"/>
                </a:cubicBezTo>
                <a:cubicBezTo>
                  <a:pt x="319468" y="16574"/>
                  <a:pt x="319582" y="16231"/>
                  <a:pt x="319582" y="15774"/>
                </a:cubicBezTo>
                <a:cubicBezTo>
                  <a:pt x="320954" y="13945"/>
                  <a:pt x="321640" y="12116"/>
                  <a:pt x="321640" y="10287"/>
                </a:cubicBezTo>
                <a:cubicBezTo>
                  <a:pt x="322554" y="8001"/>
                  <a:pt x="323697" y="6858"/>
                  <a:pt x="325069" y="6858"/>
                </a:cubicBezTo>
                <a:lnTo>
                  <a:pt x="329184" y="7544"/>
                </a:lnTo>
                <a:cubicBezTo>
                  <a:pt x="330555" y="7544"/>
                  <a:pt x="331927" y="7316"/>
                  <a:pt x="333298" y="6858"/>
                </a:cubicBezTo>
                <a:cubicBezTo>
                  <a:pt x="334670" y="6401"/>
                  <a:pt x="335813" y="6173"/>
                  <a:pt x="336727" y="6173"/>
                </a:cubicBezTo>
                <a:cubicBezTo>
                  <a:pt x="339013" y="4801"/>
                  <a:pt x="340614" y="4344"/>
                  <a:pt x="341528" y="4801"/>
                </a:cubicBezTo>
                <a:cubicBezTo>
                  <a:pt x="344271" y="5258"/>
                  <a:pt x="346329" y="4572"/>
                  <a:pt x="347700" y="2744"/>
                </a:cubicBezTo>
                <a:cubicBezTo>
                  <a:pt x="349072" y="1372"/>
                  <a:pt x="350443" y="686"/>
                  <a:pt x="351815" y="686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800" dirty="0">
              <a:solidFill>
                <a:srgbClr val="000000"/>
              </a:soli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D8C7914-4DF6-51F2-E22F-425F4CFA2AA9}"/>
              </a:ext>
            </a:extLst>
          </p:cNvPr>
          <p:cNvSpPr/>
          <p:nvPr/>
        </p:nvSpPr>
        <p:spPr>
          <a:xfrm>
            <a:off x="3490212" y="2244313"/>
            <a:ext cx="2113860" cy="2222556"/>
          </a:xfrm>
          <a:custGeom>
            <a:avLst/>
            <a:gdLst/>
            <a:ahLst/>
            <a:cxnLst/>
            <a:rect l="l" t="t" r="r" b="b"/>
            <a:pathLst>
              <a:path w="644652" h="677800">
                <a:moveTo>
                  <a:pt x="550697" y="659969"/>
                </a:moveTo>
                <a:lnTo>
                  <a:pt x="560299" y="662712"/>
                </a:lnTo>
                <a:lnTo>
                  <a:pt x="558241" y="664770"/>
                </a:lnTo>
                <a:cubicBezTo>
                  <a:pt x="556413" y="663855"/>
                  <a:pt x="555041" y="663055"/>
                  <a:pt x="554127" y="662370"/>
                </a:cubicBezTo>
                <a:cubicBezTo>
                  <a:pt x="553212" y="661684"/>
                  <a:pt x="552069" y="660884"/>
                  <a:pt x="550697" y="659969"/>
                </a:cubicBezTo>
                <a:close/>
                <a:moveTo>
                  <a:pt x="525167" y="658520"/>
                </a:moveTo>
                <a:lnTo>
                  <a:pt x="526466" y="658598"/>
                </a:lnTo>
                <a:lnTo>
                  <a:pt x="525323" y="658598"/>
                </a:lnTo>
                <a:close/>
                <a:moveTo>
                  <a:pt x="531495" y="657226"/>
                </a:moveTo>
                <a:cubicBezTo>
                  <a:pt x="532409" y="656769"/>
                  <a:pt x="533095" y="656769"/>
                  <a:pt x="533553" y="657226"/>
                </a:cubicBezTo>
                <a:lnTo>
                  <a:pt x="549326" y="659969"/>
                </a:lnTo>
                <a:lnTo>
                  <a:pt x="526466" y="658598"/>
                </a:lnTo>
                <a:lnTo>
                  <a:pt x="530123" y="658598"/>
                </a:lnTo>
                <a:cubicBezTo>
                  <a:pt x="530123" y="658140"/>
                  <a:pt x="530581" y="657683"/>
                  <a:pt x="531495" y="657226"/>
                </a:cubicBezTo>
                <a:close/>
                <a:moveTo>
                  <a:pt x="554812" y="655854"/>
                </a:moveTo>
                <a:lnTo>
                  <a:pt x="556870" y="655854"/>
                </a:lnTo>
                <a:lnTo>
                  <a:pt x="555498" y="657912"/>
                </a:lnTo>
                <a:close/>
                <a:moveTo>
                  <a:pt x="545211" y="651054"/>
                </a:moveTo>
                <a:cubicBezTo>
                  <a:pt x="547497" y="651054"/>
                  <a:pt x="551155" y="651511"/>
                  <a:pt x="556184" y="652425"/>
                </a:cubicBezTo>
                <a:cubicBezTo>
                  <a:pt x="554812" y="651968"/>
                  <a:pt x="553098" y="651511"/>
                  <a:pt x="551041" y="651054"/>
                </a:cubicBezTo>
                <a:cubicBezTo>
                  <a:pt x="548983" y="650597"/>
                  <a:pt x="547040" y="650597"/>
                  <a:pt x="545211" y="651054"/>
                </a:cubicBezTo>
                <a:close/>
                <a:moveTo>
                  <a:pt x="476631" y="631851"/>
                </a:moveTo>
                <a:cubicBezTo>
                  <a:pt x="475259" y="632766"/>
                  <a:pt x="472973" y="632994"/>
                  <a:pt x="469773" y="632537"/>
                </a:cubicBezTo>
                <a:lnTo>
                  <a:pt x="459486" y="634595"/>
                </a:lnTo>
                <a:lnTo>
                  <a:pt x="464973" y="633909"/>
                </a:lnTo>
                <a:cubicBezTo>
                  <a:pt x="467715" y="633909"/>
                  <a:pt x="470687" y="634252"/>
                  <a:pt x="473888" y="634938"/>
                </a:cubicBezTo>
                <a:cubicBezTo>
                  <a:pt x="477088" y="635623"/>
                  <a:pt x="480060" y="635966"/>
                  <a:pt x="482803" y="635966"/>
                </a:cubicBezTo>
                <a:lnTo>
                  <a:pt x="484861" y="635966"/>
                </a:lnTo>
                <a:lnTo>
                  <a:pt x="498577" y="638024"/>
                </a:lnTo>
                <a:lnTo>
                  <a:pt x="502692" y="638024"/>
                </a:lnTo>
                <a:lnTo>
                  <a:pt x="494462" y="637338"/>
                </a:lnTo>
                <a:lnTo>
                  <a:pt x="495147" y="636652"/>
                </a:lnTo>
                <a:cubicBezTo>
                  <a:pt x="498348" y="637109"/>
                  <a:pt x="503606" y="637338"/>
                  <a:pt x="510921" y="637338"/>
                </a:cubicBezTo>
                <a:cubicBezTo>
                  <a:pt x="512293" y="637338"/>
                  <a:pt x="517322" y="637795"/>
                  <a:pt x="526009" y="638709"/>
                </a:cubicBezTo>
                <a:lnTo>
                  <a:pt x="523265" y="642138"/>
                </a:lnTo>
                <a:cubicBezTo>
                  <a:pt x="524180" y="642138"/>
                  <a:pt x="524980" y="641681"/>
                  <a:pt x="525666" y="640767"/>
                </a:cubicBezTo>
                <a:cubicBezTo>
                  <a:pt x="526351" y="639852"/>
                  <a:pt x="527151" y="638938"/>
                  <a:pt x="528066" y="638024"/>
                </a:cubicBezTo>
                <a:lnTo>
                  <a:pt x="523265" y="638024"/>
                </a:lnTo>
                <a:lnTo>
                  <a:pt x="499948" y="635966"/>
                </a:lnTo>
                <a:cubicBezTo>
                  <a:pt x="498577" y="635509"/>
                  <a:pt x="497319" y="635052"/>
                  <a:pt x="496176" y="634595"/>
                </a:cubicBezTo>
                <a:cubicBezTo>
                  <a:pt x="495033" y="634137"/>
                  <a:pt x="493776" y="634366"/>
                  <a:pt x="492405" y="635280"/>
                </a:cubicBezTo>
                <a:cubicBezTo>
                  <a:pt x="492405" y="635738"/>
                  <a:pt x="489890" y="635966"/>
                  <a:pt x="484861" y="635966"/>
                </a:cubicBezTo>
                <a:lnTo>
                  <a:pt x="486918" y="635280"/>
                </a:lnTo>
                <a:cubicBezTo>
                  <a:pt x="486918" y="633909"/>
                  <a:pt x="485318" y="632994"/>
                  <a:pt x="482117" y="632537"/>
                </a:cubicBezTo>
                <a:cubicBezTo>
                  <a:pt x="482575" y="632537"/>
                  <a:pt x="482117" y="632423"/>
                  <a:pt x="480746" y="632194"/>
                </a:cubicBezTo>
                <a:cubicBezTo>
                  <a:pt x="479374" y="631966"/>
                  <a:pt x="478003" y="631851"/>
                  <a:pt x="476631" y="631851"/>
                </a:cubicBezTo>
                <a:close/>
                <a:moveTo>
                  <a:pt x="543154" y="624993"/>
                </a:moveTo>
                <a:lnTo>
                  <a:pt x="543154" y="626365"/>
                </a:lnTo>
                <a:cubicBezTo>
                  <a:pt x="544525" y="627279"/>
                  <a:pt x="546240" y="628080"/>
                  <a:pt x="548297" y="628765"/>
                </a:cubicBezTo>
                <a:cubicBezTo>
                  <a:pt x="550355" y="629451"/>
                  <a:pt x="551840" y="630023"/>
                  <a:pt x="552755" y="630480"/>
                </a:cubicBezTo>
                <a:cubicBezTo>
                  <a:pt x="553669" y="629565"/>
                  <a:pt x="555269" y="629108"/>
                  <a:pt x="557555" y="629108"/>
                </a:cubicBezTo>
                <a:cubicBezTo>
                  <a:pt x="559841" y="629108"/>
                  <a:pt x="560756" y="629565"/>
                  <a:pt x="560299" y="630480"/>
                </a:cubicBezTo>
                <a:lnTo>
                  <a:pt x="554812" y="631851"/>
                </a:lnTo>
                <a:cubicBezTo>
                  <a:pt x="558013" y="632309"/>
                  <a:pt x="562470" y="632652"/>
                  <a:pt x="568185" y="632880"/>
                </a:cubicBezTo>
                <a:cubicBezTo>
                  <a:pt x="573900" y="633109"/>
                  <a:pt x="578815" y="634137"/>
                  <a:pt x="582930" y="635966"/>
                </a:cubicBezTo>
                <a:cubicBezTo>
                  <a:pt x="581101" y="635052"/>
                  <a:pt x="578701" y="633795"/>
                  <a:pt x="575729" y="632194"/>
                </a:cubicBezTo>
                <a:cubicBezTo>
                  <a:pt x="572757" y="630594"/>
                  <a:pt x="570814" y="630023"/>
                  <a:pt x="569900" y="630480"/>
                </a:cubicBezTo>
                <a:cubicBezTo>
                  <a:pt x="569900" y="631394"/>
                  <a:pt x="569328" y="631851"/>
                  <a:pt x="568185" y="631851"/>
                </a:cubicBezTo>
                <a:cubicBezTo>
                  <a:pt x="567042" y="631851"/>
                  <a:pt x="566471" y="631394"/>
                  <a:pt x="566471" y="630480"/>
                </a:cubicBezTo>
                <a:cubicBezTo>
                  <a:pt x="567385" y="629108"/>
                  <a:pt x="566928" y="629108"/>
                  <a:pt x="565099" y="630480"/>
                </a:cubicBezTo>
                <a:cubicBezTo>
                  <a:pt x="555041" y="625908"/>
                  <a:pt x="547725" y="624079"/>
                  <a:pt x="543154" y="624993"/>
                </a:cubicBezTo>
                <a:close/>
                <a:moveTo>
                  <a:pt x="521894" y="622250"/>
                </a:moveTo>
                <a:cubicBezTo>
                  <a:pt x="523723" y="624536"/>
                  <a:pt x="525551" y="625908"/>
                  <a:pt x="527380" y="626365"/>
                </a:cubicBezTo>
                <a:cubicBezTo>
                  <a:pt x="529209" y="626822"/>
                  <a:pt x="532638" y="627051"/>
                  <a:pt x="537667" y="627051"/>
                </a:cubicBezTo>
                <a:lnTo>
                  <a:pt x="537667" y="625679"/>
                </a:lnTo>
                <a:close/>
                <a:moveTo>
                  <a:pt x="516407" y="620536"/>
                </a:moveTo>
                <a:cubicBezTo>
                  <a:pt x="515036" y="620307"/>
                  <a:pt x="513436" y="620421"/>
                  <a:pt x="511607" y="620879"/>
                </a:cubicBezTo>
                <a:lnTo>
                  <a:pt x="514350" y="622250"/>
                </a:lnTo>
                <a:lnTo>
                  <a:pt x="519837" y="622250"/>
                </a:lnTo>
                <a:cubicBezTo>
                  <a:pt x="518922" y="621336"/>
                  <a:pt x="517779" y="620764"/>
                  <a:pt x="516407" y="620536"/>
                </a:cubicBezTo>
                <a:close/>
                <a:moveTo>
                  <a:pt x="429997" y="620193"/>
                </a:moveTo>
                <a:cubicBezTo>
                  <a:pt x="429997" y="620650"/>
                  <a:pt x="432968" y="620879"/>
                  <a:pt x="438912" y="620879"/>
                </a:cubicBezTo>
                <a:cubicBezTo>
                  <a:pt x="442113" y="621793"/>
                  <a:pt x="445541" y="622936"/>
                  <a:pt x="449199" y="624308"/>
                </a:cubicBezTo>
                <a:cubicBezTo>
                  <a:pt x="452857" y="625679"/>
                  <a:pt x="456286" y="627051"/>
                  <a:pt x="459486" y="628422"/>
                </a:cubicBezTo>
                <a:cubicBezTo>
                  <a:pt x="462229" y="627965"/>
                  <a:pt x="465659" y="627737"/>
                  <a:pt x="469773" y="627737"/>
                </a:cubicBezTo>
                <a:cubicBezTo>
                  <a:pt x="475717" y="627737"/>
                  <a:pt x="478917" y="628422"/>
                  <a:pt x="479374" y="629794"/>
                </a:cubicBezTo>
                <a:cubicBezTo>
                  <a:pt x="483489" y="630708"/>
                  <a:pt x="487147" y="631394"/>
                  <a:pt x="490347" y="631851"/>
                </a:cubicBezTo>
                <a:cubicBezTo>
                  <a:pt x="493547" y="632309"/>
                  <a:pt x="497433" y="632309"/>
                  <a:pt x="502006" y="631851"/>
                </a:cubicBezTo>
                <a:lnTo>
                  <a:pt x="517093" y="634595"/>
                </a:lnTo>
                <a:lnTo>
                  <a:pt x="541096" y="635966"/>
                </a:lnTo>
                <a:cubicBezTo>
                  <a:pt x="544754" y="635966"/>
                  <a:pt x="547497" y="636195"/>
                  <a:pt x="549326" y="636652"/>
                </a:cubicBezTo>
                <a:lnTo>
                  <a:pt x="551383" y="637338"/>
                </a:lnTo>
                <a:cubicBezTo>
                  <a:pt x="553669" y="637338"/>
                  <a:pt x="556527" y="637566"/>
                  <a:pt x="559956" y="638024"/>
                </a:cubicBezTo>
                <a:cubicBezTo>
                  <a:pt x="563385" y="638481"/>
                  <a:pt x="565099" y="639167"/>
                  <a:pt x="565099" y="640081"/>
                </a:cubicBezTo>
                <a:cubicBezTo>
                  <a:pt x="567385" y="639167"/>
                  <a:pt x="569328" y="638595"/>
                  <a:pt x="570929" y="638367"/>
                </a:cubicBezTo>
                <a:cubicBezTo>
                  <a:pt x="572529" y="638138"/>
                  <a:pt x="573100" y="637795"/>
                  <a:pt x="572643" y="637338"/>
                </a:cubicBezTo>
                <a:lnTo>
                  <a:pt x="580187" y="638709"/>
                </a:lnTo>
                <a:cubicBezTo>
                  <a:pt x="580187" y="638252"/>
                  <a:pt x="579844" y="637909"/>
                  <a:pt x="579158" y="637681"/>
                </a:cubicBezTo>
                <a:cubicBezTo>
                  <a:pt x="578473" y="637452"/>
                  <a:pt x="577444" y="637338"/>
                  <a:pt x="576072" y="637338"/>
                </a:cubicBezTo>
                <a:lnTo>
                  <a:pt x="572643" y="637338"/>
                </a:lnTo>
                <a:cubicBezTo>
                  <a:pt x="567614" y="637338"/>
                  <a:pt x="563956" y="637109"/>
                  <a:pt x="561670" y="636652"/>
                </a:cubicBezTo>
                <a:cubicBezTo>
                  <a:pt x="561670" y="635280"/>
                  <a:pt x="559384" y="634595"/>
                  <a:pt x="554812" y="634595"/>
                </a:cubicBezTo>
                <a:lnTo>
                  <a:pt x="553441" y="633223"/>
                </a:lnTo>
                <a:cubicBezTo>
                  <a:pt x="551612" y="632309"/>
                  <a:pt x="549326" y="631851"/>
                  <a:pt x="546583" y="631851"/>
                </a:cubicBezTo>
                <a:cubicBezTo>
                  <a:pt x="536067" y="631851"/>
                  <a:pt x="527380" y="631166"/>
                  <a:pt x="520522" y="629794"/>
                </a:cubicBezTo>
                <a:lnTo>
                  <a:pt x="510921" y="629108"/>
                </a:lnTo>
                <a:cubicBezTo>
                  <a:pt x="508178" y="629108"/>
                  <a:pt x="505892" y="630023"/>
                  <a:pt x="504063" y="631851"/>
                </a:cubicBezTo>
                <a:lnTo>
                  <a:pt x="489661" y="627737"/>
                </a:lnTo>
                <a:cubicBezTo>
                  <a:pt x="489661" y="627279"/>
                  <a:pt x="490004" y="626937"/>
                  <a:pt x="490690" y="626708"/>
                </a:cubicBezTo>
                <a:cubicBezTo>
                  <a:pt x="491376" y="626479"/>
                  <a:pt x="491947" y="626365"/>
                  <a:pt x="492405" y="626365"/>
                </a:cubicBezTo>
                <a:lnTo>
                  <a:pt x="489661" y="624993"/>
                </a:lnTo>
                <a:cubicBezTo>
                  <a:pt x="486461" y="625908"/>
                  <a:pt x="484632" y="625222"/>
                  <a:pt x="484175" y="622936"/>
                </a:cubicBezTo>
                <a:lnTo>
                  <a:pt x="478003" y="622936"/>
                </a:lnTo>
                <a:lnTo>
                  <a:pt x="459486" y="622250"/>
                </a:lnTo>
                <a:lnTo>
                  <a:pt x="450571" y="620879"/>
                </a:lnTo>
                <a:lnTo>
                  <a:pt x="445770" y="621564"/>
                </a:lnTo>
                <a:cubicBezTo>
                  <a:pt x="443941" y="621564"/>
                  <a:pt x="442341" y="621336"/>
                  <a:pt x="440969" y="620879"/>
                </a:cubicBezTo>
                <a:cubicBezTo>
                  <a:pt x="439598" y="620421"/>
                  <a:pt x="437997" y="620193"/>
                  <a:pt x="436169" y="620193"/>
                </a:cubicBezTo>
                <a:close/>
                <a:moveTo>
                  <a:pt x="550697" y="619507"/>
                </a:moveTo>
                <a:cubicBezTo>
                  <a:pt x="552069" y="620879"/>
                  <a:pt x="553669" y="621679"/>
                  <a:pt x="555498" y="621907"/>
                </a:cubicBezTo>
                <a:cubicBezTo>
                  <a:pt x="557327" y="622136"/>
                  <a:pt x="559613" y="622250"/>
                  <a:pt x="562356" y="622250"/>
                </a:cubicBezTo>
                <a:cubicBezTo>
                  <a:pt x="561442" y="621336"/>
                  <a:pt x="559499" y="620650"/>
                  <a:pt x="556527" y="620193"/>
                </a:cubicBezTo>
                <a:cubicBezTo>
                  <a:pt x="553555" y="619736"/>
                  <a:pt x="551612" y="619507"/>
                  <a:pt x="550697" y="619507"/>
                </a:cubicBezTo>
                <a:close/>
                <a:moveTo>
                  <a:pt x="479374" y="619507"/>
                </a:moveTo>
                <a:cubicBezTo>
                  <a:pt x="481203" y="620421"/>
                  <a:pt x="483032" y="620879"/>
                  <a:pt x="484861" y="620879"/>
                </a:cubicBezTo>
                <a:cubicBezTo>
                  <a:pt x="488061" y="619964"/>
                  <a:pt x="489661" y="619964"/>
                  <a:pt x="489661" y="620879"/>
                </a:cubicBezTo>
                <a:lnTo>
                  <a:pt x="493090" y="620879"/>
                </a:lnTo>
                <a:lnTo>
                  <a:pt x="510921" y="620193"/>
                </a:lnTo>
                <a:lnTo>
                  <a:pt x="493090" y="619507"/>
                </a:lnTo>
                <a:close/>
                <a:moveTo>
                  <a:pt x="451599" y="616421"/>
                </a:moveTo>
                <a:cubicBezTo>
                  <a:pt x="449999" y="616650"/>
                  <a:pt x="448971" y="616764"/>
                  <a:pt x="448513" y="616764"/>
                </a:cubicBezTo>
                <a:cubicBezTo>
                  <a:pt x="448971" y="617221"/>
                  <a:pt x="450228" y="617450"/>
                  <a:pt x="452285" y="617450"/>
                </a:cubicBezTo>
                <a:cubicBezTo>
                  <a:pt x="454343" y="617450"/>
                  <a:pt x="455829" y="618135"/>
                  <a:pt x="456743" y="619507"/>
                </a:cubicBezTo>
                <a:cubicBezTo>
                  <a:pt x="454914" y="617221"/>
                  <a:pt x="453199" y="616192"/>
                  <a:pt x="451599" y="616421"/>
                </a:cubicBezTo>
                <a:close/>
                <a:moveTo>
                  <a:pt x="550012" y="610592"/>
                </a:moveTo>
                <a:lnTo>
                  <a:pt x="554127" y="611277"/>
                </a:lnTo>
                <a:cubicBezTo>
                  <a:pt x="556870" y="611735"/>
                  <a:pt x="560756" y="612535"/>
                  <a:pt x="565785" y="613678"/>
                </a:cubicBezTo>
                <a:cubicBezTo>
                  <a:pt x="570814" y="614821"/>
                  <a:pt x="575615" y="615392"/>
                  <a:pt x="580187" y="615392"/>
                </a:cubicBezTo>
                <a:lnTo>
                  <a:pt x="580187" y="618135"/>
                </a:lnTo>
                <a:lnTo>
                  <a:pt x="586359" y="617450"/>
                </a:lnTo>
                <a:cubicBezTo>
                  <a:pt x="587731" y="617450"/>
                  <a:pt x="588417" y="616992"/>
                  <a:pt x="588417" y="616078"/>
                </a:cubicBezTo>
                <a:cubicBezTo>
                  <a:pt x="588417" y="615164"/>
                  <a:pt x="587273" y="614478"/>
                  <a:pt x="584987" y="614021"/>
                </a:cubicBezTo>
                <a:lnTo>
                  <a:pt x="580187" y="613335"/>
                </a:lnTo>
                <a:cubicBezTo>
                  <a:pt x="579273" y="613335"/>
                  <a:pt x="578358" y="613449"/>
                  <a:pt x="577444" y="613678"/>
                </a:cubicBezTo>
                <a:cubicBezTo>
                  <a:pt x="576529" y="613906"/>
                  <a:pt x="576072" y="613792"/>
                  <a:pt x="576072" y="613335"/>
                </a:cubicBezTo>
                <a:cubicBezTo>
                  <a:pt x="575158" y="610134"/>
                  <a:pt x="573100" y="609677"/>
                  <a:pt x="569900" y="611963"/>
                </a:cubicBezTo>
                <a:cubicBezTo>
                  <a:pt x="564413" y="611963"/>
                  <a:pt x="561213" y="611735"/>
                  <a:pt x="560299" y="611277"/>
                </a:cubicBezTo>
                <a:cubicBezTo>
                  <a:pt x="560299" y="610820"/>
                  <a:pt x="556870" y="610592"/>
                  <a:pt x="550012" y="610592"/>
                </a:cubicBezTo>
                <a:close/>
                <a:moveTo>
                  <a:pt x="493776" y="607506"/>
                </a:moveTo>
                <a:cubicBezTo>
                  <a:pt x="492862" y="607277"/>
                  <a:pt x="491947" y="607391"/>
                  <a:pt x="491033" y="607848"/>
                </a:cubicBezTo>
                <a:lnTo>
                  <a:pt x="497205" y="607848"/>
                </a:lnTo>
                <a:lnTo>
                  <a:pt x="495147" y="608534"/>
                </a:lnTo>
                <a:cubicBezTo>
                  <a:pt x="496519" y="608534"/>
                  <a:pt x="497662" y="608306"/>
                  <a:pt x="498577" y="607848"/>
                </a:cubicBezTo>
                <a:lnTo>
                  <a:pt x="497205" y="607848"/>
                </a:lnTo>
                <a:cubicBezTo>
                  <a:pt x="495833" y="607848"/>
                  <a:pt x="494690" y="607734"/>
                  <a:pt x="493776" y="607506"/>
                </a:cubicBezTo>
                <a:close/>
                <a:moveTo>
                  <a:pt x="443713" y="606820"/>
                </a:moveTo>
                <a:cubicBezTo>
                  <a:pt x="443255" y="606591"/>
                  <a:pt x="442570" y="606705"/>
                  <a:pt x="441655" y="607163"/>
                </a:cubicBezTo>
                <a:lnTo>
                  <a:pt x="440969" y="608534"/>
                </a:lnTo>
                <a:cubicBezTo>
                  <a:pt x="441427" y="609449"/>
                  <a:pt x="441884" y="609906"/>
                  <a:pt x="442341" y="609906"/>
                </a:cubicBezTo>
                <a:cubicBezTo>
                  <a:pt x="442799" y="609906"/>
                  <a:pt x="443484" y="609677"/>
                  <a:pt x="444399" y="609220"/>
                </a:cubicBezTo>
                <a:lnTo>
                  <a:pt x="464287" y="611963"/>
                </a:lnTo>
                <a:lnTo>
                  <a:pt x="468401" y="611963"/>
                </a:lnTo>
                <a:cubicBezTo>
                  <a:pt x="469316" y="611963"/>
                  <a:pt x="472517" y="612192"/>
                  <a:pt x="478003" y="612649"/>
                </a:cubicBezTo>
                <a:cubicBezTo>
                  <a:pt x="480746" y="612649"/>
                  <a:pt x="484975" y="612878"/>
                  <a:pt x="490690" y="613335"/>
                </a:cubicBezTo>
                <a:cubicBezTo>
                  <a:pt x="496405" y="613792"/>
                  <a:pt x="500634" y="614021"/>
                  <a:pt x="503377" y="614021"/>
                </a:cubicBezTo>
                <a:lnTo>
                  <a:pt x="521894" y="616764"/>
                </a:lnTo>
                <a:cubicBezTo>
                  <a:pt x="522808" y="616764"/>
                  <a:pt x="523494" y="616650"/>
                  <a:pt x="523951" y="616421"/>
                </a:cubicBezTo>
                <a:cubicBezTo>
                  <a:pt x="524409" y="616192"/>
                  <a:pt x="525094" y="616307"/>
                  <a:pt x="526009" y="616764"/>
                </a:cubicBezTo>
                <a:lnTo>
                  <a:pt x="524637" y="615392"/>
                </a:lnTo>
                <a:cubicBezTo>
                  <a:pt x="522351" y="613106"/>
                  <a:pt x="517322" y="611963"/>
                  <a:pt x="509549" y="611963"/>
                </a:cubicBezTo>
                <a:lnTo>
                  <a:pt x="494462" y="611963"/>
                </a:lnTo>
                <a:cubicBezTo>
                  <a:pt x="490347" y="611963"/>
                  <a:pt x="486232" y="611506"/>
                  <a:pt x="482117" y="610592"/>
                </a:cubicBezTo>
                <a:cubicBezTo>
                  <a:pt x="480746" y="610592"/>
                  <a:pt x="478917" y="610134"/>
                  <a:pt x="476631" y="609220"/>
                </a:cubicBezTo>
                <a:cubicBezTo>
                  <a:pt x="474345" y="608306"/>
                  <a:pt x="472059" y="607848"/>
                  <a:pt x="469773" y="607848"/>
                </a:cubicBezTo>
                <a:lnTo>
                  <a:pt x="456057" y="607848"/>
                </a:lnTo>
                <a:cubicBezTo>
                  <a:pt x="455600" y="608306"/>
                  <a:pt x="454228" y="608420"/>
                  <a:pt x="451943" y="608191"/>
                </a:cubicBezTo>
                <a:cubicBezTo>
                  <a:pt x="449657" y="607963"/>
                  <a:pt x="447142" y="607848"/>
                  <a:pt x="444399" y="607848"/>
                </a:cubicBezTo>
                <a:cubicBezTo>
                  <a:pt x="444399" y="607391"/>
                  <a:pt x="444170" y="607048"/>
                  <a:pt x="443713" y="606820"/>
                </a:cubicBezTo>
                <a:close/>
                <a:moveTo>
                  <a:pt x="455371" y="602362"/>
                </a:moveTo>
                <a:lnTo>
                  <a:pt x="454685" y="603048"/>
                </a:lnTo>
                <a:lnTo>
                  <a:pt x="452628" y="603048"/>
                </a:lnTo>
                <a:lnTo>
                  <a:pt x="455371" y="605105"/>
                </a:lnTo>
                <a:close/>
                <a:moveTo>
                  <a:pt x="542468" y="594818"/>
                </a:moveTo>
                <a:lnTo>
                  <a:pt x="552526" y="597561"/>
                </a:lnTo>
                <a:lnTo>
                  <a:pt x="547954" y="597561"/>
                </a:lnTo>
                <a:close/>
                <a:moveTo>
                  <a:pt x="540411" y="593447"/>
                </a:moveTo>
                <a:lnTo>
                  <a:pt x="542468" y="594818"/>
                </a:lnTo>
                <a:cubicBezTo>
                  <a:pt x="542011" y="595733"/>
                  <a:pt x="540753" y="595961"/>
                  <a:pt x="538696" y="595504"/>
                </a:cubicBezTo>
                <a:cubicBezTo>
                  <a:pt x="536639" y="595047"/>
                  <a:pt x="536067" y="594590"/>
                  <a:pt x="536981" y="594132"/>
                </a:cubicBezTo>
                <a:close/>
                <a:moveTo>
                  <a:pt x="476631" y="592075"/>
                </a:moveTo>
                <a:cubicBezTo>
                  <a:pt x="475259" y="592532"/>
                  <a:pt x="474345" y="592761"/>
                  <a:pt x="473888" y="592761"/>
                </a:cubicBezTo>
                <a:cubicBezTo>
                  <a:pt x="474345" y="592304"/>
                  <a:pt x="475031" y="592304"/>
                  <a:pt x="475945" y="592761"/>
                </a:cubicBezTo>
                <a:cubicBezTo>
                  <a:pt x="476860" y="593218"/>
                  <a:pt x="478003" y="593218"/>
                  <a:pt x="479374" y="592761"/>
                </a:cubicBezTo>
                <a:cubicBezTo>
                  <a:pt x="478917" y="591846"/>
                  <a:pt x="478003" y="591618"/>
                  <a:pt x="476631" y="592075"/>
                </a:cubicBezTo>
                <a:close/>
                <a:moveTo>
                  <a:pt x="469773" y="592075"/>
                </a:moveTo>
                <a:cubicBezTo>
                  <a:pt x="469773" y="592532"/>
                  <a:pt x="470116" y="592875"/>
                  <a:pt x="470802" y="593104"/>
                </a:cubicBezTo>
                <a:cubicBezTo>
                  <a:pt x="471488" y="593332"/>
                  <a:pt x="472288" y="593218"/>
                  <a:pt x="473202" y="592761"/>
                </a:cubicBezTo>
                <a:cubicBezTo>
                  <a:pt x="471373" y="592761"/>
                  <a:pt x="470230" y="592532"/>
                  <a:pt x="469773" y="592075"/>
                </a:cubicBezTo>
                <a:close/>
                <a:moveTo>
                  <a:pt x="158763" y="542355"/>
                </a:moveTo>
                <a:cubicBezTo>
                  <a:pt x="159449" y="542583"/>
                  <a:pt x="160020" y="542697"/>
                  <a:pt x="160477" y="542697"/>
                </a:cubicBezTo>
                <a:lnTo>
                  <a:pt x="163221" y="542697"/>
                </a:lnTo>
                <a:cubicBezTo>
                  <a:pt x="164592" y="541783"/>
                  <a:pt x="165964" y="541783"/>
                  <a:pt x="167335" y="542697"/>
                </a:cubicBezTo>
                <a:cubicBezTo>
                  <a:pt x="164135" y="543612"/>
                  <a:pt x="162306" y="544069"/>
                  <a:pt x="161849" y="544069"/>
                </a:cubicBezTo>
                <a:cubicBezTo>
                  <a:pt x="161392" y="544069"/>
                  <a:pt x="159563" y="543612"/>
                  <a:pt x="156363" y="542697"/>
                </a:cubicBezTo>
                <a:cubicBezTo>
                  <a:pt x="157277" y="542240"/>
                  <a:pt x="158077" y="542126"/>
                  <a:pt x="158763" y="542355"/>
                </a:cubicBezTo>
                <a:close/>
                <a:moveTo>
                  <a:pt x="170764" y="503607"/>
                </a:moveTo>
                <a:cubicBezTo>
                  <a:pt x="169850" y="505436"/>
                  <a:pt x="169393" y="506579"/>
                  <a:pt x="169393" y="507036"/>
                </a:cubicBezTo>
                <a:cubicBezTo>
                  <a:pt x="168478" y="510236"/>
                  <a:pt x="167335" y="513094"/>
                  <a:pt x="165964" y="515608"/>
                </a:cubicBezTo>
                <a:cubicBezTo>
                  <a:pt x="164592" y="518123"/>
                  <a:pt x="163449" y="520295"/>
                  <a:pt x="162535" y="522123"/>
                </a:cubicBezTo>
                <a:lnTo>
                  <a:pt x="157048" y="533782"/>
                </a:lnTo>
                <a:cubicBezTo>
                  <a:pt x="157048" y="534696"/>
                  <a:pt x="157277" y="535154"/>
                  <a:pt x="157734" y="535154"/>
                </a:cubicBezTo>
                <a:cubicBezTo>
                  <a:pt x="157734" y="535611"/>
                  <a:pt x="158191" y="536297"/>
                  <a:pt x="159106" y="537211"/>
                </a:cubicBezTo>
                <a:lnTo>
                  <a:pt x="155677" y="537211"/>
                </a:lnTo>
                <a:cubicBezTo>
                  <a:pt x="155219" y="538125"/>
                  <a:pt x="154648" y="538926"/>
                  <a:pt x="153962" y="539611"/>
                </a:cubicBezTo>
                <a:cubicBezTo>
                  <a:pt x="153276" y="540297"/>
                  <a:pt x="153162" y="540869"/>
                  <a:pt x="153619" y="541326"/>
                </a:cubicBezTo>
                <a:cubicBezTo>
                  <a:pt x="153619" y="541783"/>
                  <a:pt x="153276" y="542126"/>
                  <a:pt x="152591" y="542355"/>
                </a:cubicBezTo>
                <a:cubicBezTo>
                  <a:pt x="151905" y="542583"/>
                  <a:pt x="151790" y="542926"/>
                  <a:pt x="152248" y="543383"/>
                </a:cubicBezTo>
                <a:lnTo>
                  <a:pt x="155677" y="548184"/>
                </a:lnTo>
                <a:lnTo>
                  <a:pt x="155677" y="549555"/>
                </a:lnTo>
                <a:cubicBezTo>
                  <a:pt x="155677" y="550470"/>
                  <a:pt x="156019" y="551613"/>
                  <a:pt x="156705" y="552984"/>
                </a:cubicBezTo>
                <a:cubicBezTo>
                  <a:pt x="157391" y="554356"/>
                  <a:pt x="156591" y="555499"/>
                  <a:pt x="154305" y="556413"/>
                </a:cubicBezTo>
                <a:cubicBezTo>
                  <a:pt x="156591" y="557785"/>
                  <a:pt x="159563" y="558014"/>
                  <a:pt x="163221" y="557099"/>
                </a:cubicBezTo>
                <a:cubicBezTo>
                  <a:pt x="163221" y="557099"/>
                  <a:pt x="164135" y="556871"/>
                  <a:pt x="165964" y="556413"/>
                </a:cubicBezTo>
                <a:cubicBezTo>
                  <a:pt x="167793" y="555956"/>
                  <a:pt x="168478" y="555270"/>
                  <a:pt x="168021" y="554356"/>
                </a:cubicBezTo>
                <a:lnTo>
                  <a:pt x="172822" y="555728"/>
                </a:lnTo>
                <a:lnTo>
                  <a:pt x="178308" y="554356"/>
                </a:lnTo>
                <a:lnTo>
                  <a:pt x="177622" y="552299"/>
                </a:lnTo>
                <a:cubicBezTo>
                  <a:pt x="178537" y="552756"/>
                  <a:pt x="179908" y="553327"/>
                  <a:pt x="181737" y="554013"/>
                </a:cubicBezTo>
                <a:cubicBezTo>
                  <a:pt x="183566" y="554699"/>
                  <a:pt x="185395" y="554813"/>
                  <a:pt x="187223" y="554356"/>
                </a:cubicBezTo>
                <a:cubicBezTo>
                  <a:pt x="187681" y="553899"/>
                  <a:pt x="188481" y="553442"/>
                  <a:pt x="189624" y="552984"/>
                </a:cubicBezTo>
                <a:cubicBezTo>
                  <a:pt x="190767" y="552527"/>
                  <a:pt x="191338" y="551613"/>
                  <a:pt x="191338" y="550241"/>
                </a:cubicBezTo>
                <a:cubicBezTo>
                  <a:pt x="194996" y="550241"/>
                  <a:pt x="197282" y="549784"/>
                  <a:pt x="198196" y="548870"/>
                </a:cubicBezTo>
                <a:cubicBezTo>
                  <a:pt x="199111" y="548412"/>
                  <a:pt x="202311" y="546355"/>
                  <a:pt x="207797" y="542697"/>
                </a:cubicBezTo>
                <a:lnTo>
                  <a:pt x="214655" y="539268"/>
                </a:lnTo>
                <a:cubicBezTo>
                  <a:pt x="216941" y="536982"/>
                  <a:pt x="218313" y="535839"/>
                  <a:pt x="218770" y="535839"/>
                </a:cubicBezTo>
                <a:lnTo>
                  <a:pt x="219456" y="535839"/>
                </a:lnTo>
                <a:cubicBezTo>
                  <a:pt x="217627" y="534011"/>
                  <a:pt x="215455" y="532068"/>
                  <a:pt x="212941" y="530010"/>
                </a:cubicBezTo>
                <a:cubicBezTo>
                  <a:pt x="210426" y="527953"/>
                  <a:pt x="208026" y="526010"/>
                  <a:pt x="205740" y="524181"/>
                </a:cubicBezTo>
                <a:cubicBezTo>
                  <a:pt x="204826" y="523724"/>
                  <a:pt x="204140" y="523266"/>
                  <a:pt x="203683" y="522809"/>
                </a:cubicBezTo>
                <a:cubicBezTo>
                  <a:pt x="203225" y="522352"/>
                  <a:pt x="202539" y="522123"/>
                  <a:pt x="201625" y="522123"/>
                </a:cubicBezTo>
                <a:cubicBezTo>
                  <a:pt x="199797" y="522123"/>
                  <a:pt x="198882" y="521438"/>
                  <a:pt x="198882" y="520066"/>
                </a:cubicBezTo>
                <a:cubicBezTo>
                  <a:pt x="198425" y="518237"/>
                  <a:pt x="197739" y="517551"/>
                  <a:pt x="196825" y="518009"/>
                </a:cubicBezTo>
                <a:lnTo>
                  <a:pt x="192710" y="518009"/>
                </a:lnTo>
                <a:cubicBezTo>
                  <a:pt x="191338" y="517094"/>
                  <a:pt x="190195" y="516637"/>
                  <a:pt x="189281" y="516637"/>
                </a:cubicBezTo>
                <a:lnTo>
                  <a:pt x="181737" y="511836"/>
                </a:lnTo>
                <a:cubicBezTo>
                  <a:pt x="177622" y="508179"/>
                  <a:pt x="173965" y="505436"/>
                  <a:pt x="170764" y="503607"/>
                </a:cubicBezTo>
                <a:close/>
                <a:moveTo>
                  <a:pt x="272949" y="479604"/>
                </a:moveTo>
                <a:lnTo>
                  <a:pt x="272949" y="480975"/>
                </a:lnTo>
                <a:lnTo>
                  <a:pt x="270891" y="481661"/>
                </a:lnTo>
                <a:lnTo>
                  <a:pt x="270891" y="480975"/>
                </a:lnTo>
                <a:cubicBezTo>
                  <a:pt x="271348" y="480975"/>
                  <a:pt x="271691" y="480747"/>
                  <a:pt x="271920" y="480290"/>
                </a:cubicBezTo>
                <a:cubicBezTo>
                  <a:pt x="272148" y="479832"/>
                  <a:pt x="272491" y="479604"/>
                  <a:pt x="272949" y="479604"/>
                </a:cubicBezTo>
                <a:close/>
                <a:moveTo>
                  <a:pt x="262661" y="476861"/>
                </a:moveTo>
                <a:cubicBezTo>
                  <a:pt x="263119" y="476861"/>
                  <a:pt x="264033" y="476861"/>
                  <a:pt x="265405" y="476861"/>
                </a:cubicBezTo>
                <a:cubicBezTo>
                  <a:pt x="264490" y="478232"/>
                  <a:pt x="263919" y="479032"/>
                  <a:pt x="263690" y="479261"/>
                </a:cubicBezTo>
                <a:cubicBezTo>
                  <a:pt x="263461" y="479490"/>
                  <a:pt x="263119" y="478689"/>
                  <a:pt x="262661" y="476861"/>
                </a:cubicBezTo>
                <a:close/>
                <a:moveTo>
                  <a:pt x="268834" y="474803"/>
                </a:moveTo>
                <a:cubicBezTo>
                  <a:pt x="269291" y="474803"/>
                  <a:pt x="270205" y="475032"/>
                  <a:pt x="271577" y="475489"/>
                </a:cubicBezTo>
                <a:lnTo>
                  <a:pt x="266776" y="476861"/>
                </a:lnTo>
                <a:cubicBezTo>
                  <a:pt x="267691" y="475489"/>
                  <a:pt x="268377" y="474803"/>
                  <a:pt x="268834" y="474803"/>
                </a:cubicBezTo>
                <a:close/>
                <a:moveTo>
                  <a:pt x="277749" y="470688"/>
                </a:moveTo>
                <a:lnTo>
                  <a:pt x="279121" y="470688"/>
                </a:lnTo>
                <a:cubicBezTo>
                  <a:pt x="278663" y="471146"/>
                  <a:pt x="278206" y="471489"/>
                  <a:pt x="277749" y="471717"/>
                </a:cubicBezTo>
                <a:cubicBezTo>
                  <a:pt x="277292" y="471946"/>
                  <a:pt x="276606" y="472289"/>
                  <a:pt x="275692" y="472746"/>
                </a:cubicBezTo>
                <a:cubicBezTo>
                  <a:pt x="274777" y="472746"/>
                  <a:pt x="274206" y="472974"/>
                  <a:pt x="273977" y="473432"/>
                </a:cubicBezTo>
                <a:cubicBezTo>
                  <a:pt x="273749" y="473889"/>
                  <a:pt x="273406" y="474346"/>
                  <a:pt x="272949" y="474803"/>
                </a:cubicBezTo>
                <a:lnTo>
                  <a:pt x="271577" y="475489"/>
                </a:lnTo>
                <a:cubicBezTo>
                  <a:pt x="271577" y="474575"/>
                  <a:pt x="271577" y="474117"/>
                  <a:pt x="271577" y="474117"/>
                </a:cubicBezTo>
                <a:cubicBezTo>
                  <a:pt x="272949" y="471831"/>
                  <a:pt x="275006" y="470688"/>
                  <a:pt x="277749" y="470688"/>
                </a:cubicBezTo>
                <a:close/>
                <a:moveTo>
                  <a:pt x="49378" y="468631"/>
                </a:moveTo>
                <a:lnTo>
                  <a:pt x="50063" y="468631"/>
                </a:lnTo>
                <a:cubicBezTo>
                  <a:pt x="50063" y="468631"/>
                  <a:pt x="50178" y="468860"/>
                  <a:pt x="50407" y="469317"/>
                </a:cubicBezTo>
                <a:cubicBezTo>
                  <a:pt x="50635" y="469774"/>
                  <a:pt x="50978" y="470003"/>
                  <a:pt x="51435" y="470003"/>
                </a:cubicBezTo>
                <a:lnTo>
                  <a:pt x="50749" y="470003"/>
                </a:lnTo>
                <a:close/>
                <a:moveTo>
                  <a:pt x="288722" y="463145"/>
                </a:moveTo>
                <a:cubicBezTo>
                  <a:pt x="288722" y="464059"/>
                  <a:pt x="288722" y="464745"/>
                  <a:pt x="288722" y="465202"/>
                </a:cubicBezTo>
                <a:cubicBezTo>
                  <a:pt x="288722" y="465659"/>
                  <a:pt x="288951" y="466116"/>
                  <a:pt x="289408" y="466574"/>
                </a:cubicBezTo>
                <a:lnTo>
                  <a:pt x="287350" y="467259"/>
                </a:lnTo>
                <a:cubicBezTo>
                  <a:pt x="286436" y="466345"/>
                  <a:pt x="286093" y="465659"/>
                  <a:pt x="286321" y="465202"/>
                </a:cubicBezTo>
                <a:cubicBezTo>
                  <a:pt x="286550" y="464745"/>
                  <a:pt x="287350" y="464059"/>
                  <a:pt x="288722" y="463145"/>
                </a:cubicBezTo>
                <a:close/>
                <a:moveTo>
                  <a:pt x="303809" y="459030"/>
                </a:moveTo>
                <a:cubicBezTo>
                  <a:pt x="303809" y="459030"/>
                  <a:pt x="303238" y="459258"/>
                  <a:pt x="302095" y="459716"/>
                </a:cubicBezTo>
                <a:cubicBezTo>
                  <a:pt x="300952" y="460173"/>
                  <a:pt x="300152" y="461087"/>
                  <a:pt x="299695" y="462459"/>
                </a:cubicBezTo>
                <a:cubicBezTo>
                  <a:pt x="299695" y="461087"/>
                  <a:pt x="299923" y="460173"/>
                  <a:pt x="300381" y="459716"/>
                </a:cubicBezTo>
                <a:cubicBezTo>
                  <a:pt x="300838" y="459258"/>
                  <a:pt x="301981" y="459030"/>
                  <a:pt x="303809" y="459030"/>
                </a:cubicBezTo>
                <a:close/>
                <a:moveTo>
                  <a:pt x="307239" y="451486"/>
                </a:moveTo>
                <a:lnTo>
                  <a:pt x="307239" y="454915"/>
                </a:lnTo>
                <a:lnTo>
                  <a:pt x="304495" y="454915"/>
                </a:lnTo>
                <a:lnTo>
                  <a:pt x="304495" y="452858"/>
                </a:lnTo>
                <a:lnTo>
                  <a:pt x="299695" y="454915"/>
                </a:lnTo>
                <a:lnTo>
                  <a:pt x="303124" y="454915"/>
                </a:lnTo>
                <a:cubicBezTo>
                  <a:pt x="301752" y="455829"/>
                  <a:pt x="300609" y="456972"/>
                  <a:pt x="299695" y="458344"/>
                </a:cubicBezTo>
                <a:cubicBezTo>
                  <a:pt x="298323" y="458344"/>
                  <a:pt x="297180" y="458115"/>
                  <a:pt x="296266" y="457658"/>
                </a:cubicBezTo>
                <a:cubicBezTo>
                  <a:pt x="296266" y="459030"/>
                  <a:pt x="295580" y="459716"/>
                  <a:pt x="294208" y="459716"/>
                </a:cubicBezTo>
                <a:cubicBezTo>
                  <a:pt x="293751" y="459716"/>
                  <a:pt x="293065" y="459716"/>
                  <a:pt x="292151" y="459716"/>
                </a:cubicBezTo>
                <a:cubicBezTo>
                  <a:pt x="291237" y="459716"/>
                  <a:pt x="290779" y="459487"/>
                  <a:pt x="290779" y="459030"/>
                </a:cubicBezTo>
                <a:lnTo>
                  <a:pt x="289408" y="459030"/>
                </a:lnTo>
                <a:cubicBezTo>
                  <a:pt x="288951" y="460859"/>
                  <a:pt x="288150" y="462116"/>
                  <a:pt x="287007" y="462802"/>
                </a:cubicBezTo>
                <a:cubicBezTo>
                  <a:pt x="285864" y="463488"/>
                  <a:pt x="285064" y="464059"/>
                  <a:pt x="284607" y="464516"/>
                </a:cubicBezTo>
                <a:lnTo>
                  <a:pt x="278435" y="466574"/>
                </a:lnTo>
                <a:cubicBezTo>
                  <a:pt x="274777" y="469774"/>
                  <a:pt x="272263" y="471374"/>
                  <a:pt x="270891" y="471374"/>
                </a:cubicBezTo>
                <a:cubicBezTo>
                  <a:pt x="268148" y="471831"/>
                  <a:pt x="266091" y="472746"/>
                  <a:pt x="264719" y="474117"/>
                </a:cubicBezTo>
                <a:lnTo>
                  <a:pt x="259233" y="476861"/>
                </a:lnTo>
                <a:cubicBezTo>
                  <a:pt x="258775" y="477318"/>
                  <a:pt x="257632" y="478232"/>
                  <a:pt x="255803" y="479604"/>
                </a:cubicBezTo>
                <a:cubicBezTo>
                  <a:pt x="253975" y="480975"/>
                  <a:pt x="252375" y="481661"/>
                  <a:pt x="251003" y="481661"/>
                </a:cubicBezTo>
                <a:lnTo>
                  <a:pt x="252375" y="481661"/>
                </a:lnTo>
                <a:cubicBezTo>
                  <a:pt x="253746" y="481661"/>
                  <a:pt x="256489" y="480747"/>
                  <a:pt x="260604" y="478918"/>
                </a:cubicBezTo>
                <a:lnTo>
                  <a:pt x="260604" y="480975"/>
                </a:lnTo>
                <a:cubicBezTo>
                  <a:pt x="260604" y="480975"/>
                  <a:pt x="260490" y="481090"/>
                  <a:pt x="260261" y="481318"/>
                </a:cubicBezTo>
                <a:cubicBezTo>
                  <a:pt x="260033" y="481547"/>
                  <a:pt x="259918" y="481661"/>
                  <a:pt x="259918" y="481661"/>
                </a:cubicBezTo>
                <a:cubicBezTo>
                  <a:pt x="259004" y="481661"/>
                  <a:pt x="257632" y="482118"/>
                  <a:pt x="255803" y="483033"/>
                </a:cubicBezTo>
                <a:cubicBezTo>
                  <a:pt x="253975" y="483947"/>
                  <a:pt x="251689" y="484176"/>
                  <a:pt x="248945" y="483719"/>
                </a:cubicBezTo>
                <a:cubicBezTo>
                  <a:pt x="248488" y="485547"/>
                  <a:pt x="247345" y="486919"/>
                  <a:pt x="245517" y="487833"/>
                </a:cubicBezTo>
                <a:cubicBezTo>
                  <a:pt x="243688" y="488748"/>
                  <a:pt x="242087" y="489662"/>
                  <a:pt x="240716" y="490577"/>
                </a:cubicBezTo>
                <a:cubicBezTo>
                  <a:pt x="242087" y="491034"/>
                  <a:pt x="243688" y="491605"/>
                  <a:pt x="245517" y="492291"/>
                </a:cubicBezTo>
                <a:cubicBezTo>
                  <a:pt x="247345" y="492977"/>
                  <a:pt x="248260" y="494006"/>
                  <a:pt x="248260" y="495377"/>
                </a:cubicBezTo>
                <a:cubicBezTo>
                  <a:pt x="248260" y="494463"/>
                  <a:pt x="246888" y="493548"/>
                  <a:pt x="244145" y="492634"/>
                </a:cubicBezTo>
                <a:cubicBezTo>
                  <a:pt x="244145" y="494463"/>
                  <a:pt x="244373" y="495377"/>
                  <a:pt x="244831" y="495377"/>
                </a:cubicBezTo>
                <a:cubicBezTo>
                  <a:pt x="245288" y="495834"/>
                  <a:pt x="245973" y="496520"/>
                  <a:pt x="246888" y="497435"/>
                </a:cubicBezTo>
                <a:cubicBezTo>
                  <a:pt x="247803" y="498349"/>
                  <a:pt x="248488" y="499035"/>
                  <a:pt x="248945" y="499492"/>
                </a:cubicBezTo>
                <a:lnTo>
                  <a:pt x="257175" y="502921"/>
                </a:lnTo>
                <a:cubicBezTo>
                  <a:pt x="254432" y="502921"/>
                  <a:pt x="252375" y="503150"/>
                  <a:pt x="251003" y="503607"/>
                </a:cubicBezTo>
                <a:cubicBezTo>
                  <a:pt x="251917" y="504064"/>
                  <a:pt x="253175" y="504636"/>
                  <a:pt x="254775" y="505321"/>
                </a:cubicBezTo>
                <a:cubicBezTo>
                  <a:pt x="256375" y="506007"/>
                  <a:pt x="257632" y="506579"/>
                  <a:pt x="258547" y="507036"/>
                </a:cubicBezTo>
                <a:lnTo>
                  <a:pt x="259918" y="503607"/>
                </a:lnTo>
                <a:cubicBezTo>
                  <a:pt x="260375" y="503150"/>
                  <a:pt x="260947" y="502921"/>
                  <a:pt x="261633" y="502921"/>
                </a:cubicBezTo>
                <a:cubicBezTo>
                  <a:pt x="262319" y="502921"/>
                  <a:pt x="262890" y="502692"/>
                  <a:pt x="263347" y="502235"/>
                </a:cubicBezTo>
                <a:cubicBezTo>
                  <a:pt x="263347" y="501778"/>
                  <a:pt x="263576" y="501549"/>
                  <a:pt x="264033" y="501549"/>
                </a:cubicBezTo>
                <a:cubicBezTo>
                  <a:pt x="264490" y="501549"/>
                  <a:pt x="264947" y="501321"/>
                  <a:pt x="265405" y="500864"/>
                </a:cubicBezTo>
                <a:lnTo>
                  <a:pt x="266776" y="498120"/>
                </a:lnTo>
                <a:lnTo>
                  <a:pt x="268148" y="496063"/>
                </a:lnTo>
                <a:cubicBezTo>
                  <a:pt x="269977" y="495149"/>
                  <a:pt x="271348" y="494234"/>
                  <a:pt x="272263" y="493320"/>
                </a:cubicBezTo>
                <a:cubicBezTo>
                  <a:pt x="273177" y="492405"/>
                  <a:pt x="274091" y="491720"/>
                  <a:pt x="275006" y="491262"/>
                </a:cubicBezTo>
                <a:cubicBezTo>
                  <a:pt x="277292" y="489891"/>
                  <a:pt x="279578" y="488062"/>
                  <a:pt x="281864" y="485776"/>
                </a:cubicBezTo>
                <a:cubicBezTo>
                  <a:pt x="284150" y="483490"/>
                  <a:pt x="286207" y="482118"/>
                  <a:pt x="288036" y="481661"/>
                </a:cubicBezTo>
                <a:lnTo>
                  <a:pt x="298323" y="469317"/>
                </a:lnTo>
                <a:lnTo>
                  <a:pt x="307239" y="460401"/>
                </a:lnTo>
                <a:cubicBezTo>
                  <a:pt x="308153" y="459487"/>
                  <a:pt x="309296" y="458115"/>
                  <a:pt x="310667" y="456287"/>
                </a:cubicBezTo>
                <a:cubicBezTo>
                  <a:pt x="312039" y="454458"/>
                  <a:pt x="313182" y="452858"/>
                  <a:pt x="314097" y="451486"/>
                </a:cubicBezTo>
                <a:cubicBezTo>
                  <a:pt x="314097" y="451486"/>
                  <a:pt x="313982" y="451486"/>
                  <a:pt x="313753" y="451486"/>
                </a:cubicBezTo>
                <a:cubicBezTo>
                  <a:pt x="313525" y="451486"/>
                  <a:pt x="313411" y="451486"/>
                  <a:pt x="313411" y="451486"/>
                </a:cubicBezTo>
                <a:cubicBezTo>
                  <a:pt x="313411" y="451486"/>
                  <a:pt x="312953" y="451600"/>
                  <a:pt x="312039" y="451829"/>
                </a:cubicBezTo>
                <a:cubicBezTo>
                  <a:pt x="311125" y="452057"/>
                  <a:pt x="310439" y="452400"/>
                  <a:pt x="309982" y="452858"/>
                </a:cubicBezTo>
                <a:cubicBezTo>
                  <a:pt x="309525" y="452858"/>
                  <a:pt x="309181" y="452629"/>
                  <a:pt x="308953" y="452172"/>
                </a:cubicBezTo>
                <a:cubicBezTo>
                  <a:pt x="308725" y="451715"/>
                  <a:pt x="308153" y="451486"/>
                  <a:pt x="307239" y="451486"/>
                </a:cubicBezTo>
                <a:close/>
                <a:moveTo>
                  <a:pt x="69952" y="450114"/>
                </a:moveTo>
                <a:cubicBezTo>
                  <a:pt x="70409" y="451029"/>
                  <a:pt x="70637" y="451943"/>
                  <a:pt x="70637" y="452858"/>
                </a:cubicBezTo>
                <a:cubicBezTo>
                  <a:pt x="70637" y="453315"/>
                  <a:pt x="70523" y="454001"/>
                  <a:pt x="70295" y="454915"/>
                </a:cubicBezTo>
                <a:cubicBezTo>
                  <a:pt x="70066" y="455829"/>
                  <a:pt x="70180" y="456287"/>
                  <a:pt x="70637" y="456287"/>
                </a:cubicBezTo>
                <a:cubicBezTo>
                  <a:pt x="71552" y="456287"/>
                  <a:pt x="70637" y="456287"/>
                  <a:pt x="67894" y="456287"/>
                </a:cubicBezTo>
                <a:lnTo>
                  <a:pt x="69952" y="452858"/>
                </a:lnTo>
                <a:cubicBezTo>
                  <a:pt x="68123" y="451943"/>
                  <a:pt x="68123" y="451029"/>
                  <a:pt x="69952" y="450114"/>
                </a:cubicBezTo>
                <a:close/>
                <a:moveTo>
                  <a:pt x="407365" y="436398"/>
                </a:moveTo>
                <a:cubicBezTo>
                  <a:pt x="406908" y="436856"/>
                  <a:pt x="406451" y="437084"/>
                  <a:pt x="405994" y="437084"/>
                </a:cubicBezTo>
                <a:cubicBezTo>
                  <a:pt x="405536" y="437084"/>
                  <a:pt x="405308" y="437313"/>
                  <a:pt x="405308" y="437770"/>
                </a:cubicBezTo>
                <a:lnTo>
                  <a:pt x="407365" y="438456"/>
                </a:lnTo>
                <a:lnTo>
                  <a:pt x="408737" y="437770"/>
                </a:lnTo>
                <a:cubicBezTo>
                  <a:pt x="408737" y="437770"/>
                  <a:pt x="408280" y="437313"/>
                  <a:pt x="407365" y="436398"/>
                </a:cubicBezTo>
                <a:close/>
                <a:moveTo>
                  <a:pt x="412852" y="435713"/>
                </a:moveTo>
                <a:cubicBezTo>
                  <a:pt x="411480" y="435713"/>
                  <a:pt x="410794" y="435941"/>
                  <a:pt x="410794" y="436398"/>
                </a:cubicBezTo>
                <a:cubicBezTo>
                  <a:pt x="413537" y="438684"/>
                  <a:pt x="415138" y="438456"/>
                  <a:pt x="415595" y="435713"/>
                </a:cubicBezTo>
                <a:close/>
                <a:moveTo>
                  <a:pt x="406679" y="433655"/>
                </a:moveTo>
                <a:cubicBezTo>
                  <a:pt x="406222" y="434570"/>
                  <a:pt x="405765" y="435027"/>
                  <a:pt x="405308" y="435027"/>
                </a:cubicBezTo>
                <a:lnTo>
                  <a:pt x="405994" y="435713"/>
                </a:lnTo>
                <a:cubicBezTo>
                  <a:pt x="406451" y="435713"/>
                  <a:pt x="406794" y="435598"/>
                  <a:pt x="407022" y="435370"/>
                </a:cubicBezTo>
                <a:cubicBezTo>
                  <a:pt x="407251" y="435141"/>
                  <a:pt x="407594" y="435027"/>
                  <a:pt x="408051" y="435027"/>
                </a:cubicBezTo>
                <a:cubicBezTo>
                  <a:pt x="407137" y="435027"/>
                  <a:pt x="406679" y="434570"/>
                  <a:pt x="406679" y="433655"/>
                </a:cubicBezTo>
                <a:close/>
                <a:moveTo>
                  <a:pt x="399136" y="430226"/>
                </a:moveTo>
                <a:lnTo>
                  <a:pt x="400507" y="431598"/>
                </a:lnTo>
                <a:cubicBezTo>
                  <a:pt x="400507" y="431598"/>
                  <a:pt x="400621" y="431484"/>
                  <a:pt x="400850" y="431255"/>
                </a:cubicBezTo>
                <a:cubicBezTo>
                  <a:pt x="401079" y="431026"/>
                  <a:pt x="401193" y="430912"/>
                  <a:pt x="401193" y="430912"/>
                </a:cubicBezTo>
                <a:lnTo>
                  <a:pt x="399821" y="430226"/>
                </a:lnTo>
                <a:close/>
                <a:moveTo>
                  <a:pt x="408737" y="429540"/>
                </a:moveTo>
                <a:cubicBezTo>
                  <a:pt x="409194" y="429998"/>
                  <a:pt x="409651" y="430226"/>
                  <a:pt x="410108" y="430226"/>
                </a:cubicBezTo>
                <a:cubicBezTo>
                  <a:pt x="410565" y="430226"/>
                  <a:pt x="410794" y="430455"/>
                  <a:pt x="410794" y="430912"/>
                </a:cubicBezTo>
                <a:cubicBezTo>
                  <a:pt x="411251" y="431369"/>
                  <a:pt x="412394" y="431598"/>
                  <a:pt x="414223" y="431598"/>
                </a:cubicBezTo>
                <a:cubicBezTo>
                  <a:pt x="414223" y="431141"/>
                  <a:pt x="413537" y="430455"/>
                  <a:pt x="412166" y="429540"/>
                </a:cubicBezTo>
                <a:cubicBezTo>
                  <a:pt x="411709" y="429083"/>
                  <a:pt x="410565" y="429083"/>
                  <a:pt x="408737" y="429540"/>
                </a:cubicBezTo>
                <a:close/>
                <a:moveTo>
                  <a:pt x="412166" y="424054"/>
                </a:moveTo>
                <a:lnTo>
                  <a:pt x="408737" y="428169"/>
                </a:lnTo>
                <a:cubicBezTo>
                  <a:pt x="410108" y="427254"/>
                  <a:pt x="411137" y="426683"/>
                  <a:pt x="411823" y="426454"/>
                </a:cubicBezTo>
                <a:cubicBezTo>
                  <a:pt x="412509" y="426226"/>
                  <a:pt x="412623" y="425426"/>
                  <a:pt x="412166" y="424054"/>
                </a:cubicBezTo>
                <a:close/>
                <a:moveTo>
                  <a:pt x="395021" y="421654"/>
                </a:moveTo>
                <a:cubicBezTo>
                  <a:pt x="394107" y="421425"/>
                  <a:pt x="393192" y="421539"/>
                  <a:pt x="392278" y="421997"/>
                </a:cubicBezTo>
                <a:cubicBezTo>
                  <a:pt x="393192" y="422911"/>
                  <a:pt x="393649" y="423368"/>
                  <a:pt x="393649" y="423368"/>
                </a:cubicBezTo>
                <a:cubicBezTo>
                  <a:pt x="395021" y="423825"/>
                  <a:pt x="396049" y="424397"/>
                  <a:pt x="396735" y="425083"/>
                </a:cubicBezTo>
                <a:cubicBezTo>
                  <a:pt x="397421" y="425769"/>
                  <a:pt x="397764" y="427026"/>
                  <a:pt x="397764" y="428855"/>
                </a:cubicBezTo>
                <a:cubicBezTo>
                  <a:pt x="398221" y="427940"/>
                  <a:pt x="399136" y="427254"/>
                  <a:pt x="400507" y="426797"/>
                </a:cubicBezTo>
                <a:cubicBezTo>
                  <a:pt x="401879" y="426340"/>
                  <a:pt x="402336" y="425654"/>
                  <a:pt x="401879" y="424740"/>
                </a:cubicBezTo>
                <a:lnTo>
                  <a:pt x="396392" y="421997"/>
                </a:lnTo>
                <a:cubicBezTo>
                  <a:pt x="396392" y="421997"/>
                  <a:pt x="395935" y="421882"/>
                  <a:pt x="395021" y="421654"/>
                </a:cubicBezTo>
                <a:close/>
                <a:moveTo>
                  <a:pt x="403250" y="421311"/>
                </a:moveTo>
                <a:lnTo>
                  <a:pt x="399821" y="422682"/>
                </a:lnTo>
                <a:cubicBezTo>
                  <a:pt x="400736" y="423140"/>
                  <a:pt x="401422" y="423254"/>
                  <a:pt x="401879" y="423025"/>
                </a:cubicBezTo>
                <a:cubicBezTo>
                  <a:pt x="402336" y="422797"/>
                  <a:pt x="402679" y="422454"/>
                  <a:pt x="402907" y="421997"/>
                </a:cubicBezTo>
                <a:cubicBezTo>
                  <a:pt x="403136" y="421539"/>
                  <a:pt x="403250" y="421311"/>
                  <a:pt x="403250" y="421311"/>
                </a:cubicBezTo>
                <a:close/>
                <a:moveTo>
                  <a:pt x="400507" y="418568"/>
                </a:moveTo>
                <a:cubicBezTo>
                  <a:pt x="400507" y="418568"/>
                  <a:pt x="400393" y="418682"/>
                  <a:pt x="400165" y="418911"/>
                </a:cubicBezTo>
                <a:cubicBezTo>
                  <a:pt x="399936" y="419139"/>
                  <a:pt x="399821" y="419253"/>
                  <a:pt x="399821" y="419253"/>
                </a:cubicBezTo>
                <a:lnTo>
                  <a:pt x="402565" y="420625"/>
                </a:lnTo>
                <a:cubicBezTo>
                  <a:pt x="402107" y="419253"/>
                  <a:pt x="401422" y="418568"/>
                  <a:pt x="400507" y="418568"/>
                </a:cubicBezTo>
                <a:close/>
                <a:moveTo>
                  <a:pt x="390906" y="417882"/>
                </a:moveTo>
                <a:cubicBezTo>
                  <a:pt x="390906" y="417882"/>
                  <a:pt x="391135" y="418225"/>
                  <a:pt x="391592" y="418911"/>
                </a:cubicBezTo>
                <a:cubicBezTo>
                  <a:pt x="392049" y="419596"/>
                  <a:pt x="392963" y="419939"/>
                  <a:pt x="394335" y="419939"/>
                </a:cubicBezTo>
                <a:cubicBezTo>
                  <a:pt x="393878" y="418110"/>
                  <a:pt x="392735" y="417425"/>
                  <a:pt x="390906" y="417882"/>
                </a:cubicBezTo>
                <a:close/>
                <a:moveTo>
                  <a:pt x="399136" y="410338"/>
                </a:moveTo>
                <a:cubicBezTo>
                  <a:pt x="399136" y="410338"/>
                  <a:pt x="398221" y="411024"/>
                  <a:pt x="396392" y="412395"/>
                </a:cubicBezTo>
                <a:lnTo>
                  <a:pt x="399136" y="412395"/>
                </a:lnTo>
                <a:close/>
                <a:moveTo>
                  <a:pt x="391592" y="408966"/>
                </a:moveTo>
                <a:cubicBezTo>
                  <a:pt x="390677" y="409881"/>
                  <a:pt x="390106" y="410681"/>
                  <a:pt x="389877" y="411367"/>
                </a:cubicBezTo>
                <a:cubicBezTo>
                  <a:pt x="389649" y="412053"/>
                  <a:pt x="389306" y="412624"/>
                  <a:pt x="388849" y="413081"/>
                </a:cubicBezTo>
                <a:cubicBezTo>
                  <a:pt x="389763" y="412624"/>
                  <a:pt x="390449" y="412738"/>
                  <a:pt x="390906" y="413424"/>
                </a:cubicBezTo>
                <a:cubicBezTo>
                  <a:pt x="391363" y="414110"/>
                  <a:pt x="391592" y="414681"/>
                  <a:pt x="391592" y="415139"/>
                </a:cubicBezTo>
                <a:cubicBezTo>
                  <a:pt x="391592" y="415596"/>
                  <a:pt x="391706" y="416053"/>
                  <a:pt x="391935" y="416510"/>
                </a:cubicBezTo>
                <a:cubicBezTo>
                  <a:pt x="392163" y="416967"/>
                  <a:pt x="392735" y="417196"/>
                  <a:pt x="393649" y="417196"/>
                </a:cubicBezTo>
                <a:cubicBezTo>
                  <a:pt x="394107" y="416739"/>
                  <a:pt x="394107" y="415367"/>
                  <a:pt x="393649" y="413081"/>
                </a:cubicBezTo>
                <a:cubicBezTo>
                  <a:pt x="395021" y="414453"/>
                  <a:pt x="395821" y="415710"/>
                  <a:pt x="396049" y="416853"/>
                </a:cubicBezTo>
                <a:cubicBezTo>
                  <a:pt x="396278" y="417996"/>
                  <a:pt x="396392" y="419025"/>
                  <a:pt x="396392" y="419939"/>
                </a:cubicBezTo>
                <a:cubicBezTo>
                  <a:pt x="398221" y="418568"/>
                  <a:pt x="398907" y="417425"/>
                  <a:pt x="398450" y="416510"/>
                </a:cubicBezTo>
                <a:cubicBezTo>
                  <a:pt x="398450" y="416510"/>
                  <a:pt x="398221" y="415939"/>
                  <a:pt x="397764" y="414796"/>
                </a:cubicBezTo>
                <a:cubicBezTo>
                  <a:pt x="397307" y="413653"/>
                  <a:pt x="395935" y="413081"/>
                  <a:pt x="393649" y="413081"/>
                </a:cubicBezTo>
                <a:cubicBezTo>
                  <a:pt x="393649" y="413081"/>
                  <a:pt x="393763" y="412624"/>
                  <a:pt x="393992" y="411710"/>
                </a:cubicBezTo>
                <a:cubicBezTo>
                  <a:pt x="394221" y="410795"/>
                  <a:pt x="393421" y="409881"/>
                  <a:pt x="391592" y="408966"/>
                </a:cubicBezTo>
                <a:close/>
                <a:moveTo>
                  <a:pt x="382676" y="404166"/>
                </a:moveTo>
                <a:cubicBezTo>
                  <a:pt x="386791" y="405080"/>
                  <a:pt x="388849" y="405537"/>
                  <a:pt x="388849" y="405537"/>
                </a:cubicBezTo>
                <a:lnTo>
                  <a:pt x="390220" y="405537"/>
                </a:lnTo>
                <a:cubicBezTo>
                  <a:pt x="391135" y="405537"/>
                  <a:pt x="392506" y="406223"/>
                  <a:pt x="394335" y="407595"/>
                </a:cubicBezTo>
                <a:cubicBezTo>
                  <a:pt x="394335" y="408509"/>
                  <a:pt x="394564" y="409195"/>
                  <a:pt x="395021" y="409652"/>
                </a:cubicBezTo>
                <a:cubicBezTo>
                  <a:pt x="395478" y="409652"/>
                  <a:pt x="395935" y="409767"/>
                  <a:pt x="396392" y="409995"/>
                </a:cubicBezTo>
                <a:cubicBezTo>
                  <a:pt x="396849" y="410224"/>
                  <a:pt x="397078" y="410109"/>
                  <a:pt x="397078" y="409652"/>
                </a:cubicBezTo>
                <a:cubicBezTo>
                  <a:pt x="397078" y="409652"/>
                  <a:pt x="397193" y="409538"/>
                  <a:pt x="397421" y="409309"/>
                </a:cubicBezTo>
                <a:cubicBezTo>
                  <a:pt x="397650" y="409081"/>
                  <a:pt x="397764" y="408966"/>
                  <a:pt x="397764" y="408966"/>
                </a:cubicBezTo>
                <a:cubicBezTo>
                  <a:pt x="396392" y="406680"/>
                  <a:pt x="394335" y="405309"/>
                  <a:pt x="391592" y="404852"/>
                </a:cubicBezTo>
                <a:cubicBezTo>
                  <a:pt x="387935" y="404852"/>
                  <a:pt x="384963" y="404623"/>
                  <a:pt x="382676" y="404166"/>
                </a:cubicBezTo>
                <a:close/>
                <a:moveTo>
                  <a:pt x="314097" y="395936"/>
                </a:moveTo>
                <a:lnTo>
                  <a:pt x="308610" y="397308"/>
                </a:lnTo>
                <a:lnTo>
                  <a:pt x="311353" y="396622"/>
                </a:lnTo>
                <a:cubicBezTo>
                  <a:pt x="311811" y="396622"/>
                  <a:pt x="312268" y="396508"/>
                  <a:pt x="312725" y="396279"/>
                </a:cubicBezTo>
                <a:cubicBezTo>
                  <a:pt x="313182" y="396051"/>
                  <a:pt x="313639" y="395936"/>
                  <a:pt x="314097" y="395936"/>
                </a:cubicBezTo>
                <a:close/>
                <a:moveTo>
                  <a:pt x="334671" y="390450"/>
                </a:moveTo>
                <a:cubicBezTo>
                  <a:pt x="333756" y="390907"/>
                  <a:pt x="330899" y="391936"/>
                  <a:pt x="326098" y="393536"/>
                </a:cubicBezTo>
                <a:cubicBezTo>
                  <a:pt x="321297" y="395136"/>
                  <a:pt x="316840" y="395936"/>
                  <a:pt x="312725" y="395936"/>
                </a:cubicBezTo>
                <a:lnTo>
                  <a:pt x="308610" y="395936"/>
                </a:lnTo>
                <a:lnTo>
                  <a:pt x="303124" y="395936"/>
                </a:lnTo>
                <a:lnTo>
                  <a:pt x="303809" y="396622"/>
                </a:lnTo>
                <a:cubicBezTo>
                  <a:pt x="305639" y="396165"/>
                  <a:pt x="307239" y="395936"/>
                  <a:pt x="308610" y="395936"/>
                </a:cubicBezTo>
                <a:cubicBezTo>
                  <a:pt x="308153" y="396393"/>
                  <a:pt x="306781" y="396736"/>
                  <a:pt x="304495" y="396965"/>
                </a:cubicBezTo>
                <a:cubicBezTo>
                  <a:pt x="302209" y="397194"/>
                  <a:pt x="300152" y="397765"/>
                  <a:pt x="298323" y="398679"/>
                </a:cubicBezTo>
                <a:lnTo>
                  <a:pt x="296951" y="395936"/>
                </a:lnTo>
                <a:lnTo>
                  <a:pt x="295580" y="395936"/>
                </a:lnTo>
                <a:cubicBezTo>
                  <a:pt x="295123" y="395936"/>
                  <a:pt x="294208" y="396165"/>
                  <a:pt x="292837" y="396622"/>
                </a:cubicBezTo>
                <a:cubicBezTo>
                  <a:pt x="291465" y="397079"/>
                  <a:pt x="290093" y="397308"/>
                  <a:pt x="288722" y="397308"/>
                </a:cubicBezTo>
                <a:cubicBezTo>
                  <a:pt x="289179" y="397308"/>
                  <a:pt x="289408" y="396851"/>
                  <a:pt x="289408" y="395936"/>
                </a:cubicBezTo>
                <a:lnTo>
                  <a:pt x="288722" y="396622"/>
                </a:lnTo>
                <a:cubicBezTo>
                  <a:pt x="288265" y="398451"/>
                  <a:pt x="286893" y="399137"/>
                  <a:pt x="284607" y="398679"/>
                </a:cubicBezTo>
                <a:cubicBezTo>
                  <a:pt x="283693" y="399137"/>
                  <a:pt x="282321" y="399708"/>
                  <a:pt x="280492" y="400394"/>
                </a:cubicBezTo>
                <a:cubicBezTo>
                  <a:pt x="278663" y="401080"/>
                  <a:pt x="276835" y="402108"/>
                  <a:pt x="275006" y="403480"/>
                </a:cubicBezTo>
                <a:lnTo>
                  <a:pt x="274320" y="404166"/>
                </a:lnTo>
                <a:cubicBezTo>
                  <a:pt x="274320" y="404623"/>
                  <a:pt x="274206" y="404852"/>
                  <a:pt x="273977" y="404852"/>
                </a:cubicBezTo>
                <a:lnTo>
                  <a:pt x="277063" y="404852"/>
                </a:lnTo>
                <a:cubicBezTo>
                  <a:pt x="281178" y="404852"/>
                  <a:pt x="287122" y="403480"/>
                  <a:pt x="294894" y="400737"/>
                </a:cubicBezTo>
                <a:lnTo>
                  <a:pt x="308610" y="397308"/>
                </a:lnTo>
                <a:cubicBezTo>
                  <a:pt x="306781" y="398222"/>
                  <a:pt x="304609" y="399137"/>
                  <a:pt x="302095" y="400051"/>
                </a:cubicBezTo>
                <a:cubicBezTo>
                  <a:pt x="299580" y="400965"/>
                  <a:pt x="296951" y="401651"/>
                  <a:pt x="294208" y="402108"/>
                </a:cubicBezTo>
                <a:cubicBezTo>
                  <a:pt x="279121" y="405309"/>
                  <a:pt x="269519" y="407823"/>
                  <a:pt x="265405" y="409652"/>
                </a:cubicBezTo>
                <a:cubicBezTo>
                  <a:pt x="264033" y="410109"/>
                  <a:pt x="262547" y="410567"/>
                  <a:pt x="260947" y="411024"/>
                </a:cubicBezTo>
                <a:cubicBezTo>
                  <a:pt x="259347" y="411481"/>
                  <a:pt x="257404" y="411938"/>
                  <a:pt x="255118" y="412395"/>
                </a:cubicBezTo>
                <a:cubicBezTo>
                  <a:pt x="253746" y="412395"/>
                  <a:pt x="252146" y="413081"/>
                  <a:pt x="250317" y="414453"/>
                </a:cubicBezTo>
                <a:cubicBezTo>
                  <a:pt x="248945" y="414910"/>
                  <a:pt x="246659" y="415482"/>
                  <a:pt x="243459" y="416167"/>
                </a:cubicBezTo>
                <a:cubicBezTo>
                  <a:pt x="240259" y="416853"/>
                  <a:pt x="237515" y="418110"/>
                  <a:pt x="235229" y="419939"/>
                </a:cubicBezTo>
                <a:lnTo>
                  <a:pt x="233172" y="419939"/>
                </a:lnTo>
                <a:cubicBezTo>
                  <a:pt x="232715" y="420396"/>
                  <a:pt x="231229" y="420854"/>
                  <a:pt x="228715" y="421311"/>
                </a:cubicBezTo>
                <a:cubicBezTo>
                  <a:pt x="226200" y="421768"/>
                  <a:pt x="224485" y="423368"/>
                  <a:pt x="223571" y="426111"/>
                </a:cubicBezTo>
                <a:cubicBezTo>
                  <a:pt x="222199" y="428397"/>
                  <a:pt x="220256" y="430912"/>
                  <a:pt x="217741" y="433655"/>
                </a:cubicBezTo>
                <a:cubicBezTo>
                  <a:pt x="215227" y="436398"/>
                  <a:pt x="212827" y="439599"/>
                  <a:pt x="210541" y="443256"/>
                </a:cubicBezTo>
                <a:cubicBezTo>
                  <a:pt x="205511" y="450114"/>
                  <a:pt x="202539" y="454686"/>
                  <a:pt x="201625" y="456972"/>
                </a:cubicBezTo>
                <a:cubicBezTo>
                  <a:pt x="201625" y="456972"/>
                  <a:pt x="201511" y="457087"/>
                  <a:pt x="201283" y="457315"/>
                </a:cubicBezTo>
                <a:cubicBezTo>
                  <a:pt x="201054" y="457544"/>
                  <a:pt x="200939" y="457658"/>
                  <a:pt x="200939" y="457658"/>
                </a:cubicBezTo>
                <a:lnTo>
                  <a:pt x="202997" y="457658"/>
                </a:lnTo>
                <a:cubicBezTo>
                  <a:pt x="204826" y="456744"/>
                  <a:pt x="207226" y="455715"/>
                  <a:pt x="210198" y="454572"/>
                </a:cubicBezTo>
                <a:cubicBezTo>
                  <a:pt x="213169" y="453429"/>
                  <a:pt x="216256" y="452400"/>
                  <a:pt x="219456" y="451486"/>
                </a:cubicBezTo>
                <a:lnTo>
                  <a:pt x="227000" y="448057"/>
                </a:lnTo>
                <a:lnTo>
                  <a:pt x="256489" y="435027"/>
                </a:lnTo>
                <a:lnTo>
                  <a:pt x="266776" y="430226"/>
                </a:lnTo>
                <a:cubicBezTo>
                  <a:pt x="267233" y="429769"/>
                  <a:pt x="268148" y="429312"/>
                  <a:pt x="269519" y="428855"/>
                </a:cubicBezTo>
                <a:cubicBezTo>
                  <a:pt x="270891" y="428397"/>
                  <a:pt x="271805" y="427712"/>
                  <a:pt x="272263" y="426797"/>
                </a:cubicBezTo>
                <a:cubicBezTo>
                  <a:pt x="275920" y="424054"/>
                  <a:pt x="279121" y="422454"/>
                  <a:pt x="281864" y="421997"/>
                </a:cubicBezTo>
                <a:lnTo>
                  <a:pt x="285979" y="421311"/>
                </a:lnTo>
                <a:lnTo>
                  <a:pt x="288722" y="421311"/>
                </a:lnTo>
                <a:cubicBezTo>
                  <a:pt x="292837" y="419482"/>
                  <a:pt x="296037" y="417882"/>
                  <a:pt x="298323" y="416510"/>
                </a:cubicBezTo>
                <a:cubicBezTo>
                  <a:pt x="300152" y="416053"/>
                  <a:pt x="303352" y="414681"/>
                  <a:pt x="307924" y="412395"/>
                </a:cubicBezTo>
                <a:cubicBezTo>
                  <a:pt x="307467" y="411938"/>
                  <a:pt x="307467" y="411595"/>
                  <a:pt x="307924" y="411367"/>
                </a:cubicBezTo>
                <a:cubicBezTo>
                  <a:pt x="308381" y="411138"/>
                  <a:pt x="308839" y="410567"/>
                  <a:pt x="309296" y="409652"/>
                </a:cubicBezTo>
                <a:cubicBezTo>
                  <a:pt x="311125" y="407366"/>
                  <a:pt x="314097" y="405309"/>
                  <a:pt x="318211" y="403480"/>
                </a:cubicBezTo>
                <a:cubicBezTo>
                  <a:pt x="321869" y="398908"/>
                  <a:pt x="325527" y="396393"/>
                  <a:pt x="329184" y="395936"/>
                </a:cubicBezTo>
                <a:cubicBezTo>
                  <a:pt x="335128" y="394565"/>
                  <a:pt x="338785" y="392964"/>
                  <a:pt x="340157" y="391136"/>
                </a:cubicBezTo>
                <a:close/>
                <a:moveTo>
                  <a:pt x="322326" y="388392"/>
                </a:moveTo>
                <a:cubicBezTo>
                  <a:pt x="318669" y="388392"/>
                  <a:pt x="316154" y="388850"/>
                  <a:pt x="314782" y="389764"/>
                </a:cubicBezTo>
                <a:lnTo>
                  <a:pt x="310667" y="392507"/>
                </a:lnTo>
                <a:cubicBezTo>
                  <a:pt x="312497" y="392507"/>
                  <a:pt x="313411" y="392279"/>
                  <a:pt x="313411" y="391821"/>
                </a:cubicBezTo>
                <a:cubicBezTo>
                  <a:pt x="314325" y="391364"/>
                  <a:pt x="314782" y="390678"/>
                  <a:pt x="314782" y="389764"/>
                </a:cubicBezTo>
                <a:cubicBezTo>
                  <a:pt x="315239" y="389764"/>
                  <a:pt x="316268" y="389878"/>
                  <a:pt x="317869" y="390107"/>
                </a:cubicBezTo>
                <a:cubicBezTo>
                  <a:pt x="319469" y="390336"/>
                  <a:pt x="320955" y="389764"/>
                  <a:pt x="322326" y="388392"/>
                </a:cubicBezTo>
                <a:close/>
                <a:moveTo>
                  <a:pt x="282550" y="376048"/>
                </a:moveTo>
                <a:cubicBezTo>
                  <a:pt x="283007" y="376048"/>
                  <a:pt x="283235" y="376391"/>
                  <a:pt x="283235" y="377077"/>
                </a:cubicBezTo>
                <a:cubicBezTo>
                  <a:pt x="283235" y="377763"/>
                  <a:pt x="283693" y="378334"/>
                  <a:pt x="284607" y="378791"/>
                </a:cubicBezTo>
                <a:cubicBezTo>
                  <a:pt x="285521" y="380163"/>
                  <a:pt x="286665" y="380849"/>
                  <a:pt x="288036" y="380849"/>
                </a:cubicBezTo>
                <a:cubicBezTo>
                  <a:pt x="288036" y="380392"/>
                  <a:pt x="287465" y="379591"/>
                  <a:pt x="286321" y="378448"/>
                </a:cubicBezTo>
                <a:cubicBezTo>
                  <a:pt x="285179" y="377305"/>
                  <a:pt x="284378" y="376505"/>
                  <a:pt x="283921" y="376048"/>
                </a:cubicBezTo>
                <a:close/>
                <a:moveTo>
                  <a:pt x="406679" y="368504"/>
                </a:moveTo>
                <a:cubicBezTo>
                  <a:pt x="405765" y="368961"/>
                  <a:pt x="404851" y="369419"/>
                  <a:pt x="403936" y="369876"/>
                </a:cubicBezTo>
                <a:cubicBezTo>
                  <a:pt x="403022" y="370333"/>
                  <a:pt x="401879" y="370790"/>
                  <a:pt x="400507" y="371247"/>
                </a:cubicBezTo>
                <a:cubicBezTo>
                  <a:pt x="401879" y="371247"/>
                  <a:pt x="402336" y="371476"/>
                  <a:pt x="401879" y="371933"/>
                </a:cubicBezTo>
                <a:cubicBezTo>
                  <a:pt x="401422" y="372390"/>
                  <a:pt x="401193" y="373076"/>
                  <a:pt x="401193" y="373991"/>
                </a:cubicBezTo>
                <a:lnTo>
                  <a:pt x="410108" y="373991"/>
                </a:lnTo>
                <a:lnTo>
                  <a:pt x="412166" y="373305"/>
                </a:lnTo>
                <a:cubicBezTo>
                  <a:pt x="412166" y="372390"/>
                  <a:pt x="411480" y="371705"/>
                  <a:pt x="410108" y="371247"/>
                </a:cubicBezTo>
                <a:lnTo>
                  <a:pt x="405308" y="371247"/>
                </a:lnTo>
                <a:cubicBezTo>
                  <a:pt x="405765" y="371247"/>
                  <a:pt x="406222" y="370905"/>
                  <a:pt x="406679" y="370219"/>
                </a:cubicBezTo>
                <a:cubicBezTo>
                  <a:pt x="407137" y="369533"/>
                  <a:pt x="407137" y="368961"/>
                  <a:pt x="406679" y="368504"/>
                </a:cubicBezTo>
                <a:close/>
                <a:moveTo>
                  <a:pt x="418338" y="367818"/>
                </a:moveTo>
                <a:lnTo>
                  <a:pt x="418338" y="367818"/>
                </a:lnTo>
                <a:lnTo>
                  <a:pt x="418338" y="367818"/>
                </a:lnTo>
                <a:close/>
                <a:moveTo>
                  <a:pt x="415595" y="365761"/>
                </a:moveTo>
                <a:lnTo>
                  <a:pt x="420395" y="365761"/>
                </a:lnTo>
                <a:lnTo>
                  <a:pt x="418338" y="367818"/>
                </a:lnTo>
                <a:close/>
                <a:moveTo>
                  <a:pt x="414909" y="359589"/>
                </a:moveTo>
                <a:cubicBezTo>
                  <a:pt x="414452" y="360046"/>
                  <a:pt x="414223" y="360732"/>
                  <a:pt x="414223" y="361646"/>
                </a:cubicBezTo>
                <a:lnTo>
                  <a:pt x="415595" y="361646"/>
                </a:lnTo>
                <a:cubicBezTo>
                  <a:pt x="415595" y="361189"/>
                  <a:pt x="415481" y="360732"/>
                  <a:pt x="415252" y="360275"/>
                </a:cubicBezTo>
                <a:cubicBezTo>
                  <a:pt x="415023" y="359818"/>
                  <a:pt x="414909" y="359589"/>
                  <a:pt x="414909" y="359589"/>
                </a:cubicBezTo>
                <a:close/>
                <a:moveTo>
                  <a:pt x="386791" y="354102"/>
                </a:moveTo>
                <a:cubicBezTo>
                  <a:pt x="386334" y="354102"/>
                  <a:pt x="385991" y="354331"/>
                  <a:pt x="385763" y="354788"/>
                </a:cubicBezTo>
                <a:cubicBezTo>
                  <a:pt x="385534" y="355245"/>
                  <a:pt x="385191" y="355474"/>
                  <a:pt x="384734" y="355474"/>
                </a:cubicBezTo>
                <a:lnTo>
                  <a:pt x="384048" y="356160"/>
                </a:lnTo>
                <a:cubicBezTo>
                  <a:pt x="385420" y="359360"/>
                  <a:pt x="387934" y="360503"/>
                  <a:pt x="391592" y="359589"/>
                </a:cubicBezTo>
                <a:lnTo>
                  <a:pt x="391592" y="358903"/>
                </a:lnTo>
                <a:cubicBezTo>
                  <a:pt x="391135" y="358903"/>
                  <a:pt x="390220" y="358674"/>
                  <a:pt x="388849" y="358217"/>
                </a:cubicBezTo>
                <a:cubicBezTo>
                  <a:pt x="387477" y="357760"/>
                  <a:pt x="386563" y="357074"/>
                  <a:pt x="386105" y="356160"/>
                </a:cubicBezTo>
                <a:lnTo>
                  <a:pt x="384048" y="356160"/>
                </a:lnTo>
                <a:lnTo>
                  <a:pt x="386791" y="355474"/>
                </a:lnTo>
                <a:close/>
                <a:moveTo>
                  <a:pt x="270891" y="352731"/>
                </a:moveTo>
                <a:cubicBezTo>
                  <a:pt x="269977" y="352731"/>
                  <a:pt x="269291" y="352959"/>
                  <a:pt x="268834" y="353417"/>
                </a:cubicBezTo>
                <a:cubicBezTo>
                  <a:pt x="268377" y="353874"/>
                  <a:pt x="268148" y="354102"/>
                  <a:pt x="268148" y="354102"/>
                </a:cubicBezTo>
                <a:lnTo>
                  <a:pt x="270891" y="354102"/>
                </a:lnTo>
                <a:close/>
                <a:moveTo>
                  <a:pt x="395139" y="352243"/>
                </a:moveTo>
                <a:lnTo>
                  <a:pt x="397078" y="355474"/>
                </a:lnTo>
                <a:cubicBezTo>
                  <a:pt x="396164" y="355017"/>
                  <a:pt x="395135" y="354903"/>
                  <a:pt x="393992" y="355131"/>
                </a:cubicBezTo>
                <a:cubicBezTo>
                  <a:pt x="392849" y="355360"/>
                  <a:pt x="392278" y="355474"/>
                  <a:pt x="392278" y="355474"/>
                </a:cubicBezTo>
                <a:cubicBezTo>
                  <a:pt x="391821" y="354102"/>
                  <a:pt x="390906" y="354331"/>
                  <a:pt x="389534" y="356160"/>
                </a:cubicBezTo>
                <a:cubicBezTo>
                  <a:pt x="389992" y="356160"/>
                  <a:pt x="391135" y="356160"/>
                  <a:pt x="392963" y="356160"/>
                </a:cubicBezTo>
                <a:cubicBezTo>
                  <a:pt x="395707" y="356160"/>
                  <a:pt x="397764" y="356160"/>
                  <a:pt x="399136" y="356160"/>
                </a:cubicBezTo>
                <a:lnTo>
                  <a:pt x="397078" y="358217"/>
                </a:lnTo>
                <a:lnTo>
                  <a:pt x="403250" y="357531"/>
                </a:lnTo>
                <a:cubicBezTo>
                  <a:pt x="403250" y="357531"/>
                  <a:pt x="402336" y="358446"/>
                  <a:pt x="400507" y="360275"/>
                </a:cubicBezTo>
                <a:cubicBezTo>
                  <a:pt x="400965" y="361646"/>
                  <a:pt x="401879" y="362332"/>
                  <a:pt x="403250" y="362332"/>
                </a:cubicBezTo>
                <a:cubicBezTo>
                  <a:pt x="405079" y="362332"/>
                  <a:pt x="406908" y="361646"/>
                  <a:pt x="408737" y="360275"/>
                </a:cubicBezTo>
                <a:lnTo>
                  <a:pt x="406679" y="358903"/>
                </a:lnTo>
                <a:cubicBezTo>
                  <a:pt x="406222" y="358903"/>
                  <a:pt x="405765" y="358789"/>
                  <a:pt x="405308" y="358560"/>
                </a:cubicBezTo>
                <a:cubicBezTo>
                  <a:pt x="404851" y="358332"/>
                  <a:pt x="404851" y="357989"/>
                  <a:pt x="405308" y="357531"/>
                </a:cubicBezTo>
                <a:cubicBezTo>
                  <a:pt x="405308" y="357074"/>
                  <a:pt x="405994" y="356846"/>
                  <a:pt x="407365" y="356846"/>
                </a:cubicBezTo>
                <a:lnTo>
                  <a:pt x="408737" y="356160"/>
                </a:lnTo>
                <a:lnTo>
                  <a:pt x="406679" y="356160"/>
                </a:lnTo>
                <a:cubicBezTo>
                  <a:pt x="404393" y="356160"/>
                  <a:pt x="402793" y="356046"/>
                  <a:pt x="401879" y="355817"/>
                </a:cubicBezTo>
                <a:cubicBezTo>
                  <a:pt x="400965" y="355588"/>
                  <a:pt x="400507" y="354560"/>
                  <a:pt x="400507" y="352731"/>
                </a:cubicBezTo>
                <a:close/>
                <a:moveTo>
                  <a:pt x="392963" y="352045"/>
                </a:moveTo>
                <a:cubicBezTo>
                  <a:pt x="392963" y="352045"/>
                  <a:pt x="392849" y="352159"/>
                  <a:pt x="392621" y="352388"/>
                </a:cubicBezTo>
                <a:cubicBezTo>
                  <a:pt x="392392" y="352617"/>
                  <a:pt x="392278" y="352731"/>
                  <a:pt x="392278" y="352731"/>
                </a:cubicBezTo>
                <a:cubicBezTo>
                  <a:pt x="392735" y="353188"/>
                  <a:pt x="393192" y="353302"/>
                  <a:pt x="393649" y="353074"/>
                </a:cubicBezTo>
                <a:lnTo>
                  <a:pt x="394799" y="352212"/>
                </a:lnTo>
                <a:close/>
                <a:moveTo>
                  <a:pt x="390906" y="349988"/>
                </a:moveTo>
                <a:cubicBezTo>
                  <a:pt x="390906" y="349988"/>
                  <a:pt x="390792" y="350102"/>
                  <a:pt x="390563" y="350331"/>
                </a:cubicBezTo>
                <a:cubicBezTo>
                  <a:pt x="390335" y="350559"/>
                  <a:pt x="390220" y="350673"/>
                  <a:pt x="390220" y="350673"/>
                </a:cubicBezTo>
                <a:cubicBezTo>
                  <a:pt x="390220" y="350673"/>
                  <a:pt x="390449" y="350673"/>
                  <a:pt x="390906" y="350673"/>
                </a:cubicBezTo>
                <a:cubicBezTo>
                  <a:pt x="391363" y="350673"/>
                  <a:pt x="391592" y="350902"/>
                  <a:pt x="391592" y="351359"/>
                </a:cubicBezTo>
                <a:lnTo>
                  <a:pt x="392278" y="350673"/>
                </a:lnTo>
                <a:close/>
                <a:moveTo>
                  <a:pt x="386105" y="346559"/>
                </a:moveTo>
                <a:lnTo>
                  <a:pt x="385420" y="347244"/>
                </a:lnTo>
                <a:cubicBezTo>
                  <a:pt x="385420" y="347244"/>
                  <a:pt x="385534" y="347359"/>
                  <a:pt x="385763" y="347587"/>
                </a:cubicBezTo>
                <a:cubicBezTo>
                  <a:pt x="385991" y="347816"/>
                  <a:pt x="386334" y="347930"/>
                  <a:pt x="386791" y="347930"/>
                </a:cubicBezTo>
                <a:cubicBezTo>
                  <a:pt x="386791" y="347930"/>
                  <a:pt x="386905" y="347816"/>
                  <a:pt x="387134" y="347587"/>
                </a:cubicBezTo>
                <a:cubicBezTo>
                  <a:pt x="387363" y="347359"/>
                  <a:pt x="387706" y="347244"/>
                  <a:pt x="388163" y="347244"/>
                </a:cubicBezTo>
                <a:close/>
                <a:moveTo>
                  <a:pt x="402907" y="345873"/>
                </a:moveTo>
                <a:cubicBezTo>
                  <a:pt x="402221" y="345873"/>
                  <a:pt x="401650" y="346101"/>
                  <a:pt x="401193" y="346559"/>
                </a:cubicBezTo>
                <a:cubicBezTo>
                  <a:pt x="401193" y="346559"/>
                  <a:pt x="401079" y="346673"/>
                  <a:pt x="400850" y="346902"/>
                </a:cubicBezTo>
                <a:cubicBezTo>
                  <a:pt x="400622" y="347130"/>
                  <a:pt x="400507" y="347244"/>
                  <a:pt x="400507" y="347244"/>
                </a:cubicBezTo>
                <a:cubicBezTo>
                  <a:pt x="400965" y="348616"/>
                  <a:pt x="401422" y="349416"/>
                  <a:pt x="401879" y="349645"/>
                </a:cubicBezTo>
                <a:cubicBezTo>
                  <a:pt x="402336" y="349873"/>
                  <a:pt x="402793" y="349530"/>
                  <a:pt x="403250" y="348616"/>
                </a:cubicBezTo>
                <a:cubicBezTo>
                  <a:pt x="403707" y="348616"/>
                  <a:pt x="404050" y="348387"/>
                  <a:pt x="404279" y="347930"/>
                </a:cubicBezTo>
                <a:cubicBezTo>
                  <a:pt x="404508" y="347473"/>
                  <a:pt x="404622" y="347016"/>
                  <a:pt x="404622" y="346559"/>
                </a:cubicBezTo>
                <a:cubicBezTo>
                  <a:pt x="404165" y="346101"/>
                  <a:pt x="403593" y="345873"/>
                  <a:pt x="402907" y="345873"/>
                </a:cubicBezTo>
                <a:close/>
                <a:moveTo>
                  <a:pt x="402565" y="342787"/>
                </a:moveTo>
                <a:cubicBezTo>
                  <a:pt x="401651" y="343015"/>
                  <a:pt x="401193" y="343587"/>
                  <a:pt x="401193" y="344501"/>
                </a:cubicBezTo>
                <a:cubicBezTo>
                  <a:pt x="403022" y="344959"/>
                  <a:pt x="404165" y="344501"/>
                  <a:pt x="404622" y="343130"/>
                </a:cubicBezTo>
                <a:cubicBezTo>
                  <a:pt x="404165" y="342673"/>
                  <a:pt x="403479" y="342558"/>
                  <a:pt x="402565" y="342787"/>
                </a:cubicBezTo>
                <a:close/>
                <a:moveTo>
                  <a:pt x="395021" y="342444"/>
                </a:moveTo>
                <a:lnTo>
                  <a:pt x="391592" y="343130"/>
                </a:lnTo>
                <a:lnTo>
                  <a:pt x="391592" y="344501"/>
                </a:lnTo>
                <a:cubicBezTo>
                  <a:pt x="393878" y="344501"/>
                  <a:pt x="395249" y="344044"/>
                  <a:pt x="395707" y="343130"/>
                </a:cubicBezTo>
                <a:cubicBezTo>
                  <a:pt x="395707" y="343130"/>
                  <a:pt x="395592" y="343015"/>
                  <a:pt x="395363" y="342787"/>
                </a:cubicBezTo>
                <a:cubicBezTo>
                  <a:pt x="395135" y="342558"/>
                  <a:pt x="395021" y="342444"/>
                  <a:pt x="395021" y="342444"/>
                </a:cubicBezTo>
                <a:close/>
                <a:moveTo>
                  <a:pt x="385420" y="338329"/>
                </a:moveTo>
                <a:cubicBezTo>
                  <a:pt x="384505" y="339243"/>
                  <a:pt x="384162" y="339815"/>
                  <a:pt x="384391" y="340044"/>
                </a:cubicBezTo>
                <a:cubicBezTo>
                  <a:pt x="384619" y="340272"/>
                  <a:pt x="385420" y="340386"/>
                  <a:pt x="386791" y="340386"/>
                </a:cubicBezTo>
                <a:cubicBezTo>
                  <a:pt x="386791" y="340386"/>
                  <a:pt x="386905" y="340501"/>
                  <a:pt x="387134" y="340729"/>
                </a:cubicBezTo>
                <a:cubicBezTo>
                  <a:pt x="387363" y="340958"/>
                  <a:pt x="387477" y="341072"/>
                  <a:pt x="387477" y="341072"/>
                </a:cubicBezTo>
                <a:cubicBezTo>
                  <a:pt x="387935" y="340615"/>
                  <a:pt x="388620" y="340386"/>
                  <a:pt x="389534" y="340386"/>
                </a:cubicBezTo>
                <a:lnTo>
                  <a:pt x="388163" y="339701"/>
                </a:lnTo>
                <a:close/>
                <a:moveTo>
                  <a:pt x="392621" y="337300"/>
                </a:moveTo>
                <a:cubicBezTo>
                  <a:pt x="391935" y="337529"/>
                  <a:pt x="391592" y="338100"/>
                  <a:pt x="391592" y="339015"/>
                </a:cubicBezTo>
                <a:lnTo>
                  <a:pt x="392963" y="339015"/>
                </a:lnTo>
                <a:cubicBezTo>
                  <a:pt x="392049" y="339929"/>
                  <a:pt x="391592" y="340386"/>
                  <a:pt x="391592" y="340386"/>
                </a:cubicBezTo>
                <a:cubicBezTo>
                  <a:pt x="395249" y="340386"/>
                  <a:pt x="397764" y="340615"/>
                  <a:pt x="399136" y="341072"/>
                </a:cubicBezTo>
                <a:lnTo>
                  <a:pt x="399136" y="338329"/>
                </a:lnTo>
                <a:cubicBezTo>
                  <a:pt x="399136" y="337872"/>
                  <a:pt x="398679" y="337643"/>
                  <a:pt x="397764" y="337643"/>
                </a:cubicBezTo>
                <a:cubicBezTo>
                  <a:pt x="397307" y="337643"/>
                  <a:pt x="396621" y="337872"/>
                  <a:pt x="395707" y="338329"/>
                </a:cubicBezTo>
                <a:cubicBezTo>
                  <a:pt x="394793" y="338786"/>
                  <a:pt x="393878" y="339015"/>
                  <a:pt x="392963" y="339015"/>
                </a:cubicBezTo>
                <a:cubicBezTo>
                  <a:pt x="392963" y="338558"/>
                  <a:pt x="393307" y="338329"/>
                  <a:pt x="393992" y="338329"/>
                </a:cubicBezTo>
                <a:cubicBezTo>
                  <a:pt x="394678" y="338329"/>
                  <a:pt x="394792" y="338100"/>
                  <a:pt x="394335" y="337643"/>
                </a:cubicBezTo>
                <a:cubicBezTo>
                  <a:pt x="393878" y="337186"/>
                  <a:pt x="393307" y="337072"/>
                  <a:pt x="392621" y="337300"/>
                </a:cubicBezTo>
                <a:close/>
                <a:moveTo>
                  <a:pt x="371704" y="331471"/>
                </a:moveTo>
                <a:lnTo>
                  <a:pt x="371018" y="334900"/>
                </a:lnTo>
                <a:lnTo>
                  <a:pt x="372389" y="334900"/>
                </a:lnTo>
                <a:cubicBezTo>
                  <a:pt x="371932" y="334443"/>
                  <a:pt x="371932" y="333300"/>
                  <a:pt x="372389" y="331471"/>
                </a:cubicBezTo>
                <a:close/>
                <a:moveTo>
                  <a:pt x="392278" y="290323"/>
                </a:moveTo>
                <a:lnTo>
                  <a:pt x="378562" y="292380"/>
                </a:lnTo>
                <a:cubicBezTo>
                  <a:pt x="369418" y="293295"/>
                  <a:pt x="363017" y="294209"/>
                  <a:pt x="359359" y="295124"/>
                </a:cubicBezTo>
                <a:cubicBezTo>
                  <a:pt x="358902" y="295581"/>
                  <a:pt x="357873" y="296152"/>
                  <a:pt x="356273" y="296838"/>
                </a:cubicBezTo>
                <a:cubicBezTo>
                  <a:pt x="354673" y="297524"/>
                  <a:pt x="353415" y="298095"/>
                  <a:pt x="352501" y="298553"/>
                </a:cubicBezTo>
                <a:lnTo>
                  <a:pt x="347701" y="297867"/>
                </a:lnTo>
                <a:lnTo>
                  <a:pt x="340157" y="299238"/>
                </a:lnTo>
                <a:cubicBezTo>
                  <a:pt x="342443" y="298781"/>
                  <a:pt x="342443" y="298553"/>
                  <a:pt x="340157" y="298553"/>
                </a:cubicBezTo>
                <a:lnTo>
                  <a:pt x="338785" y="298553"/>
                </a:lnTo>
                <a:cubicBezTo>
                  <a:pt x="338785" y="298095"/>
                  <a:pt x="338328" y="298210"/>
                  <a:pt x="337414" y="298896"/>
                </a:cubicBezTo>
                <a:cubicBezTo>
                  <a:pt x="336499" y="299581"/>
                  <a:pt x="335585" y="299924"/>
                  <a:pt x="334671" y="299924"/>
                </a:cubicBezTo>
                <a:cubicBezTo>
                  <a:pt x="330556" y="299924"/>
                  <a:pt x="328041" y="300153"/>
                  <a:pt x="327127" y="300610"/>
                </a:cubicBezTo>
                <a:cubicBezTo>
                  <a:pt x="327127" y="300610"/>
                  <a:pt x="327013" y="300496"/>
                  <a:pt x="326784" y="300267"/>
                </a:cubicBezTo>
                <a:cubicBezTo>
                  <a:pt x="326555" y="300039"/>
                  <a:pt x="326441" y="299924"/>
                  <a:pt x="326441" y="299924"/>
                </a:cubicBezTo>
                <a:lnTo>
                  <a:pt x="325069" y="300610"/>
                </a:lnTo>
                <a:cubicBezTo>
                  <a:pt x="324155" y="300153"/>
                  <a:pt x="322097" y="300153"/>
                  <a:pt x="318897" y="300610"/>
                </a:cubicBezTo>
                <a:cubicBezTo>
                  <a:pt x="320269" y="301524"/>
                  <a:pt x="320611" y="302096"/>
                  <a:pt x="319926" y="302325"/>
                </a:cubicBezTo>
                <a:cubicBezTo>
                  <a:pt x="319240" y="302553"/>
                  <a:pt x="317983" y="302667"/>
                  <a:pt x="316154" y="302667"/>
                </a:cubicBezTo>
                <a:lnTo>
                  <a:pt x="314097" y="306097"/>
                </a:lnTo>
                <a:cubicBezTo>
                  <a:pt x="313639" y="305639"/>
                  <a:pt x="311811" y="303582"/>
                  <a:pt x="308610" y="299924"/>
                </a:cubicBezTo>
                <a:lnTo>
                  <a:pt x="308610" y="300610"/>
                </a:lnTo>
                <a:cubicBezTo>
                  <a:pt x="308610" y="301524"/>
                  <a:pt x="308039" y="302325"/>
                  <a:pt x="306895" y="303010"/>
                </a:cubicBezTo>
                <a:cubicBezTo>
                  <a:pt x="305753" y="303696"/>
                  <a:pt x="304038" y="304496"/>
                  <a:pt x="301752" y="305411"/>
                </a:cubicBezTo>
                <a:cubicBezTo>
                  <a:pt x="302209" y="305411"/>
                  <a:pt x="302667" y="305182"/>
                  <a:pt x="303124" y="304725"/>
                </a:cubicBezTo>
                <a:cubicBezTo>
                  <a:pt x="303581" y="304268"/>
                  <a:pt x="303809" y="303810"/>
                  <a:pt x="303809" y="303353"/>
                </a:cubicBezTo>
                <a:cubicBezTo>
                  <a:pt x="304724" y="302439"/>
                  <a:pt x="304953" y="301639"/>
                  <a:pt x="304495" y="300953"/>
                </a:cubicBezTo>
                <a:cubicBezTo>
                  <a:pt x="304038" y="300267"/>
                  <a:pt x="303809" y="299924"/>
                  <a:pt x="303809" y="299924"/>
                </a:cubicBezTo>
                <a:lnTo>
                  <a:pt x="303124" y="299924"/>
                </a:lnTo>
                <a:cubicBezTo>
                  <a:pt x="302209" y="299924"/>
                  <a:pt x="301523" y="300039"/>
                  <a:pt x="301066" y="300267"/>
                </a:cubicBezTo>
                <a:cubicBezTo>
                  <a:pt x="300609" y="300496"/>
                  <a:pt x="299695" y="300610"/>
                  <a:pt x="298323" y="300610"/>
                </a:cubicBezTo>
                <a:cubicBezTo>
                  <a:pt x="297866" y="300610"/>
                  <a:pt x="297409" y="300839"/>
                  <a:pt x="296951" y="301296"/>
                </a:cubicBezTo>
                <a:cubicBezTo>
                  <a:pt x="296951" y="301753"/>
                  <a:pt x="296494" y="302439"/>
                  <a:pt x="295580" y="303353"/>
                </a:cubicBezTo>
                <a:lnTo>
                  <a:pt x="294894" y="303353"/>
                </a:lnTo>
                <a:cubicBezTo>
                  <a:pt x="292151" y="303353"/>
                  <a:pt x="290779" y="304039"/>
                  <a:pt x="290779" y="305411"/>
                </a:cubicBezTo>
                <a:cubicBezTo>
                  <a:pt x="292151" y="305868"/>
                  <a:pt x="292722" y="306325"/>
                  <a:pt x="292494" y="306782"/>
                </a:cubicBezTo>
                <a:cubicBezTo>
                  <a:pt x="292265" y="307239"/>
                  <a:pt x="291693" y="307468"/>
                  <a:pt x="290779" y="307468"/>
                </a:cubicBezTo>
                <a:lnTo>
                  <a:pt x="287350" y="309525"/>
                </a:lnTo>
                <a:cubicBezTo>
                  <a:pt x="285521" y="310897"/>
                  <a:pt x="279121" y="312954"/>
                  <a:pt x="268148" y="315698"/>
                </a:cubicBezTo>
                <a:cubicBezTo>
                  <a:pt x="268148" y="316612"/>
                  <a:pt x="268834" y="317641"/>
                  <a:pt x="270205" y="318784"/>
                </a:cubicBezTo>
                <a:cubicBezTo>
                  <a:pt x="271577" y="319927"/>
                  <a:pt x="272720" y="320727"/>
                  <a:pt x="273634" y="321184"/>
                </a:cubicBezTo>
                <a:cubicBezTo>
                  <a:pt x="274091" y="321641"/>
                  <a:pt x="274549" y="322327"/>
                  <a:pt x="275006" y="323242"/>
                </a:cubicBezTo>
                <a:cubicBezTo>
                  <a:pt x="275463" y="324156"/>
                  <a:pt x="276149" y="324842"/>
                  <a:pt x="277063" y="325299"/>
                </a:cubicBezTo>
                <a:cubicBezTo>
                  <a:pt x="277521" y="325756"/>
                  <a:pt x="278435" y="326099"/>
                  <a:pt x="279807" y="326328"/>
                </a:cubicBezTo>
                <a:cubicBezTo>
                  <a:pt x="281178" y="326556"/>
                  <a:pt x="282550" y="326442"/>
                  <a:pt x="283921" y="325985"/>
                </a:cubicBezTo>
                <a:cubicBezTo>
                  <a:pt x="288951" y="325070"/>
                  <a:pt x="293523" y="323470"/>
                  <a:pt x="297637" y="321184"/>
                </a:cubicBezTo>
                <a:cubicBezTo>
                  <a:pt x="299009" y="320727"/>
                  <a:pt x="300609" y="320384"/>
                  <a:pt x="302438" y="320155"/>
                </a:cubicBezTo>
                <a:cubicBezTo>
                  <a:pt x="304267" y="319927"/>
                  <a:pt x="305638" y="319355"/>
                  <a:pt x="306553" y="318441"/>
                </a:cubicBezTo>
                <a:lnTo>
                  <a:pt x="309296" y="318441"/>
                </a:lnTo>
                <a:cubicBezTo>
                  <a:pt x="310210" y="317069"/>
                  <a:pt x="311582" y="316841"/>
                  <a:pt x="313411" y="317755"/>
                </a:cubicBezTo>
                <a:lnTo>
                  <a:pt x="320955" y="317069"/>
                </a:lnTo>
                <a:lnTo>
                  <a:pt x="323012" y="317069"/>
                </a:lnTo>
                <a:cubicBezTo>
                  <a:pt x="324383" y="317069"/>
                  <a:pt x="325755" y="316612"/>
                  <a:pt x="327127" y="315698"/>
                </a:cubicBezTo>
                <a:cubicBezTo>
                  <a:pt x="331241" y="312497"/>
                  <a:pt x="335127" y="311583"/>
                  <a:pt x="338785" y="312954"/>
                </a:cubicBezTo>
                <a:cubicBezTo>
                  <a:pt x="339243" y="313412"/>
                  <a:pt x="339814" y="313412"/>
                  <a:pt x="340500" y="312954"/>
                </a:cubicBezTo>
                <a:cubicBezTo>
                  <a:pt x="341186" y="312497"/>
                  <a:pt x="341757" y="312040"/>
                  <a:pt x="342214" y="311583"/>
                </a:cubicBezTo>
                <a:cubicBezTo>
                  <a:pt x="343129" y="311126"/>
                  <a:pt x="343586" y="310897"/>
                  <a:pt x="343586" y="310897"/>
                </a:cubicBezTo>
                <a:lnTo>
                  <a:pt x="344272" y="312954"/>
                </a:lnTo>
                <a:cubicBezTo>
                  <a:pt x="347015" y="313869"/>
                  <a:pt x="349072" y="313412"/>
                  <a:pt x="350444" y="311583"/>
                </a:cubicBezTo>
                <a:cubicBezTo>
                  <a:pt x="352730" y="310668"/>
                  <a:pt x="354559" y="311126"/>
                  <a:pt x="355930" y="312954"/>
                </a:cubicBezTo>
                <a:cubicBezTo>
                  <a:pt x="357759" y="313412"/>
                  <a:pt x="358902" y="313183"/>
                  <a:pt x="359359" y="312269"/>
                </a:cubicBezTo>
                <a:cubicBezTo>
                  <a:pt x="359816" y="311354"/>
                  <a:pt x="360273" y="310897"/>
                  <a:pt x="360731" y="310897"/>
                </a:cubicBezTo>
                <a:lnTo>
                  <a:pt x="361417" y="311583"/>
                </a:lnTo>
                <a:lnTo>
                  <a:pt x="364160" y="309525"/>
                </a:lnTo>
                <a:cubicBezTo>
                  <a:pt x="371475" y="307697"/>
                  <a:pt x="376961" y="304953"/>
                  <a:pt x="380619" y="301296"/>
                </a:cubicBezTo>
                <a:lnTo>
                  <a:pt x="381991" y="300610"/>
                </a:lnTo>
                <a:cubicBezTo>
                  <a:pt x="383362" y="299238"/>
                  <a:pt x="385763" y="297753"/>
                  <a:pt x="389191" y="296152"/>
                </a:cubicBezTo>
                <a:cubicBezTo>
                  <a:pt x="392621" y="294552"/>
                  <a:pt x="395249" y="292838"/>
                  <a:pt x="397078" y="291009"/>
                </a:cubicBezTo>
                <a:cubicBezTo>
                  <a:pt x="397078" y="291009"/>
                  <a:pt x="396964" y="290895"/>
                  <a:pt x="396735" y="290666"/>
                </a:cubicBezTo>
                <a:cubicBezTo>
                  <a:pt x="396507" y="290437"/>
                  <a:pt x="396392" y="290323"/>
                  <a:pt x="396392" y="290323"/>
                </a:cubicBezTo>
                <a:lnTo>
                  <a:pt x="395707" y="290323"/>
                </a:lnTo>
                <a:lnTo>
                  <a:pt x="395021" y="290323"/>
                </a:lnTo>
                <a:lnTo>
                  <a:pt x="392963" y="290323"/>
                </a:lnTo>
                <a:lnTo>
                  <a:pt x="394335" y="291009"/>
                </a:lnTo>
                <a:cubicBezTo>
                  <a:pt x="393421" y="291009"/>
                  <a:pt x="392735" y="290780"/>
                  <a:pt x="392278" y="290323"/>
                </a:cubicBezTo>
                <a:close/>
                <a:moveTo>
                  <a:pt x="157734" y="271121"/>
                </a:moveTo>
                <a:lnTo>
                  <a:pt x="157734" y="271806"/>
                </a:lnTo>
                <a:cubicBezTo>
                  <a:pt x="157734" y="272721"/>
                  <a:pt x="157848" y="273292"/>
                  <a:pt x="158077" y="273521"/>
                </a:cubicBezTo>
                <a:cubicBezTo>
                  <a:pt x="158305" y="273750"/>
                  <a:pt x="158420" y="274092"/>
                  <a:pt x="158420" y="274550"/>
                </a:cubicBezTo>
                <a:lnTo>
                  <a:pt x="159791" y="274550"/>
                </a:lnTo>
                <a:lnTo>
                  <a:pt x="159791" y="273178"/>
                </a:lnTo>
                <a:lnTo>
                  <a:pt x="158420" y="272492"/>
                </a:lnTo>
                <a:cubicBezTo>
                  <a:pt x="157963" y="272492"/>
                  <a:pt x="157734" y="272035"/>
                  <a:pt x="157734" y="271121"/>
                </a:cubicBezTo>
                <a:close/>
                <a:moveTo>
                  <a:pt x="258547" y="250546"/>
                </a:moveTo>
                <a:lnTo>
                  <a:pt x="258547" y="250547"/>
                </a:lnTo>
                <a:lnTo>
                  <a:pt x="255803" y="251232"/>
                </a:lnTo>
                <a:close/>
                <a:moveTo>
                  <a:pt x="108357" y="240945"/>
                </a:moveTo>
                <a:cubicBezTo>
                  <a:pt x="108814" y="240945"/>
                  <a:pt x="109271" y="240945"/>
                  <a:pt x="109728" y="240945"/>
                </a:cubicBezTo>
                <a:cubicBezTo>
                  <a:pt x="111100" y="241403"/>
                  <a:pt x="111900" y="241974"/>
                  <a:pt x="112129" y="242660"/>
                </a:cubicBezTo>
                <a:cubicBezTo>
                  <a:pt x="112357" y="243346"/>
                  <a:pt x="112014" y="243917"/>
                  <a:pt x="111100" y="244374"/>
                </a:cubicBezTo>
                <a:cubicBezTo>
                  <a:pt x="109728" y="244374"/>
                  <a:pt x="108814" y="244146"/>
                  <a:pt x="108357" y="243689"/>
                </a:cubicBezTo>
                <a:cubicBezTo>
                  <a:pt x="107899" y="243231"/>
                  <a:pt x="107671" y="242546"/>
                  <a:pt x="107671" y="241631"/>
                </a:cubicBezTo>
                <a:cubicBezTo>
                  <a:pt x="107671" y="241174"/>
                  <a:pt x="107899" y="240945"/>
                  <a:pt x="108357" y="240945"/>
                </a:cubicBezTo>
                <a:close/>
                <a:moveTo>
                  <a:pt x="293523" y="238888"/>
                </a:moveTo>
                <a:cubicBezTo>
                  <a:pt x="293065" y="238888"/>
                  <a:pt x="292379" y="239345"/>
                  <a:pt x="291465" y="240260"/>
                </a:cubicBezTo>
                <a:cubicBezTo>
                  <a:pt x="290093" y="240260"/>
                  <a:pt x="289179" y="240717"/>
                  <a:pt x="288722" y="241631"/>
                </a:cubicBezTo>
                <a:cubicBezTo>
                  <a:pt x="288722" y="242088"/>
                  <a:pt x="288836" y="242431"/>
                  <a:pt x="289065" y="242660"/>
                </a:cubicBezTo>
                <a:cubicBezTo>
                  <a:pt x="289293" y="242889"/>
                  <a:pt x="289179" y="243231"/>
                  <a:pt x="288722" y="243689"/>
                </a:cubicBezTo>
                <a:cubicBezTo>
                  <a:pt x="288722" y="244603"/>
                  <a:pt x="288493" y="245060"/>
                  <a:pt x="288036" y="245060"/>
                </a:cubicBezTo>
                <a:cubicBezTo>
                  <a:pt x="288036" y="245060"/>
                  <a:pt x="286893" y="245975"/>
                  <a:pt x="284607" y="247803"/>
                </a:cubicBezTo>
                <a:cubicBezTo>
                  <a:pt x="283693" y="249175"/>
                  <a:pt x="283464" y="250089"/>
                  <a:pt x="283921" y="250547"/>
                </a:cubicBezTo>
                <a:cubicBezTo>
                  <a:pt x="286207" y="248718"/>
                  <a:pt x="288607" y="247003"/>
                  <a:pt x="291122" y="245403"/>
                </a:cubicBezTo>
                <a:cubicBezTo>
                  <a:pt x="293637" y="243803"/>
                  <a:pt x="296037" y="242088"/>
                  <a:pt x="298323" y="240260"/>
                </a:cubicBezTo>
                <a:cubicBezTo>
                  <a:pt x="298323" y="240260"/>
                  <a:pt x="297980" y="240260"/>
                  <a:pt x="297295" y="240260"/>
                </a:cubicBezTo>
                <a:cubicBezTo>
                  <a:pt x="296609" y="240260"/>
                  <a:pt x="295809" y="239802"/>
                  <a:pt x="294894" y="238888"/>
                </a:cubicBezTo>
                <a:close/>
                <a:moveTo>
                  <a:pt x="314337" y="235644"/>
                </a:moveTo>
                <a:lnTo>
                  <a:pt x="310667" y="237174"/>
                </a:lnTo>
                <a:cubicBezTo>
                  <a:pt x="309296" y="237859"/>
                  <a:pt x="307924" y="238431"/>
                  <a:pt x="306553" y="238888"/>
                </a:cubicBezTo>
                <a:cubicBezTo>
                  <a:pt x="306095" y="238888"/>
                  <a:pt x="305638" y="239231"/>
                  <a:pt x="305181" y="239917"/>
                </a:cubicBezTo>
                <a:cubicBezTo>
                  <a:pt x="304724" y="240603"/>
                  <a:pt x="304267" y="241174"/>
                  <a:pt x="303809" y="241631"/>
                </a:cubicBezTo>
                <a:cubicBezTo>
                  <a:pt x="303809" y="241631"/>
                  <a:pt x="303124" y="242317"/>
                  <a:pt x="301752" y="243689"/>
                </a:cubicBezTo>
                <a:lnTo>
                  <a:pt x="298323" y="245060"/>
                </a:lnTo>
                <a:lnTo>
                  <a:pt x="296951" y="245060"/>
                </a:lnTo>
                <a:lnTo>
                  <a:pt x="293523" y="246432"/>
                </a:lnTo>
                <a:lnTo>
                  <a:pt x="292151" y="246432"/>
                </a:lnTo>
                <a:cubicBezTo>
                  <a:pt x="291237" y="246432"/>
                  <a:pt x="290437" y="246775"/>
                  <a:pt x="289751" y="247461"/>
                </a:cubicBezTo>
                <a:cubicBezTo>
                  <a:pt x="289065" y="248146"/>
                  <a:pt x="288493" y="248718"/>
                  <a:pt x="288036" y="249175"/>
                </a:cubicBezTo>
                <a:lnTo>
                  <a:pt x="286665" y="249861"/>
                </a:lnTo>
                <a:cubicBezTo>
                  <a:pt x="286665" y="249861"/>
                  <a:pt x="285521" y="250775"/>
                  <a:pt x="283235" y="252604"/>
                </a:cubicBezTo>
                <a:lnTo>
                  <a:pt x="296266" y="248489"/>
                </a:lnTo>
                <a:cubicBezTo>
                  <a:pt x="301752" y="246203"/>
                  <a:pt x="305867" y="243689"/>
                  <a:pt x="308610" y="240945"/>
                </a:cubicBezTo>
                <a:cubicBezTo>
                  <a:pt x="309982" y="240031"/>
                  <a:pt x="310667" y="239345"/>
                  <a:pt x="310667" y="238888"/>
                </a:cubicBezTo>
                <a:lnTo>
                  <a:pt x="313411" y="238888"/>
                </a:lnTo>
                <a:cubicBezTo>
                  <a:pt x="312039" y="238888"/>
                  <a:pt x="311353" y="238659"/>
                  <a:pt x="311353" y="238202"/>
                </a:cubicBezTo>
                <a:close/>
                <a:moveTo>
                  <a:pt x="344272" y="234773"/>
                </a:moveTo>
                <a:lnTo>
                  <a:pt x="340843" y="236145"/>
                </a:lnTo>
                <a:cubicBezTo>
                  <a:pt x="339471" y="237059"/>
                  <a:pt x="338099" y="237859"/>
                  <a:pt x="336728" y="238545"/>
                </a:cubicBezTo>
                <a:cubicBezTo>
                  <a:pt x="335356" y="239231"/>
                  <a:pt x="333985" y="240031"/>
                  <a:pt x="332613" y="240945"/>
                </a:cubicBezTo>
                <a:lnTo>
                  <a:pt x="333985" y="241631"/>
                </a:lnTo>
                <a:lnTo>
                  <a:pt x="335356" y="241631"/>
                </a:lnTo>
                <a:lnTo>
                  <a:pt x="336728" y="240945"/>
                </a:lnTo>
                <a:cubicBezTo>
                  <a:pt x="338099" y="239574"/>
                  <a:pt x="339243" y="238888"/>
                  <a:pt x="340157" y="238888"/>
                </a:cubicBezTo>
                <a:cubicBezTo>
                  <a:pt x="341071" y="237974"/>
                  <a:pt x="341985" y="237174"/>
                  <a:pt x="342900" y="236488"/>
                </a:cubicBezTo>
                <a:cubicBezTo>
                  <a:pt x="343815" y="235802"/>
                  <a:pt x="344500" y="235230"/>
                  <a:pt x="344957" y="234773"/>
                </a:cubicBezTo>
                <a:cubicBezTo>
                  <a:pt x="344957" y="233859"/>
                  <a:pt x="344729" y="233859"/>
                  <a:pt x="344272" y="234773"/>
                </a:cubicBezTo>
                <a:close/>
                <a:moveTo>
                  <a:pt x="325755" y="234773"/>
                </a:moveTo>
                <a:cubicBezTo>
                  <a:pt x="325755" y="235230"/>
                  <a:pt x="325298" y="235459"/>
                  <a:pt x="324383" y="235459"/>
                </a:cubicBezTo>
                <a:cubicBezTo>
                  <a:pt x="323926" y="235916"/>
                  <a:pt x="323469" y="236145"/>
                  <a:pt x="323012" y="236145"/>
                </a:cubicBezTo>
                <a:cubicBezTo>
                  <a:pt x="322555" y="237059"/>
                  <a:pt x="321411" y="237974"/>
                  <a:pt x="319583" y="238888"/>
                </a:cubicBezTo>
                <a:cubicBezTo>
                  <a:pt x="319126" y="238888"/>
                  <a:pt x="318897" y="239345"/>
                  <a:pt x="318897" y="240260"/>
                </a:cubicBezTo>
                <a:cubicBezTo>
                  <a:pt x="318440" y="239345"/>
                  <a:pt x="317525" y="239345"/>
                  <a:pt x="316154" y="240260"/>
                </a:cubicBezTo>
                <a:cubicBezTo>
                  <a:pt x="315697" y="240260"/>
                  <a:pt x="315011" y="240717"/>
                  <a:pt x="314097" y="241631"/>
                </a:cubicBezTo>
                <a:lnTo>
                  <a:pt x="313411" y="242317"/>
                </a:lnTo>
                <a:cubicBezTo>
                  <a:pt x="312497" y="242317"/>
                  <a:pt x="311811" y="243003"/>
                  <a:pt x="311353" y="244374"/>
                </a:cubicBezTo>
                <a:lnTo>
                  <a:pt x="310667" y="244374"/>
                </a:lnTo>
                <a:lnTo>
                  <a:pt x="305181" y="247118"/>
                </a:lnTo>
                <a:cubicBezTo>
                  <a:pt x="305181" y="247118"/>
                  <a:pt x="305067" y="247232"/>
                  <a:pt x="304838" y="247461"/>
                </a:cubicBezTo>
                <a:cubicBezTo>
                  <a:pt x="304610" y="247689"/>
                  <a:pt x="304495" y="247803"/>
                  <a:pt x="304495" y="247803"/>
                </a:cubicBezTo>
                <a:lnTo>
                  <a:pt x="318897" y="244374"/>
                </a:lnTo>
                <a:cubicBezTo>
                  <a:pt x="321183" y="242546"/>
                  <a:pt x="323469" y="240945"/>
                  <a:pt x="325755" y="239574"/>
                </a:cubicBezTo>
                <a:cubicBezTo>
                  <a:pt x="328041" y="238202"/>
                  <a:pt x="330099" y="236831"/>
                  <a:pt x="331927" y="235459"/>
                </a:cubicBezTo>
                <a:cubicBezTo>
                  <a:pt x="330556" y="235002"/>
                  <a:pt x="329641" y="234888"/>
                  <a:pt x="329184" y="235116"/>
                </a:cubicBezTo>
                <a:cubicBezTo>
                  <a:pt x="328727" y="235345"/>
                  <a:pt x="328269" y="236145"/>
                  <a:pt x="327813" y="237516"/>
                </a:cubicBezTo>
                <a:lnTo>
                  <a:pt x="325755" y="237516"/>
                </a:lnTo>
                <a:cubicBezTo>
                  <a:pt x="325755" y="237059"/>
                  <a:pt x="326212" y="236373"/>
                  <a:pt x="327127" y="235459"/>
                </a:cubicBezTo>
                <a:cubicBezTo>
                  <a:pt x="326212" y="235459"/>
                  <a:pt x="325755" y="235230"/>
                  <a:pt x="325755" y="234773"/>
                </a:cubicBezTo>
                <a:close/>
                <a:moveTo>
                  <a:pt x="336728" y="229973"/>
                </a:moveTo>
                <a:cubicBezTo>
                  <a:pt x="334899" y="230430"/>
                  <a:pt x="333985" y="231116"/>
                  <a:pt x="333985" y="232030"/>
                </a:cubicBezTo>
                <a:cubicBezTo>
                  <a:pt x="333985" y="232030"/>
                  <a:pt x="333871" y="232144"/>
                  <a:pt x="333642" y="232373"/>
                </a:cubicBezTo>
                <a:cubicBezTo>
                  <a:pt x="333413" y="232602"/>
                  <a:pt x="333299" y="232716"/>
                  <a:pt x="333299" y="232716"/>
                </a:cubicBezTo>
                <a:cubicBezTo>
                  <a:pt x="333299" y="232716"/>
                  <a:pt x="333413" y="232830"/>
                  <a:pt x="333642" y="233059"/>
                </a:cubicBezTo>
                <a:cubicBezTo>
                  <a:pt x="333871" y="233287"/>
                  <a:pt x="333985" y="233402"/>
                  <a:pt x="333985" y="233402"/>
                </a:cubicBezTo>
                <a:cubicBezTo>
                  <a:pt x="333985" y="232944"/>
                  <a:pt x="334213" y="232487"/>
                  <a:pt x="334671" y="232030"/>
                </a:cubicBezTo>
                <a:cubicBezTo>
                  <a:pt x="335128" y="231573"/>
                  <a:pt x="335585" y="231344"/>
                  <a:pt x="336042" y="231344"/>
                </a:cubicBezTo>
                <a:cubicBezTo>
                  <a:pt x="336042" y="230887"/>
                  <a:pt x="336156" y="230544"/>
                  <a:pt x="336385" y="230316"/>
                </a:cubicBezTo>
                <a:cubicBezTo>
                  <a:pt x="336613" y="230087"/>
                  <a:pt x="336728" y="229973"/>
                  <a:pt x="336728" y="229973"/>
                </a:cubicBezTo>
                <a:close/>
                <a:moveTo>
                  <a:pt x="331927" y="229973"/>
                </a:moveTo>
                <a:cubicBezTo>
                  <a:pt x="331013" y="229973"/>
                  <a:pt x="329870" y="231116"/>
                  <a:pt x="328498" y="233402"/>
                </a:cubicBezTo>
                <a:cubicBezTo>
                  <a:pt x="328955" y="233402"/>
                  <a:pt x="329641" y="233173"/>
                  <a:pt x="330556" y="232716"/>
                </a:cubicBezTo>
                <a:cubicBezTo>
                  <a:pt x="331470" y="232259"/>
                  <a:pt x="331927" y="231344"/>
                  <a:pt x="331927" y="229973"/>
                </a:cubicBezTo>
                <a:close/>
                <a:moveTo>
                  <a:pt x="323698" y="229287"/>
                </a:moveTo>
                <a:cubicBezTo>
                  <a:pt x="323240" y="228372"/>
                  <a:pt x="322326" y="228601"/>
                  <a:pt x="320955" y="229973"/>
                </a:cubicBezTo>
                <a:cubicBezTo>
                  <a:pt x="320497" y="229973"/>
                  <a:pt x="320040" y="230316"/>
                  <a:pt x="319583" y="231001"/>
                </a:cubicBezTo>
                <a:cubicBezTo>
                  <a:pt x="319126" y="231687"/>
                  <a:pt x="318669" y="232030"/>
                  <a:pt x="318211" y="232030"/>
                </a:cubicBezTo>
                <a:lnTo>
                  <a:pt x="316154" y="234087"/>
                </a:lnTo>
                <a:lnTo>
                  <a:pt x="320955" y="229973"/>
                </a:lnTo>
                <a:lnTo>
                  <a:pt x="322326" y="229973"/>
                </a:lnTo>
                <a:cubicBezTo>
                  <a:pt x="323240" y="229515"/>
                  <a:pt x="323698" y="229287"/>
                  <a:pt x="323698" y="229287"/>
                </a:cubicBezTo>
                <a:close/>
                <a:moveTo>
                  <a:pt x="368961" y="228601"/>
                </a:moveTo>
                <a:cubicBezTo>
                  <a:pt x="368503" y="229058"/>
                  <a:pt x="367589" y="229401"/>
                  <a:pt x="366217" y="229630"/>
                </a:cubicBezTo>
                <a:cubicBezTo>
                  <a:pt x="364846" y="229858"/>
                  <a:pt x="363931" y="230430"/>
                  <a:pt x="363474" y="231344"/>
                </a:cubicBezTo>
                <a:lnTo>
                  <a:pt x="366903" y="230658"/>
                </a:lnTo>
                <a:lnTo>
                  <a:pt x="367589" y="229973"/>
                </a:lnTo>
                <a:cubicBezTo>
                  <a:pt x="368503" y="229973"/>
                  <a:pt x="369189" y="229744"/>
                  <a:pt x="369646" y="229287"/>
                </a:cubicBezTo>
                <a:cubicBezTo>
                  <a:pt x="370103" y="228830"/>
                  <a:pt x="370561" y="228601"/>
                  <a:pt x="371018" y="228601"/>
                </a:cubicBezTo>
                <a:cubicBezTo>
                  <a:pt x="369646" y="227687"/>
                  <a:pt x="368961" y="227687"/>
                  <a:pt x="368961" y="228601"/>
                </a:cubicBezTo>
                <a:close/>
                <a:moveTo>
                  <a:pt x="305181" y="227915"/>
                </a:moveTo>
                <a:cubicBezTo>
                  <a:pt x="304724" y="228372"/>
                  <a:pt x="304153" y="228830"/>
                  <a:pt x="303467" y="229287"/>
                </a:cubicBezTo>
                <a:cubicBezTo>
                  <a:pt x="302781" y="229744"/>
                  <a:pt x="301981" y="230430"/>
                  <a:pt x="301066" y="231344"/>
                </a:cubicBezTo>
                <a:cubicBezTo>
                  <a:pt x="301981" y="231344"/>
                  <a:pt x="302667" y="230887"/>
                  <a:pt x="303124" y="229973"/>
                </a:cubicBezTo>
                <a:cubicBezTo>
                  <a:pt x="303581" y="229973"/>
                  <a:pt x="304038" y="229744"/>
                  <a:pt x="304495" y="229287"/>
                </a:cubicBezTo>
                <a:cubicBezTo>
                  <a:pt x="304953" y="228830"/>
                  <a:pt x="305181" y="228372"/>
                  <a:pt x="305181" y="227915"/>
                </a:cubicBezTo>
                <a:close/>
                <a:moveTo>
                  <a:pt x="376504" y="226544"/>
                </a:moveTo>
                <a:cubicBezTo>
                  <a:pt x="376047" y="227001"/>
                  <a:pt x="375590" y="227229"/>
                  <a:pt x="375133" y="227229"/>
                </a:cubicBezTo>
                <a:cubicBezTo>
                  <a:pt x="372847" y="228601"/>
                  <a:pt x="371475" y="229515"/>
                  <a:pt x="371018" y="229973"/>
                </a:cubicBezTo>
                <a:lnTo>
                  <a:pt x="373075" y="229973"/>
                </a:lnTo>
                <a:lnTo>
                  <a:pt x="377190" y="227915"/>
                </a:lnTo>
                <a:lnTo>
                  <a:pt x="377876" y="226544"/>
                </a:lnTo>
                <a:cubicBezTo>
                  <a:pt x="377419" y="226086"/>
                  <a:pt x="376961" y="226086"/>
                  <a:pt x="376504" y="226544"/>
                </a:cubicBezTo>
                <a:close/>
                <a:moveTo>
                  <a:pt x="386791" y="223115"/>
                </a:moveTo>
                <a:cubicBezTo>
                  <a:pt x="385420" y="222657"/>
                  <a:pt x="384505" y="222886"/>
                  <a:pt x="384048" y="223800"/>
                </a:cubicBezTo>
                <a:lnTo>
                  <a:pt x="382676" y="224486"/>
                </a:lnTo>
                <a:lnTo>
                  <a:pt x="386078" y="223828"/>
                </a:lnTo>
                <a:close/>
                <a:moveTo>
                  <a:pt x="318897" y="219686"/>
                </a:moveTo>
                <a:lnTo>
                  <a:pt x="318897" y="220371"/>
                </a:lnTo>
                <a:cubicBezTo>
                  <a:pt x="318897" y="220371"/>
                  <a:pt x="318554" y="220371"/>
                  <a:pt x="317869" y="220371"/>
                </a:cubicBezTo>
                <a:cubicBezTo>
                  <a:pt x="317183" y="220371"/>
                  <a:pt x="316611" y="220600"/>
                  <a:pt x="316154" y="221057"/>
                </a:cubicBezTo>
                <a:cubicBezTo>
                  <a:pt x="313411" y="223343"/>
                  <a:pt x="311811" y="224715"/>
                  <a:pt x="311353" y="225172"/>
                </a:cubicBezTo>
                <a:lnTo>
                  <a:pt x="309982" y="225172"/>
                </a:lnTo>
                <a:cubicBezTo>
                  <a:pt x="309067" y="225172"/>
                  <a:pt x="308496" y="225629"/>
                  <a:pt x="308267" y="226544"/>
                </a:cubicBezTo>
                <a:cubicBezTo>
                  <a:pt x="308039" y="227458"/>
                  <a:pt x="307467" y="228144"/>
                  <a:pt x="306553" y="228601"/>
                </a:cubicBezTo>
                <a:cubicBezTo>
                  <a:pt x="305639" y="229973"/>
                  <a:pt x="304038" y="231344"/>
                  <a:pt x="301752" y="232716"/>
                </a:cubicBezTo>
                <a:lnTo>
                  <a:pt x="301066" y="232716"/>
                </a:lnTo>
                <a:lnTo>
                  <a:pt x="300381" y="232030"/>
                </a:lnTo>
                <a:cubicBezTo>
                  <a:pt x="297637" y="233402"/>
                  <a:pt x="296951" y="235002"/>
                  <a:pt x="298323" y="236831"/>
                </a:cubicBezTo>
                <a:cubicBezTo>
                  <a:pt x="300152" y="238202"/>
                  <a:pt x="301066" y="238888"/>
                  <a:pt x="301066" y="238888"/>
                </a:cubicBezTo>
                <a:lnTo>
                  <a:pt x="303124" y="237516"/>
                </a:lnTo>
                <a:cubicBezTo>
                  <a:pt x="304953" y="235688"/>
                  <a:pt x="306667" y="233973"/>
                  <a:pt x="308267" y="232373"/>
                </a:cubicBezTo>
                <a:cubicBezTo>
                  <a:pt x="309867" y="230773"/>
                  <a:pt x="311353" y="229515"/>
                  <a:pt x="312725" y="228601"/>
                </a:cubicBezTo>
                <a:cubicBezTo>
                  <a:pt x="313182" y="228144"/>
                  <a:pt x="313868" y="227458"/>
                  <a:pt x="314782" y="226544"/>
                </a:cubicBezTo>
                <a:cubicBezTo>
                  <a:pt x="315697" y="225629"/>
                  <a:pt x="316611" y="225172"/>
                  <a:pt x="317525" y="225172"/>
                </a:cubicBezTo>
                <a:lnTo>
                  <a:pt x="317525" y="224486"/>
                </a:lnTo>
                <a:cubicBezTo>
                  <a:pt x="317525" y="223572"/>
                  <a:pt x="317068" y="223572"/>
                  <a:pt x="316154" y="224486"/>
                </a:cubicBezTo>
                <a:lnTo>
                  <a:pt x="314782" y="225172"/>
                </a:lnTo>
                <a:cubicBezTo>
                  <a:pt x="314325" y="225172"/>
                  <a:pt x="313868" y="225401"/>
                  <a:pt x="313411" y="225858"/>
                </a:cubicBezTo>
                <a:cubicBezTo>
                  <a:pt x="312953" y="226315"/>
                  <a:pt x="312268" y="226544"/>
                  <a:pt x="311353" y="226544"/>
                </a:cubicBezTo>
                <a:lnTo>
                  <a:pt x="313411" y="224486"/>
                </a:lnTo>
                <a:cubicBezTo>
                  <a:pt x="313868" y="224029"/>
                  <a:pt x="316383" y="222657"/>
                  <a:pt x="320955" y="220371"/>
                </a:cubicBezTo>
                <a:cubicBezTo>
                  <a:pt x="320955" y="219914"/>
                  <a:pt x="320955" y="219686"/>
                  <a:pt x="320955" y="219686"/>
                </a:cubicBezTo>
                <a:close/>
                <a:moveTo>
                  <a:pt x="296899" y="200114"/>
                </a:moveTo>
                <a:lnTo>
                  <a:pt x="297637" y="200483"/>
                </a:lnTo>
                <a:lnTo>
                  <a:pt x="296951" y="200483"/>
                </a:lnTo>
                <a:cubicBezTo>
                  <a:pt x="295123" y="200483"/>
                  <a:pt x="295009" y="200369"/>
                  <a:pt x="296609" y="200140"/>
                </a:cubicBezTo>
                <a:close/>
                <a:moveTo>
                  <a:pt x="298323" y="198426"/>
                </a:moveTo>
                <a:lnTo>
                  <a:pt x="298323" y="199797"/>
                </a:lnTo>
                <a:cubicBezTo>
                  <a:pt x="299695" y="199797"/>
                  <a:pt x="300381" y="199797"/>
                  <a:pt x="300381" y="199797"/>
                </a:cubicBezTo>
                <a:lnTo>
                  <a:pt x="296899" y="200114"/>
                </a:lnTo>
                <a:lnTo>
                  <a:pt x="296266" y="199797"/>
                </a:lnTo>
                <a:close/>
                <a:moveTo>
                  <a:pt x="308610" y="194311"/>
                </a:moveTo>
                <a:cubicBezTo>
                  <a:pt x="308153" y="195225"/>
                  <a:pt x="307695" y="195683"/>
                  <a:pt x="307239" y="195683"/>
                </a:cubicBezTo>
                <a:cubicBezTo>
                  <a:pt x="307239" y="196140"/>
                  <a:pt x="306781" y="196368"/>
                  <a:pt x="305867" y="196368"/>
                </a:cubicBezTo>
                <a:lnTo>
                  <a:pt x="305867" y="195683"/>
                </a:lnTo>
                <a:cubicBezTo>
                  <a:pt x="305410" y="196140"/>
                  <a:pt x="305295" y="196483"/>
                  <a:pt x="305524" y="196711"/>
                </a:cubicBezTo>
                <a:cubicBezTo>
                  <a:pt x="305753" y="196940"/>
                  <a:pt x="305867" y="197283"/>
                  <a:pt x="305867" y="197740"/>
                </a:cubicBezTo>
                <a:cubicBezTo>
                  <a:pt x="306324" y="198197"/>
                  <a:pt x="305867" y="198426"/>
                  <a:pt x="304495" y="198426"/>
                </a:cubicBezTo>
                <a:cubicBezTo>
                  <a:pt x="303124" y="198883"/>
                  <a:pt x="302438" y="199340"/>
                  <a:pt x="302438" y="199797"/>
                </a:cubicBezTo>
                <a:lnTo>
                  <a:pt x="299695" y="204598"/>
                </a:lnTo>
                <a:lnTo>
                  <a:pt x="298323" y="205284"/>
                </a:lnTo>
                <a:cubicBezTo>
                  <a:pt x="298323" y="205741"/>
                  <a:pt x="298323" y="206198"/>
                  <a:pt x="298323" y="206655"/>
                </a:cubicBezTo>
                <a:cubicBezTo>
                  <a:pt x="298323" y="206198"/>
                  <a:pt x="298551" y="205970"/>
                  <a:pt x="299009" y="205970"/>
                </a:cubicBezTo>
                <a:cubicBezTo>
                  <a:pt x="299466" y="205970"/>
                  <a:pt x="299923" y="205741"/>
                  <a:pt x="300381" y="205284"/>
                </a:cubicBezTo>
                <a:cubicBezTo>
                  <a:pt x="302209" y="202998"/>
                  <a:pt x="303581" y="201169"/>
                  <a:pt x="304495" y="199797"/>
                </a:cubicBezTo>
                <a:lnTo>
                  <a:pt x="306553" y="198426"/>
                </a:lnTo>
                <a:close/>
                <a:moveTo>
                  <a:pt x="125501" y="190196"/>
                </a:moveTo>
                <a:lnTo>
                  <a:pt x="122758" y="191568"/>
                </a:lnTo>
                <a:cubicBezTo>
                  <a:pt x="122758" y="193854"/>
                  <a:pt x="123673" y="195454"/>
                  <a:pt x="125501" y="196368"/>
                </a:cubicBezTo>
                <a:cubicBezTo>
                  <a:pt x="126416" y="196368"/>
                  <a:pt x="127559" y="197511"/>
                  <a:pt x="128931" y="199797"/>
                </a:cubicBezTo>
                <a:cubicBezTo>
                  <a:pt x="129845" y="198883"/>
                  <a:pt x="129959" y="198197"/>
                  <a:pt x="129273" y="197740"/>
                </a:cubicBezTo>
                <a:cubicBezTo>
                  <a:pt x="128587" y="197283"/>
                  <a:pt x="128016" y="196826"/>
                  <a:pt x="127559" y="196368"/>
                </a:cubicBezTo>
                <a:cubicBezTo>
                  <a:pt x="128016" y="196368"/>
                  <a:pt x="128816" y="196711"/>
                  <a:pt x="129959" y="197397"/>
                </a:cubicBezTo>
                <a:cubicBezTo>
                  <a:pt x="131102" y="198083"/>
                  <a:pt x="132131" y="198654"/>
                  <a:pt x="133045" y="199112"/>
                </a:cubicBezTo>
                <a:cubicBezTo>
                  <a:pt x="130302" y="197283"/>
                  <a:pt x="128931" y="195911"/>
                  <a:pt x="128931" y="194997"/>
                </a:cubicBezTo>
                <a:cubicBezTo>
                  <a:pt x="127101" y="191796"/>
                  <a:pt x="125959" y="190196"/>
                  <a:pt x="125501" y="190196"/>
                </a:cubicBezTo>
                <a:close/>
                <a:moveTo>
                  <a:pt x="129616" y="188139"/>
                </a:moveTo>
                <a:cubicBezTo>
                  <a:pt x="128702" y="188139"/>
                  <a:pt x="128245" y="188367"/>
                  <a:pt x="128245" y="188825"/>
                </a:cubicBezTo>
                <a:lnTo>
                  <a:pt x="133731" y="190196"/>
                </a:lnTo>
                <a:cubicBezTo>
                  <a:pt x="133731" y="189739"/>
                  <a:pt x="133274" y="189510"/>
                  <a:pt x="132359" y="189510"/>
                </a:cubicBezTo>
                <a:close/>
                <a:moveTo>
                  <a:pt x="220142" y="186767"/>
                </a:moveTo>
                <a:lnTo>
                  <a:pt x="213970" y="191568"/>
                </a:lnTo>
                <a:lnTo>
                  <a:pt x="213284" y="191568"/>
                </a:lnTo>
                <a:close/>
                <a:moveTo>
                  <a:pt x="227686" y="179909"/>
                </a:moveTo>
                <a:lnTo>
                  <a:pt x="228371" y="179909"/>
                </a:lnTo>
                <a:lnTo>
                  <a:pt x="220142" y="186767"/>
                </a:lnTo>
                <a:close/>
                <a:moveTo>
                  <a:pt x="222885" y="179909"/>
                </a:moveTo>
                <a:cubicBezTo>
                  <a:pt x="221971" y="180824"/>
                  <a:pt x="221513" y="181281"/>
                  <a:pt x="221513" y="181281"/>
                </a:cubicBezTo>
                <a:lnTo>
                  <a:pt x="220828" y="181967"/>
                </a:lnTo>
                <a:cubicBezTo>
                  <a:pt x="221285" y="181509"/>
                  <a:pt x="221513" y="181052"/>
                  <a:pt x="221513" y="180595"/>
                </a:cubicBezTo>
                <a:cubicBezTo>
                  <a:pt x="221513" y="180138"/>
                  <a:pt x="221971" y="179909"/>
                  <a:pt x="222885" y="179909"/>
                </a:cubicBezTo>
                <a:close/>
                <a:moveTo>
                  <a:pt x="221513" y="179223"/>
                </a:moveTo>
                <a:cubicBezTo>
                  <a:pt x="221513" y="179223"/>
                  <a:pt x="221399" y="179338"/>
                  <a:pt x="221171" y="179566"/>
                </a:cubicBezTo>
                <a:cubicBezTo>
                  <a:pt x="220942" y="179795"/>
                  <a:pt x="220828" y="179909"/>
                  <a:pt x="220828" y="179909"/>
                </a:cubicBezTo>
                <a:close/>
                <a:moveTo>
                  <a:pt x="219335" y="169945"/>
                </a:moveTo>
                <a:lnTo>
                  <a:pt x="213284" y="172365"/>
                </a:lnTo>
                <a:lnTo>
                  <a:pt x="213970" y="172365"/>
                </a:lnTo>
                <a:lnTo>
                  <a:pt x="218770" y="170308"/>
                </a:lnTo>
                <a:close/>
                <a:moveTo>
                  <a:pt x="213284" y="169622"/>
                </a:moveTo>
                <a:lnTo>
                  <a:pt x="209169" y="171680"/>
                </a:lnTo>
                <a:cubicBezTo>
                  <a:pt x="210998" y="171680"/>
                  <a:pt x="212598" y="171222"/>
                  <a:pt x="213970" y="170308"/>
                </a:cubicBezTo>
                <a:close/>
                <a:moveTo>
                  <a:pt x="185166" y="169622"/>
                </a:moveTo>
                <a:cubicBezTo>
                  <a:pt x="184709" y="169622"/>
                  <a:pt x="184251" y="169851"/>
                  <a:pt x="183795" y="170308"/>
                </a:cubicBezTo>
                <a:cubicBezTo>
                  <a:pt x="183337" y="170765"/>
                  <a:pt x="183109" y="171222"/>
                  <a:pt x="183109" y="171680"/>
                </a:cubicBezTo>
                <a:lnTo>
                  <a:pt x="180365" y="173737"/>
                </a:lnTo>
                <a:lnTo>
                  <a:pt x="180365" y="175794"/>
                </a:lnTo>
                <a:cubicBezTo>
                  <a:pt x="180365" y="174423"/>
                  <a:pt x="181051" y="173737"/>
                  <a:pt x="182423" y="173737"/>
                </a:cubicBezTo>
                <a:cubicBezTo>
                  <a:pt x="182880" y="173737"/>
                  <a:pt x="184251" y="173051"/>
                  <a:pt x="186538" y="171680"/>
                </a:cubicBezTo>
                <a:close/>
                <a:moveTo>
                  <a:pt x="185852" y="162764"/>
                </a:moveTo>
                <a:cubicBezTo>
                  <a:pt x="185395" y="163221"/>
                  <a:pt x="184823" y="163450"/>
                  <a:pt x="184137" y="163450"/>
                </a:cubicBezTo>
                <a:cubicBezTo>
                  <a:pt x="183451" y="163450"/>
                  <a:pt x="183109" y="163679"/>
                  <a:pt x="183109" y="164136"/>
                </a:cubicBezTo>
                <a:lnTo>
                  <a:pt x="180365" y="164822"/>
                </a:lnTo>
                <a:cubicBezTo>
                  <a:pt x="178537" y="168022"/>
                  <a:pt x="176708" y="169622"/>
                  <a:pt x="174879" y="169622"/>
                </a:cubicBezTo>
                <a:lnTo>
                  <a:pt x="174879" y="170308"/>
                </a:lnTo>
                <a:lnTo>
                  <a:pt x="177622" y="169622"/>
                </a:lnTo>
                <a:lnTo>
                  <a:pt x="185166" y="163450"/>
                </a:lnTo>
                <a:close/>
                <a:moveTo>
                  <a:pt x="176937" y="160021"/>
                </a:moveTo>
                <a:cubicBezTo>
                  <a:pt x="175108" y="160021"/>
                  <a:pt x="173507" y="160478"/>
                  <a:pt x="172136" y="161393"/>
                </a:cubicBezTo>
                <a:cubicBezTo>
                  <a:pt x="172593" y="161850"/>
                  <a:pt x="173736" y="162078"/>
                  <a:pt x="175565" y="162078"/>
                </a:cubicBezTo>
                <a:cubicBezTo>
                  <a:pt x="175108" y="161621"/>
                  <a:pt x="175108" y="161164"/>
                  <a:pt x="175565" y="160707"/>
                </a:cubicBezTo>
                <a:cubicBezTo>
                  <a:pt x="176022" y="160250"/>
                  <a:pt x="176479" y="160021"/>
                  <a:pt x="176937" y="160021"/>
                </a:cubicBezTo>
                <a:close/>
                <a:moveTo>
                  <a:pt x="199568" y="159335"/>
                </a:moveTo>
                <a:cubicBezTo>
                  <a:pt x="199568" y="159335"/>
                  <a:pt x="199453" y="159450"/>
                  <a:pt x="199225" y="159678"/>
                </a:cubicBezTo>
                <a:cubicBezTo>
                  <a:pt x="198997" y="159907"/>
                  <a:pt x="198882" y="160021"/>
                  <a:pt x="198882" y="160021"/>
                </a:cubicBezTo>
                <a:cubicBezTo>
                  <a:pt x="198882" y="160021"/>
                  <a:pt x="198768" y="160135"/>
                  <a:pt x="198539" y="160364"/>
                </a:cubicBezTo>
                <a:cubicBezTo>
                  <a:pt x="198311" y="160593"/>
                  <a:pt x="198425" y="160707"/>
                  <a:pt x="198882" y="160707"/>
                </a:cubicBezTo>
                <a:close/>
                <a:moveTo>
                  <a:pt x="183109" y="158992"/>
                </a:moveTo>
                <a:cubicBezTo>
                  <a:pt x="182651" y="159221"/>
                  <a:pt x="182423" y="159335"/>
                  <a:pt x="182423" y="159335"/>
                </a:cubicBezTo>
                <a:lnTo>
                  <a:pt x="181051" y="160021"/>
                </a:lnTo>
                <a:cubicBezTo>
                  <a:pt x="180137" y="160021"/>
                  <a:pt x="179680" y="160250"/>
                  <a:pt x="179680" y="160707"/>
                </a:cubicBezTo>
                <a:lnTo>
                  <a:pt x="181051" y="160707"/>
                </a:lnTo>
                <a:lnTo>
                  <a:pt x="183109" y="160021"/>
                </a:lnTo>
                <a:cubicBezTo>
                  <a:pt x="183566" y="159564"/>
                  <a:pt x="184023" y="159335"/>
                  <a:pt x="184480" y="159335"/>
                </a:cubicBezTo>
                <a:cubicBezTo>
                  <a:pt x="184023" y="158878"/>
                  <a:pt x="183566" y="158764"/>
                  <a:pt x="183109" y="158992"/>
                </a:cubicBezTo>
                <a:close/>
                <a:moveTo>
                  <a:pt x="179680" y="157278"/>
                </a:moveTo>
                <a:cubicBezTo>
                  <a:pt x="179680" y="158649"/>
                  <a:pt x="178994" y="159564"/>
                  <a:pt x="177622" y="160021"/>
                </a:cubicBezTo>
                <a:lnTo>
                  <a:pt x="179680" y="160021"/>
                </a:lnTo>
                <a:close/>
                <a:moveTo>
                  <a:pt x="296951" y="154535"/>
                </a:moveTo>
                <a:lnTo>
                  <a:pt x="296319" y="158332"/>
                </a:lnTo>
                <a:lnTo>
                  <a:pt x="294208" y="160707"/>
                </a:lnTo>
                <a:cubicBezTo>
                  <a:pt x="295123" y="160250"/>
                  <a:pt x="295809" y="159564"/>
                  <a:pt x="296266" y="158649"/>
                </a:cubicBezTo>
                <a:lnTo>
                  <a:pt x="296319" y="158332"/>
                </a:lnTo>
                <a:lnTo>
                  <a:pt x="299695" y="154535"/>
                </a:lnTo>
                <a:close/>
                <a:moveTo>
                  <a:pt x="208826" y="152820"/>
                </a:moveTo>
                <a:lnTo>
                  <a:pt x="206426" y="153849"/>
                </a:lnTo>
                <a:lnTo>
                  <a:pt x="205054" y="154535"/>
                </a:lnTo>
                <a:lnTo>
                  <a:pt x="200859" y="158206"/>
                </a:lnTo>
                <a:lnTo>
                  <a:pt x="200254" y="160021"/>
                </a:lnTo>
                <a:cubicBezTo>
                  <a:pt x="206197" y="155449"/>
                  <a:pt x="208712" y="153392"/>
                  <a:pt x="207797" y="153849"/>
                </a:cubicBezTo>
                <a:close/>
                <a:moveTo>
                  <a:pt x="204369" y="150420"/>
                </a:moveTo>
                <a:cubicBezTo>
                  <a:pt x="202539" y="151334"/>
                  <a:pt x="201168" y="152477"/>
                  <a:pt x="200254" y="153849"/>
                </a:cubicBezTo>
                <a:cubicBezTo>
                  <a:pt x="198882" y="153849"/>
                  <a:pt x="197968" y="154077"/>
                  <a:pt x="197511" y="154535"/>
                </a:cubicBezTo>
                <a:lnTo>
                  <a:pt x="193944" y="158101"/>
                </a:lnTo>
                <a:lnTo>
                  <a:pt x="198882" y="155220"/>
                </a:lnTo>
                <a:cubicBezTo>
                  <a:pt x="199339" y="154763"/>
                  <a:pt x="199682" y="154535"/>
                  <a:pt x="199911" y="154535"/>
                </a:cubicBezTo>
                <a:cubicBezTo>
                  <a:pt x="200139" y="154535"/>
                  <a:pt x="200254" y="154306"/>
                  <a:pt x="200254" y="153849"/>
                </a:cubicBezTo>
                <a:cubicBezTo>
                  <a:pt x="201168" y="153849"/>
                  <a:pt x="201854" y="153620"/>
                  <a:pt x="202311" y="153163"/>
                </a:cubicBezTo>
                <a:cubicBezTo>
                  <a:pt x="202768" y="152706"/>
                  <a:pt x="203225" y="152249"/>
                  <a:pt x="203683" y="151791"/>
                </a:cubicBezTo>
                <a:close/>
                <a:moveTo>
                  <a:pt x="202311" y="146991"/>
                </a:moveTo>
                <a:lnTo>
                  <a:pt x="200939" y="147677"/>
                </a:lnTo>
                <a:cubicBezTo>
                  <a:pt x="199111" y="148591"/>
                  <a:pt x="197282" y="149963"/>
                  <a:pt x="195453" y="151791"/>
                </a:cubicBezTo>
                <a:lnTo>
                  <a:pt x="194081" y="150420"/>
                </a:lnTo>
                <a:cubicBezTo>
                  <a:pt x="193624" y="150420"/>
                  <a:pt x="193396" y="150191"/>
                  <a:pt x="193396" y="149734"/>
                </a:cubicBezTo>
                <a:lnTo>
                  <a:pt x="192710" y="150420"/>
                </a:lnTo>
                <a:cubicBezTo>
                  <a:pt x="192710" y="150420"/>
                  <a:pt x="192710" y="150534"/>
                  <a:pt x="192710" y="150763"/>
                </a:cubicBezTo>
                <a:cubicBezTo>
                  <a:pt x="192710" y="150991"/>
                  <a:pt x="192710" y="151106"/>
                  <a:pt x="192710" y="151106"/>
                </a:cubicBezTo>
                <a:cubicBezTo>
                  <a:pt x="191795" y="152020"/>
                  <a:pt x="190653" y="152477"/>
                  <a:pt x="189281" y="152477"/>
                </a:cubicBezTo>
                <a:cubicBezTo>
                  <a:pt x="189281" y="152477"/>
                  <a:pt x="189167" y="152363"/>
                  <a:pt x="188938" y="152134"/>
                </a:cubicBezTo>
                <a:cubicBezTo>
                  <a:pt x="188709" y="151906"/>
                  <a:pt x="188595" y="151791"/>
                  <a:pt x="188595" y="151791"/>
                </a:cubicBezTo>
                <a:cubicBezTo>
                  <a:pt x="188138" y="152249"/>
                  <a:pt x="187909" y="152706"/>
                  <a:pt x="187909" y="153163"/>
                </a:cubicBezTo>
                <a:cubicBezTo>
                  <a:pt x="187909" y="153620"/>
                  <a:pt x="187909" y="153849"/>
                  <a:pt x="187909" y="153849"/>
                </a:cubicBezTo>
                <a:cubicBezTo>
                  <a:pt x="186081" y="154306"/>
                  <a:pt x="184937" y="155220"/>
                  <a:pt x="184480" y="156592"/>
                </a:cubicBezTo>
                <a:lnTo>
                  <a:pt x="185852" y="156592"/>
                </a:lnTo>
                <a:cubicBezTo>
                  <a:pt x="186766" y="156592"/>
                  <a:pt x="188595" y="155678"/>
                  <a:pt x="191338" y="153849"/>
                </a:cubicBezTo>
                <a:cubicBezTo>
                  <a:pt x="191795" y="153849"/>
                  <a:pt x="192138" y="153620"/>
                  <a:pt x="192367" y="153163"/>
                </a:cubicBezTo>
                <a:cubicBezTo>
                  <a:pt x="192595" y="152706"/>
                  <a:pt x="193167" y="152477"/>
                  <a:pt x="194081" y="152477"/>
                </a:cubicBezTo>
                <a:lnTo>
                  <a:pt x="200254" y="149734"/>
                </a:lnTo>
                <a:cubicBezTo>
                  <a:pt x="200254" y="149277"/>
                  <a:pt x="200711" y="149048"/>
                  <a:pt x="201625" y="149048"/>
                </a:cubicBezTo>
                <a:cubicBezTo>
                  <a:pt x="202083" y="148591"/>
                  <a:pt x="202425" y="148134"/>
                  <a:pt x="202654" y="147677"/>
                </a:cubicBezTo>
                <a:cubicBezTo>
                  <a:pt x="202883" y="147219"/>
                  <a:pt x="202768" y="146991"/>
                  <a:pt x="202311" y="146991"/>
                </a:cubicBezTo>
                <a:close/>
                <a:moveTo>
                  <a:pt x="222885" y="145619"/>
                </a:moveTo>
                <a:cubicBezTo>
                  <a:pt x="222428" y="145619"/>
                  <a:pt x="220371" y="146305"/>
                  <a:pt x="216713" y="147677"/>
                </a:cubicBezTo>
                <a:cubicBezTo>
                  <a:pt x="216713" y="148591"/>
                  <a:pt x="216027" y="149048"/>
                  <a:pt x="214655" y="149048"/>
                </a:cubicBezTo>
                <a:lnTo>
                  <a:pt x="215341" y="149734"/>
                </a:lnTo>
                <a:cubicBezTo>
                  <a:pt x="216256" y="149277"/>
                  <a:pt x="216713" y="148591"/>
                  <a:pt x="216713" y="147677"/>
                </a:cubicBezTo>
                <a:lnTo>
                  <a:pt x="218085" y="147677"/>
                </a:lnTo>
                <a:cubicBezTo>
                  <a:pt x="219456" y="147677"/>
                  <a:pt x="220485" y="147334"/>
                  <a:pt x="221171" y="146648"/>
                </a:cubicBezTo>
                <a:cubicBezTo>
                  <a:pt x="221857" y="145962"/>
                  <a:pt x="222428" y="145619"/>
                  <a:pt x="222885" y="145619"/>
                </a:cubicBezTo>
                <a:close/>
                <a:moveTo>
                  <a:pt x="323698" y="139447"/>
                </a:moveTo>
                <a:cubicBezTo>
                  <a:pt x="320955" y="139447"/>
                  <a:pt x="319354" y="139676"/>
                  <a:pt x="318897" y="140133"/>
                </a:cubicBezTo>
                <a:cubicBezTo>
                  <a:pt x="318440" y="140590"/>
                  <a:pt x="317869" y="141390"/>
                  <a:pt x="317183" y="142533"/>
                </a:cubicBezTo>
                <a:cubicBezTo>
                  <a:pt x="316497" y="143676"/>
                  <a:pt x="315697" y="144476"/>
                  <a:pt x="314782" y="144933"/>
                </a:cubicBezTo>
                <a:cubicBezTo>
                  <a:pt x="312953" y="146762"/>
                  <a:pt x="310782" y="149391"/>
                  <a:pt x="308267" y="152820"/>
                </a:cubicBezTo>
                <a:cubicBezTo>
                  <a:pt x="305753" y="156249"/>
                  <a:pt x="303352" y="158878"/>
                  <a:pt x="301066" y="160707"/>
                </a:cubicBezTo>
                <a:lnTo>
                  <a:pt x="295580" y="165507"/>
                </a:lnTo>
                <a:cubicBezTo>
                  <a:pt x="296037" y="167793"/>
                  <a:pt x="295580" y="169394"/>
                  <a:pt x="294208" y="170308"/>
                </a:cubicBezTo>
                <a:lnTo>
                  <a:pt x="290093" y="175109"/>
                </a:lnTo>
                <a:lnTo>
                  <a:pt x="289408" y="178538"/>
                </a:lnTo>
                <a:lnTo>
                  <a:pt x="287350" y="181281"/>
                </a:lnTo>
                <a:lnTo>
                  <a:pt x="287350" y="181967"/>
                </a:lnTo>
                <a:lnTo>
                  <a:pt x="288036" y="181967"/>
                </a:lnTo>
                <a:lnTo>
                  <a:pt x="287350" y="184024"/>
                </a:lnTo>
                <a:cubicBezTo>
                  <a:pt x="286893" y="184938"/>
                  <a:pt x="287122" y="185396"/>
                  <a:pt x="288036" y="185396"/>
                </a:cubicBezTo>
                <a:cubicBezTo>
                  <a:pt x="288493" y="185853"/>
                  <a:pt x="288607" y="186196"/>
                  <a:pt x="288379" y="186424"/>
                </a:cubicBezTo>
                <a:cubicBezTo>
                  <a:pt x="288151" y="186653"/>
                  <a:pt x="288265" y="186767"/>
                  <a:pt x="288722" y="186767"/>
                </a:cubicBezTo>
                <a:cubicBezTo>
                  <a:pt x="288722" y="186767"/>
                  <a:pt x="288607" y="187110"/>
                  <a:pt x="288379" y="187796"/>
                </a:cubicBezTo>
                <a:cubicBezTo>
                  <a:pt x="288151" y="188482"/>
                  <a:pt x="288265" y="189053"/>
                  <a:pt x="288722" y="189510"/>
                </a:cubicBezTo>
                <a:lnTo>
                  <a:pt x="289408" y="190882"/>
                </a:lnTo>
                <a:lnTo>
                  <a:pt x="290093" y="192939"/>
                </a:lnTo>
                <a:cubicBezTo>
                  <a:pt x="290551" y="192482"/>
                  <a:pt x="291122" y="192139"/>
                  <a:pt x="291808" y="191911"/>
                </a:cubicBezTo>
                <a:cubicBezTo>
                  <a:pt x="292494" y="191682"/>
                  <a:pt x="292837" y="191339"/>
                  <a:pt x="292837" y="190882"/>
                </a:cubicBezTo>
                <a:cubicBezTo>
                  <a:pt x="292837" y="191796"/>
                  <a:pt x="292722" y="192482"/>
                  <a:pt x="292494" y="192939"/>
                </a:cubicBezTo>
                <a:cubicBezTo>
                  <a:pt x="292265" y="193397"/>
                  <a:pt x="292379" y="193854"/>
                  <a:pt x="292837" y="194311"/>
                </a:cubicBezTo>
                <a:lnTo>
                  <a:pt x="293523" y="195683"/>
                </a:lnTo>
                <a:cubicBezTo>
                  <a:pt x="293523" y="195225"/>
                  <a:pt x="293751" y="194883"/>
                  <a:pt x="294208" y="194654"/>
                </a:cubicBezTo>
                <a:cubicBezTo>
                  <a:pt x="294665" y="194425"/>
                  <a:pt x="294894" y="194082"/>
                  <a:pt x="294894" y="193625"/>
                </a:cubicBezTo>
                <a:cubicBezTo>
                  <a:pt x="295351" y="194540"/>
                  <a:pt x="295123" y="195225"/>
                  <a:pt x="294208" y="195683"/>
                </a:cubicBezTo>
                <a:cubicBezTo>
                  <a:pt x="293751" y="196597"/>
                  <a:pt x="293751" y="197740"/>
                  <a:pt x="294208" y="199112"/>
                </a:cubicBezTo>
                <a:lnTo>
                  <a:pt x="295580" y="200483"/>
                </a:lnTo>
                <a:cubicBezTo>
                  <a:pt x="295123" y="201398"/>
                  <a:pt x="295809" y="202769"/>
                  <a:pt x="297637" y="204598"/>
                </a:cubicBezTo>
                <a:lnTo>
                  <a:pt x="299695" y="203912"/>
                </a:lnTo>
                <a:cubicBezTo>
                  <a:pt x="299695" y="203455"/>
                  <a:pt x="299580" y="202884"/>
                  <a:pt x="299352" y="202198"/>
                </a:cubicBezTo>
                <a:cubicBezTo>
                  <a:pt x="299123" y="201512"/>
                  <a:pt x="299237" y="200940"/>
                  <a:pt x="299695" y="200483"/>
                </a:cubicBezTo>
                <a:cubicBezTo>
                  <a:pt x="299695" y="200483"/>
                  <a:pt x="299809" y="200369"/>
                  <a:pt x="300037" y="200140"/>
                </a:cubicBezTo>
                <a:cubicBezTo>
                  <a:pt x="300266" y="199912"/>
                  <a:pt x="300381" y="199797"/>
                  <a:pt x="300381" y="199797"/>
                </a:cubicBezTo>
                <a:lnTo>
                  <a:pt x="301752" y="197740"/>
                </a:lnTo>
                <a:lnTo>
                  <a:pt x="301752" y="197054"/>
                </a:lnTo>
                <a:cubicBezTo>
                  <a:pt x="301752" y="196597"/>
                  <a:pt x="302209" y="195683"/>
                  <a:pt x="303124" y="194311"/>
                </a:cubicBezTo>
                <a:cubicBezTo>
                  <a:pt x="303581" y="193854"/>
                  <a:pt x="304495" y="193625"/>
                  <a:pt x="305867" y="193625"/>
                </a:cubicBezTo>
                <a:cubicBezTo>
                  <a:pt x="305867" y="192711"/>
                  <a:pt x="306210" y="191911"/>
                  <a:pt x="306895" y="191225"/>
                </a:cubicBezTo>
                <a:cubicBezTo>
                  <a:pt x="307581" y="190539"/>
                  <a:pt x="308153" y="189968"/>
                  <a:pt x="308610" y="189510"/>
                </a:cubicBezTo>
                <a:cubicBezTo>
                  <a:pt x="308610" y="189510"/>
                  <a:pt x="308839" y="189053"/>
                  <a:pt x="309296" y="188139"/>
                </a:cubicBezTo>
                <a:lnTo>
                  <a:pt x="309296" y="190882"/>
                </a:lnTo>
                <a:cubicBezTo>
                  <a:pt x="310667" y="190425"/>
                  <a:pt x="311811" y="189739"/>
                  <a:pt x="312725" y="188825"/>
                </a:cubicBezTo>
                <a:cubicBezTo>
                  <a:pt x="313639" y="187910"/>
                  <a:pt x="314325" y="187224"/>
                  <a:pt x="314782" y="186767"/>
                </a:cubicBezTo>
                <a:lnTo>
                  <a:pt x="313411" y="186081"/>
                </a:lnTo>
                <a:cubicBezTo>
                  <a:pt x="314325" y="184710"/>
                  <a:pt x="315239" y="184024"/>
                  <a:pt x="316154" y="184024"/>
                </a:cubicBezTo>
                <a:cubicBezTo>
                  <a:pt x="317525" y="184024"/>
                  <a:pt x="317983" y="183567"/>
                  <a:pt x="317525" y="182652"/>
                </a:cubicBezTo>
                <a:cubicBezTo>
                  <a:pt x="317983" y="181281"/>
                  <a:pt x="319583" y="179909"/>
                  <a:pt x="322326" y="178538"/>
                </a:cubicBezTo>
                <a:cubicBezTo>
                  <a:pt x="323698" y="173966"/>
                  <a:pt x="325298" y="170537"/>
                  <a:pt x="327127" y="168251"/>
                </a:cubicBezTo>
                <a:cubicBezTo>
                  <a:pt x="326669" y="167793"/>
                  <a:pt x="326441" y="166879"/>
                  <a:pt x="326441" y="165507"/>
                </a:cubicBezTo>
                <a:cubicBezTo>
                  <a:pt x="326441" y="165507"/>
                  <a:pt x="325755" y="166193"/>
                  <a:pt x="324383" y="167565"/>
                </a:cubicBezTo>
                <a:cubicBezTo>
                  <a:pt x="324841" y="167108"/>
                  <a:pt x="324955" y="166650"/>
                  <a:pt x="324726" y="166193"/>
                </a:cubicBezTo>
                <a:cubicBezTo>
                  <a:pt x="324498" y="165736"/>
                  <a:pt x="324383" y="165279"/>
                  <a:pt x="324383" y="164822"/>
                </a:cubicBezTo>
                <a:lnTo>
                  <a:pt x="324383" y="164136"/>
                </a:lnTo>
                <a:lnTo>
                  <a:pt x="325069" y="159335"/>
                </a:lnTo>
                <a:cubicBezTo>
                  <a:pt x="325984" y="158421"/>
                  <a:pt x="326327" y="157621"/>
                  <a:pt x="326098" y="156935"/>
                </a:cubicBezTo>
                <a:cubicBezTo>
                  <a:pt x="325869" y="156249"/>
                  <a:pt x="325755" y="155678"/>
                  <a:pt x="325755" y="155220"/>
                </a:cubicBezTo>
                <a:cubicBezTo>
                  <a:pt x="325755" y="154763"/>
                  <a:pt x="326098" y="154535"/>
                  <a:pt x="326784" y="154535"/>
                </a:cubicBezTo>
                <a:cubicBezTo>
                  <a:pt x="327469" y="154535"/>
                  <a:pt x="327813" y="154306"/>
                  <a:pt x="327813" y="153849"/>
                </a:cubicBezTo>
                <a:cubicBezTo>
                  <a:pt x="327813" y="152477"/>
                  <a:pt x="326898" y="151106"/>
                  <a:pt x="325069" y="149734"/>
                </a:cubicBezTo>
                <a:lnTo>
                  <a:pt x="325755" y="149734"/>
                </a:lnTo>
                <a:lnTo>
                  <a:pt x="327127" y="149734"/>
                </a:lnTo>
                <a:cubicBezTo>
                  <a:pt x="328041" y="149734"/>
                  <a:pt x="328269" y="149620"/>
                  <a:pt x="327813" y="149391"/>
                </a:cubicBezTo>
                <a:cubicBezTo>
                  <a:pt x="327355" y="149163"/>
                  <a:pt x="326898" y="149048"/>
                  <a:pt x="326441" y="149048"/>
                </a:cubicBezTo>
                <a:lnTo>
                  <a:pt x="325755" y="147677"/>
                </a:lnTo>
                <a:lnTo>
                  <a:pt x="325755" y="141504"/>
                </a:lnTo>
                <a:cubicBezTo>
                  <a:pt x="325755" y="141047"/>
                  <a:pt x="325412" y="140590"/>
                  <a:pt x="324726" y="140133"/>
                </a:cubicBezTo>
                <a:cubicBezTo>
                  <a:pt x="324041" y="139676"/>
                  <a:pt x="323698" y="139447"/>
                  <a:pt x="323698" y="139447"/>
                </a:cubicBezTo>
                <a:close/>
                <a:moveTo>
                  <a:pt x="273634" y="114758"/>
                </a:moveTo>
                <a:cubicBezTo>
                  <a:pt x="269977" y="116587"/>
                  <a:pt x="267691" y="117501"/>
                  <a:pt x="266776" y="117501"/>
                </a:cubicBezTo>
                <a:lnTo>
                  <a:pt x="263347" y="118873"/>
                </a:lnTo>
                <a:lnTo>
                  <a:pt x="262661" y="118873"/>
                </a:lnTo>
                <a:lnTo>
                  <a:pt x="255118" y="122302"/>
                </a:lnTo>
                <a:cubicBezTo>
                  <a:pt x="255118" y="122302"/>
                  <a:pt x="255003" y="122416"/>
                  <a:pt x="254775" y="122645"/>
                </a:cubicBezTo>
                <a:cubicBezTo>
                  <a:pt x="254546" y="122874"/>
                  <a:pt x="254432" y="122988"/>
                  <a:pt x="254432" y="122988"/>
                </a:cubicBezTo>
                <a:cubicBezTo>
                  <a:pt x="252146" y="122988"/>
                  <a:pt x="249974" y="123674"/>
                  <a:pt x="247917" y="125045"/>
                </a:cubicBezTo>
                <a:cubicBezTo>
                  <a:pt x="245859" y="126417"/>
                  <a:pt x="244373" y="127103"/>
                  <a:pt x="243459" y="127103"/>
                </a:cubicBezTo>
                <a:lnTo>
                  <a:pt x="241402" y="127788"/>
                </a:lnTo>
                <a:lnTo>
                  <a:pt x="240030" y="127788"/>
                </a:lnTo>
                <a:lnTo>
                  <a:pt x="239344" y="129160"/>
                </a:lnTo>
                <a:lnTo>
                  <a:pt x="265405" y="120245"/>
                </a:lnTo>
                <a:lnTo>
                  <a:pt x="265405" y="119559"/>
                </a:lnTo>
                <a:cubicBezTo>
                  <a:pt x="267233" y="118644"/>
                  <a:pt x="269519" y="117959"/>
                  <a:pt x="272263" y="117501"/>
                </a:cubicBezTo>
                <a:lnTo>
                  <a:pt x="274320" y="116130"/>
                </a:lnTo>
                <a:close/>
                <a:moveTo>
                  <a:pt x="313411" y="108929"/>
                </a:moveTo>
                <a:cubicBezTo>
                  <a:pt x="312497" y="108700"/>
                  <a:pt x="311125" y="108815"/>
                  <a:pt x="309296" y="109272"/>
                </a:cubicBezTo>
                <a:cubicBezTo>
                  <a:pt x="308381" y="109272"/>
                  <a:pt x="303581" y="111329"/>
                  <a:pt x="294894" y="115444"/>
                </a:cubicBezTo>
                <a:cubicBezTo>
                  <a:pt x="294894" y="115444"/>
                  <a:pt x="294437" y="115901"/>
                  <a:pt x="293523" y="116816"/>
                </a:cubicBezTo>
                <a:lnTo>
                  <a:pt x="292837" y="116130"/>
                </a:lnTo>
                <a:cubicBezTo>
                  <a:pt x="292379" y="116587"/>
                  <a:pt x="290093" y="117501"/>
                  <a:pt x="285979" y="118873"/>
                </a:cubicBezTo>
                <a:cubicBezTo>
                  <a:pt x="285064" y="118416"/>
                  <a:pt x="284150" y="118416"/>
                  <a:pt x="283235" y="118873"/>
                </a:cubicBezTo>
                <a:cubicBezTo>
                  <a:pt x="282321" y="119330"/>
                  <a:pt x="281635" y="120016"/>
                  <a:pt x="281178" y="120930"/>
                </a:cubicBezTo>
                <a:lnTo>
                  <a:pt x="279807" y="121616"/>
                </a:lnTo>
                <a:cubicBezTo>
                  <a:pt x="278892" y="121159"/>
                  <a:pt x="277977" y="121388"/>
                  <a:pt x="277063" y="122302"/>
                </a:cubicBezTo>
                <a:cubicBezTo>
                  <a:pt x="276149" y="123216"/>
                  <a:pt x="275463" y="123674"/>
                  <a:pt x="275006" y="123674"/>
                </a:cubicBezTo>
                <a:lnTo>
                  <a:pt x="271577" y="124359"/>
                </a:lnTo>
                <a:lnTo>
                  <a:pt x="272263" y="123674"/>
                </a:lnTo>
                <a:lnTo>
                  <a:pt x="270205" y="124359"/>
                </a:lnTo>
                <a:cubicBezTo>
                  <a:pt x="269291" y="124359"/>
                  <a:pt x="268605" y="124702"/>
                  <a:pt x="268148" y="125388"/>
                </a:cubicBezTo>
                <a:cubicBezTo>
                  <a:pt x="267691" y="126074"/>
                  <a:pt x="267005" y="126417"/>
                  <a:pt x="266091" y="126417"/>
                </a:cubicBezTo>
                <a:cubicBezTo>
                  <a:pt x="265633" y="126874"/>
                  <a:pt x="265405" y="127331"/>
                  <a:pt x="265405" y="127788"/>
                </a:cubicBezTo>
                <a:cubicBezTo>
                  <a:pt x="265405" y="128246"/>
                  <a:pt x="265176" y="128246"/>
                  <a:pt x="264719" y="127788"/>
                </a:cubicBezTo>
                <a:cubicBezTo>
                  <a:pt x="264719" y="127788"/>
                  <a:pt x="264605" y="127903"/>
                  <a:pt x="264376" y="128131"/>
                </a:cubicBezTo>
                <a:cubicBezTo>
                  <a:pt x="264147" y="128360"/>
                  <a:pt x="264033" y="128474"/>
                  <a:pt x="264033" y="128474"/>
                </a:cubicBezTo>
                <a:cubicBezTo>
                  <a:pt x="262204" y="128474"/>
                  <a:pt x="260604" y="128931"/>
                  <a:pt x="259233" y="129846"/>
                </a:cubicBezTo>
                <a:cubicBezTo>
                  <a:pt x="259233" y="130760"/>
                  <a:pt x="258547" y="131217"/>
                  <a:pt x="257175" y="131217"/>
                </a:cubicBezTo>
                <a:cubicBezTo>
                  <a:pt x="256718" y="131675"/>
                  <a:pt x="255918" y="132018"/>
                  <a:pt x="254775" y="132246"/>
                </a:cubicBezTo>
                <a:cubicBezTo>
                  <a:pt x="253632" y="132475"/>
                  <a:pt x="252831" y="132818"/>
                  <a:pt x="252375" y="133275"/>
                </a:cubicBezTo>
                <a:cubicBezTo>
                  <a:pt x="251003" y="133732"/>
                  <a:pt x="249974" y="134075"/>
                  <a:pt x="249288" y="134304"/>
                </a:cubicBezTo>
                <a:cubicBezTo>
                  <a:pt x="248603" y="134532"/>
                  <a:pt x="248031" y="134646"/>
                  <a:pt x="247574" y="134646"/>
                </a:cubicBezTo>
                <a:cubicBezTo>
                  <a:pt x="247117" y="135561"/>
                  <a:pt x="246317" y="136361"/>
                  <a:pt x="245174" y="137047"/>
                </a:cubicBezTo>
                <a:cubicBezTo>
                  <a:pt x="244031" y="137733"/>
                  <a:pt x="243002" y="138533"/>
                  <a:pt x="242087" y="139447"/>
                </a:cubicBezTo>
                <a:cubicBezTo>
                  <a:pt x="241630" y="139447"/>
                  <a:pt x="241402" y="139904"/>
                  <a:pt x="241402" y="140819"/>
                </a:cubicBezTo>
                <a:cubicBezTo>
                  <a:pt x="240945" y="140361"/>
                  <a:pt x="240487" y="140133"/>
                  <a:pt x="240030" y="140133"/>
                </a:cubicBezTo>
                <a:cubicBezTo>
                  <a:pt x="239573" y="140133"/>
                  <a:pt x="239115" y="140361"/>
                  <a:pt x="238659" y="140819"/>
                </a:cubicBezTo>
                <a:lnTo>
                  <a:pt x="237973" y="140819"/>
                </a:lnTo>
                <a:lnTo>
                  <a:pt x="234544" y="142876"/>
                </a:lnTo>
                <a:cubicBezTo>
                  <a:pt x="234544" y="142876"/>
                  <a:pt x="234429" y="142990"/>
                  <a:pt x="234201" y="143219"/>
                </a:cubicBezTo>
                <a:cubicBezTo>
                  <a:pt x="233972" y="143448"/>
                  <a:pt x="233858" y="143562"/>
                  <a:pt x="233858" y="143562"/>
                </a:cubicBezTo>
                <a:cubicBezTo>
                  <a:pt x="233401" y="143562"/>
                  <a:pt x="232715" y="144019"/>
                  <a:pt x="231801" y="144933"/>
                </a:cubicBezTo>
                <a:cubicBezTo>
                  <a:pt x="230886" y="144933"/>
                  <a:pt x="230200" y="145048"/>
                  <a:pt x="229743" y="145276"/>
                </a:cubicBezTo>
                <a:cubicBezTo>
                  <a:pt x="229286" y="145505"/>
                  <a:pt x="228829" y="145619"/>
                  <a:pt x="228371" y="145619"/>
                </a:cubicBezTo>
                <a:lnTo>
                  <a:pt x="220828" y="150420"/>
                </a:lnTo>
                <a:cubicBezTo>
                  <a:pt x="220828" y="150420"/>
                  <a:pt x="220713" y="150534"/>
                  <a:pt x="220485" y="150763"/>
                </a:cubicBezTo>
                <a:cubicBezTo>
                  <a:pt x="220256" y="150991"/>
                  <a:pt x="220142" y="151106"/>
                  <a:pt x="220142" y="151106"/>
                </a:cubicBezTo>
                <a:cubicBezTo>
                  <a:pt x="216027" y="152020"/>
                  <a:pt x="211683" y="153849"/>
                  <a:pt x="207112" y="156592"/>
                </a:cubicBezTo>
                <a:lnTo>
                  <a:pt x="205740" y="157964"/>
                </a:lnTo>
                <a:cubicBezTo>
                  <a:pt x="203911" y="159335"/>
                  <a:pt x="202425" y="160364"/>
                  <a:pt x="201283" y="161050"/>
                </a:cubicBezTo>
                <a:cubicBezTo>
                  <a:pt x="200139" y="161736"/>
                  <a:pt x="199111" y="162536"/>
                  <a:pt x="198196" y="163450"/>
                </a:cubicBezTo>
                <a:cubicBezTo>
                  <a:pt x="197282" y="163907"/>
                  <a:pt x="195910" y="164822"/>
                  <a:pt x="194081" y="166193"/>
                </a:cubicBezTo>
                <a:lnTo>
                  <a:pt x="187909" y="171680"/>
                </a:lnTo>
                <a:lnTo>
                  <a:pt x="187223" y="171680"/>
                </a:lnTo>
                <a:cubicBezTo>
                  <a:pt x="185852" y="172594"/>
                  <a:pt x="184480" y="173966"/>
                  <a:pt x="183109" y="175794"/>
                </a:cubicBezTo>
                <a:cubicBezTo>
                  <a:pt x="183109" y="175794"/>
                  <a:pt x="182880" y="176252"/>
                  <a:pt x="182423" y="177166"/>
                </a:cubicBezTo>
                <a:lnTo>
                  <a:pt x="180365" y="177166"/>
                </a:lnTo>
                <a:lnTo>
                  <a:pt x="180365" y="178538"/>
                </a:lnTo>
                <a:cubicBezTo>
                  <a:pt x="180823" y="178538"/>
                  <a:pt x="181165" y="178423"/>
                  <a:pt x="181394" y="178195"/>
                </a:cubicBezTo>
                <a:cubicBezTo>
                  <a:pt x="181623" y="177966"/>
                  <a:pt x="181965" y="177623"/>
                  <a:pt x="182423" y="177166"/>
                </a:cubicBezTo>
                <a:lnTo>
                  <a:pt x="183109" y="177166"/>
                </a:lnTo>
                <a:lnTo>
                  <a:pt x="182423" y="178538"/>
                </a:lnTo>
                <a:cubicBezTo>
                  <a:pt x="181509" y="179452"/>
                  <a:pt x="179680" y="180595"/>
                  <a:pt x="176937" y="181967"/>
                </a:cubicBezTo>
                <a:cubicBezTo>
                  <a:pt x="174193" y="183338"/>
                  <a:pt x="171679" y="184710"/>
                  <a:pt x="169393" y="186081"/>
                </a:cubicBezTo>
                <a:lnTo>
                  <a:pt x="167335" y="187453"/>
                </a:lnTo>
                <a:cubicBezTo>
                  <a:pt x="165507" y="188367"/>
                  <a:pt x="162535" y="190882"/>
                  <a:pt x="158420" y="194997"/>
                </a:cubicBezTo>
                <a:lnTo>
                  <a:pt x="157734" y="194997"/>
                </a:lnTo>
                <a:cubicBezTo>
                  <a:pt x="157734" y="195454"/>
                  <a:pt x="158191" y="195683"/>
                  <a:pt x="159106" y="195683"/>
                </a:cubicBezTo>
                <a:lnTo>
                  <a:pt x="161849" y="195683"/>
                </a:lnTo>
                <a:cubicBezTo>
                  <a:pt x="163221" y="195683"/>
                  <a:pt x="164592" y="195454"/>
                  <a:pt x="165964" y="194997"/>
                </a:cubicBezTo>
                <a:cubicBezTo>
                  <a:pt x="168707" y="192711"/>
                  <a:pt x="172593" y="191111"/>
                  <a:pt x="177622" y="190196"/>
                </a:cubicBezTo>
                <a:cubicBezTo>
                  <a:pt x="184480" y="186539"/>
                  <a:pt x="188366" y="184481"/>
                  <a:pt x="189281" y="184024"/>
                </a:cubicBezTo>
                <a:lnTo>
                  <a:pt x="200254" y="178538"/>
                </a:lnTo>
                <a:cubicBezTo>
                  <a:pt x="203454" y="175337"/>
                  <a:pt x="205054" y="173737"/>
                  <a:pt x="205054" y="173737"/>
                </a:cubicBezTo>
                <a:lnTo>
                  <a:pt x="208483" y="170994"/>
                </a:lnTo>
                <a:lnTo>
                  <a:pt x="211227" y="169622"/>
                </a:lnTo>
                <a:lnTo>
                  <a:pt x="212598" y="169622"/>
                </a:lnTo>
                <a:cubicBezTo>
                  <a:pt x="213055" y="169622"/>
                  <a:pt x="213513" y="169508"/>
                  <a:pt x="213970" y="169279"/>
                </a:cubicBezTo>
                <a:cubicBezTo>
                  <a:pt x="214427" y="169051"/>
                  <a:pt x="214655" y="168708"/>
                  <a:pt x="214655" y="168251"/>
                </a:cubicBezTo>
                <a:cubicBezTo>
                  <a:pt x="216027" y="167793"/>
                  <a:pt x="217170" y="167108"/>
                  <a:pt x="218085" y="166193"/>
                </a:cubicBezTo>
                <a:cubicBezTo>
                  <a:pt x="218999" y="165279"/>
                  <a:pt x="219685" y="164822"/>
                  <a:pt x="220142" y="164822"/>
                </a:cubicBezTo>
                <a:cubicBezTo>
                  <a:pt x="220599" y="164364"/>
                  <a:pt x="221285" y="164136"/>
                  <a:pt x="222199" y="164136"/>
                </a:cubicBezTo>
                <a:cubicBezTo>
                  <a:pt x="221285" y="164136"/>
                  <a:pt x="221056" y="164364"/>
                  <a:pt x="221513" y="164822"/>
                </a:cubicBezTo>
                <a:lnTo>
                  <a:pt x="220142" y="166193"/>
                </a:lnTo>
                <a:cubicBezTo>
                  <a:pt x="217399" y="166650"/>
                  <a:pt x="215570" y="167793"/>
                  <a:pt x="214655" y="169622"/>
                </a:cubicBezTo>
                <a:cubicBezTo>
                  <a:pt x="216941" y="169622"/>
                  <a:pt x="218770" y="168708"/>
                  <a:pt x="220142" y="166879"/>
                </a:cubicBezTo>
                <a:lnTo>
                  <a:pt x="220142" y="166193"/>
                </a:lnTo>
                <a:lnTo>
                  <a:pt x="220828" y="166193"/>
                </a:lnTo>
                <a:cubicBezTo>
                  <a:pt x="222199" y="164822"/>
                  <a:pt x="223114" y="164136"/>
                  <a:pt x="223571" y="164136"/>
                </a:cubicBezTo>
                <a:lnTo>
                  <a:pt x="223571" y="161393"/>
                </a:lnTo>
                <a:lnTo>
                  <a:pt x="227686" y="160707"/>
                </a:lnTo>
                <a:lnTo>
                  <a:pt x="224943" y="161393"/>
                </a:lnTo>
                <a:lnTo>
                  <a:pt x="228371" y="160707"/>
                </a:lnTo>
                <a:lnTo>
                  <a:pt x="220587" y="169140"/>
                </a:lnTo>
                <a:lnTo>
                  <a:pt x="223571" y="167222"/>
                </a:lnTo>
                <a:cubicBezTo>
                  <a:pt x="225400" y="165622"/>
                  <a:pt x="227000" y="164364"/>
                  <a:pt x="228371" y="163450"/>
                </a:cubicBezTo>
                <a:lnTo>
                  <a:pt x="227000" y="164822"/>
                </a:lnTo>
                <a:lnTo>
                  <a:pt x="220142" y="170994"/>
                </a:lnTo>
                <a:cubicBezTo>
                  <a:pt x="219685" y="171451"/>
                  <a:pt x="218885" y="171908"/>
                  <a:pt x="217741" y="172365"/>
                </a:cubicBezTo>
                <a:cubicBezTo>
                  <a:pt x="216599" y="172823"/>
                  <a:pt x="215570" y="173280"/>
                  <a:pt x="214655" y="173737"/>
                </a:cubicBezTo>
                <a:lnTo>
                  <a:pt x="214655" y="175794"/>
                </a:lnTo>
                <a:cubicBezTo>
                  <a:pt x="213741" y="176709"/>
                  <a:pt x="213284" y="177166"/>
                  <a:pt x="213284" y="177166"/>
                </a:cubicBezTo>
                <a:cubicBezTo>
                  <a:pt x="211912" y="177166"/>
                  <a:pt x="211683" y="177623"/>
                  <a:pt x="212598" y="178538"/>
                </a:cubicBezTo>
                <a:lnTo>
                  <a:pt x="211227" y="179223"/>
                </a:lnTo>
                <a:lnTo>
                  <a:pt x="209169" y="179909"/>
                </a:lnTo>
                <a:lnTo>
                  <a:pt x="206426" y="181967"/>
                </a:lnTo>
                <a:lnTo>
                  <a:pt x="203684" y="185395"/>
                </a:lnTo>
                <a:lnTo>
                  <a:pt x="201625" y="186767"/>
                </a:lnTo>
                <a:cubicBezTo>
                  <a:pt x="201625" y="186767"/>
                  <a:pt x="202311" y="186310"/>
                  <a:pt x="203683" y="185396"/>
                </a:cubicBezTo>
                <a:lnTo>
                  <a:pt x="203684" y="185395"/>
                </a:lnTo>
                <a:lnTo>
                  <a:pt x="217056" y="176480"/>
                </a:lnTo>
                <a:cubicBezTo>
                  <a:pt x="224599" y="170994"/>
                  <a:pt x="227000" y="169394"/>
                  <a:pt x="224257" y="171680"/>
                </a:cubicBezTo>
                <a:lnTo>
                  <a:pt x="223571" y="172365"/>
                </a:lnTo>
                <a:lnTo>
                  <a:pt x="221513" y="177166"/>
                </a:lnTo>
                <a:cubicBezTo>
                  <a:pt x="220142" y="178538"/>
                  <a:pt x="219456" y="179223"/>
                  <a:pt x="219456" y="179223"/>
                </a:cubicBezTo>
                <a:cubicBezTo>
                  <a:pt x="216256" y="180138"/>
                  <a:pt x="214198" y="181281"/>
                  <a:pt x="213284" y="182652"/>
                </a:cubicBezTo>
                <a:lnTo>
                  <a:pt x="212598" y="184710"/>
                </a:lnTo>
                <a:cubicBezTo>
                  <a:pt x="213055" y="184710"/>
                  <a:pt x="213741" y="184024"/>
                  <a:pt x="214655" y="182652"/>
                </a:cubicBezTo>
                <a:lnTo>
                  <a:pt x="220828" y="179909"/>
                </a:lnTo>
                <a:cubicBezTo>
                  <a:pt x="219913" y="180824"/>
                  <a:pt x="218999" y="181624"/>
                  <a:pt x="218085" y="182310"/>
                </a:cubicBezTo>
                <a:cubicBezTo>
                  <a:pt x="217170" y="182995"/>
                  <a:pt x="216256" y="183795"/>
                  <a:pt x="215341" y="184710"/>
                </a:cubicBezTo>
                <a:lnTo>
                  <a:pt x="210541" y="186767"/>
                </a:lnTo>
                <a:lnTo>
                  <a:pt x="210541" y="187453"/>
                </a:lnTo>
                <a:lnTo>
                  <a:pt x="212598" y="187453"/>
                </a:lnTo>
                <a:cubicBezTo>
                  <a:pt x="213055" y="186539"/>
                  <a:pt x="215799" y="184710"/>
                  <a:pt x="220828" y="181967"/>
                </a:cubicBezTo>
                <a:cubicBezTo>
                  <a:pt x="218999" y="183795"/>
                  <a:pt x="217284" y="185281"/>
                  <a:pt x="215684" y="186424"/>
                </a:cubicBezTo>
                <a:cubicBezTo>
                  <a:pt x="214084" y="187567"/>
                  <a:pt x="212827" y="188367"/>
                  <a:pt x="211912" y="188825"/>
                </a:cubicBezTo>
                <a:cubicBezTo>
                  <a:pt x="209627" y="189739"/>
                  <a:pt x="208255" y="191111"/>
                  <a:pt x="207797" y="192939"/>
                </a:cubicBezTo>
                <a:cubicBezTo>
                  <a:pt x="206883" y="193854"/>
                  <a:pt x="205969" y="194654"/>
                  <a:pt x="205054" y="195340"/>
                </a:cubicBezTo>
                <a:cubicBezTo>
                  <a:pt x="204140" y="196026"/>
                  <a:pt x="203454" y="197054"/>
                  <a:pt x="202997" y="198426"/>
                </a:cubicBezTo>
                <a:lnTo>
                  <a:pt x="204369" y="198426"/>
                </a:lnTo>
                <a:lnTo>
                  <a:pt x="204369" y="199112"/>
                </a:lnTo>
                <a:cubicBezTo>
                  <a:pt x="203454" y="199569"/>
                  <a:pt x="202997" y="199797"/>
                  <a:pt x="202997" y="199797"/>
                </a:cubicBezTo>
                <a:cubicBezTo>
                  <a:pt x="202539" y="199797"/>
                  <a:pt x="202311" y="200255"/>
                  <a:pt x="202311" y="201169"/>
                </a:cubicBezTo>
                <a:lnTo>
                  <a:pt x="213970" y="191568"/>
                </a:lnTo>
                <a:cubicBezTo>
                  <a:pt x="213970" y="192482"/>
                  <a:pt x="214198" y="192939"/>
                  <a:pt x="214655" y="192939"/>
                </a:cubicBezTo>
                <a:cubicBezTo>
                  <a:pt x="214198" y="192939"/>
                  <a:pt x="213970" y="193168"/>
                  <a:pt x="213970" y="193625"/>
                </a:cubicBezTo>
                <a:cubicBezTo>
                  <a:pt x="213970" y="194082"/>
                  <a:pt x="213741" y="194311"/>
                  <a:pt x="213284" y="194311"/>
                </a:cubicBezTo>
                <a:cubicBezTo>
                  <a:pt x="212827" y="194311"/>
                  <a:pt x="212598" y="194768"/>
                  <a:pt x="212598" y="195683"/>
                </a:cubicBezTo>
                <a:lnTo>
                  <a:pt x="212598" y="196368"/>
                </a:lnTo>
                <a:lnTo>
                  <a:pt x="211227" y="197054"/>
                </a:lnTo>
                <a:cubicBezTo>
                  <a:pt x="211227" y="196140"/>
                  <a:pt x="210769" y="195911"/>
                  <a:pt x="209855" y="196368"/>
                </a:cubicBezTo>
                <a:lnTo>
                  <a:pt x="209855" y="197054"/>
                </a:lnTo>
                <a:cubicBezTo>
                  <a:pt x="209855" y="197969"/>
                  <a:pt x="209626" y="198654"/>
                  <a:pt x="209169" y="199112"/>
                </a:cubicBezTo>
                <a:lnTo>
                  <a:pt x="207112" y="200483"/>
                </a:lnTo>
                <a:cubicBezTo>
                  <a:pt x="207112" y="200483"/>
                  <a:pt x="206997" y="200598"/>
                  <a:pt x="206769" y="200826"/>
                </a:cubicBezTo>
                <a:cubicBezTo>
                  <a:pt x="206540" y="201055"/>
                  <a:pt x="206426" y="201398"/>
                  <a:pt x="206426" y="201855"/>
                </a:cubicBezTo>
                <a:lnTo>
                  <a:pt x="205054" y="204598"/>
                </a:lnTo>
                <a:lnTo>
                  <a:pt x="204369" y="204598"/>
                </a:lnTo>
                <a:cubicBezTo>
                  <a:pt x="202997" y="203684"/>
                  <a:pt x="202539" y="203684"/>
                  <a:pt x="202997" y="204598"/>
                </a:cubicBezTo>
                <a:lnTo>
                  <a:pt x="202997" y="205284"/>
                </a:lnTo>
                <a:lnTo>
                  <a:pt x="201625" y="205284"/>
                </a:lnTo>
                <a:lnTo>
                  <a:pt x="201625" y="206655"/>
                </a:lnTo>
                <a:lnTo>
                  <a:pt x="202997" y="207341"/>
                </a:lnTo>
                <a:cubicBezTo>
                  <a:pt x="202997" y="206427"/>
                  <a:pt x="203225" y="205970"/>
                  <a:pt x="203683" y="205970"/>
                </a:cubicBezTo>
                <a:lnTo>
                  <a:pt x="205740" y="204598"/>
                </a:lnTo>
                <a:cubicBezTo>
                  <a:pt x="207112" y="203226"/>
                  <a:pt x="208369" y="202083"/>
                  <a:pt x="209512" y="201169"/>
                </a:cubicBezTo>
                <a:cubicBezTo>
                  <a:pt x="210655" y="200255"/>
                  <a:pt x="211912" y="199340"/>
                  <a:pt x="213284" y="198426"/>
                </a:cubicBezTo>
                <a:lnTo>
                  <a:pt x="213284" y="199112"/>
                </a:lnTo>
                <a:cubicBezTo>
                  <a:pt x="212369" y="199569"/>
                  <a:pt x="211112" y="200598"/>
                  <a:pt x="209512" y="202198"/>
                </a:cubicBezTo>
                <a:cubicBezTo>
                  <a:pt x="207912" y="203798"/>
                  <a:pt x="206655" y="204827"/>
                  <a:pt x="205740" y="205284"/>
                </a:cubicBezTo>
                <a:lnTo>
                  <a:pt x="203683" y="208027"/>
                </a:lnTo>
                <a:lnTo>
                  <a:pt x="202997" y="210084"/>
                </a:lnTo>
                <a:cubicBezTo>
                  <a:pt x="201625" y="210084"/>
                  <a:pt x="200939" y="210999"/>
                  <a:pt x="200939" y="212828"/>
                </a:cubicBezTo>
                <a:cubicBezTo>
                  <a:pt x="201397" y="213742"/>
                  <a:pt x="201397" y="214428"/>
                  <a:pt x="200939" y="214885"/>
                </a:cubicBezTo>
                <a:cubicBezTo>
                  <a:pt x="200939" y="214885"/>
                  <a:pt x="200368" y="215571"/>
                  <a:pt x="199225" y="216942"/>
                </a:cubicBezTo>
                <a:cubicBezTo>
                  <a:pt x="198082" y="218314"/>
                  <a:pt x="197968" y="219686"/>
                  <a:pt x="198882" y="221057"/>
                </a:cubicBezTo>
                <a:cubicBezTo>
                  <a:pt x="198882" y="221514"/>
                  <a:pt x="199111" y="221972"/>
                  <a:pt x="199568" y="222429"/>
                </a:cubicBezTo>
                <a:cubicBezTo>
                  <a:pt x="200025" y="222886"/>
                  <a:pt x="200254" y="223572"/>
                  <a:pt x="200254" y="224486"/>
                </a:cubicBezTo>
                <a:cubicBezTo>
                  <a:pt x="200254" y="226315"/>
                  <a:pt x="200711" y="227687"/>
                  <a:pt x="201625" y="228601"/>
                </a:cubicBezTo>
                <a:lnTo>
                  <a:pt x="202311" y="229287"/>
                </a:lnTo>
                <a:cubicBezTo>
                  <a:pt x="202768" y="232487"/>
                  <a:pt x="204597" y="235916"/>
                  <a:pt x="207797" y="239574"/>
                </a:cubicBezTo>
                <a:cubicBezTo>
                  <a:pt x="207797" y="240031"/>
                  <a:pt x="208141" y="241517"/>
                  <a:pt x="208826" y="244032"/>
                </a:cubicBezTo>
                <a:cubicBezTo>
                  <a:pt x="209512" y="246546"/>
                  <a:pt x="209397" y="249404"/>
                  <a:pt x="208483" y="252604"/>
                </a:cubicBezTo>
                <a:lnTo>
                  <a:pt x="207797" y="258090"/>
                </a:lnTo>
                <a:cubicBezTo>
                  <a:pt x="207340" y="258090"/>
                  <a:pt x="207112" y="258319"/>
                  <a:pt x="207112" y="258776"/>
                </a:cubicBezTo>
                <a:cubicBezTo>
                  <a:pt x="207112" y="259233"/>
                  <a:pt x="207112" y="259691"/>
                  <a:pt x="207112" y="260148"/>
                </a:cubicBezTo>
                <a:lnTo>
                  <a:pt x="204369" y="265634"/>
                </a:lnTo>
                <a:cubicBezTo>
                  <a:pt x="204369" y="265634"/>
                  <a:pt x="204369" y="265749"/>
                  <a:pt x="204369" y="265977"/>
                </a:cubicBezTo>
                <a:cubicBezTo>
                  <a:pt x="204369" y="266206"/>
                  <a:pt x="204369" y="266549"/>
                  <a:pt x="204369" y="267006"/>
                </a:cubicBezTo>
                <a:cubicBezTo>
                  <a:pt x="203454" y="269292"/>
                  <a:pt x="202082" y="271349"/>
                  <a:pt x="200254" y="273178"/>
                </a:cubicBezTo>
                <a:lnTo>
                  <a:pt x="202997" y="271806"/>
                </a:lnTo>
                <a:cubicBezTo>
                  <a:pt x="206655" y="271806"/>
                  <a:pt x="209855" y="271349"/>
                  <a:pt x="212598" y="270435"/>
                </a:cubicBezTo>
                <a:cubicBezTo>
                  <a:pt x="212598" y="269978"/>
                  <a:pt x="212712" y="269749"/>
                  <a:pt x="212941" y="269749"/>
                </a:cubicBezTo>
                <a:cubicBezTo>
                  <a:pt x="213169" y="269749"/>
                  <a:pt x="213284" y="269978"/>
                  <a:pt x="213284" y="270435"/>
                </a:cubicBezTo>
                <a:cubicBezTo>
                  <a:pt x="215570" y="270435"/>
                  <a:pt x="218770" y="269292"/>
                  <a:pt x="222885" y="267006"/>
                </a:cubicBezTo>
                <a:cubicBezTo>
                  <a:pt x="226543" y="266091"/>
                  <a:pt x="237287" y="263577"/>
                  <a:pt x="255118" y="259462"/>
                </a:cubicBezTo>
                <a:cubicBezTo>
                  <a:pt x="258318" y="258548"/>
                  <a:pt x="262090" y="257633"/>
                  <a:pt x="266433" y="256719"/>
                </a:cubicBezTo>
                <a:cubicBezTo>
                  <a:pt x="270777" y="255804"/>
                  <a:pt x="275006" y="254890"/>
                  <a:pt x="279121" y="253976"/>
                </a:cubicBezTo>
                <a:cubicBezTo>
                  <a:pt x="278206" y="253518"/>
                  <a:pt x="277292" y="252947"/>
                  <a:pt x="276377" y="252261"/>
                </a:cubicBezTo>
                <a:cubicBezTo>
                  <a:pt x="275463" y="251575"/>
                  <a:pt x="274549" y="251232"/>
                  <a:pt x="273634" y="251232"/>
                </a:cubicBezTo>
                <a:cubicBezTo>
                  <a:pt x="270434" y="250318"/>
                  <a:pt x="268605" y="250089"/>
                  <a:pt x="268148" y="250547"/>
                </a:cubicBezTo>
                <a:cubicBezTo>
                  <a:pt x="267233" y="251004"/>
                  <a:pt x="265633" y="251918"/>
                  <a:pt x="263347" y="253290"/>
                </a:cubicBezTo>
                <a:cubicBezTo>
                  <a:pt x="263347" y="253290"/>
                  <a:pt x="262204" y="253976"/>
                  <a:pt x="259918" y="255347"/>
                </a:cubicBezTo>
                <a:lnTo>
                  <a:pt x="264033" y="251232"/>
                </a:lnTo>
                <a:cubicBezTo>
                  <a:pt x="263576" y="251232"/>
                  <a:pt x="262890" y="251232"/>
                  <a:pt x="261976" y="251232"/>
                </a:cubicBezTo>
                <a:cubicBezTo>
                  <a:pt x="261061" y="251232"/>
                  <a:pt x="260833" y="250775"/>
                  <a:pt x="261290" y="249861"/>
                </a:cubicBezTo>
                <a:lnTo>
                  <a:pt x="258547" y="250546"/>
                </a:lnTo>
                <a:lnTo>
                  <a:pt x="260604" y="249175"/>
                </a:lnTo>
                <a:lnTo>
                  <a:pt x="256489" y="249175"/>
                </a:lnTo>
                <a:cubicBezTo>
                  <a:pt x="256032" y="247346"/>
                  <a:pt x="254661" y="246203"/>
                  <a:pt x="252375" y="245746"/>
                </a:cubicBezTo>
                <a:lnTo>
                  <a:pt x="253060" y="245746"/>
                </a:lnTo>
                <a:cubicBezTo>
                  <a:pt x="253517" y="245289"/>
                  <a:pt x="253517" y="245060"/>
                  <a:pt x="253060" y="245060"/>
                </a:cubicBezTo>
                <a:cubicBezTo>
                  <a:pt x="253060" y="245060"/>
                  <a:pt x="252375" y="245060"/>
                  <a:pt x="251003" y="245060"/>
                </a:cubicBezTo>
                <a:lnTo>
                  <a:pt x="251003" y="244374"/>
                </a:lnTo>
                <a:cubicBezTo>
                  <a:pt x="250089" y="244374"/>
                  <a:pt x="249403" y="244146"/>
                  <a:pt x="248945" y="243689"/>
                </a:cubicBezTo>
                <a:cubicBezTo>
                  <a:pt x="248488" y="243231"/>
                  <a:pt x="248260" y="242546"/>
                  <a:pt x="248260" y="241631"/>
                </a:cubicBezTo>
                <a:lnTo>
                  <a:pt x="246888" y="239574"/>
                </a:lnTo>
                <a:cubicBezTo>
                  <a:pt x="245517" y="238659"/>
                  <a:pt x="244831" y="237745"/>
                  <a:pt x="244831" y="236831"/>
                </a:cubicBezTo>
                <a:cubicBezTo>
                  <a:pt x="244831" y="234545"/>
                  <a:pt x="243916" y="232487"/>
                  <a:pt x="242087" y="230658"/>
                </a:cubicBezTo>
                <a:lnTo>
                  <a:pt x="240716" y="227229"/>
                </a:lnTo>
                <a:lnTo>
                  <a:pt x="237973" y="225172"/>
                </a:lnTo>
                <a:cubicBezTo>
                  <a:pt x="237973" y="225172"/>
                  <a:pt x="237287" y="225172"/>
                  <a:pt x="235915" y="225172"/>
                </a:cubicBezTo>
                <a:lnTo>
                  <a:pt x="235229" y="223800"/>
                </a:lnTo>
                <a:cubicBezTo>
                  <a:pt x="233858" y="223800"/>
                  <a:pt x="233172" y="223115"/>
                  <a:pt x="233172" y="221743"/>
                </a:cubicBezTo>
                <a:cubicBezTo>
                  <a:pt x="232715" y="222200"/>
                  <a:pt x="231915" y="222200"/>
                  <a:pt x="230772" y="221743"/>
                </a:cubicBezTo>
                <a:cubicBezTo>
                  <a:pt x="229629" y="221286"/>
                  <a:pt x="228829" y="221286"/>
                  <a:pt x="228371" y="221743"/>
                </a:cubicBezTo>
                <a:lnTo>
                  <a:pt x="224257" y="221057"/>
                </a:lnTo>
                <a:cubicBezTo>
                  <a:pt x="223343" y="221514"/>
                  <a:pt x="222771" y="221629"/>
                  <a:pt x="222542" y="221400"/>
                </a:cubicBezTo>
                <a:cubicBezTo>
                  <a:pt x="222314" y="221172"/>
                  <a:pt x="221971" y="221057"/>
                  <a:pt x="221513" y="221057"/>
                </a:cubicBezTo>
                <a:cubicBezTo>
                  <a:pt x="222885" y="219686"/>
                  <a:pt x="223799" y="219457"/>
                  <a:pt x="224257" y="220371"/>
                </a:cubicBezTo>
                <a:lnTo>
                  <a:pt x="224257" y="218314"/>
                </a:lnTo>
                <a:lnTo>
                  <a:pt x="225628" y="219000"/>
                </a:lnTo>
                <a:cubicBezTo>
                  <a:pt x="224714" y="219457"/>
                  <a:pt x="224943" y="219914"/>
                  <a:pt x="226314" y="220371"/>
                </a:cubicBezTo>
                <a:cubicBezTo>
                  <a:pt x="227686" y="221286"/>
                  <a:pt x="228829" y="221057"/>
                  <a:pt x="229743" y="219686"/>
                </a:cubicBezTo>
                <a:cubicBezTo>
                  <a:pt x="229286" y="219686"/>
                  <a:pt x="228943" y="219457"/>
                  <a:pt x="228715" y="219000"/>
                </a:cubicBezTo>
                <a:cubicBezTo>
                  <a:pt x="228486" y="218543"/>
                  <a:pt x="228371" y="218543"/>
                  <a:pt x="228371" y="219000"/>
                </a:cubicBezTo>
                <a:lnTo>
                  <a:pt x="223571" y="210084"/>
                </a:lnTo>
                <a:cubicBezTo>
                  <a:pt x="223114" y="210084"/>
                  <a:pt x="222885" y="209856"/>
                  <a:pt x="222885" y="209399"/>
                </a:cubicBezTo>
                <a:cubicBezTo>
                  <a:pt x="222885" y="208941"/>
                  <a:pt x="222885" y="208484"/>
                  <a:pt x="222885" y="208027"/>
                </a:cubicBezTo>
                <a:cubicBezTo>
                  <a:pt x="222885" y="207570"/>
                  <a:pt x="222885" y="206998"/>
                  <a:pt x="222885" y="206313"/>
                </a:cubicBezTo>
                <a:cubicBezTo>
                  <a:pt x="222885" y="205627"/>
                  <a:pt x="222657" y="205055"/>
                  <a:pt x="222199" y="204598"/>
                </a:cubicBezTo>
                <a:lnTo>
                  <a:pt x="221513" y="203912"/>
                </a:lnTo>
                <a:cubicBezTo>
                  <a:pt x="222428" y="204369"/>
                  <a:pt x="222885" y="204827"/>
                  <a:pt x="222885" y="205284"/>
                </a:cubicBezTo>
                <a:cubicBezTo>
                  <a:pt x="223343" y="205741"/>
                  <a:pt x="223571" y="206427"/>
                  <a:pt x="223571" y="207341"/>
                </a:cubicBezTo>
                <a:cubicBezTo>
                  <a:pt x="225400" y="207341"/>
                  <a:pt x="225857" y="206884"/>
                  <a:pt x="224943" y="205970"/>
                </a:cubicBezTo>
                <a:lnTo>
                  <a:pt x="224943" y="204598"/>
                </a:lnTo>
                <a:cubicBezTo>
                  <a:pt x="224028" y="204598"/>
                  <a:pt x="223571" y="204141"/>
                  <a:pt x="223571" y="203226"/>
                </a:cubicBezTo>
                <a:lnTo>
                  <a:pt x="223571" y="199797"/>
                </a:lnTo>
                <a:cubicBezTo>
                  <a:pt x="224485" y="199797"/>
                  <a:pt x="224943" y="199569"/>
                  <a:pt x="224943" y="199112"/>
                </a:cubicBezTo>
                <a:lnTo>
                  <a:pt x="225628" y="197740"/>
                </a:lnTo>
                <a:lnTo>
                  <a:pt x="226314" y="195683"/>
                </a:lnTo>
                <a:cubicBezTo>
                  <a:pt x="226771" y="194311"/>
                  <a:pt x="226085" y="192939"/>
                  <a:pt x="224257" y="191568"/>
                </a:cubicBezTo>
                <a:cubicBezTo>
                  <a:pt x="224714" y="191111"/>
                  <a:pt x="225399" y="190768"/>
                  <a:pt x="226314" y="190539"/>
                </a:cubicBezTo>
                <a:cubicBezTo>
                  <a:pt x="227229" y="190311"/>
                  <a:pt x="227686" y="189739"/>
                  <a:pt x="227686" y="188825"/>
                </a:cubicBezTo>
                <a:cubicBezTo>
                  <a:pt x="228143" y="188367"/>
                  <a:pt x="228371" y="187910"/>
                  <a:pt x="228371" y="187453"/>
                </a:cubicBezTo>
                <a:cubicBezTo>
                  <a:pt x="228371" y="186996"/>
                  <a:pt x="228371" y="186767"/>
                  <a:pt x="228371" y="186767"/>
                </a:cubicBezTo>
                <a:cubicBezTo>
                  <a:pt x="227914" y="187224"/>
                  <a:pt x="227686" y="187224"/>
                  <a:pt x="227686" y="186767"/>
                </a:cubicBezTo>
                <a:cubicBezTo>
                  <a:pt x="227686" y="186310"/>
                  <a:pt x="227457" y="185853"/>
                  <a:pt x="227000" y="185396"/>
                </a:cubicBezTo>
                <a:lnTo>
                  <a:pt x="227686" y="182652"/>
                </a:lnTo>
                <a:cubicBezTo>
                  <a:pt x="227686" y="181281"/>
                  <a:pt x="228143" y="180366"/>
                  <a:pt x="229057" y="179909"/>
                </a:cubicBezTo>
                <a:cubicBezTo>
                  <a:pt x="230429" y="179452"/>
                  <a:pt x="231343" y="178538"/>
                  <a:pt x="231801" y="177166"/>
                </a:cubicBezTo>
                <a:cubicBezTo>
                  <a:pt x="232258" y="175794"/>
                  <a:pt x="232715" y="174880"/>
                  <a:pt x="233172" y="174423"/>
                </a:cubicBezTo>
                <a:cubicBezTo>
                  <a:pt x="233172" y="173508"/>
                  <a:pt x="232715" y="172137"/>
                  <a:pt x="231801" y="170308"/>
                </a:cubicBezTo>
                <a:cubicBezTo>
                  <a:pt x="231801" y="169851"/>
                  <a:pt x="231115" y="169622"/>
                  <a:pt x="229743" y="169622"/>
                </a:cubicBezTo>
                <a:cubicBezTo>
                  <a:pt x="230201" y="169622"/>
                  <a:pt x="230886" y="168479"/>
                  <a:pt x="231801" y="166193"/>
                </a:cubicBezTo>
                <a:cubicBezTo>
                  <a:pt x="231343" y="165279"/>
                  <a:pt x="230772" y="164364"/>
                  <a:pt x="230086" y="163450"/>
                </a:cubicBezTo>
                <a:cubicBezTo>
                  <a:pt x="229400" y="162536"/>
                  <a:pt x="229286" y="161621"/>
                  <a:pt x="229743" y="160707"/>
                </a:cubicBezTo>
                <a:cubicBezTo>
                  <a:pt x="229743" y="160707"/>
                  <a:pt x="229629" y="160593"/>
                  <a:pt x="229400" y="160364"/>
                </a:cubicBezTo>
                <a:cubicBezTo>
                  <a:pt x="229172" y="160135"/>
                  <a:pt x="228829" y="160021"/>
                  <a:pt x="228371" y="160021"/>
                </a:cubicBezTo>
                <a:cubicBezTo>
                  <a:pt x="228829" y="160021"/>
                  <a:pt x="229515" y="159335"/>
                  <a:pt x="230429" y="157964"/>
                </a:cubicBezTo>
                <a:lnTo>
                  <a:pt x="228371" y="152477"/>
                </a:lnTo>
                <a:cubicBezTo>
                  <a:pt x="227914" y="150648"/>
                  <a:pt x="228600" y="149734"/>
                  <a:pt x="230429" y="149734"/>
                </a:cubicBezTo>
                <a:cubicBezTo>
                  <a:pt x="232258" y="149734"/>
                  <a:pt x="233858" y="149963"/>
                  <a:pt x="235229" y="150420"/>
                </a:cubicBezTo>
                <a:lnTo>
                  <a:pt x="237973" y="150420"/>
                </a:lnTo>
                <a:cubicBezTo>
                  <a:pt x="237973" y="150420"/>
                  <a:pt x="236373" y="148820"/>
                  <a:pt x="233172" y="145619"/>
                </a:cubicBezTo>
                <a:cubicBezTo>
                  <a:pt x="234544" y="145619"/>
                  <a:pt x="235229" y="145391"/>
                  <a:pt x="235229" y="144933"/>
                </a:cubicBezTo>
                <a:lnTo>
                  <a:pt x="233858" y="144248"/>
                </a:lnTo>
                <a:lnTo>
                  <a:pt x="234544" y="144248"/>
                </a:lnTo>
                <a:cubicBezTo>
                  <a:pt x="235001" y="144248"/>
                  <a:pt x="235572" y="144362"/>
                  <a:pt x="236258" y="144591"/>
                </a:cubicBezTo>
                <a:cubicBezTo>
                  <a:pt x="236944" y="144819"/>
                  <a:pt x="237515" y="144705"/>
                  <a:pt x="237973" y="144248"/>
                </a:cubicBezTo>
                <a:cubicBezTo>
                  <a:pt x="238430" y="144705"/>
                  <a:pt x="239230" y="144819"/>
                  <a:pt x="240373" y="144591"/>
                </a:cubicBezTo>
                <a:cubicBezTo>
                  <a:pt x="241516" y="144362"/>
                  <a:pt x="242087" y="144248"/>
                  <a:pt x="242087" y="144248"/>
                </a:cubicBezTo>
                <a:cubicBezTo>
                  <a:pt x="243002" y="142876"/>
                  <a:pt x="243916" y="142419"/>
                  <a:pt x="244831" y="142876"/>
                </a:cubicBezTo>
                <a:cubicBezTo>
                  <a:pt x="245745" y="143333"/>
                  <a:pt x="246659" y="143562"/>
                  <a:pt x="247574" y="143562"/>
                </a:cubicBezTo>
                <a:lnTo>
                  <a:pt x="248260" y="143562"/>
                </a:lnTo>
                <a:cubicBezTo>
                  <a:pt x="248260" y="142647"/>
                  <a:pt x="248260" y="142076"/>
                  <a:pt x="248260" y="141847"/>
                </a:cubicBezTo>
                <a:cubicBezTo>
                  <a:pt x="248260" y="141619"/>
                  <a:pt x="247803" y="141504"/>
                  <a:pt x="246888" y="141504"/>
                </a:cubicBezTo>
                <a:lnTo>
                  <a:pt x="248260" y="140819"/>
                </a:lnTo>
                <a:cubicBezTo>
                  <a:pt x="249631" y="140819"/>
                  <a:pt x="250774" y="141047"/>
                  <a:pt x="251689" y="141504"/>
                </a:cubicBezTo>
                <a:cubicBezTo>
                  <a:pt x="252603" y="142876"/>
                  <a:pt x="253289" y="143562"/>
                  <a:pt x="253746" y="143562"/>
                </a:cubicBezTo>
                <a:cubicBezTo>
                  <a:pt x="254661" y="144019"/>
                  <a:pt x="255689" y="144248"/>
                  <a:pt x="256832" y="144248"/>
                </a:cubicBezTo>
                <a:cubicBezTo>
                  <a:pt x="257975" y="144248"/>
                  <a:pt x="259004" y="144476"/>
                  <a:pt x="259918" y="144933"/>
                </a:cubicBezTo>
                <a:cubicBezTo>
                  <a:pt x="259918" y="146305"/>
                  <a:pt x="261061" y="146991"/>
                  <a:pt x="263347" y="146991"/>
                </a:cubicBezTo>
                <a:lnTo>
                  <a:pt x="266776" y="151106"/>
                </a:lnTo>
                <a:cubicBezTo>
                  <a:pt x="267233" y="152020"/>
                  <a:pt x="268148" y="152706"/>
                  <a:pt x="269519" y="153163"/>
                </a:cubicBezTo>
                <a:lnTo>
                  <a:pt x="270891" y="151791"/>
                </a:lnTo>
                <a:cubicBezTo>
                  <a:pt x="270891" y="153620"/>
                  <a:pt x="271119" y="154992"/>
                  <a:pt x="271577" y="155906"/>
                </a:cubicBezTo>
                <a:lnTo>
                  <a:pt x="274320" y="160707"/>
                </a:lnTo>
                <a:lnTo>
                  <a:pt x="277749" y="160707"/>
                </a:lnTo>
                <a:cubicBezTo>
                  <a:pt x="281864" y="159792"/>
                  <a:pt x="285293" y="157735"/>
                  <a:pt x="288036" y="154535"/>
                </a:cubicBezTo>
                <a:cubicBezTo>
                  <a:pt x="291237" y="152706"/>
                  <a:pt x="294208" y="150306"/>
                  <a:pt x="296951" y="147334"/>
                </a:cubicBezTo>
                <a:cubicBezTo>
                  <a:pt x="299695" y="144362"/>
                  <a:pt x="301981" y="142190"/>
                  <a:pt x="303809" y="140819"/>
                </a:cubicBezTo>
                <a:cubicBezTo>
                  <a:pt x="304724" y="139447"/>
                  <a:pt x="306553" y="137504"/>
                  <a:pt x="309296" y="134989"/>
                </a:cubicBezTo>
                <a:cubicBezTo>
                  <a:pt x="312039" y="132475"/>
                  <a:pt x="314325" y="130303"/>
                  <a:pt x="316154" y="128474"/>
                </a:cubicBezTo>
                <a:cubicBezTo>
                  <a:pt x="317525" y="127103"/>
                  <a:pt x="319126" y="125731"/>
                  <a:pt x="320955" y="124359"/>
                </a:cubicBezTo>
                <a:lnTo>
                  <a:pt x="327127" y="119559"/>
                </a:lnTo>
                <a:lnTo>
                  <a:pt x="328498" y="118873"/>
                </a:lnTo>
                <a:cubicBezTo>
                  <a:pt x="322097" y="123902"/>
                  <a:pt x="318211" y="128017"/>
                  <a:pt x="316840" y="131217"/>
                </a:cubicBezTo>
                <a:cubicBezTo>
                  <a:pt x="317754" y="130303"/>
                  <a:pt x="318783" y="129503"/>
                  <a:pt x="319926" y="128817"/>
                </a:cubicBezTo>
                <a:cubicBezTo>
                  <a:pt x="321069" y="128131"/>
                  <a:pt x="322097" y="127331"/>
                  <a:pt x="323012" y="126417"/>
                </a:cubicBezTo>
                <a:cubicBezTo>
                  <a:pt x="323012" y="126417"/>
                  <a:pt x="322897" y="126531"/>
                  <a:pt x="322669" y="126760"/>
                </a:cubicBezTo>
                <a:cubicBezTo>
                  <a:pt x="322441" y="126988"/>
                  <a:pt x="322326" y="127103"/>
                  <a:pt x="322326" y="127103"/>
                </a:cubicBezTo>
                <a:lnTo>
                  <a:pt x="323698" y="127103"/>
                </a:lnTo>
                <a:cubicBezTo>
                  <a:pt x="321869" y="128931"/>
                  <a:pt x="320955" y="129846"/>
                  <a:pt x="320955" y="129846"/>
                </a:cubicBezTo>
                <a:lnTo>
                  <a:pt x="316840" y="132589"/>
                </a:lnTo>
                <a:lnTo>
                  <a:pt x="307239" y="144248"/>
                </a:lnTo>
                <a:lnTo>
                  <a:pt x="305181" y="146991"/>
                </a:lnTo>
                <a:cubicBezTo>
                  <a:pt x="304267" y="147905"/>
                  <a:pt x="303809" y="148591"/>
                  <a:pt x="303809" y="149048"/>
                </a:cubicBezTo>
                <a:cubicBezTo>
                  <a:pt x="303352" y="149505"/>
                  <a:pt x="303352" y="149963"/>
                  <a:pt x="303809" y="150420"/>
                </a:cubicBezTo>
                <a:cubicBezTo>
                  <a:pt x="302438" y="150420"/>
                  <a:pt x="301981" y="150877"/>
                  <a:pt x="302438" y="151791"/>
                </a:cubicBezTo>
                <a:cubicBezTo>
                  <a:pt x="302438" y="151791"/>
                  <a:pt x="302323" y="151906"/>
                  <a:pt x="302095" y="152134"/>
                </a:cubicBezTo>
                <a:cubicBezTo>
                  <a:pt x="301867" y="152363"/>
                  <a:pt x="301752" y="152477"/>
                  <a:pt x="301752" y="152477"/>
                </a:cubicBezTo>
                <a:lnTo>
                  <a:pt x="300381" y="154535"/>
                </a:lnTo>
                <a:lnTo>
                  <a:pt x="302438" y="154535"/>
                </a:lnTo>
                <a:cubicBezTo>
                  <a:pt x="302895" y="154535"/>
                  <a:pt x="303809" y="154077"/>
                  <a:pt x="305181" y="153163"/>
                </a:cubicBezTo>
                <a:cubicBezTo>
                  <a:pt x="305181" y="152706"/>
                  <a:pt x="305638" y="152477"/>
                  <a:pt x="306553" y="152477"/>
                </a:cubicBezTo>
                <a:lnTo>
                  <a:pt x="308610" y="149734"/>
                </a:lnTo>
                <a:lnTo>
                  <a:pt x="308610" y="149048"/>
                </a:lnTo>
                <a:cubicBezTo>
                  <a:pt x="308610" y="148591"/>
                  <a:pt x="308610" y="148248"/>
                  <a:pt x="308610" y="148020"/>
                </a:cubicBezTo>
                <a:cubicBezTo>
                  <a:pt x="308610" y="147791"/>
                  <a:pt x="308610" y="147448"/>
                  <a:pt x="308610" y="146991"/>
                </a:cubicBezTo>
                <a:cubicBezTo>
                  <a:pt x="312725" y="145162"/>
                  <a:pt x="315011" y="144019"/>
                  <a:pt x="315468" y="143562"/>
                </a:cubicBezTo>
                <a:cubicBezTo>
                  <a:pt x="317754" y="140361"/>
                  <a:pt x="319126" y="137390"/>
                  <a:pt x="319583" y="134646"/>
                </a:cubicBezTo>
                <a:cubicBezTo>
                  <a:pt x="320497" y="134189"/>
                  <a:pt x="321640" y="133961"/>
                  <a:pt x="323012" y="133961"/>
                </a:cubicBezTo>
                <a:lnTo>
                  <a:pt x="326441" y="133275"/>
                </a:lnTo>
                <a:lnTo>
                  <a:pt x="328498" y="131903"/>
                </a:lnTo>
                <a:lnTo>
                  <a:pt x="330556" y="131903"/>
                </a:lnTo>
                <a:cubicBezTo>
                  <a:pt x="332385" y="131903"/>
                  <a:pt x="333756" y="132589"/>
                  <a:pt x="334671" y="133961"/>
                </a:cubicBezTo>
                <a:cubicBezTo>
                  <a:pt x="334671" y="133503"/>
                  <a:pt x="334442" y="132818"/>
                  <a:pt x="333985" y="131903"/>
                </a:cubicBezTo>
                <a:cubicBezTo>
                  <a:pt x="332613" y="131903"/>
                  <a:pt x="331470" y="131675"/>
                  <a:pt x="330556" y="131217"/>
                </a:cubicBezTo>
                <a:cubicBezTo>
                  <a:pt x="331013" y="130760"/>
                  <a:pt x="331927" y="130532"/>
                  <a:pt x="333299" y="130532"/>
                </a:cubicBezTo>
                <a:lnTo>
                  <a:pt x="328498" y="127788"/>
                </a:lnTo>
                <a:cubicBezTo>
                  <a:pt x="328498" y="127331"/>
                  <a:pt x="327584" y="127103"/>
                  <a:pt x="325755" y="127103"/>
                </a:cubicBezTo>
                <a:lnTo>
                  <a:pt x="324383" y="129160"/>
                </a:lnTo>
                <a:lnTo>
                  <a:pt x="324383" y="127103"/>
                </a:lnTo>
                <a:cubicBezTo>
                  <a:pt x="324383" y="127103"/>
                  <a:pt x="324955" y="126988"/>
                  <a:pt x="326098" y="126760"/>
                </a:cubicBezTo>
                <a:cubicBezTo>
                  <a:pt x="327241" y="126531"/>
                  <a:pt x="328041" y="126645"/>
                  <a:pt x="328498" y="127103"/>
                </a:cubicBezTo>
                <a:cubicBezTo>
                  <a:pt x="328955" y="126645"/>
                  <a:pt x="329184" y="126188"/>
                  <a:pt x="329184" y="125731"/>
                </a:cubicBezTo>
                <a:cubicBezTo>
                  <a:pt x="329184" y="124359"/>
                  <a:pt x="329641" y="123674"/>
                  <a:pt x="330556" y="123674"/>
                </a:cubicBezTo>
                <a:cubicBezTo>
                  <a:pt x="332385" y="123674"/>
                  <a:pt x="333299" y="123216"/>
                  <a:pt x="333299" y="122302"/>
                </a:cubicBezTo>
                <a:cubicBezTo>
                  <a:pt x="331927" y="121845"/>
                  <a:pt x="329870" y="121616"/>
                  <a:pt x="327127" y="121616"/>
                </a:cubicBezTo>
                <a:lnTo>
                  <a:pt x="329184" y="121616"/>
                </a:lnTo>
                <a:lnTo>
                  <a:pt x="330556" y="120930"/>
                </a:lnTo>
                <a:cubicBezTo>
                  <a:pt x="331927" y="120473"/>
                  <a:pt x="334213" y="120016"/>
                  <a:pt x="337414" y="119559"/>
                </a:cubicBezTo>
                <a:lnTo>
                  <a:pt x="337414" y="118187"/>
                </a:lnTo>
                <a:cubicBezTo>
                  <a:pt x="337871" y="118644"/>
                  <a:pt x="338557" y="118873"/>
                  <a:pt x="339471" y="118873"/>
                </a:cubicBezTo>
                <a:cubicBezTo>
                  <a:pt x="339014" y="117501"/>
                  <a:pt x="337185" y="116816"/>
                  <a:pt x="333985" y="116816"/>
                </a:cubicBezTo>
                <a:lnTo>
                  <a:pt x="337414" y="115444"/>
                </a:lnTo>
                <a:lnTo>
                  <a:pt x="338785" y="114758"/>
                </a:lnTo>
                <a:lnTo>
                  <a:pt x="335356" y="114758"/>
                </a:lnTo>
                <a:cubicBezTo>
                  <a:pt x="332613" y="114758"/>
                  <a:pt x="330556" y="114530"/>
                  <a:pt x="329184" y="114072"/>
                </a:cubicBezTo>
                <a:lnTo>
                  <a:pt x="323698" y="114758"/>
                </a:lnTo>
                <a:lnTo>
                  <a:pt x="320955" y="112015"/>
                </a:lnTo>
                <a:lnTo>
                  <a:pt x="318897" y="112701"/>
                </a:lnTo>
                <a:lnTo>
                  <a:pt x="318897" y="113387"/>
                </a:lnTo>
                <a:cubicBezTo>
                  <a:pt x="317983" y="113387"/>
                  <a:pt x="317183" y="113044"/>
                  <a:pt x="316497" y="112358"/>
                </a:cubicBezTo>
                <a:cubicBezTo>
                  <a:pt x="315811" y="111672"/>
                  <a:pt x="315468" y="110872"/>
                  <a:pt x="315468" y="109958"/>
                </a:cubicBezTo>
                <a:cubicBezTo>
                  <a:pt x="315468" y="109958"/>
                  <a:pt x="315468" y="109729"/>
                  <a:pt x="315468" y="109272"/>
                </a:cubicBezTo>
                <a:cubicBezTo>
                  <a:pt x="315011" y="109272"/>
                  <a:pt x="314325" y="109158"/>
                  <a:pt x="313411" y="108929"/>
                </a:cubicBezTo>
                <a:close/>
                <a:moveTo>
                  <a:pt x="375819" y="82526"/>
                </a:moveTo>
                <a:cubicBezTo>
                  <a:pt x="375819" y="82526"/>
                  <a:pt x="375819" y="82640"/>
                  <a:pt x="375819" y="82869"/>
                </a:cubicBezTo>
                <a:cubicBezTo>
                  <a:pt x="375819" y="83097"/>
                  <a:pt x="375819" y="83211"/>
                  <a:pt x="375819" y="83211"/>
                </a:cubicBezTo>
                <a:cubicBezTo>
                  <a:pt x="376276" y="83211"/>
                  <a:pt x="376733" y="83326"/>
                  <a:pt x="377190" y="83554"/>
                </a:cubicBezTo>
                <a:cubicBezTo>
                  <a:pt x="377647" y="83783"/>
                  <a:pt x="378105" y="83669"/>
                  <a:pt x="378562" y="83211"/>
                </a:cubicBezTo>
                <a:close/>
                <a:moveTo>
                  <a:pt x="352844" y="230"/>
                </a:moveTo>
                <a:cubicBezTo>
                  <a:pt x="354444" y="-228"/>
                  <a:pt x="355701" y="1"/>
                  <a:pt x="356616" y="915"/>
                </a:cubicBezTo>
                <a:cubicBezTo>
                  <a:pt x="357073" y="1373"/>
                  <a:pt x="359131" y="2058"/>
                  <a:pt x="362788" y="2973"/>
                </a:cubicBezTo>
                <a:cubicBezTo>
                  <a:pt x="363245" y="2973"/>
                  <a:pt x="364617" y="3316"/>
                  <a:pt x="366903" y="4002"/>
                </a:cubicBezTo>
                <a:cubicBezTo>
                  <a:pt x="369189" y="4687"/>
                  <a:pt x="371018" y="6402"/>
                  <a:pt x="372389" y="9145"/>
                </a:cubicBezTo>
                <a:cubicBezTo>
                  <a:pt x="372847" y="9145"/>
                  <a:pt x="373304" y="9488"/>
                  <a:pt x="373761" y="10174"/>
                </a:cubicBezTo>
                <a:cubicBezTo>
                  <a:pt x="374218" y="10860"/>
                  <a:pt x="374675" y="11660"/>
                  <a:pt x="375133" y="12574"/>
                </a:cubicBezTo>
                <a:lnTo>
                  <a:pt x="375133" y="13260"/>
                </a:lnTo>
                <a:cubicBezTo>
                  <a:pt x="375133" y="14174"/>
                  <a:pt x="376275" y="15774"/>
                  <a:pt x="378562" y="18060"/>
                </a:cubicBezTo>
                <a:cubicBezTo>
                  <a:pt x="379019" y="18518"/>
                  <a:pt x="379247" y="19203"/>
                  <a:pt x="379247" y="20118"/>
                </a:cubicBezTo>
                <a:cubicBezTo>
                  <a:pt x="379247" y="21032"/>
                  <a:pt x="379476" y="21718"/>
                  <a:pt x="379933" y="22175"/>
                </a:cubicBezTo>
                <a:cubicBezTo>
                  <a:pt x="379933" y="23547"/>
                  <a:pt x="380619" y="24918"/>
                  <a:pt x="381991" y="26290"/>
                </a:cubicBezTo>
                <a:cubicBezTo>
                  <a:pt x="382448" y="27204"/>
                  <a:pt x="383019" y="28005"/>
                  <a:pt x="383705" y="28690"/>
                </a:cubicBezTo>
                <a:cubicBezTo>
                  <a:pt x="384391" y="29376"/>
                  <a:pt x="384963" y="29948"/>
                  <a:pt x="385420" y="30405"/>
                </a:cubicBezTo>
                <a:cubicBezTo>
                  <a:pt x="385877" y="30862"/>
                  <a:pt x="386449" y="31548"/>
                  <a:pt x="387134" y="32462"/>
                </a:cubicBezTo>
                <a:cubicBezTo>
                  <a:pt x="387820" y="33377"/>
                  <a:pt x="388391" y="33834"/>
                  <a:pt x="388849" y="33834"/>
                </a:cubicBezTo>
                <a:cubicBezTo>
                  <a:pt x="391592" y="35663"/>
                  <a:pt x="393421" y="38406"/>
                  <a:pt x="394335" y="42063"/>
                </a:cubicBezTo>
                <a:cubicBezTo>
                  <a:pt x="394335" y="45721"/>
                  <a:pt x="395707" y="48921"/>
                  <a:pt x="398450" y="51665"/>
                </a:cubicBezTo>
                <a:cubicBezTo>
                  <a:pt x="402107" y="58065"/>
                  <a:pt x="404851" y="63438"/>
                  <a:pt x="406679" y="67781"/>
                </a:cubicBezTo>
                <a:cubicBezTo>
                  <a:pt x="408508" y="72124"/>
                  <a:pt x="409423" y="76811"/>
                  <a:pt x="409423" y="81840"/>
                </a:cubicBezTo>
                <a:cubicBezTo>
                  <a:pt x="409423" y="90069"/>
                  <a:pt x="407137" y="97156"/>
                  <a:pt x="402565" y="103100"/>
                </a:cubicBezTo>
                <a:cubicBezTo>
                  <a:pt x="399364" y="109958"/>
                  <a:pt x="394107" y="114987"/>
                  <a:pt x="386791" y="118187"/>
                </a:cubicBezTo>
                <a:cubicBezTo>
                  <a:pt x="384963" y="119559"/>
                  <a:pt x="381076" y="120245"/>
                  <a:pt x="375133" y="120245"/>
                </a:cubicBezTo>
                <a:lnTo>
                  <a:pt x="366903" y="120245"/>
                </a:lnTo>
                <a:cubicBezTo>
                  <a:pt x="369189" y="122988"/>
                  <a:pt x="371704" y="125045"/>
                  <a:pt x="374447" y="126417"/>
                </a:cubicBezTo>
                <a:lnTo>
                  <a:pt x="377190" y="127103"/>
                </a:lnTo>
                <a:cubicBezTo>
                  <a:pt x="378562" y="128474"/>
                  <a:pt x="379933" y="129160"/>
                  <a:pt x="381305" y="129160"/>
                </a:cubicBezTo>
                <a:cubicBezTo>
                  <a:pt x="387706" y="129617"/>
                  <a:pt x="393649" y="131446"/>
                  <a:pt x="399136" y="134646"/>
                </a:cubicBezTo>
                <a:lnTo>
                  <a:pt x="401879" y="138761"/>
                </a:lnTo>
                <a:cubicBezTo>
                  <a:pt x="402793" y="139218"/>
                  <a:pt x="403822" y="139676"/>
                  <a:pt x="404965" y="140133"/>
                </a:cubicBezTo>
                <a:cubicBezTo>
                  <a:pt x="406108" y="140590"/>
                  <a:pt x="407137" y="141047"/>
                  <a:pt x="408051" y="141504"/>
                </a:cubicBezTo>
                <a:lnTo>
                  <a:pt x="409423" y="140819"/>
                </a:lnTo>
                <a:lnTo>
                  <a:pt x="411480" y="144248"/>
                </a:lnTo>
                <a:cubicBezTo>
                  <a:pt x="411937" y="144705"/>
                  <a:pt x="412623" y="145505"/>
                  <a:pt x="413537" y="146648"/>
                </a:cubicBezTo>
                <a:cubicBezTo>
                  <a:pt x="414452" y="147791"/>
                  <a:pt x="415138" y="148820"/>
                  <a:pt x="415595" y="149734"/>
                </a:cubicBezTo>
                <a:cubicBezTo>
                  <a:pt x="416509" y="150191"/>
                  <a:pt x="417423" y="150420"/>
                  <a:pt x="418338" y="150420"/>
                </a:cubicBezTo>
                <a:cubicBezTo>
                  <a:pt x="419252" y="150420"/>
                  <a:pt x="419709" y="150648"/>
                  <a:pt x="419709" y="151106"/>
                </a:cubicBezTo>
                <a:cubicBezTo>
                  <a:pt x="419252" y="151563"/>
                  <a:pt x="419138" y="151906"/>
                  <a:pt x="419367" y="152134"/>
                </a:cubicBezTo>
                <a:cubicBezTo>
                  <a:pt x="419595" y="152363"/>
                  <a:pt x="419481" y="152477"/>
                  <a:pt x="419024" y="152477"/>
                </a:cubicBezTo>
                <a:cubicBezTo>
                  <a:pt x="419024" y="153392"/>
                  <a:pt x="419481" y="154077"/>
                  <a:pt x="420395" y="154535"/>
                </a:cubicBezTo>
                <a:lnTo>
                  <a:pt x="419709" y="155906"/>
                </a:lnTo>
                <a:lnTo>
                  <a:pt x="420395" y="160021"/>
                </a:lnTo>
                <a:lnTo>
                  <a:pt x="425196" y="165507"/>
                </a:lnTo>
                <a:lnTo>
                  <a:pt x="425196" y="169622"/>
                </a:lnTo>
                <a:cubicBezTo>
                  <a:pt x="424739" y="170537"/>
                  <a:pt x="424739" y="171680"/>
                  <a:pt x="425196" y="173051"/>
                </a:cubicBezTo>
                <a:cubicBezTo>
                  <a:pt x="425653" y="174423"/>
                  <a:pt x="425882" y="175337"/>
                  <a:pt x="425882" y="175794"/>
                </a:cubicBezTo>
                <a:lnTo>
                  <a:pt x="425882" y="178538"/>
                </a:lnTo>
                <a:cubicBezTo>
                  <a:pt x="425882" y="178995"/>
                  <a:pt x="425653" y="179338"/>
                  <a:pt x="425196" y="179566"/>
                </a:cubicBezTo>
                <a:cubicBezTo>
                  <a:pt x="424739" y="179795"/>
                  <a:pt x="423824" y="179909"/>
                  <a:pt x="422453" y="179909"/>
                </a:cubicBezTo>
                <a:cubicBezTo>
                  <a:pt x="421996" y="180366"/>
                  <a:pt x="421767" y="181738"/>
                  <a:pt x="421767" y="184024"/>
                </a:cubicBezTo>
                <a:lnTo>
                  <a:pt x="421081" y="187453"/>
                </a:lnTo>
                <a:cubicBezTo>
                  <a:pt x="420624" y="188825"/>
                  <a:pt x="419824" y="190425"/>
                  <a:pt x="418681" y="192254"/>
                </a:cubicBezTo>
                <a:cubicBezTo>
                  <a:pt x="417538" y="194082"/>
                  <a:pt x="416737" y="195225"/>
                  <a:pt x="416281" y="195683"/>
                </a:cubicBezTo>
                <a:lnTo>
                  <a:pt x="414909" y="197054"/>
                </a:lnTo>
                <a:lnTo>
                  <a:pt x="412166" y="199112"/>
                </a:lnTo>
                <a:cubicBezTo>
                  <a:pt x="411709" y="199569"/>
                  <a:pt x="411023" y="200255"/>
                  <a:pt x="410108" y="201169"/>
                </a:cubicBezTo>
                <a:cubicBezTo>
                  <a:pt x="410108" y="202083"/>
                  <a:pt x="409423" y="203684"/>
                  <a:pt x="408051" y="205970"/>
                </a:cubicBezTo>
                <a:lnTo>
                  <a:pt x="407365" y="205970"/>
                </a:lnTo>
                <a:lnTo>
                  <a:pt x="400507" y="211456"/>
                </a:lnTo>
                <a:cubicBezTo>
                  <a:pt x="395478" y="216942"/>
                  <a:pt x="391592" y="220600"/>
                  <a:pt x="388849" y="222429"/>
                </a:cubicBezTo>
                <a:lnTo>
                  <a:pt x="386726" y="223702"/>
                </a:lnTo>
                <a:lnTo>
                  <a:pt x="393307" y="222429"/>
                </a:lnTo>
                <a:cubicBezTo>
                  <a:pt x="397193" y="221514"/>
                  <a:pt x="400736" y="221057"/>
                  <a:pt x="403936" y="221057"/>
                </a:cubicBezTo>
                <a:lnTo>
                  <a:pt x="408051" y="221057"/>
                </a:lnTo>
                <a:lnTo>
                  <a:pt x="414223" y="220371"/>
                </a:lnTo>
                <a:lnTo>
                  <a:pt x="410108" y="221057"/>
                </a:lnTo>
                <a:lnTo>
                  <a:pt x="419024" y="221057"/>
                </a:lnTo>
                <a:lnTo>
                  <a:pt x="419709" y="221057"/>
                </a:lnTo>
                <a:cubicBezTo>
                  <a:pt x="420167" y="221057"/>
                  <a:pt x="420510" y="221057"/>
                  <a:pt x="420738" y="221057"/>
                </a:cubicBezTo>
                <a:cubicBezTo>
                  <a:pt x="420967" y="221057"/>
                  <a:pt x="421081" y="221057"/>
                  <a:pt x="421081" y="221057"/>
                </a:cubicBezTo>
                <a:lnTo>
                  <a:pt x="420395" y="220371"/>
                </a:lnTo>
                <a:lnTo>
                  <a:pt x="419024" y="221057"/>
                </a:lnTo>
                <a:lnTo>
                  <a:pt x="419024" y="220371"/>
                </a:lnTo>
                <a:lnTo>
                  <a:pt x="419024" y="219686"/>
                </a:lnTo>
                <a:lnTo>
                  <a:pt x="419709" y="219000"/>
                </a:lnTo>
                <a:lnTo>
                  <a:pt x="421767" y="218314"/>
                </a:lnTo>
                <a:cubicBezTo>
                  <a:pt x="423596" y="218314"/>
                  <a:pt x="426225" y="217857"/>
                  <a:pt x="429654" y="216942"/>
                </a:cubicBezTo>
                <a:cubicBezTo>
                  <a:pt x="433083" y="216028"/>
                  <a:pt x="435483" y="215799"/>
                  <a:pt x="436855" y="216257"/>
                </a:cubicBezTo>
                <a:cubicBezTo>
                  <a:pt x="434569" y="216714"/>
                  <a:pt x="430911" y="217857"/>
                  <a:pt x="425882" y="219686"/>
                </a:cubicBezTo>
                <a:lnTo>
                  <a:pt x="440284" y="216257"/>
                </a:lnTo>
                <a:lnTo>
                  <a:pt x="445085" y="216942"/>
                </a:lnTo>
                <a:lnTo>
                  <a:pt x="446456" y="216942"/>
                </a:lnTo>
                <a:lnTo>
                  <a:pt x="447827" y="214199"/>
                </a:lnTo>
                <a:lnTo>
                  <a:pt x="460857" y="214199"/>
                </a:lnTo>
                <a:lnTo>
                  <a:pt x="466344" y="219686"/>
                </a:lnTo>
                <a:lnTo>
                  <a:pt x="475259" y="220371"/>
                </a:lnTo>
                <a:lnTo>
                  <a:pt x="479374" y="220371"/>
                </a:lnTo>
                <a:cubicBezTo>
                  <a:pt x="480289" y="220371"/>
                  <a:pt x="482117" y="221172"/>
                  <a:pt x="484861" y="222772"/>
                </a:cubicBezTo>
                <a:cubicBezTo>
                  <a:pt x="487604" y="224372"/>
                  <a:pt x="489204" y="225858"/>
                  <a:pt x="489661" y="227229"/>
                </a:cubicBezTo>
                <a:lnTo>
                  <a:pt x="490347" y="227229"/>
                </a:lnTo>
                <a:cubicBezTo>
                  <a:pt x="492633" y="227229"/>
                  <a:pt x="494462" y="227915"/>
                  <a:pt x="495833" y="229287"/>
                </a:cubicBezTo>
                <a:lnTo>
                  <a:pt x="499948" y="230658"/>
                </a:lnTo>
                <a:lnTo>
                  <a:pt x="500634" y="229973"/>
                </a:lnTo>
                <a:cubicBezTo>
                  <a:pt x="502920" y="231801"/>
                  <a:pt x="504063" y="233630"/>
                  <a:pt x="504063" y="235459"/>
                </a:cubicBezTo>
                <a:cubicBezTo>
                  <a:pt x="503606" y="235459"/>
                  <a:pt x="502463" y="234773"/>
                  <a:pt x="500634" y="233402"/>
                </a:cubicBezTo>
                <a:cubicBezTo>
                  <a:pt x="500177" y="233402"/>
                  <a:pt x="499834" y="233630"/>
                  <a:pt x="499605" y="234087"/>
                </a:cubicBezTo>
                <a:cubicBezTo>
                  <a:pt x="499377" y="234545"/>
                  <a:pt x="499491" y="235002"/>
                  <a:pt x="499948" y="235459"/>
                </a:cubicBezTo>
                <a:cubicBezTo>
                  <a:pt x="500405" y="236373"/>
                  <a:pt x="500405" y="237516"/>
                  <a:pt x="499948" y="238888"/>
                </a:cubicBezTo>
                <a:lnTo>
                  <a:pt x="500634" y="238888"/>
                </a:lnTo>
                <a:cubicBezTo>
                  <a:pt x="502006" y="239345"/>
                  <a:pt x="503034" y="239917"/>
                  <a:pt x="503720" y="240603"/>
                </a:cubicBezTo>
                <a:cubicBezTo>
                  <a:pt x="504406" y="241288"/>
                  <a:pt x="504749" y="242546"/>
                  <a:pt x="504749" y="244374"/>
                </a:cubicBezTo>
                <a:cubicBezTo>
                  <a:pt x="505206" y="244832"/>
                  <a:pt x="508407" y="246546"/>
                  <a:pt x="514350" y="249518"/>
                </a:cubicBezTo>
                <a:cubicBezTo>
                  <a:pt x="520294" y="252490"/>
                  <a:pt x="523723" y="254204"/>
                  <a:pt x="524637" y="254661"/>
                </a:cubicBezTo>
                <a:cubicBezTo>
                  <a:pt x="524637" y="255119"/>
                  <a:pt x="524637" y="255576"/>
                  <a:pt x="524637" y="256033"/>
                </a:cubicBezTo>
                <a:cubicBezTo>
                  <a:pt x="526009" y="256490"/>
                  <a:pt x="526809" y="257405"/>
                  <a:pt x="527037" y="258776"/>
                </a:cubicBezTo>
                <a:cubicBezTo>
                  <a:pt x="527266" y="260148"/>
                  <a:pt x="527380" y="261062"/>
                  <a:pt x="527380" y="261519"/>
                </a:cubicBezTo>
                <a:cubicBezTo>
                  <a:pt x="531038" y="263805"/>
                  <a:pt x="533553" y="265863"/>
                  <a:pt x="534924" y="267692"/>
                </a:cubicBezTo>
                <a:lnTo>
                  <a:pt x="534238" y="269063"/>
                </a:lnTo>
                <a:cubicBezTo>
                  <a:pt x="533781" y="269978"/>
                  <a:pt x="533553" y="270892"/>
                  <a:pt x="533553" y="271806"/>
                </a:cubicBezTo>
                <a:lnTo>
                  <a:pt x="533553" y="275235"/>
                </a:lnTo>
                <a:cubicBezTo>
                  <a:pt x="533553" y="277521"/>
                  <a:pt x="532638" y="279350"/>
                  <a:pt x="530809" y="280722"/>
                </a:cubicBezTo>
                <a:lnTo>
                  <a:pt x="530123" y="283465"/>
                </a:lnTo>
                <a:cubicBezTo>
                  <a:pt x="530123" y="283922"/>
                  <a:pt x="529095" y="284379"/>
                  <a:pt x="527037" y="284837"/>
                </a:cubicBezTo>
                <a:cubicBezTo>
                  <a:pt x="524980" y="285294"/>
                  <a:pt x="523723" y="285980"/>
                  <a:pt x="523265" y="286894"/>
                </a:cubicBezTo>
                <a:cubicBezTo>
                  <a:pt x="520979" y="289180"/>
                  <a:pt x="519151" y="290323"/>
                  <a:pt x="517779" y="290323"/>
                </a:cubicBezTo>
                <a:cubicBezTo>
                  <a:pt x="517779" y="291695"/>
                  <a:pt x="516636" y="292152"/>
                  <a:pt x="514350" y="291695"/>
                </a:cubicBezTo>
                <a:cubicBezTo>
                  <a:pt x="512521" y="293066"/>
                  <a:pt x="510235" y="293981"/>
                  <a:pt x="507492" y="294438"/>
                </a:cubicBezTo>
                <a:cubicBezTo>
                  <a:pt x="506121" y="294895"/>
                  <a:pt x="504977" y="295467"/>
                  <a:pt x="504063" y="296152"/>
                </a:cubicBezTo>
                <a:cubicBezTo>
                  <a:pt x="503149" y="296838"/>
                  <a:pt x="502463" y="297410"/>
                  <a:pt x="502006" y="297867"/>
                </a:cubicBezTo>
                <a:cubicBezTo>
                  <a:pt x="500634" y="297867"/>
                  <a:pt x="499948" y="298095"/>
                  <a:pt x="499948" y="298553"/>
                </a:cubicBezTo>
                <a:cubicBezTo>
                  <a:pt x="499491" y="298095"/>
                  <a:pt x="499377" y="297524"/>
                  <a:pt x="499605" y="296838"/>
                </a:cubicBezTo>
                <a:cubicBezTo>
                  <a:pt x="499834" y="296152"/>
                  <a:pt x="499720" y="295581"/>
                  <a:pt x="499263" y="295124"/>
                </a:cubicBezTo>
                <a:cubicBezTo>
                  <a:pt x="498348" y="294666"/>
                  <a:pt x="497205" y="294438"/>
                  <a:pt x="495833" y="294438"/>
                </a:cubicBezTo>
                <a:cubicBezTo>
                  <a:pt x="493547" y="294438"/>
                  <a:pt x="491490" y="295809"/>
                  <a:pt x="489661" y="298553"/>
                </a:cubicBezTo>
                <a:cubicBezTo>
                  <a:pt x="484632" y="301296"/>
                  <a:pt x="481889" y="305411"/>
                  <a:pt x="481431" y="310897"/>
                </a:cubicBezTo>
                <a:cubicBezTo>
                  <a:pt x="480060" y="311811"/>
                  <a:pt x="478917" y="313412"/>
                  <a:pt x="478003" y="315698"/>
                </a:cubicBezTo>
                <a:lnTo>
                  <a:pt x="474573" y="316383"/>
                </a:lnTo>
                <a:lnTo>
                  <a:pt x="469773" y="317069"/>
                </a:lnTo>
                <a:cubicBezTo>
                  <a:pt x="468401" y="317069"/>
                  <a:pt x="467944" y="316612"/>
                  <a:pt x="468401" y="315698"/>
                </a:cubicBezTo>
                <a:cubicBezTo>
                  <a:pt x="469316" y="315698"/>
                  <a:pt x="470002" y="314097"/>
                  <a:pt x="470459" y="310897"/>
                </a:cubicBezTo>
                <a:cubicBezTo>
                  <a:pt x="468173" y="311811"/>
                  <a:pt x="466001" y="313183"/>
                  <a:pt x="463944" y="315012"/>
                </a:cubicBezTo>
                <a:cubicBezTo>
                  <a:pt x="461886" y="316841"/>
                  <a:pt x="460400" y="317984"/>
                  <a:pt x="459486" y="318441"/>
                </a:cubicBezTo>
                <a:lnTo>
                  <a:pt x="458115" y="317069"/>
                </a:lnTo>
                <a:lnTo>
                  <a:pt x="456743" y="317069"/>
                </a:lnTo>
                <a:lnTo>
                  <a:pt x="438912" y="324613"/>
                </a:lnTo>
                <a:cubicBezTo>
                  <a:pt x="438455" y="324613"/>
                  <a:pt x="437883" y="324613"/>
                  <a:pt x="437198" y="324613"/>
                </a:cubicBezTo>
                <a:cubicBezTo>
                  <a:pt x="436512" y="324613"/>
                  <a:pt x="436169" y="324156"/>
                  <a:pt x="436169" y="323242"/>
                </a:cubicBezTo>
                <a:cubicBezTo>
                  <a:pt x="435712" y="322784"/>
                  <a:pt x="435254" y="322899"/>
                  <a:pt x="434797" y="323584"/>
                </a:cubicBezTo>
                <a:cubicBezTo>
                  <a:pt x="434340" y="324270"/>
                  <a:pt x="434111" y="324842"/>
                  <a:pt x="434111" y="325299"/>
                </a:cubicBezTo>
                <a:cubicBezTo>
                  <a:pt x="431825" y="324842"/>
                  <a:pt x="430111" y="324727"/>
                  <a:pt x="428968" y="324956"/>
                </a:cubicBezTo>
                <a:cubicBezTo>
                  <a:pt x="427825" y="325185"/>
                  <a:pt x="427025" y="325299"/>
                  <a:pt x="426567" y="325299"/>
                </a:cubicBezTo>
                <a:cubicBezTo>
                  <a:pt x="425653" y="325756"/>
                  <a:pt x="424510" y="325985"/>
                  <a:pt x="423139" y="325985"/>
                </a:cubicBezTo>
                <a:cubicBezTo>
                  <a:pt x="419938" y="325985"/>
                  <a:pt x="414681" y="324613"/>
                  <a:pt x="407365" y="321870"/>
                </a:cubicBezTo>
                <a:lnTo>
                  <a:pt x="406679" y="323927"/>
                </a:lnTo>
                <a:cubicBezTo>
                  <a:pt x="406222" y="324842"/>
                  <a:pt x="405079" y="325185"/>
                  <a:pt x="403250" y="324956"/>
                </a:cubicBezTo>
                <a:cubicBezTo>
                  <a:pt x="401422" y="324727"/>
                  <a:pt x="400279" y="324613"/>
                  <a:pt x="399821" y="324613"/>
                </a:cubicBezTo>
                <a:cubicBezTo>
                  <a:pt x="396621" y="321870"/>
                  <a:pt x="393421" y="320498"/>
                  <a:pt x="390220" y="320498"/>
                </a:cubicBezTo>
                <a:cubicBezTo>
                  <a:pt x="388391" y="320498"/>
                  <a:pt x="385877" y="321184"/>
                  <a:pt x="382676" y="322556"/>
                </a:cubicBezTo>
                <a:lnTo>
                  <a:pt x="380619" y="323242"/>
                </a:lnTo>
                <a:lnTo>
                  <a:pt x="379933" y="325985"/>
                </a:lnTo>
                <a:lnTo>
                  <a:pt x="380619" y="325985"/>
                </a:lnTo>
                <a:cubicBezTo>
                  <a:pt x="381077" y="325985"/>
                  <a:pt x="381648" y="326099"/>
                  <a:pt x="382333" y="326328"/>
                </a:cubicBezTo>
                <a:cubicBezTo>
                  <a:pt x="383019" y="326556"/>
                  <a:pt x="383591" y="326899"/>
                  <a:pt x="384048" y="327356"/>
                </a:cubicBezTo>
                <a:cubicBezTo>
                  <a:pt x="385420" y="328728"/>
                  <a:pt x="387706" y="329871"/>
                  <a:pt x="390906" y="330785"/>
                </a:cubicBezTo>
                <a:cubicBezTo>
                  <a:pt x="391363" y="330785"/>
                  <a:pt x="391592" y="331128"/>
                  <a:pt x="391592" y="331814"/>
                </a:cubicBezTo>
                <a:cubicBezTo>
                  <a:pt x="391592" y="332500"/>
                  <a:pt x="391592" y="333300"/>
                  <a:pt x="391592" y="334214"/>
                </a:cubicBezTo>
                <a:lnTo>
                  <a:pt x="391592" y="334900"/>
                </a:lnTo>
                <a:lnTo>
                  <a:pt x="397764" y="335586"/>
                </a:lnTo>
                <a:cubicBezTo>
                  <a:pt x="397764" y="335586"/>
                  <a:pt x="396164" y="334671"/>
                  <a:pt x="392963" y="332843"/>
                </a:cubicBezTo>
                <a:lnTo>
                  <a:pt x="395707" y="333528"/>
                </a:lnTo>
                <a:cubicBezTo>
                  <a:pt x="397993" y="333986"/>
                  <a:pt x="399593" y="335129"/>
                  <a:pt x="400507" y="336957"/>
                </a:cubicBezTo>
                <a:cubicBezTo>
                  <a:pt x="404622" y="337415"/>
                  <a:pt x="407594" y="338786"/>
                  <a:pt x="409423" y="341072"/>
                </a:cubicBezTo>
                <a:cubicBezTo>
                  <a:pt x="409880" y="342901"/>
                  <a:pt x="410108" y="344501"/>
                  <a:pt x="410108" y="345873"/>
                </a:cubicBezTo>
                <a:cubicBezTo>
                  <a:pt x="410108" y="347244"/>
                  <a:pt x="409194" y="348616"/>
                  <a:pt x="407365" y="349988"/>
                </a:cubicBezTo>
                <a:cubicBezTo>
                  <a:pt x="407365" y="349988"/>
                  <a:pt x="406908" y="349759"/>
                  <a:pt x="405994" y="349302"/>
                </a:cubicBezTo>
                <a:cubicBezTo>
                  <a:pt x="405079" y="348845"/>
                  <a:pt x="404393" y="349302"/>
                  <a:pt x="403936" y="350673"/>
                </a:cubicBezTo>
                <a:cubicBezTo>
                  <a:pt x="405765" y="351131"/>
                  <a:pt x="407594" y="351131"/>
                  <a:pt x="409423" y="350673"/>
                </a:cubicBezTo>
                <a:cubicBezTo>
                  <a:pt x="412623" y="350673"/>
                  <a:pt x="414909" y="350902"/>
                  <a:pt x="416281" y="351359"/>
                </a:cubicBezTo>
                <a:lnTo>
                  <a:pt x="409423" y="352045"/>
                </a:lnTo>
                <a:cubicBezTo>
                  <a:pt x="409880" y="352502"/>
                  <a:pt x="411251" y="352731"/>
                  <a:pt x="413537" y="352731"/>
                </a:cubicBezTo>
                <a:cubicBezTo>
                  <a:pt x="415823" y="352731"/>
                  <a:pt x="417423" y="352959"/>
                  <a:pt x="418338" y="353417"/>
                </a:cubicBezTo>
                <a:cubicBezTo>
                  <a:pt x="418795" y="353417"/>
                  <a:pt x="419024" y="353874"/>
                  <a:pt x="419024" y="354788"/>
                </a:cubicBezTo>
                <a:cubicBezTo>
                  <a:pt x="419024" y="355703"/>
                  <a:pt x="418338" y="356160"/>
                  <a:pt x="416966" y="356160"/>
                </a:cubicBezTo>
                <a:lnTo>
                  <a:pt x="416281" y="356160"/>
                </a:lnTo>
                <a:cubicBezTo>
                  <a:pt x="416738" y="356160"/>
                  <a:pt x="417652" y="356388"/>
                  <a:pt x="419024" y="356846"/>
                </a:cubicBezTo>
                <a:cubicBezTo>
                  <a:pt x="420395" y="357303"/>
                  <a:pt x="420853" y="358446"/>
                  <a:pt x="420395" y="360275"/>
                </a:cubicBezTo>
                <a:lnTo>
                  <a:pt x="417652" y="360275"/>
                </a:lnTo>
                <a:cubicBezTo>
                  <a:pt x="418109" y="361189"/>
                  <a:pt x="418681" y="361875"/>
                  <a:pt x="419367" y="362332"/>
                </a:cubicBezTo>
                <a:cubicBezTo>
                  <a:pt x="420053" y="362789"/>
                  <a:pt x="420395" y="363018"/>
                  <a:pt x="420395" y="363018"/>
                </a:cubicBezTo>
                <a:lnTo>
                  <a:pt x="417652" y="363018"/>
                </a:lnTo>
                <a:cubicBezTo>
                  <a:pt x="418109" y="363018"/>
                  <a:pt x="419138" y="363132"/>
                  <a:pt x="420738" y="363361"/>
                </a:cubicBezTo>
                <a:cubicBezTo>
                  <a:pt x="422339" y="363589"/>
                  <a:pt x="423595" y="364389"/>
                  <a:pt x="424510" y="365761"/>
                </a:cubicBezTo>
                <a:lnTo>
                  <a:pt x="417652" y="364389"/>
                </a:lnTo>
                <a:lnTo>
                  <a:pt x="409423" y="364389"/>
                </a:lnTo>
                <a:cubicBezTo>
                  <a:pt x="406222" y="363475"/>
                  <a:pt x="403936" y="363018"/>
                  <a:pt x="402565" y="363018"/>
                </a:cubicBezTo>
                <a:lnTo>
                  <a:pt x="397078" y="363018"/>
                </a:lnTo>
                <a:cubicBezTo>
                  <a:pt x="398450" y="364389"/>
                  <a:pt x="400279" y="365075"/>
                  <a:pt x="402565" y="365075"/>
                </a:cubicBezTo>
                <a:lnTo>
                  <a:pt x="404622" y="365075"/>
                </a:lnTo>
                <a:cubicBezTo>
                  <a:pt x="405536" y="365075"/>
                  <a:pt x="407137" y="365304"/>
                  <a:pt x="409423" y="365761"/>
                </a:cubicBezTo>
                <a:lnTo>
                  <a:pt x="418338" y="367818"/>
                </a:lnTo>
                <a:lnTo>
                  <a:pt x="416966" y="369190"/>
                </a:lnTo>
                <a:lnTo>
                  <a:pt x="414909" y="369190"/>
                </a:lnTo>
                <a:cubicBezTo>
                  <a:pt x="413537" y="369190"/>
                  <a:pt x="411937" y="369647"/>
                  <a:pt x="410108" y="370562"/>
                </a:cubicBezTo>
                <a:cubicBezTo>
                  <a:pt x="411480" y="371476"/>
                  <a:pt x="412852" y="371476"/>
                  <a:pt x="414223" y="370562"/>
                </a:cubicBezTo>
                <a:cubicBezTo>
                  <a:pt x="415138" y="372390"/>
                  <a:pt x="415138" y="373991"/>
                  <a:pt x="414223" y="375362"/>
                </a:cubicBezTo>
                <a:lnTo>
                  <a:pt x="411480" y="376048"/>
                </a:lnTo>
                <a:cubicBezTo>
                  <a:pt x="409194" y="375134"/>
                  <a:pt x="405994" y="374676"/>
                  <a:pt x="401879" y="374676"/>
                </a:cubicBezTo>
                <a:cubicBezTo>
                  <a:pt x="401879" y="375134"/>
                  <a:pt x="401422" y="375362"/>
                  <a:pt x="400507" y="375362"/>
                </a:cubicBezTo>
                <a:cubicBezTo>
                  <a:pt x="402336" y="375819"/>
                  <a:pt x="405536" y="376048"/>
                  <a:pt x="410108" y="376048"/>
                </a:cubicBezTo>
                <a:lnTo>
                  <a:pt x="411480" y="376048"/>
                </a:lnTo>
                <a:cubicBezTo>
                  <a:pt x="412394" y="376048"/>
                  <a:pt x="412966" y="376277"/>
                  <a:pt x="413195" y="376734"/>
                </a:cubicBezTo>
                <a:cubicBezTo>
                  <a:pt x="413423" y="377191"/>
                  <a:pt x="413309" y="378105"/>
                  <a:pt x="412852" y="379477"/>
                </a:cubicBezTo>
                <a:cubicBezTo>
                  <a:pt x="412394" y="379477"/>
                  <a:pt x="411823" y="379591"/>
                  <a:pt x="411137" y="379820"/>
                </a:cubicBezTo>
                <a:cubicBezTo>
                  <a:pt x="410451" y="380049"/>
                  <a:pt x="409651" y="380163"/>
                  <a:pt x="408737" y="380163"/>
                </a:cubicBezTo>
                <a:cubicBezTo>
                  <a:pt x="409194" y="380620"/>
                  <a:pt x="409537" y="380849"/>
                  <a:pt x="409765" y="380849"/>
                </a:cubicBezTo>
                <a:cubicBezTo>
                  <a:pt x="409994" y="380849"/>
                  <a:pt x="410337" y="381077"/>
                  <a:pt x="410794" y="381534"/>
                </a:cubicBezTo>
                <a:cubicBezTo>
                  <a:pt x="404393" y="379706"/>
                  <a:pt x="400507" y="378563"/>
                  <a:pt x="399136" y="378105"/>
                </a:cubicBezTo>
                <a:lnTo>
                  <a:pt x="400507" y="382220"/>
                </a:lnTo>
                <a:lnTo>
                  <a:pt x="403250" y="380849"/>
                </a:lnTo>
                <a:cubicBezTo>
                  <a:pt x="404165" y="380849"/>
                  <a:pt x="405193" y="381077"/>
                  <a:pt x="406337" y="381534"/>
                </a:cubicBezTo>
                <a:cubicBezTo>
                  <a:pt x="407480" y="381992"/>
                  <a:pt x="408737" y="382449"/>
                  <a:pt x="410108" y="382906"/>
                </a:cubicBezTo>
                <a:cubicBezTo>
                  <a:pt x="411480" y="384278"/>
                  <a:pt x="412852" y="384963"/>
                  <a:pt x="414223" y="384963"/>
                </a:cubicBezTo>
                <a:cubicBezTo>
                  <a:pt x="415595" y="384506"/>
                  <a:pt x="416281" y="384735"/>
                  <a:pt x="416281" y="385649"/>
                </a:cubicBezTo>
                <a:cubicBezTo>
                  <a:pt x="416281" y="386106"/>
                  <a:pt x="415709" y="386792"/>
                  <a:pt x="414566" y="387707"/>
                </a:cubicBezTo>
                <a:cubicBezTo>
                  <a:pt x="413423" y="388621"/>
                  <a:pt x="411937" y="389078"/>
                  <a:pt x="410108" y="389078"/>
                </a:cubicBezTo>
                <a:cubicBezTo>
                  <a:pt x="409194" y="389078"/>
                  <a:pt x="406222" y="388621"/>
                  <a:pt x="401193" y="387707"/>
                </a:cubicBezTo>
                <a:lnTo>
                  <a:pt x="395021" y="387021"/>
                </a:lnTo>
                <a:lnTo>
                  <a:pt x="392963" y="387021"/>
                </a:lnTo>
                <a:cubicBezTo>
                  <a:pt x="390220" y="387021"/>
                  <a:pt x="387249" y="387707"/>
                  <a:pt x="384048" y="389078"/>
                </a:cubicBezTo>
                <a:lnTo>
                  <a:pt x="363474" y="389078"/>
                </a:lnTo>
                <a:lnTo>
                  <a:pt x="361417" y="389764"/>
                </a:lnTo>
                <a:lnTo>
                  <a:pt x="366217" y="391821"/>
                </a:lnTo>
                <a:cubicBezTo>
                  <a:pt x="367131" y="392279"/>
                  <a:pt x="368389" y="393079"/>
                  <a:pt x="369989" y="394222"/>
                </a:cubicBezTo>
                <a:cubicBezTo>
                  <a:pt x="371589" y="395365"/>
                  <a:pt x="373304" y="395936"/>
                  <a:pt x="375133" y="395936"/>
                </a:cubicBezTo>
                <a:cubicBezTo>
                  <a:pt x="376961" y="395936"/>
                  <a:pt x="378333" y="396393"/>
                  <a:pt x="379247" y="397308"/>
                </a:cubicBezTo>
                <a:cubicBezTo>
                  <a:pt x="382448" y="400051"/>
                  <a:pt x="385648" y="401651"/>
                  <a:pt x="388849" y="402108"/>
                </a:cubicBezTo>
                <a:cubicBezTo>
                  <a:pt x="389763" y="402108"/>
                  <a:pt x="390449" y="402566"/>
                  <a:pt x="390906" y="403480"/>
                </a:cubicBezTo>
                <a:lnTo>
                  <a:pt x="391592" y="401423"/>
                </a:lnTo>
                <a:lnTo>
                  <a:pt x="391592" y="400737"/>
                </a:lnTo>
                <a:cubicBezTo>
                  <a:pt x="391592" y="399822"/>
                  <a:pt x="391249" y="398908"/>
                  <a:pt x="390563" y="397994"/>
                </a:cubicBezTo>
                <a:cubicBezTo>
                  <a:pt x="389877" y="397079"/>
                  <a:pt x="389306" y="396393"/>
                  <a:pt x="388849" y="395936"/>
                </a:cubicBezTo>
                <a:cubicBezTo>
                  <a:pt x="389306" y="395936"/>
                  <a:pt x="390335" y="396393"/>
                  <a:pt x="391935" y="397308"/>
                </a:cubicBezTo>
                <a:cubicBezTo>
                  <a:pt x="393535" y="398222"/>
                  <a:pt x="394107" y="399594"/>
                  <a:pt x="393649" y="401423"/>
                </a:cubicBezTo>
                <a:cubicBezTo>
                  <a:pt x="393649" y="401423"/>
                  <a:pt x="394335" y="401994"/>
                  <a:pt x="395707" y="403137"/>
                </a:cubicBezTo>
                <a:cubicBezTo>
                  <a:pt x="397078" y="404280"/>
                  <a:pt x="397993" y="405080"/>
                  <a:pt x="398450" y="405537"/>
                </a:cubicBezTo>
                <a:cubicBezTo>
                  <a:pt x="400279" y="405995"/>
                  <a:pt x="401422" y="407823"/>
                  <a:pt x="401879" y="411024"/>
                </a:cubicBezTo>
                <a:cubicBezTo>
                  <a:pt x="401879" y="411481"/>
                  <a:pt x="402107" y="411710"/>
                  <a:pt x="402565" y="411710"/>
                </a:cubicBezTo>
                <a:cubicBezTo>
                  <a:pt x="404393" y="412167"/>
                  <a:pt x="405879" y="413081"/>
                  <a:pt x="407022" y="414453"/>
                </a:cubicBezTo>
                <a:cubicBezTo>
                  <a:pt x="408165" y="415824"/>
                  <a:pt x="408965" y="416967"/>
                  <a:pt x="409423" y="417882"/>
                </a:cubicBezTo>
                <a:cubicBezTo>
                  <a:pt x="410337" y="418339"/>
                  <a:pt x="410794" y="419482"/>
                  <a:pt x="410794" y="421311"/>
                </a:cubicBezTo>
                <a:cubicBezTo>
                  <a:pt x="410794" y="421768"/>
                  <a:pt x="411251" y="422225"/>
                  <a:pt x="412166" y="422682"/>
                </a:cubicBezTo>
                <a:cubicBezTo>
                  <a:pt x="413080" y="423140"/>
                  <a:pt x="413766" y="423368"/>
                  <a:pt x="414223" y="423368"/>
                </a:cubicBezTo>
                <a:lnTo>
                  <a:pt x="414223" y="426797"/>
                </a:lnTo>
                <a:lnTo>
                  <a:pt x="414223" y="429540"/>
                </a:lnTo>
                <a:cubicBezTo>
                  <a:pt x="414681" y="430455"/>
                  <a:pt x="415481" y="431826"/>
                  <a:pt x="416624" y="433655"/>
                </a:cubicBezTo>
                <a:cubicBezTo>
                  <a:pt x="417767" y="435484"/>
                  <a:pt x="418567" y="437084"/>
                  <a:pt x="419024" y="438456"/>
                </a:cubicBezTo>
                <a:lnTo>
                  <a:pt x="420395" y="438456"/>
                </a:lnTo>
                <a:cubicBezTo>
                  <a:pt x="423596" y="443028"/>
                  <a:pt x="424281" y="447143"/>
                  <a:pt x="422453" y="450800"/>
                </a:cubicBezTo>
                <a:lnTo>
                  <a:pt x="423139" y="454915"/>
                </a:lnTo>
                <a:cubicBezTo>
                  <a:pt x="423139" y="456287"/>
                  <a:pt x="423595" y="457658"/>
                  <a:pt x="424510" y="459030"/>
                </a:cubicBezTo>
                <a:cubicBezTo>
                  <a:pt x="424967" y="459944"/>
                  <a:pt x="425196" y="460401"/>
                  <a:pt x="425196" y="460401"/>
                </a:cubicBezTo>
                <a:cubicBezTo>
                  <a:pt x="425196" y="460859"/>
                  <a:pt x="424281" y="462459"/>
                  <a:pt x="422453" y="465202"/>
                </a:cubicBezTo>
                <a:lnTo>
                  <a:pt x="418338" y="466574"/>
                </a:lnTo>
                <a:cubicBezTo>
                  <a:pt x="415595" y="466574"/>
                  <a:pt x="414223" y="466802"/>
                  <a:pt x="414223" y="467259"/>
                </a:cubicBezTo>
                <a:cubicBezTo>
                  <a:pt x="412852" y="468631"/>
                  <a:pt x="412166" y="469317"/>
                  <a:pt x="412166" y="469317"/>
                </a:cubicBezTo>
                <a:cubicBezTo>
                  <a:pt x="412623" y="470688"/>
                  <a:pt x="412737" y="471603"/>
                  <a:pt x="412509" y="472060"/>
                </a:cubicBezTo>
                <a:cubicBezTo>
                  <a:pt x="412280" y="472517"/>
                  <a:pt x="412166" y="472746"/>
                  <a:pt x="412166" y="472746"/>
                </a:cubicBezTo>
                <a:cubicBezTo>
                  <a:pt x="409880" y="473660"/>
                  <a:pt x="406794" y="474918"/>
                  <a:pt x="402907" y="476518"/>
                </a:cubicBezTo>
                <a:cubicBezTo>
                  <a:pt x="399021" y="478118"/>
                  <a:pt x="395021" y="479147"/>
                  <a:pt x="390906" y="479604"/>
                </a:cubicBezTo>
                <a:cubicBezTo>
                  <a:pt x="391363" y="479147"/>
                  <a:pt x="391935" y="478689"/>
                  <a:pt x="392621" y="478232"/>
                </a:cubicBezTo>
                <a:cubicBezTo>
                  <a:pt x="393307" y="477775"/>
                  <a:pt x="393649" y="477318"/>
                  <a:pt x="393649" y="476861"/>
                </a:cubicBezTo>
                <a:lnTo>
                  <a:pt x="391592" y="476861"/>
                </a:lnTo>
                <a:cubicBezTo>
                  <a:pt x="389763" y="477318"/>
                  <a:pt x="387820" y="477775"/>
                  <a:pt x="385763" y="478232"/>
                </a:cubicBezTo>
                <a:cubicBezTo>
                  <a:pt x="383705" y="478689"/>
                  <a:pt x="381991" y="479375"/>
                  <a:pt x="380619" y="480290"/>
                </a:cubicBezTo>
                <a:cubicBezTo>
                  <a:pt x="378790" y="481661"/>
                  <a:pt x="376733" y="482347"/>
                  <a:pt x="374447" y="482347"/>
                </a:cubicBezTo>
                <a:lnTo>
                  <a:pt x="373075" y="482347"/>
                </a:lnTo>
                <a:cubicBezTo>
                  <a:pt x="372618" y="483261"/>
                  <a:pt x="371818" y="484176"/>
                  <a:pt x="370675" y="485090"/>
                </a:cubicBezTo>
                <a:cubicBezTo>
                  <a:pt x="369532" y="486005"/>
                  <a:pt x="368732" y="486690"/>
                  <a:pt x="368275" y="487148"/>
                </a:cubicBezTo>
                <a:lnTo>
                  <a:pt x="360731" y="490577"/>
                </a:lnTo>
                <a:cubicBezTo>
                  <a:pt x="360273" y="491491"/>
                  <a:pt x="358902" y="492405"/>
                  <a:pt x="356616" y="493320"/>
                </a:cubicBezTo>
                <a:lnTo>
                  <a:pt x="349758" y="500178"/>
                </a:lnTo>
                <a:lnTo>
                  <a:pt x="348387" y="501549"/>
                </a:lnTo>
                <a:cubicBezTo>
                  <a:pt x="345643" y="502921"/>
                  <a:pt x="343815" y="504750"/>
                  <a:pt x="342900" y="507036"/>
                </a:cubicBezTo>
                <a:lnTo>
                  <a:pt x="340157" y="507722"/>
                </a:lnTo>
                <a:lnTo>
                  <a:pt x="342900" y="505664"/>
                </a:lnTo>
                <a:cubicBezTo>
                  <a:pt x="341529" y="506121"/>
                  <a:pt x="339928" y="506350"/>
                  <a:pt x="338099" y="506350"/>
                </a:cubicBezTo>
                <a:cubicBezTo>
                  <a:pt x="337185" y="506350"/>
                  <a:pt x="336728" y="506807"/>
                  <a:pt x="336728" y="507722"/>
                </a:cubicBezTo>
                <a:cubicBezTo>
                  <a:pt x="334442" y="509550"/>
                  <a:pt x="331927" y="511379"/>
                  <a:pt x="329184" y="513208"/>
                </a:cubicBezTo>
                <a:cubicBezTo>
                  <a:pt x="326441" y="515037"/>
                  <a:pt x="324155" y="516866"/>
                  <a:pt x="322326" y="518694"/>
                </a:cubicBezTo>
                <a:lnTo>
                  <a:pt x="313411" y="524181"/>
                </a:lnTo>
                <a:cubicBezTo>
                  <a:pt x="311125" y="525552"/>
                  <a:pt x="309982" y="526467"/>
                  <a:pt x="309982" y="526924"/>
                </a:cubicBezTo>
                <a:cubicBezTo>
                  <a:pt x="309982" y="528753"/>
                  <a:pt x="312953" y="530582"/>
                  <a:pt x="318897" y="532410"/>
                </a:cubicBezTo>
                <a:cubicBezTo>
                  <a:pt x="320726" y="532868"/>
                  <a:pt x="322326" y="533668"/>
                  <a:pt x="323698" y="534811"/>
                </a:cubicBezTo>
                <a:cubicBezTo>
                  <a:pt x="325069" y="535954"/>
                  <a:pt x="326212" y="536754"/>
                  <a:pt x="327127" y="537211"/>
                </a:cubicBezTo>
                <a:lnTo>
                  <a:pt x="333985" y="539268"/>
                </a:lnTo>
                <a:cubicBezTo>
                  <a:pt x="335356" y="539726"/>
                  <a:pt x="336385" y="540297"/>
                  <a:pt x="337071" y="540983"/>
                </a:cubicBezTo>
                <a:cubicBezTo>
                  <a:pt x="337757" y="541669"/>
                  <a:pt x="338099" y="542012"/>
                  <a:pt x="338099" y="542012"/>
                </a:cubicBezTo>
                <a:lnTo>
                  <a:pt x="343586" y="546126"/>
                </a:lnTo>
                <a:lnTo>
                  <a:pt x="344272" y="544069"/>
                </a:lnTo>
                <a:cubicBezTo>
                  <a:pt x="347472" y="546355"/>
                  <a:pt x="351815" y="548412"/>
                  <a:pt x="357302" y="550241"/>
                </a:cubicBezTo>
                <a:cubicBezTo>
                  <a:pt x="362788" y="552070"/>
                  <a:pt x="365989" y="554127"/>
                  <a:pt x="366903" y="556413"/>
                </a:cubicBezTo>
                <a:lnTo>
                  <a:pt x="368275" y="556413"/>
                </a:lnTo>
                <a:cubicBezTo>
                  <a:pt x="369646" y="555499"/>
                  <a:pt x="370789" y="555499"/>
                  <a:pt x="371704" y="556413"/>
                </a:cubicBezTo>
                <a:lnTo>
                  <a:pt x="371018" y="559157"/>
                </a:lnTo>
                <a:lnTo>
                  <a:pt x="372389" y="559842"/>
                </a:lnTo>
                <a:cubicBezTo>
                  <a:pt x="384277" y="561214"/>
                  <a:pt x="391592" y="563957"/>
                  <a:pt x="394335" y="568072"/>
                </a:cubicBezTo>
                <a:cubicBezTo>
                  <a:pt x="399364" y="568529"/>
                  <a:pt x="405193" y="569444"/>
                  <a:pt x="411823" y="570815"/>
                </a:cubicBezTo>
                <a:cubicBezTo>
                  <a:pt x="418452" y="572187"/>
                  <a:pt x="423595" y="573330"/>
                  <a:pt x="427253" y="574244"/>
                </a:cubicBezTo>
                <a:lnTo>
                  <a:pt x="438912" y="577673"/>
                </a:lnTo>
                <a:cubicBezTo>
                  <a:pt x="451257" y="580874"/>
                  <a:pt x="459715" y="582931"/>
                  <a:pt x="464287" y="583845"/>
                </a:cubicBezTo>
                <a:cubicBezTo>
                  <a:pt x="478003" y="585217"/>
                  <a:pt x="485547" y="586131"/>
                  <a:pt x="486918" y="586589"/>
                </a:cubicBezTo>
                <a:cubicBezTo>
                  <a:pt x="488747" y="587046"/>
                  <a:pt x="491376" y="587503"/>
                  <a:pt x="494805" y="587960"/>
                </a:cubicBezTo>
                <a:cubicBezTo>
                  <a:pt x="498234" y="588417"/>
                  <a:pt x="500405" y="590018"/>
                  <a:pt x="501320" y="592761"/>
                </a:cubicBezTo>
                <a:lnTo>
                  <a:pt x="504063" y="592075"/>
                </a:lnTo>
                <a:cubicBezTo>
                  <a:pt x="504063" y="592075"/>
                  <a:pt x="504063" y="592189"/>
                  <a:pt x="504063" y="592418"/>
                </a:cubicBezTo>
                <a:cubicBezTo>
                  <a:pt x="504063" y="592647"/>
                  <a:pt x="504520" y="592532"/>
                  <a:pt x="505435" y="592075"/>
                </a:cubicBezTo>
                <a:cubicBezTo>
                  <a:pt x="507721" y="589789"/>
                  <a:pt x="509092" y="589218"/>
                  <a:pt x="509549" y="590361"/>
                </a:cubicBezTo>
                <a:cubicBezTo>
                  <a:pt x="510007" y="591504"/>
                  <a:pt x="510235" y="592075"/>
                  <a:pt x="510235" y="592075"/>
                </a:cubicBezTo>
                <a:lnTo>
                  <a:pt x="512293" y="593447"/>
                </a:lnTo>
                <a:cubicBezTo>
                  <a:pt x="514121" y="593904"/>
                  <a:pt x="515836" y="594475"/>
                  <a:pt x="517436" y="595161"/>
                </a:cubicBezTo>
                <a:cubicBezTo>
                  <a:pt x="519036" y="595847"/>
                  <a:pt x="519608" y="595275"/>
                  <a:pt x="519151" y="593447"/>
                </a:cubicBezTo>
                <a:lnTo>
                  <a:pt x="523951" y="592075"/>
                </a:lnTo>
                <a:lnTo>
                  <a:pt x="536981" y="594132"/>
                </a:lnTo>
                <a:lnTo>
                  <a:pt x="527380" y="596190"/>
                </a:lnTo>
                <a:cubicBezTo>
                  <a:pt x="527837" y="597104"/>
                  <a:pt x="527837" y="597790"/>
                  <a:pt x="527380" y="598247"/>
                </a:cubicBezTo>
                <a:lnTo>
                  <a:pt x="536981" y="597561"/>
                </a:lnTo>
                <a:cubicBezTo>
                  <a:pt x="538353" y="597561"/>
                  <a:pt x="538353" y="597790"/>
                  <a:pt x="536981" y="598247"/>
                </a:cubicBezTo>
                <a:cubicBezTo>
                  <a:pt x="536067" y="599162"/>
                  <a:pt x="534238" y="599619"/>
                  <a:pt x="531495" y="599619"/>
                </a:cubicBezTo>
                <a:cubicBezTo>
                  <a:pt x="530581" y="599619"/>
                  <a:pt x="528637" y="599390"/>
                  <a:pt x="525666" y="598933"/>
                </a:cubicBezTo>
                <a:cubicBezTo>
                  <a:pt x="522694" y="598476"/>
                  <a:pt x="520979" y="598019"/>
                  <a:pt x="520522" y="597561"/>
                </a:cubicBezTo>
                <a:cubicBezTo>
                  <a:pt x="518693" y="597104"/>
                  <a:pt x="516521" y="596761"/>
                  <a:pt x="514007" y="596533"/>
                </a:cubicBezTo>
                <a:cubicBezTo>
                  <a:pt x="511493" y="596304"/>
                  <a:pt x="510235" y="596647"/>
                  <a:pt x="510235" y="597561"/>
                </a:cubicBezTo>
                <a:cubicBezTo>
                  <a:pt x="509321" y="597104"/>
                  <a:pt x="507721" y="596876"/>
                  <a:pt x="505435" y="596876"/>
                </a:cubicBezTo>
                <a:cubicBezTo>
                  <a:pt x="502692" y="596876"/>
                  <a:pt x="499948" y="597561"/>
                  <a:pt x="497205" y="598933"/>
                </a:cubicBezTo>
                <a:cubicBezTo>
                  <a:pt x="493090" y="596647"/>
                  <a:pt x="486918" y="595961"/>
                  <a:pt x="478689" y="596876"/>
                </a:cubicBezTo>
                <a:lnTo>
                  <a:pt x="477317" y="597561"/>
                </a:lnTo>
                <a:cubicBezTo>
                  <a:pt x="477317" y="595733"/>
                  <a:pt x="478003" y="594818"/>
                  <a:pt x="479374" y="594818"/>
                </a:cubicBezTo>
                <a:lnTo>
                  <a:pt x="477317" y="594132"/>
                </a:lnTo>
                <a:lnTo>
                  <a:pt x="475259" y="594132"/>
                </a:lnTo>
                <a:lnTo>
                  <a:pt x="477317" y="597561"/>
                </a:lnTo>
                <a:lnTo>
                  <a:pt x="474573" y="598247"/>
                </a:lnTo>
                <a:lnTo>
                  <a:pt x="474573" y="593447"/>
                </a:lnTo>
                <a:lnTo>
                  <a:pt x="467715" y="594132"/>
                </a:lnTo>
                <a:lnTo>
                  <a:pt x="465659" y="594132"/>
                </a:lnTo>
                <a:cubicBezTo>
                  <a:pt x="467030" y="594132"/>
                  <a:pt x="467030" y="593675"/>
                  <a:pt x="465659" y="592761"/>
                </a:cubicBezTo>
                <a:lnTo>
                  <a:pt x="465659" y="591389"/>
                </a:lnTo>
                <a:lnTo>
                  <a:pt x="462915" y="590018"/>
                </a:lnTo>
                <a:lnTo>
                  <a:pt x="459486" y="593447"/>
                </a:lnTo>
                <a:lnTo>
                  <a:pt x="458801" y="594132"/>
                </a:lnTo>
                <a:lnTo>
                  <a:pt x="457086" y="592761"/>
                </a:lnTo>
                <a:cubicBezTo>
                  <a:pt x="456400" y="592304"/>
                  <a:pt x="455600" y="591846"/>
                  <a:pt x="454685" y="591389"/>
                </a:cubicBezTo>
                <a:lnTo>
                  <a:pt x="454685" y="592761"/>
                </a:lnTo>
                <a:lnTo>
                  <a:pt x="458801" y="594132"/>
                </a:lnTo>
                <a:lnTo>
                  <a:pt x="457086" y="595847"/>
                </a:lnTo>
                <a:cubicBezTo>
                  <a:pt x="455943" y="596533"/>
                  <a:pt x="455371" y="596190"/>
                  <a:pt x="455371" y="594818"/>
                </a:cubicBezTo>
                <a:cubicBezTo>
                  <a:pt x="453542" y="593904"/>
                  <a:pt x="452056" y="593675"/>
                  <a:pt x="450914" y="594132"/>
                </a:cubicBezTo>
                <a:cubicBezTo>
                  <a:pt x="449771" y="594590"/>
                  <a:pt x="448742" y="594818"/>
                  <a:pt x="447827" y="594818"/>
                </a:cubicBezTo>
                <a:lnTo>
                  <a:pt x="449199" y="594818"/>
                </a:lnTo>
                <a:lnTo>
                  <a:pt x="458801" y="596876"/>
                </a:lnTo>
                <a:lnTo>
                  <a:pt x="461543" y="596190"/>
                </a:lnTo>
                <a:lnTo>
                  <a:pt x="459486" y="596876"/>
                </a:lnTo>
                <a:lnTo>
                  <a:pt x="465659" y="597561"/>
                </a:lnTo>
                <a:cubicBezTo>
                  <a:pt x="469316" y="598476"/>
                  <a:pt x="472745" y="599162"/>
                  <a:pt x="475945" y="599619"/>
                </a:cubicBezTo>
                <a:cubicBezTo>
                  <a:pt x="479146" y="600076"/>
                  <a:pt x="481660" y="600533"/>
                  <a:pt x="483489" y="600990"/>
                </a:cubicBezTo>
                <a:cubicBezTo>
                  <a:pt x="487604" y="601448"/>
                  <a:pt x="492176" y="601676"/>
                  <a:pt x="497205" y="601676"/>
                </a:cubicBezTo>
                <a:cubicBezTo>
                  <a:pt x="499034" y="602133"/>
                  <a:pt x="500863" y="602362"/>
                  <a:pt x="502692" y="602362"/>
                </a:cubicBezTo>
                <a:cubicBezTo>
                  <a:pt x="508635" y="602362"/>
                  <a:pt x="512864" y="602591"/>
                  <a:pt x="515379" y="603048"/>
                </a:cubicBezTo>
                <a:cubicBezTo>
                  <a:pt x="517893" y="603505"/>
                  <a:pt x="519837" y="603734"/>
                  <a:pt x="521208" y="603734"/>
                </a:cubicBezTo>
                <a:lnTo>
                  <a:pt x="523951" y="603734"/>
                </a:lnTo>
                <a:cubicBezTo>
                  <a:pt x="526237" y="604648"/>
                  <a:pt x="531266" y="605562"/>
                  <a:pt x="539039" y="606477"/>
                </a:cubicBezTo>
                <a:cubicBezTo>
                  <a:pt x="546354" y="606477"/>
                  <a:pt x="553898" y="607163"/>
                  <a:pt x="561670" y="608534"/>
                </a:cubicBezTo>
                <a:lnTo>
                  <a:pt x="569900" y="607848"/>
                </a:lnTo>
                <a:lnTo>
                  <a:pt x="590474" y="611277"/>
                </a:lnTo>
                <a:cubicBezTo>
                  <a:pt x="590474" y="610363"/>
                  <a:pt x="590245" y="609677"/>
                  <a:pt x="589788" y="609220"/>
                </a:cubicBezTo>
                <a:cubicBezTo>
                  <a:pt x="589331" y="608763"/>
                  <a:pt x="588417" y="608420"/>
                  <a:pt x="587045" y="608191"/>
                </a:cubicBezTo>
                <a:cubicBezTo>
                  <a:pt x="585673" y="607963"/>
                  <a:pt x="583845" y="607620"/>
                  <a:pt x="581559" y="607163"/>
                </a:cubicBezTo>
                <a:lnTo>
                  <a:pt x="580187" y="607163"/>
                </a:lnTo>
                <a:cubicBezTo>
                  <a:pt x="577901" y="607163"/>
                  <a:pt x="575843" y="606820"/>
                  <a:pt x="574015" y="606134"/>
                </a:cubicBezTo>
                <a:cubicBezTo>
                  <a:pt x="572186" y="605448"/>
                  <a:pt x="570814" y="605105"/>
                  <a:pt x="569900" y="605105"/>
                </a:cubicBezTo>
                <a:lnTo>
                  <a:pt x="574015" y="605105"/>
                </a:lnTo>
                <a:lnTo>
                  <a:pt x="580187" y="605791"/>
                </a:lnTo>
                <a:cubicBezTo>
                  <a:pt x="580187" y="605791"/>
                  <a:pt x="580073" y="605562"/>
                  <a:pt x="579844" y="605105"/>
                </a:cubicBezTo>
                <a:cubicBezTo>
                  <a:pt x="579615" y="604648"/>
                  <a:pt x="578129" y="604419"/>
                  <a:pt x="575386" y="604419"/>
                </a:cubicBezTo>
                <a:cubicBezTo>
                  <a:pt x="573557" y="603505"/>
                  <a:pt x="570929" y="602476"/>
                  <a:pt x="567499" y="601333"/>
                </a:cubicBezTo>
                <a:cubicBezTo>
                  <a:pt x="564071" y="600190"/>
                  <a:pt x="560756" y="599390"/>
                  <a:pt x="557555" y="598933"/>
                </a:cubicBezTo>
                <a:lnTo>
                  <a:pt x="552526" y="597561"/>
                </a:lnTo>
                <a:lnTo>
                  <a:pt x="558927" y="597561"/>
                </a:lnTo>
                <a:lnTo>
                  <a:pt x="580187" y="598933"/>
                </a:lnTo>
                <a:cubicBezTo>
                  <a:pt x="585216" y="599847"/>
                  <a:pt x="588188" y="599847"/>
                  <a:pt x="589102" y="598933"/>
                </a:cubicBezTo>
                <a:lnTo>
                  <a:pt x="605561" y="603734"/>
                </a:lnTo>
                <a:lnTo>
                  <a:pt x="607619" y="604419"/>
                </a:lnTo>
                <a:cubicBezTo>
                  <a:pt x="606247" y="603962"/>
                  <a:pt x="605561" y="603962"/>
                  <a:pt x="605561" y="604419"/>
                </a:cubicBezTo>
                <a:cubicBezTo>
                  <a:pt x="605561" y="604877"/>
                  <a:pt x="605561" y="605105"/>
                  <a:pt x="605561" y="605105"/>
                </a:cubicBezTo>
                <a:lnTo>
                  <a:pt x="615163" y="608534"/>
                </a:lnTo>
                <a:lnTo>
                  <a:pt x="620649" y="614021"/>
                </a:lnTo>
                <a:lnTo>
                  <a:pt x="622021" y="617450"/>
                </a:lnTo>
                <a:lnTo>
                  <a:pt x="622021" y="618135"/>
                </a:lnTo>
                <a:cubicBezTo>
                  <a:pt x="622021" y="618593"/>
                  <a:pt x="622592" y="619278"/>
                  <a:pt x="623735" y="620193"/>
                </a:cubicBezTo>
                <a:cubicBezTo>
                  <a:pt x="624878" y="621107"/>
                  <a:pt x="625221" y="621793"/>
                  <a:pt x="624764" y="622250"/>
                </a:cubicBezTo>
                <a:lnTo>
                  <a:pt x="627507" y="627051"/>
                </a:lnTo>
                <a:cubicBezTo>
                  <a:pt x="623393" y="630251"/>
                  <a:pt x="620878" y="630480"/>
                  <a:pt x="619963" y="627737"/>
                </a:cubicBezTo>
                <a:cubicBezTo>
                  <a:pt x="616763" y="627279"/>
                  <a:pt x="614934" y="626365"/>
                  <a:pt x="614477" y="624993"/>
                </a:cubicBezTo>
                <a:lnTo>
                  <a:pt x="612419" y="624993"/>
                </a:lnTo>
                <a:cubicBezTo>
                  <a:pt x="612877" y="625451"/>
                  <a:pt x="613105" y="626022"/>
                  <a:pt x="613105" y="626708"/>
                </a:cubicBezTo>
                <a:cubicBezTo>
                  <a:pt x="613105" y="627394"/>
                  <a:pt x="613563" y="628422"/>
                  <a:pt x="614477" y="629794"/>
                </a:cubicBezTo>
                <a:cubicBezTo>
                  <a:pt x="614020" y="629794"/>
                  <a:pt x="613563" y="630251"/>
                  <a:pt x="613105" y="631166"/>
                </a:cubicBezTo>
                <a:cubicBezTo>
                  <a:pt x="612648" y="632080"/>
                  <a:pt x="611734" y="632537"/>
                  <a:pt x="610362" y="632537"/>
                </a:cubicBezTo>
                <a:cubicBezTo>
                  <a:pt x="613563" y="634366"/>
                  <a:pt x="615163" y="635966"/>
                  <a:pt x="615163" y="637338"/>
                </a:cubicBezTo>
                <a:cubicBezTo>
                  <a:pt x="615163" y="637338"/>
                  <a:pt x="615277" y="637909"/>
                  <a:pt x="615506" y="639052"/>
                </a:cubicBezTo>
                <a:cubicBezTo>
                  <a:pt x="615734" y="640195"/>
                  <a:pt x="616535" y="641453"/>
                  <a:pt x="617906" y="642824"/>
                </a:cubicBezTo>
                <a:cubicBezTo>
                  <a:pt x="620192" y="642824"/>
                  <a:pt x="622021" y="642824"/>
                  <a:pt x="623393" y="642824"/>
                </a:cubicBezTo>
                <a:cubicBezTo>
                  <a:pt x="624764" y="642824"/>
                  <a:pt x="624764" y="643053"/>
                  <a:pt x="623393" y="643510"/>
                </a:cubicBezTo>
                <a:cubicBezTo>
                  <a:pt x="624764" y="643053"/>
                  <a:pt x="625793" y="643053"/>
                  <a:pt x="626478" y="643510"/>
                </a:cubicBezTo>
                <a:cubicBezTo>
                  <a:pt x="627164" y="643967"/>
                  <a:pt x="628421" y="643967"/>
                  <a:pt x="630251" y="643510"/>
                </a:cubicBezTo>
                <a:cubicBezTo>
                  <a:pt x="630251" y="643053"/>
                  <a:pt x="631165" y="643510"/>
                  <a:pt x="632993" y="644882"/>
                </a:cubicBezTo>
                <a:cubicBezTo>
                  <a:pt x="634822" y="646253"/>
                  <a:pt x="635965" y="647168"/>
                  <a:pt x="636423" y="647625"/>
                </a:cubicBezTo>
                <a:cubicBezTo>
                  <a:pt x="641909" y="648539"/>
                  <a:pt x="644652" y="650368"/>
                  <a:pt x="644652" y="653111"/>
                </a:cubicBezTo>
                <a:cubicBezTo>
                  <a:pt x="634137" y="648996"/>
                  <a:pt x="622478" y="645567"/>
                  <a:pt x="609677" y="642824"/>
                </a:cubicBezTo>
                <a:lnTo>
                  <a:pt x="609677" y="644196"/>
                </a:lnTo>
                <a:cubicBezTo>
                  <a:pt x="611962" y="647853"/>
                  <a:pt x="614934" y="650139"/>
                  <a:pt x="618592" y="651054"/>
                </a:cubicBezTo>
                <a:lnTo>
                  <a:pt x="607619" y="650368"/>
                </a:lnTo>
                <a:cubicBezTo>
                  <a:pt x="607162" y="650368"/>
                  <a:pt x="606933" y="650711"/>
                  <a:pt x="606933" y="651397"/>
                </a:cubicBezTo>
                <a:cubicBezTo>
                  <a:pt x="606933" y="652082"/>
                  <a:pt x="607390" y="652883"/>
                  <a:pt x="608305" y="653797"/>
                </a:cubicBezTo>
                <a:lnTo>
                  <a:pt x="626135" y="655854"/>
                </a:lnTo>
                <a:lnTo>
                  <a:pt x="626135" y="657226"/>
                </a:lnTo>
                <a:lnTo>
                  <a:pt x="612419" y="655854"/>
                </a:lnTo>
                <a:cubicBezTo>
                  <a:pt x="612877" y="655854"/>
                  <a:pt x="612991" y="656197"/>
                  <a:pt x="612763" y="656883"/>
                </a:cubicBezTo>
                <a:cubicBezTo>
                  <a:pt x="612534" y="657569"/>
                  <a:pt x="612877" y="657912"/>
                  <a:pt x="613791" y="657912"/>
                </a:cubicBezTo>
                <a:cubicBezTo>
                  <a:pt x="615163" y="658369"/>
                  <a:pt x="616191" y="659169"/>
                  <a:pt x="616877" y="660312"/>
                </a:cubicBezTo>
                <a:cubicBezTo>
                  <a:pt x="617563" y="661455"/>
                  <a:pt x="617220" y="662027"/>
                  <a:pt x="615849" y="662027"/>
                </a:cubicBezTo>
                <a:cubicBezTo>
                  <a:pt x="614020" y="661112"/>
                  <a:pt x="611848" y="660198"/>
                  <a:pt x="609333" y="659283"/>
                </a:cubicBezTo>
                <a:cubicBezTo>
                  <a:pt x="606819" y="658369"/>
                  <a:pt x="605104" y="657912"/>
                  <a:pt x="604190" y="657912"/>
                </a:cubicBezTo>
                <a:lnTo>
                  <a:pt x="601447" y="657912"/>
                </a:lnTo>
                <a:cubicBezTo>
                  <a:pt x="605104" y="661569"/>
                  <a:pt x="608191" y="664884"/>
                  <a:pt x="610705" y="667856"/>
                </a:cubicBezTo>
                <a:cubicBezTo>
                  <a:pt x="613220" y="670828"/>
                  <a:pt x="613563" y="672771"/>
                  <a:pt x="611734" y="673685"/>
                </a:cubicBezTo>
                <a:cubicBezTo>
                  <a:pt x="610819" y="673228"/>
                  <a:pt x="603504" y="672999"/>
                  <a:pt x="589788" y="672999"/>
                </a:cubicBezTo>
                <a:cubicBezTo>
                  <a:pt x="586588" y="672542"/>
                  <a:pt x="583387" y="672314"/>
                  <a:pt x="580187" y="672314"/>
                </a:cubicBezTo>
                <a:cubicBezTo>
                  <a:pt x="576987" y="672314"/>
                  <a:pt x="574701" y="672085"/>
                  <a:pt x="573329" y="671628"/>
                </a:cubicBezTo>
                <a:lnTo>
                  <a:pt x="574701" y="670256"/>
                </a:lnTo>
                <a:lnTo>
                  <a:pt x="578129" y="668199"/>
                </a:lnTo>
                <a:cubicBezTo>
                  <a:pt x="577215" y="668199"/>
                  <a:pt x="576072" y="668084"/>
                  <a:pt x="574701" y="667856"/>
                </a:cubicBezTo>
                <a:cubicBezTo>
                  <a:pt x="573329" y="667627"/>
                  <a:pt x="572643" y="667056"/>
                  <a:pt x="572643" y="666141"/>
                </a:cubicBezTo>
                <a:lnTo>
                  <a:pt x="574015" y="664770"/>
                </a:lnTo>
                <a:lnTo>
                  <a:pt x="565785" y="664770"/>
                </a:lnTo>
                <a:lnTo>
                  <a:pt x="565099" y="662712"/>
                </a:lnTo>
                <a:lnTo>
                  <a:pt x="560299" y="662712"/>
                </a:lnTo>
                <a:lnTo>
                  <a:pt x="565099" y="659283"/>
                </a:lnTo>
                <a:cubicBezTo>
                  <a:pt x="565557" y="658826"/>
                  <a:pt x="564871" y="658255"/>
                  <a:pt x="563042" y="657569"/>
                </a:cubicBezTo>
                <a:cubicBezTo>
                  <a:pt x="561213" y="656883"/>
                  <a:pt x="559156" y="656312"/>
                  <a:pt x="556870" y="655854"/>
                </a:cubicBezTo>
                <a:lnTo>
                  <a:pt x="560299" y="655854"/>
                </a:lnTo>
                <a:lnTo>
                  <a:pt x="549326" y="653797"/>
                </a:lnTo>
                <a:cubicBezTo>
                  <a:pt x="549783" y="655169"/>
                  <a:pt x="551612" y="655854"/>
                  <a:pt x="554812" y="655854"/>
                </a:cubicBezTo>
                <a:lnTo>
                  <a:pt x="553441" y="657226"/>
                </a:lnTo>
                <a:cubicBezTo>
                  <a:pt x="551612" y="656769"/>
                  <a:pt x="549211" y="656540"/>
                  <a:pt x="546240" y="656540"/>
                </a:cubicBezTo>
                <a:cubicBezTo>
                  <a:pt x="543268" y="656540"/>
                  <a:pt x="541096" y="656312"/>
                  <a:pt x="539725" y="655854"/>
                </a:cubicBezTo>
                <a:cubicBezTo>
                  <a:pt x="543382" y="655854"/>
                  <a:pt x="545897" y="654940"/>
                  <a:pt x="547269" y="653111"/>
                </a:cubicBezTo>
                <a:lnTo>
                  <a:pt x="533553" y="652425"/>
                </a:lnTo>
                <a:cubicBezTo>
                  <a:pt x="532638" y="651968"/>
                  <a:pt x="532638" y="651740"/>
                  <a:pt x="533553" y="651740"/>
                </a:cubicBezTo>
                <a:lnTo>
                  <a:pt x="528752" y="651054"/>
                </a:lnTo>
                <a:lnTo>
                  <a:pt x="532181" y="651740"/>
                </a:lnTo>
                <a:cubicBezTo>
                  <a:pt x="531267" y="652197"/>
                  <a:pt x="530352" y="652425"/>
                  <a:pt x="529438" y="652425"/>
                </a:cubicBezTo>
                <a:cubicBezTo>
                  <a:pt x="527609" y="652425"/>
                  <a:pt x="526009" y="652197"/>
                  <a:pt x="524637" y="651740"/>
                </a:cubicBezTo>
                <a:cubicBezTo>
                  <a:pt x="523265" y="651282"/>
                  <a:pt x="521665" y="650825"/>
                  <a:pt x="519837" y="650368"/>
                </a:cubicBezTo>
                <a:lnTo>
                  <a:pt x="506121" y="647625"/>
                </a:lnTo>
                <a:cubicBezTo>
                  <a:pt x="506578" y="649911"/>
                  <a:pt x="509092" y="651054"/>
                  <a:pt x="513664" y="651054"/>
                </a:cubicBezTo>
                <a:cubicBezTo>
                  <a:pt x="516407" y="651054"/>
                  <a:pt x="518465" y="650825"/>
                  <a:pt x="519837" y="650368"/>
                </a:cubicBezTo>
                <a:lnTo>
                  <a:pt x="525323" y="652425"/>
                </a:lnTo>
                <a:cubicBezTo>
                  <a:pt x="525780" y="652883"/>
                  <a:pt x="527380" y="653340"/>
                  <a:pt x="530123" y="653797"/>
                </a:cubicBezTo>
                <a:cubicBezTo>
                  <a:pt x="532409" y="653797"/>
                  <a:pt x="534353" y="654026"/>
                  <a:pt x="535953" y="654483"/>
                </a:cubicBezTo>
                <a:cubicBezTo>
                  <a:pt x="537553" y="654940"/>
                  <a:pt x="538353" y="655397"/>
                  <a:pt x="538353" y="655854"/>
                </a:cubicBezTo>
                <a:lnTo>
                  <a:pt x="528066" y="655854"/>
                </a:lnTo>
                <a:cubicBezTo>
                  <a:pt x="522580" y="654026"/>
                  <a:pt x="517207" y="652883"/>
                  <a:pt x="511950" y="652425"/>
                </a:cubicBezTo>
                <a:cubicBezTo>
                  <a:pt x="506692" y="651968"/>
                  <a:pt x="503377" y="651740"/>
                  <a:pt x="502006" y="651740"/>
                </a:cubicBezTo>
                <a:lnTo>
                  <a:pt x="489661" y="650368"/>
                </a:lnTo>
                <a:lnTo>
                  <a:pt x="495833" y="648996"/>
                </a:lnTo>
                <a:cubicBezTo>
                  <a:pt x="496748" y="648996"/>
                  <a:pt x="498119" y="649225"/>
                  <a:pt x="499948" y="649682"/>
                </a:cubicBezTo>
                <a:cubicBezTo>
                  <a:pt x="501777" y="650139"/>
                  <a:pt x="502920" y="650597"/>
                  <a:pt x="503377" y="651054"/>
                </a:cubicBezTo>
                <a:cubicBezTo>
                  <a:pt x="503377" y="651054"/>
                  <a:pt x="503149" y="650482"/>
                  <a:pt x="502692" y="649339"/>
                </a:cubicBezTo>
                <a:cubicBezTo>
                  <a:pt x="502234" y="648196"/>
                  <a:pt x="499948" y="647625"/>
                  <a:pt x="495833" y="647625"/>
                </a:cubicBezTo>
                <a:cubicBezTo>
                  <a:pt x="495377" y="648082"/>
                  <a:pt x="494919" y="647396"/>
                  <a:pt x="494462" y="645567"/>
                </a:cubicBezTo>
                <a:lnTo>
                  <a:pt x="495833" y="645567"/>
                </a:lnTo>
                <a:lnTo>
                  <a:pt x="491033" y="642824"/>
                </a:lnTo>
                <a:cubicBezTo>
                  <a:pt x="494233" y="643739"/>
                  <a:pt x="498805" y="644196"/>
                  <a:pt x="504749" y="644196"/>
                </a:cubicBezTo>
                <a:cubicBezTo>
                  <a:pt x="505663" y="644196"/>
                  <a:pt x="507949" y="644424"/>
                  <a:pt x="511607" y="644882"/>
                </a:cubicBezTo>
                <a:cubicBezTo>
                  <a:pt x="515265" y="645339"/>
                  <a:pt x="518465" y="646253"/>
                  <a:pt x="521208" y="647625"/>
                </a:cubicBezTo>
                <a:cubicBezTo>
                  <a:pt x="521665" y="647625"/>
                  <a:pt x="522123" y="647968"/>
                  <a:pt x="522580" y="648654"/>
                </a:cubicBezTo>
                <a:cubicBezTo>
                  <a:pt x="523037" y="649339"/>
                  <a:pt x="523494" y="649797"/>
                  <a:pt x="523951" y="650025"/>
                </a:cubicBezTo>
                <a:cubicBezTo>
                  <a:pt x="524409" y="650254"/>
                  <a:pt x="525094" y="650368"/>
                  <a:pt x="526009" y="650368"/>
                </a:cubicBezTo>
                <a:cubicBezTo>
                  <a:pt x="525551" y="648539"/>
                  <a:pt x="525094" y="647625"/>
                  <a:pt x="524637" y="647625"/>
                </a:cubicBezTo>
                <a:cubicBezTo>
                  <a:pt x="528295" y="648996"/>
                  <a:pt x="531723" y="649682"/>
                  <a:pt x="534924" y="649682"/>
                </a:cubicBezTo>
                <a:cubicBezTo>
                  <a:pt x="538125" y="649682"/>
                  <a:pt x="540867" y="649225"/>
                  <a:pt x="543154" y="648311"/>
                </a:cubicBezTo>
                <a:cubicBezTo>
                  <a:pt x="544068" y="647853"/>
                  <a:pt x="544982" y="647625"/>
                  <a:pt x="545897" y="647625"/>
                </a:cubicBezTo>
                <a:cubicBezTo>
                  <a:pt x="546811" y="647625"/>
                  <a:pt x="548411" y="648311"/>
                  <a:pt x="550697" y="649682"/>
                </a:cubicBezTo>
                <a:lnTo>
                  <a:pt x="563042" y="651054"/>
                </a:lnTo>
                <a:cubicBezTo>
                  <a:pt x="562585" y="649225"/>
                  <a:pt x="560756" y="648196"/>
                  <a:pt x="557555" y="647968"/>
                </a:cubicBezTo>
                <a:cubicBezTo>
                  <a:pt x="554355" y="647739"/>
                  <a:pt x="552069" y="647625"/>
                  <a:pt x="550697" y="647625"/>
                </a:cubicBezTo>
                <a:cubicBezTo>
                  <a:pt x="530123" y="643967"/>
                  <a:pt x="514121" y="641910"/>
                  <a:pt x="502692" y="641453"/>
                </a:cubicBezTo>
                <a:cubicBezTo>
                  <a:pt x="494005" y="639624"/>
                  <a:pt x="481660" y="638024"/>
                  <a:pt x="465659" y="636652"/>
                </a:cubicBezTo>
                <a:lnTo>
                  <a:pt x="421081" y="632537"/>
                </a:lnTo>
                <a:lnTo>
                  <a:pt x="419024" y="631851"/>
                </a:lnTo>
                <a:lnTo>
                  <a:pt x="419024" y="633223"/>
                </a:lnTo>
                <a:cubicBezTo>
                  <a:pt x="419938" y="633223"/>
                  <a:pt x="421767" y="633909"/>
                  <a:pt x="424510" y="635280"/>
                </a:cubicBezTo>
                <a:lnTo>
                  <a:pt x="474573" y="639395"/>
                </a:lnTo>
                <a:lnTo>
                  <a:pt x="462229" y="642138"/>
                </a:lnTo>
                <a:lnTo>
                  <a:pt x="451257" y="642138"/>
                </a:lnTo>
                <a:lnTo>
                  <a:pt x="450571" y="644196"/>
                </a:lnTo>
                <a:lnTo>
                  <a:pt x="471831" y="644196"/>
                </a:lnTo>
                <a:cubicBezTo>
                  <a:pt x="473202" y="645567"/>
                  <a:pt x="475145" y="646482"/>
                  <a:pt x="477660" y="646939"/>
                </a:cubicBezTo>
                <a:cubicBezTo>
                  <a:pt x="480175" y="647396"/>
                  <a:pt x="480974" y="647625"/>
                  <a:pt x="480060" y="647625"/>
                </a:cubicBezTo>
                <a:lnTo>
                  <a:pt x="479374" y="647625"/>
                </a:lnTo>
                <a:cubicBezTo>
                  <a:pt x="478003" y="647625"/>
                  <a:pt x="475259" y="647625"/>
                  <a:pt x="471145" y="647625"/>
                </a:cubicBezTo>
                <a:cubicBezTo>
                  <a:pt x="467030" y="647625"/>
                  <a:pt x="463144" y="647625"/>
                  <a:pt x="459486" y="647625"/>
                </a:cubicBezTo>
                <a:cubicBezTo>
                  <a:pt x="457657" y="645796"/>
                  <a:pt x="455829" y="644996"/>
                  <a:pt x="454000" y="645225"/>
                </a:cubicBezTo>
                <a:cubicBezTo>
                  <a:pt x="452171" y="645453"/>
                  <a:pt x="451257" y="645567"/>
                  <a:pt x="451257" y="645567"/>
                </a:cubicBezTo>
                <a:lnTo>
                  <a:pt x="430682" y="642824"/>
                </a:lnTo>
                <a:lnTo>
                  <a:pt x="427253" y="642824"/>
                </a:lnTo>
                <a:cubicBezTo>
                  <a:pt x="433197" y="646025"/>
                  <a:pt x="441427" y="648539"/>
                  <a:pt x="451943" y="650368"/>
                </a:cubicBezTo>
                <a:cubicBezTo>
                  <a:pt x="455143" y="650368"/>
                  <a:pt x="460400" y="651282"/>
                  <a:pt x="467715" y="653111"/>
                </a:cubicBezTo>
                <a:lnTo>
                  <a:pt x="470459" y="651054"/>
                </a:lnTo>
                <a:lnTo>
                  <a:pt x="473202" y="651054"/>
                </a:lnTo>
                <a:cubicBezTo>
                  <a:pt x="474116" y="651054"/>
                  <a:pt x="475717" y="651282"/>
                  <a:pt x="478003" y="651740"/>
                </a:cubicBezTo>
                <a:cubicBezTo>
                  <a:pt x="480289" y="652197"/>
                  <a:pt x="481660" y="652425"/>
                  <a:pt x="482117" y="652425"/>
                </a:cubicBezTo>
                <a:cubicBezTo>
                  <a:pt x="484861" y="653340"/>
                  <a:pt x="491490" y="653797"/>
                  <a:pt x="502006" y="653797"/>
                </a:cubicBezTo>
                <a:cubicBezTo>
                  <a:pt x="504749" y="655169"/>
                  <a:pt x="510692" y="655854"/>
                  <a:pt x="519837" y="655854"/>
                </a:cubicBezTo>
                <a:lnTo>
                  <a:pt x="525167" y="658520"/>
                </a:lnTo>
                <a:lnTo>
                  <a:pt x="515036" y="657912"/>
                </a:lnTo>
                <a:lnTo>
                  <a:pt x="502692" y="657226"/>
                </a:lnTo>
                <a:cubicBezTo>
                  <a:pt x="498577" y="656769"/>
                  <a:pt x="494690" y="656083"/>
                  <a:pt x="491033" y="655169"/>
                </a:cubicBezTo>
                <a:cubicBezTo>
                  <a:pt x="487375" y="654254"/>
                  <a:pt x="484403" y="653797"/>
                  <a:pt x="482117" y="653797"/>
                </a:cubicBezTo>
                <a:lnTo>
                  <a:pt x="479374" y="655854"/>
                </a:lnTo>
                <a:lnTo>
                  <a:pt x="474573" y="653797"/>
                </a:lnTo>
                <a:lnTo>
                  <a:pt x="469773" y="653797"/>
                </a:lnTo>
                <a:cubicBezTo>
                  <a:pt x="463372" y="653797"/>
                  <a:pt x="457429" y="653340"/>
                  <a:pt x="451943" y="652425"/>
                </a:cubicBezTo>
                <a:cubicBezTo>
                  <a:pt x="451028" y="651511"/>
                  <a:pt x="445999" y="651054"/>
                  <a:pt x="436855" y="651054"/>
                </a:cubicBezTo>
                <a:cubicBezTo>
                  <a:pt x="435483" y="649682"/>
                  <a:pt x="433883" y="648996"/>
                  <a:pt x="432054" y="648996"/>
                </a:cubicBezTo>
                <a:cubicBezTo>
                  <a:pt x="430225" y="648996"/>
                  <a:pt x="428854" y="648768"/>
                  <a:pt x="427939" y="648311"/>
                </a:cubicBezTo>
                <a:lnTo>
                  <a:pt x="416281" y="644882"/>
                </a:lnTo>
                <a:lnTo>
                  <a:pt x="416281" y="648311"/>
                </a:lnTo>
                <a:cubicBezTo>
                  <a:pt x="417195" y="648311"/>
                  <a:pt x="417881" y="648539"/>
                  <a:pt x="418338" y="648996"/>
                </a:cubicBezTo>
                <a:cubicBezTo>
                  <a:pt x="418795" y="649454"/>
                  <a:pt x="419024" y="649911"/>
                  <a:pt x="419024" y="650368"/>
                </a:cubicBezTo>
                <a:lnTo>
                  <a:pt x="415595" y="649682"/>
                </a:lnTo>
                <a:lnTo>
                  <a:pt x="427253" y="652425"/>
                </a:lnTo>
                <a:cubicBezTo>
                  <a:pt x="427253" y="652883"/>
                  <a:pt x="427596" y="653797"/>
                  <a:pt x="428282" y="655169"/>
                </a:cubicBezTo>
                <a:cubicBezTo>
                  <a:pt x="428968" y="656540"/>
                  <a:pt x="429539" y="657683"/>
                  <a:pt x="429997" y="658598"/>
                </a:cubicBezTo>
                <a:cubicBezTo>
                  <a:pt x="429997" y="658598"/>
                  <a:pt x="429883" y="659055"/>
                  <a:pt x="429654" y="659969"/>
                </a:cubicBezTo>
                <a:cubicBezTo>
                  <a:pt x="429425" y="660884"/>
                  <a:pt x="429768" y="662484"/>
                  <a:pt x="430682" y="664770"/>
                </a:cubicBezTo>
                <a:cubicBezTo>
                  <a:pt x="431139" y="665227"/>
                  <a:pt x="431482" y="665227"/>
                  <a:pt x="431711" y="664770"/>
                </a:cubicBezTo>
                <a:cubicBezTo>
                  <a:pt x="431939" y="664313"/>
                  <a:pt x="432283" y="664084"/>
                  <a:pt x="432740" y="664084"/>
                </a:cubicBezTo>
                <a:cubicBezTo>
                  <a:pt x="433654" y="664084"/>
                  <a:pt x="435254" y="664541"/>
                  <a:pt x="437540" y="665456"/>
                </a:cubicBezTo>
                <a:cubicBezTo>
                  <a:pt x="439827" y="666370"/>
                  <a:pt x="441655" y="667284"/>
                  <a:pt x="443027" y="668199"/>
                </a:cubicBezTo>
                <a:cubicBezTo>
                  <a:pt x="443027" y="668199"/>
                  <a:pt x="442913" y="668313"/>
                  <a:pt x="442684" y="668542"/>
                </a:cubicBezTo>
                <a:cubicBezTo>
                  <a:pt x="442455" y="668770"/>
                  <a:pt x="442341" y="668885"/>
                  <a:pt x="442341" y="668885"/>
                </a:cubicBezTo>
                <a:cubicBezTo>
                  <a:pt x="441884" y="668885"/>
                  <a:pt x="441084" y="668656"/>
                  <a:pt x="439941" y="668199"/>
                </a:cubicBezTo>
                <a:cubicBezTo>
                  <a:pt x="438798" y="667742"/>
                  <a:pt x="436855" y="667513"/>
                  <a:pt x="434111" y="667513"/>
                </a:cubicBezTo>
                <a:lnTo>
                  <a:pt x="419709" y="667513"/>
                </a:lnTo>
                <a:cubicBezTo>
                  <a:pt x="417881" y="666599"/>
                  <a:pt x="415823" y="666027"/>
                  <a:pt x="413537" y="665799"/>
                </a:cubicBezTo>
                <a:cubicBezTo>
                  <a:pt x="411251" y="665570"/>
                  <a:pt x="409651" y="665913"/>
                  <a:pt x="408737" y="666827"/>
                </a:cubicBezTo>
                <a:lnTo>
                  <a:pt x="413537" y="668885"/>
                </a:lnTo>
                <a:cubicBezTo>
                  <a:pt x="413537" y="669342"/>
                  <a:pt x="413652" y="669456"/>
                  <a:pt x="413880" y="669228"/>
                </a:cubicBezTo>
                <a:cubicBezTo>
                  <a:pt x="414109" y="668999"/>
                  <a:pt x="414223" y="668656"/>
                  <a:pt x="414223" y="668199"/>
                </a:cubicBezTo>
                <a:cubicBezTo>
                  <a:pt x="414681" y="669570"/>
                  <a:pt x="415595" y="670713"/>
                  <a:pt x="416966" y="671628"/>
                </a:cubicBezTo>
                <a:cubicBezTo>
                  <a:pt x="418338" y="672542"/>
                  <a:pt x="419481" y="672999"/>
                  <a:pt x="420395" y="672999"/>
                </a:cubicBezTo>
                <a:lnTo>
                  <a:pt x="432740" y="673685"/>
                </a:lnTo>
                <a:lnTo>
                  <a:pt x="440284" y="676428"/>
                </a:lnTo>
                <a:cubicBezTo>
                  <a:pt x="440741" y="676428"/>
                  <a:pt x="441198" y="676314"/>
                  <a:pt x="441655" y="676086"/>
                </a:cubicBezTo>
                <a:cubicBezTo>
                  <a:pt x="442113" y="675857"/>
                  <a:pt x="442113" y="676428"/>
                  <a:pt x="441655" y="677800"/>
                </a:cubicBezTo>
                <a:cubicBezTo>
                  <a:pt x="441198" y="677343"/>
                  <a:pt x="440169" y="677000"/>
                  <a:pt x="438569" y="676771"/>
                </a:cubicBezTo>
                <a:cubicBezTo>
                  <a:pt x="436969" y="676543"/>
                  <a:pt x="435712" y="676657"/>
                  <a:pt x="434797" y="677114"/>
                </a:cubicBezTo>
                <a:lnTo>
                  <a:pt x="419709" y="675057"/>
                </a:lnTo>
                <a:cubicBezTo>
                  <a:pt x="416509" y="674600"/>
                  <a:pt x="412166" y="673685"/>
                  <a:pt x="406679" y="672314"/>
                </a:cubicBezTo>
                <a:cubicBezTo>
                  <a:pt x="399364" y="669570"/>
                  <a:pt x="393878" y="668199"/>
                  <a:pt x="390220" y="668199"/>
                </a:cubicBezTo>
                <a:lnTo>
                  <a:pt x="388849" y="667513"/>
                </a:lnTo>
                <a:cubicBezTo>
                  <a:pt x="387020" y="667513"/>
                  <a:pt x="385191" y="667399"/>
                  <a:pt x="383362" y="667170"/>
                </a:cubicBezTo>
                <a:cubicBezTo>
                  <a:pt x="381533" y="666942"/>
                  <a:pt x="380162" y="666599"/>
                  <a:pt x="379247" y="666141"/>
                </a:cubicBezTo>
                <a:cubicBezTo>
                  <a:pt x="376961" y="666141"/>
                  <a:pt x="375590" y="665913"/>
                  <a:pt x="375133" y="665456"/>
                </a:cubicBezTo>
                <a:lnTo>
                  <a:pt x="375133" y="666827"/>
                </a:lnTo>
                <a:cubicBezTo>
                  <a:pt x="371932" y="664998"/>
                  <a:pt x="369875" y="664084"/>
                  <a:pt x="368961" y="664084"/>
                </a:cubicBezTo>
                <a:cubicBezTo>
                  <a:pt x="368503" y="664541"/>
                  <a:pt x="367817" y="664541"/>
                  <a:pt x="366903" y="664084"/>
                </a:cubicBezTo>
                <a:cubicBezTo>
                  <a:pt x="365989" y="663627"/>
                  <a:pt x="365531" y="663627"/>
                  <a:pt x="365531" y="664084"/>
                </a:cubicBezTo>
                <a:lnTo>
                  <a:pt x="364846" y="666141"/>
                </a:lnTo>
                <a:lnTo>
                  <a:pt x="364846" y="664770"/>
                </a:lnTo>
                <a:cubicBezTo>
                  <a:pt x="364389" y="664313"/>
                  <a:pt x="363588" y="663970"/>
                  <a:pt x="362445" y="663741"/>
                </a:cubicBezTo>
                <a:cubicBezTo>
                  <a:pt x="361302" y="663513"/>
                  <a:pt x="360045" y="663627"/>
                  <a:pt x="358673" y="664084"/>
                </a:cubicBezTo>
                <a:lnTo>
                  <a:pt x="355245" y="663398"/>
                </a:lnTo>
                <a:cubicBezTo>
                  <a:pt x="354787" y="663398"/>
                  <a:pt x="354444" y="663170"/>
                  <a:pt x="354216" y="662712"/>
                </a:cubicBezTo>
                <a:cubicBezTo>
                  <a:pt x="353987" y="662255"/>
                  <a:pt x="353415" y="662027"/>
                  <a:pt x="352501" y="662027"/>
                </a:cubicBezTo>
                <a:cubicBezTo>
                  <a:pt x="352044" y="662484"/>
                  <a:pt x="351701" y="662598"/>
                  <a:pt x="351473" y="662370"/>
                </a:cubicBezTo>
                <a:cubicBezTo>
                  <a:pt x="351244" y="662141"/>
                  <a:pt x="351130" y="662255"/>
                  <a:pt x="351130" y="662712"/>
                </a:cubicBezTo>
                <a:cubicBezTo>
                  <a:pt x="350215" y="662255"/>
                  <a:pt x="349529" y="662712"/>
                  <a:pt x="349072" y="664084"/>
                </a:cubicBezTo>
                <a:lnTo>
                  <a:pt x="349072" y="662712"/>
                </a:lnTo>
                <a:cubicBezTo>
                  <a:pt x="349529" y="662255"/>
                  <a:pt x="349758" y="661112"/>
                  <a:pt x="349758" y="659283"/>
                </a:cubicBezTo>
                <a:cubicBezTo>
                  <a:pt x="349301" y="658826"/>
                  <a:pt x="348615" y="658026"/>
                  <a:pt x="347701" y="656883"/>
                </a:cubicBezTo>
                <a:cubicBezTo>
                  <a:pt x="346786" y="655740"/>
                  <a:pt x="345186" y="654711"/>
                  <a:pt x="342900" y="653797"/>
                </a:cubicBezTo>
                <a:cubicBezTo>
                  <a:pt x="342443" y="652883"/>
                  <a:pt x="341643" y="652311"/>
                  <a:pt x="340500" y="652082"/>
                </a:cubicBezTo>
                <a:cubicBezTo>
                  <a:pt x="339357" y="651854"/>
                  <a:pt x="338328" y="651740"/>
                  <a:pt x="337414" y="651740"/>
                </a:cubicBezTo>
                <a:cubicBezTo>
                  <a:pt x="336042" y="650825"/>
                  <a:pt x="334556" y="649797"/>
                  <a:pt x="332956" y="648654"/>
                </a:cubicBezTo>
                <a:cubicBezTo>
                  <a:pt x="331356" y="647511"/>
                  <a:pt x="330327" y="646253"/>
                  <a:pt x="329870" y="644882"/>
                </a:cubicBezTo>
                <a:cubicBezTo>
                  <a:pt x="329870" y="644424"/>
                  <a:pt x="329755" y="643967"/>
                  <a:pt x="329527" y="643510"/>
                </a:cubicBezTo>
                <a:cubicBezTo>
                  <a:pt x="329299" y="643053"/>
                  <a:pt x="329413" y="642824"/>
                  <a:pt x="329870" y="642824"/>
                </a:cubicBezTo>
                <a:cubicBezTo>
                  <a:pt x="328955" y="641910"/>
                  <a:pt x="328498" y="639852"/>
                  <a:pt x="328498" y="636652"/>
                </a:cubicBezTo>
                <a:cubicBezTo>
                  <a:pt x="327127" y="635738"/>
                  <a:pt x="325755" y="634252"/>
                  <a:pt x="324383" y="632194"/>
                </a:cubicBezTo>
                <a:cubicBezTo>
                  <a:pt x="323012" y="630137"/>
                  <a:pt x="321869" y="628651"/>
                  <a:pt x="320955" y="627737"/>
                </a:cubicBezTo>
                <a:lnTo>
                  <a:pt x="312725" y="619507"/>
                </a:lnTo>
                <a:cubicBezTo>
                  <a:pt x="309982" y="615849"/>
                  <a:pt x="307467" y="613106"/>
                  <a:pt x="305181" y="611277"/>
                </a:cubicBezTo>
                <a:cubicBezTo>
                  <a:pt x="304267" y="609449"/>
                  <a:pt x="302323" y="607620"/>
                  <a:pt x="299352" y="605791"/>
                </a:cubicBezTo>
                <a:cubicBezTo>
                  <a:pt x="296380" y="603962"/>
                  <a:pt x="294437" y="602819"/>
                  <a:pt x="293523" y="602362"/>
                </a:cubicBezTo>
                <a:cubicBezTo>
                  <a:pt x="292608" y="601448"/>
                  <a:pt x="291465" y="600419"/>
                  <a:pt x="290093" y="599276"/>
                </a:cubicBezTo>
                <a:cubicBezTo>
                  <a:pt x="288722" y="598133"/>
                  <a:pt x="287350" y="597333"/>
                  <a:pt x="285979" y="596876"/>
                </a:cubicBezTo>
                <a:lnTo>
                  <a:pt x="285979" y="596190"/>
                </a:lnTo>
                <a:cubicBezTo>
                  <a:pt x="279121" y="591618"/>
                  <a:pt x="274320" y="588417"/>
                  <a:pt x="271577" y="586589"/>
                </a:cubicBezTo>
                <a:cubicBezTo>
                  <a:pt x="268834" y="585674"/>
                  <a:pt x="265862" y="582931"/>
                  <a:pt x="262661" y="578359"/>
                </a:cubicBezTo>
                <a:cubicBezTo>
                  <a:pt x="262661" y="577902"/>
                  <a:pt x="261976" y="577902"/>
                  <a:pt x="260604" y="578359"/>
                </a:cubicBezTo>
                <a:cubicBezTo>
                  <a:pt x="259233" y="579273"/>
                  <a:pt x="257632" y="580188"/>
                  <a:pt x="255803" y="581102"/>
                </a:cubicBezTo>
                <a:cubicBezTo>
                  <a:pt x="253975" y="582017"/>
                  <a:pt x="252831" y="583388"/>
                  <a:pt x="252375" y="585217"/>
                </a:cubicBezTo>
                <a:cubicBezTo>
                  <a:pt x="251917" y="585674"/>
                  <a:pt x="251117" y="585903"/>
                  <a:pt x="249974" y="585903"/>
                </a:cubicBezTo>
                <a:cubicBezTo>
                  <a:pt x="248831" y="585903"/>
                  <a:pt x="248260" y="586131"/>
                  <a:pt x="248260" y="586589"/>
                </a:cubicBezTo>
                <a:cubicBezTo>
                  <a:pt x="248260" y="587046"/>
                  <a:pt x="247917" y="587274"/>
                  <a:pt x="247231" y="587274"/>
                </a:cubicBezTo>
                <a:cubicBezTo>
                  <a:pt x="246545" y="587274"/>
                  <a:pt x="245973" y="587274"/>
                  <a:pt x="245517" y="587274"/>
                </a:cubicBezTo>
                <a:cubicBezTo>
                  <a:pt x="244145" y="589560"/>
                  <a:pt x="243459" y="591161"/>
                  <a:pt x="243459" y="592075"/>
                </a:cubicBezTo>
                <a:cubicBezTo>
                  <a:pt x="243459" y="592532"/>
                  <a:pt x="243573" y="592989"/>
                  <a:pt x="243802" y="593447"/>
                </a:cubicBezTo>
                <a:cubicBezTo>
                  <a:pt x="244031" y="593904"/>
                  <a:pt x="244145" y="594361"/>
                  <a:pt x="244145" y="594818"/>
                </a:cubicBezTo>
                <a:lnTo>
                  <a:pt x="243459" y="594132"/>
                </a:lnTo>
                <a:cubicBezTo>
                  <a:pt x="240716" y="597790"/>
                  <a:pt x="239115" y="600762"/>
                  <a:pt x="238659" y="603048"/>
                </a:cubicBezTo>
                <a:lnTo>
                  <a:pt x="234544" y="611963"/>
                </a:lnTo>
                <a:lnTo>
                  <a:pt x="233172" y="613335"/>
                </a:lnTo>
                <a:lnTo>
                  <a:pt x="228371" y="614021"/>
                </a:lnTo>
                <a:lnTo>
                  <a:pt x="227686" y="616078"/>
                </a:lnTo>
                <a:cubicBezTo>
                  <a:pt x="226314" y="616078"/>
                  <a:pt x="225399" y="616307"/>
                  <a:pt x="224943" y="616764"/>
                </a:cubicBezTo>
                <a:cubicBezTo>
                  <a:pt x="224485" y="618135"/>
                  <a:pt x="224371" y="618707"/>
                  <a:pt x="224599" y="618478"/>
                </a:cubicBezTo>
                <a:cubicBezTo>
                  <a:pt x="224828" y="618250"/>
                  <a:pt x="225399" y="617907"/>
                  <a:pt x="226314" y="617450"/>
                </a:cubicBezTo>
                <a:cubicBezTo>
                  <a:pt x="226771" y="618821"/>
                  <a:pt x="226314" y="619964"/>
                  <a:pt x="224943" y="620879"/>
                </a:cubicBezTo>
                <a:lnTo>
                  <a:pt x="224943" y="621564"/>
                </a:lnTo>
                <a:cubicBezTo>
                  <a:pt x="224943" y="622936"/>
                  <a:pt x="223799" y="624079"/>
                  <a:pt x="221513" y="624993"/>
                </a:cubicBezTo>
                <a:cubicBezTo>
                  <a:pt x="222885" y="625451"/>
                  <a:pt x="223571" y="625908"/>
                  <a:pt x="223571" y="626365"/>
                </a:cubicBezTo>
                <a:cubicBezTo>
                  <a:pt x="223114" y="628194"/>
                  <a:pt x="221971" y="630023"/>
                  <a:pt x="220142" y="631851"/>
                </a:cubicBezTo>
                <a:cubicBezTo>
                  <a:pt x="221513" y="632309"/>
                  <a:pt x="222657" y="632994"/>
                  <a:pt x="223571" y="633909"/>
                </a:cubicBezTo>
                <a:cubicBezTo>
                  <a:pt x="223571" y="634366"/>
                  <a:pt x="223342" y="634480"/>
                  <a:pt x="222885" y="634252"/>
                </a:cubicBezTo>
                <a:cubicBezTo>
                  <a:pt x="222428" y="634023"/>
                  <a:pt x="221971" y="633909"/>
                  <a:pt x="221513" y="633909"/>
                </a:cubicBezTo>
                <a:cubicBezTo>
                  <a:pt x="220599" y="634823"/>
                  <a:pt x="219456" y="635052"/>
                  <a:pt x="218085" y="634595"/>
                </a:cubicBezTo>
                <a:cubicBezTo>
                  <a:pt x="216256" y="634595"/>
                  <a:pt x="214770" y="635052"/>
                  <a:pt x="213627" y="635966"/>
                </a:cubicBezTo>
                <a:cubicBezTo>
                  <a:pt x="212484" y="636881"/>
                  <a:pt x="211683" y="637566"/>
                  <a:pt x="211227" y="638024"/>
                </a:cubicBezTo>
                <a:cubicBezTo>
                  <a:pt x="210769" y="637109"/>
                  <a:pt x="210083" y="636309"/>
                  <a:pt x="209169" y="635623"/>
                </a:cubicBezTo>
                <a:cubicBezTo>
                  <a:pt x="208255" y="634938"/>
                  <a:pt x="207797" y="634366"/>
                  <a:pt x="207797" y="633909"/>
                </a:cubicBezTo>
                <a:cubicBezTo>
                  <a:pt x="207340" y="633909"/>
                  <a:pt x="206655" y="633795"/>
                  <a:pt x="205740" y="633566"/>
                </a:cubicBezTo>
                <a:cubicBezTo>
                  <a:pt x="204826" y="633337"/>
                  <a:pt x="204140" y="633680"/>
                  <a:pt x="203683" y="634595"/>
                </a:cubicBezTo>
                <a:cubicBezTo>
                  <a:pt x="202311" y="633680"/>
                  <a:pt x="200711" y="633223"/>
                  <a:pt x="198882" y="633223"/>
                </a:cubicBezTo>
                <a:cubicBezTo>
                  <a:pt x="198425" y="633223"/>
                  <a:pt x="197853" y="633337"/>
                  <a:pt x="197167" y="633566"/>
                </a:cubicBezTo>
                <a:cubicBezTo>
                  <a:pt x="196482" y="633795"/>
                  <a:pt x="194996" y="633909"/>
                  <a:pt x="192710" y="633909"/>
                </a:cubicBezTo>
                <a:cubicBezTo>
                  <a:pt x="192253" y="632537"/>
                  <a:pt x="190881" y="631966"/>
                  <a:pt x="188595" y="632194"/>
                </a:cubicBezTo>
                <a:cubicBezTo>
                  <a:pt x="186309" y="632423"/>
                  <a:pt x="184709" y="632537"/>
                  <a:pt x="183795" y="632537"/>
                </a:cubicBezTo>
                <a:cubicBezTo>
                  <a:pt x="183337" y="632080"/>
                  <a:pt x="182537" y="631966"/>
                  <a:pt x="181394" y="632194"/>
                </a:cubicBezTo>
                <a:cubicBezTo>
                  <a:pt x="180251" y="632423"/>
                  <a:pt x="179223" y="632537"/>
                  <a:pt x="178308" y="632537"/>
                </a:cubicBezTo>
                <a:cubicBezTo>
                  <a:pt x="179223" y="631623"/>
                  <a:pt x="180594" y="631166"/>
                  <a:pt x="182423" y="631166"/>
                </a:cubicBezTo>
                <a:cubicBezTo>
                  <a:pt x="181965" y="631166"/>
                  <a:pt x="181623" y="630823"/>
                  <a:pt x="181394" y="630137"/>
                </a:cubicBezTo>
                <a:cubicBezTo>
                  <a:pt x="181165" y="629451"/>
                  <a:pt x="181280" y="628651"/>
                  <a:pt x="181737" y="627737"/>
                </a:cubicBezTo>
                <a:lnTo>
                  <a:pt x="181051" y="627737"/>
                </a:lnTo>
                <a:lnTo>
                  <a:pt x="180365" y="629794"/>
                </a:lnTo>
                <a:lnTo>
                  <a:pt x="172822" y="629794"/>
                </a:lnTo>
                <a:cubicBezTo>
                  <a:pt x="174193" y="631623"/>
                  <a:pt x="173507" y="632537"/>
                  <a:pt x="170764" y="632537"/>
                </a:cubicBezTo>
                <a:cubicBezTo>
                  <a:pt x="167107" y="632537"/>
                  <a:pt x="163677" y="633680"/>
                  <a:pt x="160477" y="635966"/>
                </a:cubicBezTo>
                <a:lnTo>
                  <a:pt x="159106" y="635966"/>
                </a:lnTo>
                <a:lnTo>
                  <a:pt x="157734" y="634595"/>
                </a:lnTo>
                <a:lnTo>
                  <a:pt x="156363" y="634595"/>
                </a:lnTo>
                <a:cubicBezTo>
                  <a:pt x="155448" y="634595"/>
                  <a:pt x="154305" y="635052"/>
                  <a:pt x="152933" y="635966"/>
                </a:cubicBezTo>
                <a:cubicBezTo>
                  <a:pt x="151562" y="636881"/>
                  <a:pt x="150419" y="637338"/>
                  <a:pt x="149505" y="637338"/>
                </a:cubicBezTo>
                <a:lnTo>
                  <a:pt x="146761" y="637338"/>
                </a:lnTo>
                <a:lnTo>
                  <a:pt x="151562" y="633909"/>
                </a:lnTo>
                <a:cubicBezTo>
                  <a:pt x="150190" y="633452"/>
                  <a:pt x="149047" y="632537"/>
                  <a:pt x="148133" y="631166"/>
                </a:cubicBezTo>
                <a:cubicBezTo>
                  <a:pt x="143104" y="635280"/>
                  <a:pt x="138989" y="637795"/>
                  <a:pt x="135789" y="638709"/>
                </a:cubicBezTo>
                <a:lnTo>
                  <a:pt x="129616" y="640081"/>
                </a:lnTo>
                <a:cubicBezTo>
                  <a:pt x="128702" y="640081"/>
                  <a:pt x="126645" y="640995"/>
                  <a:pt x="123444" y="642824"/>
                </a:cubicBezTo>
                <a:lnTo>
                  <a:pt x="122758" y="640081"/>
                </a:lnTo>
                <a:cubicBezTo>
                  <a:pt x="125044" y="638709"/>
                  <a:pt x="128016" y="638024"/>
                  <a:pt x="131674" y="638024"/>
                </a:cubicBezTo>
                <a:cubicBezTo>
                  <a:pt x="132131" y="637566"/>
                  <a:pt x="133274" y="636995"/>
                  <a:pt x="135103" y="636309"/>
                </a:cubicBezTo>
                <a:cubicBezTo>
                  <a:pt x="136931" y="635623"/>
                  <a:pt x="137846" y="634366"/>
                  <a:pt x="137846" y="632537"/>
                </a:cubicBezTo>
                <a:lnTo>
                  <a:pt x="131674" y="635966"/>
                </a:lnTo>
                <a:cubicBezTo>
                  <a:pt x="131674" y="635966"/>
                  <a:pt x="131559" y="635852"/>
                  <a:pt x="131331" y="635623"/>
                </a:cubicBezTo>
                <a:cubicBezTo>
                  <a:pt x="131102" y="635395"/>
                  <a:pt x="130988" y="635280"/>
                  <a:pt x="130988" y="635280"/>
                </a:cubicBezTo>
                <a:cubicBezTo>
                  <a:pt x="131902" y="633452"/>
                  <a:pt x="132359" y="632537"/>
                  <a:pt x="132359" y="632537"/>
                </a:cubicBezTo>
                <a:cubicBezTo>
                  <a:pt x="131445" y="632080"/>
                  <a:pt x="130645" y="632080"/>
                  <a:pt x="129959" y="632537"/>
                </a:cubicBezTo>
                <a:cubicBezTo>
                  <a:pt x="129273" y="632994"/>
                  <a:pt x="128702" y="633452"/>
                  <a:pt x="128245" y="633909"/>
                </a:cubicBezTo>
                <a:cubicBezTo>
                  <a:pt x="127787" y="633909"/>
                  <a:pt x="127445" y="634480"/>
                  <a:pt x="127216" y="635623"/>
                </a:cubicBezTo>
                <a:cubicBezTo>
                  <a:pt x="126987" y="636766"/>
                  <a:pt x="126416" y="637338"/>
                  <a:pt x="125501" y="637338"/>
                </a:cubicBezTo>
                <a:lnTo>
                  <a:pt x="125501" y="634595"/>
                </a:lnTo>
                <a:cubicBezTo>
                  <a:pt x="125044" y="634595"/>
                  <a:pt x="124473" y="634480"/>
                  <a:pt x="123787" y="634252"/>
                </a:cubicBezTo>
                <a:cubicBezTo>
                  <a:pt x="123101" y="634023"/>
                  <a:pt x="122758" y="634137"/>
                  <a:pt x="122758" y="634595"/>
                </a:cubicBezTo>
                <a:cubicBezTo>
                  <a:pt x="120015" y="634595"/>
                  <a:pt x="117958" y="635509"/>
                  <a:pt x="116586" y="637338"/>
                </a:cubicBezTo>
                <a:cubicBezTo>
                  <a:pt x="115672" y="637338"/>
                  <a:pt x="114300" y="637338"/>
                  <a:pt x="112471" y="637338"/>
                </a:cubicBezTo>
                <a:cubicBezTo>
                  <a:pt x="112471" y="637795"/>
                  <a:pt x="112014" y="638024"/>
                  <a:pt x="111100" y="638024"/>
                </a:cubicBezTo>
                <a:lnTo>
                  <a:pt x="106985" y="638024"/>
                </a:lnTo>
                <a:lnTo>
                  <a:pt x="106985" y="640767"/>
                </a:lnTo>
                <a:cubicBezTo>
                  <a:pt x="106985" y="644882"/>
                  <a:pt x="105613" y="646482"/>
                  <a:pt x="102870" y="645567"/>
                </a:cubicBezTo>
                <a:lnTo>
                  <a:pt x="104242" y="642138"/>
                </a:lnTo>
                <a:lnTo>
                  <a:pt x="103556" y="640767"/>
                </a:lnTo>
                <a:lnTo>
                  <a:pt x="101499" y="640767"/>
                </a:lnTo>
                <a:cubicBezTo>
                  <a:pt x="98755" y="640767"/>
                  <a:pt x="95783" y="640081"/>
                  <a:pt x="92583" y="638709"/>
                </a:cubicBezTo>
                <a:lnTo>
                  <a:pt x="92583" y="642824"/>
                </a:lnTo>
                <a:cubicBezTo>
                  <a:pt x="91211" y="642824"/>
                  <a:pt x="90183" y="642596"/>
                  <a:pt x="89497" y="642138"/>
                </a:cubicBezTo>
                <a:cubicBezTo>
                  <a:pt x="88811" y="641681"/>
                  <a:pt x="88697" y="640995"/>
                  <a:pt x="89154" y="640081"/>
                </a:cubicBezTo>
                <a:cubicBezTo>
                  <a:pt x="87783" y="640081"/>
                  <a:pt x="86754" y="639624"/>
                  <a:pt x="86068" y="638709"/>
                </a:cubicBezTo>
                <a:cubicBezTo>
                  <a:pt x="85382" y="637795"/>
                  <a:pt x="84811" y="637338"/>
                  <a:pt x="84353" y="637338"/>
                </a:cubicBezTo>
                <a:lnTo>
                  <a:pt x="79553" y="636652"/>
                </a:lnTo>
                <a:lnTo>
                  <a:pt x="79553" y="635280"/>
                </a:lnTo>
                <a:cubicBezTo>
                  <a:pt x="80010" y="633909"/>
                  <a:pt x="79781" y="633109"/>
                  <a:pt x="78867" y="632880"/>
                </a:cubicBezTo>
                <a:cubicBezTo>
                  <a:pt x="77953" y="632652"/>
                  <a:pt x="77267" y="632537"/>
                  <a:pt x="76810" y="632537"/>
                </a:cubicBezTo>
                <a:cubicBezTo>
                  <a:pt x="77267" y="631623"/>
                  <a:pt x="77495" y="631394"/>
                  <a:pt x="77495" y="631851"/>
                </a:cubicBezTo>
                <a:cubicBezTo>
                  <a:pt x="80696" y="633680"/>
                  <a:pt x="82982" y="634595"/>
                  <a:pt x="84353" y="634595"/>
                </a:cubicBezTo>
                <a:lnTo>
                  <a:pt x="92583" y="637338"/>
                </a:lnTo>
                <a:cubicBezTo>
                  <a:pt x="89383" y="634595"/>
                  <a:pt x="85268" y="630708"/>
                  <a:pt x="80239" y="625679"/>
                </a:cubicBezTo>
                <a:lnTo>
                  <a:pt x="81610" y="626365"/>
                </a:lnTo>
                <a:cubicBezTo>
                  <a:pt x="82982" y="627279"/>
                  <a:pt x="84125" y="627737"/>
                  <a:pt x="85039" y="627737"/>
                </a:cubicBezTo>
                <a:cubicBezTo>
                  <a:pt x="85497" y="627737"/>
                  <a:pt x="86182" y="627965"/>
                  <a:pt x="87097" y="628422"/>
                </a:cubicBezTo>
                <a:cubicBezTo>
                  <a:pt x="89383" y="630251"/>
                  <a:pt x="91897" y="631166"/>
                  <a:pt x="94641" y="631166"/>
                </a:cubicBezTo>
                <a:cubicBezTo>
                  <a:pt x="94641" y="630708"/>
                  <a:pt x="94183" y="630480"/>
                  <a:pt x="93269" y="630480"/>
                </a:cubicBezTo>
                <a:cubicBezTo>
                  <a:pt x="92355" y="630480"/>
                  <a:pt x="91669" y="630251"/>
                  <a:pt x="91211" y="629794"/>
                </a:cubicBezTo>
                <a:cubicBezTo>
                  <a:pt x="91211" y="627965"/>
                  <a:pt x="90754" y="626594"/>
                  <a:pt x="89840" y="625679"/>
                </a:cubicBezTo>
                <a:lnTo>
                  <a:pt x="87097" y="623622"/>
                </a:lnTo>
                <a:lnTo>
                  <a:pt x="85039" y="620879"/>
                </a:lnTo>
                <a:lnTo>
                  <a:pt x="85039" y="620193"/>
                </a:lnTo>
                <a:cubicBezTo>
                  <a:pt x="84125" y="620650"/>
                  <a:pt x="83211" y="620421"/>
                  <a:pt x="82296" y="619507"/>
                </a:cubicBezTo>
                <a:lnTo>
                  <a:pt x="84353" y="619507"/>
                </a:lnTo>
                <a:lnTo>
                  <a:pt x="83668" y="618135"/>
                </a:lnTo>
                <a:cubicBezTo>
                  <a:pt x="83668" y="617678"/>
                  <a:pt x="83553" y="617107"/>
                  <a:pt x="83325" y="616421"/>
                </a:cubicBezTo>
                <a:cubicBezTo>
                  <a:pt x="83096" y="615735"/>
                  <a:pt x="82753" y="615392"/>
                  <a:pt x="82296" y="615392"/>
                </a:cubicBezTo>
                <a:cubicBezTo>
                  <a:pt x="79096" y="615392"/>
                  <a:pt x="77267" y="614706"/>
                  <a:pt x="76810" y="613335"/>
                </a:cubicBezTo>
                <a:lnTo>
                  <a:pt x="77495" y="611963"/>
                </a:lnTo>
                <a:lnTo>
                  <a:pt x="72009" y="606477"/>
                </a:lnTo>
                <a:lnTo>
                  <a:pt x="72009" y="605791"/>
                </a:lnTo>
                <a:lnTo>
                  <a:pt x="78181" y="609220"/>
                </a:lnTo>
                <a:cubicBezTo>
                  <a:pt x="78181" y="607848"/>
                  <a:pt x="77953" y="606934"/>
                  <a:pt x="77495" y="606477"/>
                </a:cubicBezTo>
                <a:cubicBezTo>
                  <a:pt x="74295" y="604191"/>
                  <a:pt x="72009" y="602819"/>
                  <a:pt x="70637" y="602362"/>
                </a:cubicBezTo>
                <a:lnTo>
                  <a:pt x="68580" y="603048"/>
                </a:lnTo>
                <a:cubicBezTo>
                  <a:pt x="66294" y="603048"/>
                  <a:pt x="65837" y="602362"/>
                  <a:pt x="67209" y="600990"/>
                </a:cubicBezTo>
                <a:lnTo>
                  <a:pt x="70637" y="599619"/>
                </a:lnTo>
                <a:cubicBezTo>
                  <a:pt x="70637" y="597790"/>
                  <a:pt x="72009" y="596190"/>
                  <a:pt x="74752" y="594818"/>
                </a:cubicBezTo>
                <a:cubicBezTo>
                  <a:pt x="74752" y="594818"/>
                  <a:pt x="75438" y="594361"/>
                  <a:pt x="76810" y="593447"/>
                </a:cubicBezTo>
                <a:lnTo>
                  <a:pt x="76124" y="592075"/>
                </a:lnTo>
                <a:lnTo>
                  <a:pt x="78181" y="592075"/>
                </a:lnTo>
                <a:cubicBezTo>
                  <a:pt x="78639" y="592075"/>
                  <a:pt x="79324" y="592075"/>
                  <a:pt x="80239" y="592075"/>
                </a:cubicBezTo>
                <a:cubicBezTo>
                  <a:pt x="81610" y="592075"/>
                  <a:pt x="82639" y="591732"/>
                  <a:pt x="83325" y="591046"/>
                </a:cubicBezTo>
                <a:cubicBezTo>
                  <a:pt x="84011" y="590361"/>
                  <a:pt x="85039" y="589789"/>
                  <a:pt x="86411" y="589332"/>
                </a:cubicBezTo>
                <a:cubicBezTo>
                  <a:pt x="84125" y="587503"/>
                  <a:pt x="82753" y="586131"/>
                  <a:pt x="82296" y="585217"/>
                </a:cubicBezTo>
                <a:cubicBezTo>
                  <a:pt x="82753" y="585674"/>
                  <a:pt x="83439" y="586131"/>
                  <a:pt x="84353" y="586589"/>
                </a:cubicBezTo>
                <a:cubicBezTo>
                  <a:pt x="85268" y="587046"/>
                  <a:pt x="86182" y="587732"/>
                  <a:pt x="87097" y="588646"/>
                </a:cubicBezTo>
                <a:lnTo>
                  <a:pt x="87783" y="586589"/>
                </a:lnTo>
                <a:lnTo>
                  <a:pt x="91211" y="586589"/>
                </a:lnTo>
                <a:lnTo>
                  <a:pt x="87783" y="582474"/>
                </a:lnTo>
                <a:lnTo>
                  <a:pt x="88468" y="582474"/>
                </a:lnTo>
                <a:lnTo>
                  <a:pt x="92583" y="584531"/>
                </a:lnTo>
                <a:lnTo>
                  <a:pt x="95326" y="583845"/>
                </a:lnTo>
                <a:lnTo>
                  <a:pt x="95326" y="582474"/>
                </a:lnTo>
                <a:lnTo>
                  <a:pt x="97384" y="583160"/>
                </a:lnTo>
                <a:cubicBezTo>
                  <a:pt x="96469" y="581331"/>
                  <a:pt x="94412" y="579159"/>
                  <a:pt x="91211" y="576645"/>
                </a:cubicBezTo>
                <a:cubicBezTo>
                  <a:pt x="88011" y="574130"/>
                  <a:pt x="85954" y="572187"/>
                  <a:pt x="85039" y="570815"/>
                </a:cubicBezTo>
                <a:cubicBezTo>
                  <a:pt x="86411" y="571730"/>
                  <a:pt x="89840" y="573901"/>
                  <a:pt x="95326" y="577330"/>
                </a:cubicBezTo>
                <a:cubicBezTo>
                  <a:pt x="100813" y="580759"/>
                  <a:pt x="106527" y="583388"/>
                  <a:pt x="112471" y="585217"/>
                </a:cubicBezTo>
                <a:cubicBezTo>
                  <a:pt x="112014" y="583845"/>
                  <a:pt x="111557" y="582931"/>
                  <a:pt x="111100" y="582474"/>
                </a:cubicBezTo>
                <a:cubicBezTo>
                  <a:pt x="112929" y="582474"/>
                  <a:pt x="114071" y="582702"/>
                  <a:pt x="114529" y="583160"/>
                </a:cubicBezTo>
                <a:lnTo>
                  <a:pt x="115215" y="583845"/>
                </a:lnTo>
                <a:cubicBezTo>
                  <a:pt x="116586" y="583388"/>
                  <a:pt x="117615" y="583274"/>
                  <a:pt x="118301" y="583503"/>
                </a:cubicBezTo>
                <a:cubicBezTo>
                  <a:pt x="118987" y="583731"/>
                  <a:pt x="119329" y="583845"/>
                  <a:pt x="119329" y="583845"/>
                </a:cubicBezTo>
                <a:lnTo>
                  <a:pt x="117958" y="583845"/>
                </a:lnTo>
                <a:lnTo>
                  <a:pt x="117958" y="584531"/>
                </a:lnTo>
                <a:cubicBezTo>
                  <a:pt x="118415" y="584531"/>
                  <a:pt x="119558" y="584074"/>
                  <a:pt x="121387" y="583160"/>
                </a:cubicBezTo>
                <a:lnTo>
                  <a:pt x="122073" y="583160"/>
                </a:lnTo>
                <a:lnTo>
                  <a:pt x="117272" y="580416"/>
                </a:lnTo>
                <a:cubicBezTo>
                  <a:pt x="119101" y="580874"/>
                  <a:pt x="120472" y="581331"/>
                  <a:pt x="121387" y="581788"/>
                </a:cubicBezTo>
                <a:cubicBezTo>
                  <a:pt x="122301" y="582245"/>
                  <a:pt x="122758" y="582474"/>
                  <a:pt x="122758" y="582474"/>
                </a:cubicBezTo>
                <a:cubicBezTo>
                  <a:pt x="123673" y="582017"/>
                  <a:pt x="123901" y="581102"/>
                  <a:pt x="123444" y="579731"/>
                </a:cubicBezTo>
                <a:cubicBezTo>
                  <a:pt x="122987" y="578359"/>
                  <a:pt x="122758" y="577445"/>
                  <a:pt x="122758" y="576987"/>
                </a:cubicBezTo>
                <a:lnTo>
                  <a:pt x="122758" y="572187"/>
                </a:lnTo>
                <a:cubicBezTo>
                  <a:pt x="122301" y="571730"/>
                  <a:pt x="121615" y="571158"/>
                  <a:pt x="120701" y="570472"/>
                </a:cubicBezTo>
                <a:cubicBezTo>
                  <a:pt x="119787" y="569787"/>
                  <a:pt x="118872" y="569444"/>
                  <a:pt x="117958" y="569444"/>
                </a:cubicBezTo>
                <a:lnTo>
                  <a:pt x="117272" y="569444"/>
                </a:lnTo>
                <a:cubicBezTo>
                  <a:pt x="117272" y="568986"/>
                  <a:pt x="117386" y="568301"/>
                  <a:pt x="117615" y="567386"/>
                </a:cubicBezTo>
                <a:cubicBezTo>
                  <a:pt x="117843" y="566472"/>
                  <a:pt x="119101" y="565557"/>
                  <a:pt x="121387" y="564643"/>
                </a:cubicBezTo>
                <a:cubicBezTo>
                  <a:pt x="120929" y="564186"/>
                  <a:pt x="120358" y="563614"/>
                  <a:pt x="119672" y="562929"/>
                </a:cubicBezTo>
                <a:cubicBezTo>
                  <a:pt x="118987" y="562243"/>
                  <a:pt x="118415" y="561900"/>
                  <a:pt x="117958" y="561900"/>
                </a:cubicBezTo>
                <a:cubicBezTo>
                  <a:pt x="117501" y="561900"/>
                  <a:pt x="117043" y="562357"/>
                  <a:pt x="116586" y="563271"/>
                </a:cubicBezTo>
                <a:cubicBezTo>
                  <a:pt x="116129" y="564186"/>
                  <a:pt x="115672" y="564643"/>
                  <a:pt x="115215" y="564643"/>
                </a:cubicBezTo>
                <a:cubicBezTo>
                  <a:pt x="113385" y="564643"/>
                  <a:pt x="111557" y="564872"/>
                  <a:pt x="109728" y="565329"/>
                </a:cubicBezTo>
                <a:cubicBezTo>
                  <a:pt x="107899" y="565786"/>
                  <a:pt x="105613" y="566015"/>
                  <a:pt x="102870" y="566015"/>
                </a:cubicBezTo>
                <a:lnTo>
                  <a:pt x="100127" y="566015"/>
                </a:lnTo>
                <a:cubicBezTo>
                  <a:pt x="98298" y="566015"/>
                  <a:pt x="96469" y="565100"/>
                  <a:pt x="94641" y="563271"/>
                </a:cubicBezTo>
                <a:cubicBezTo>
                  <a:pt x="94183" y="562357"/>
                  <a:pt x="93040" y="561557"/>
                  <a:pt x="91211" y="560871"/>
                </a:cubicBezTo>
                <a:cubicBezTo>
                  <a:pt x="89383" y="560185"/>
                  <a:pt x="88011" y="559614"/>
                  <a:pt x="87097" y="559157"/>
                </a:cubicBezTo>
                <a:cubicBezTo>
                  <a:pt x="87097" y="559157"/>
                  <a:pt x="86868" y="558471"/>
                  <a:pt x="86411" y="557099"/>
                </a:cubicBezTo>
                <a:cubicBezTo>
                  <a:pt x="87325" y="558014"/>
                  <a:pt x="89611" y="558471"/>
                  <a:pt x="93269" y="558471"/>
                </a:cubicBezTo>
                <a:cubicBezTo>
                  <a:pt x="95555" y="558471"/>
                  <a:pt x="96698" y="557556"/>
                  <a:pt x="96698" y="555728"/>
                </a:cubicBezTo>
                <a:cubicBezTo>
                  <a:pt x="103556" y="555728"/>
                  <a:pt x="106527" y="555499"/>
                  <a:pt x="105613" y="555042"/>
                </a:cubicBezTo>
                <a:lnTo>
                  <a:pt x="104927" y="555042"/>
                </a:lnTo>
                <a:lnTo>
                  <a:pt x="91211" y="555728"/>
                </a:lnTo>
                <a:cubicBezTo>
                  <a:pt x="86182" y="555728"/>
                  <a:pt x="83668" y="555270"/>
                  <a:pt x="83668" y="554356"/>
                </a:cubicBezTo>
                <a:cubicBezTo>
                  <a:pt x="82753" y="554813"/>
                  <a:pt x="82067" y="554928"/>
                  <a:pt x="81610" y="554699"/>
                </a:cubicBezTo>
                <a:cubicBezTo>
                  <a:pt x="81153" y="554470"/>
                  <a:pt x="80925" y="553899"/>
                  <a:pt x="80925" y="552984"/>
                </a:cubicBezTo>
                <a:lnTo>
                  <a:pt x="80925" y="549555"/>
                </a:lnTo>
                <a:lnTo>
                  <a:pt x="87097" y="551613"/>
                </a:lnTo>
                <a:lnTo>
                  <a:pt x="80925" y="546126"/>
                </a:lnTo>
                <a:cubicBezTo>
                  <a:pt x="80925" y="545212"/>
                  <a:pt x="80582" y="544983"/>
                  <a:pt x="79896" y="545441"/>
                </a:cubicBezTo>
                <a:cubicBezTo>
                  <a:pt x="79210" y="545898"/>
                  <a:pt x="78410" y="545669"/>
                  <a:pt x="77495" y="544755"/>
                </a:cubicBezTo>
                <a:cubicBezTo>
                  <a:pt x="77495" y="543840"/>
                  <a:pt x="76353" y="543155"/>
                  <a:pt x="74067" y="542697"/>
                </a:cubicBezTo>
                <a:cubicBezTo>
                  <a:pt x="70866" y="542697"/>
                  <a:pt x="68809" y="542240"/>
                  <a:pt x="67894" y="541326"/>
                </a:cubicBezTo>
                <a:cubicBezTo>
                  <a:pt x="66523" y="540869"/>
                  <a:pt x="65837" y="539497"/>
                  <a:pt x="65837" y="537211"/>
                </a:cubicBezTo>
                <a:cubicBezTo>
                  <a:pt x="65380" y="535839"/>
                  <a:pt x="64465" y="534468"/>
                  <a:pt x="63094" y="533096"/>
                </a:cubicBezTo>
                <a:cubicBezTo>
                  <a:pt x="61722" y="531725"/>
                  <a:pt x="60579" y="530353"/>
                  <a:pt x="59665" y="528981"/>
                </a:cubicBezTo>
                <a:cubicBezTo>
                  <a:pt x="58293" y="527610"/>
                  <a:pt x="58065" y="526467"/>
                  <a:pt x="58979" y="525552"/>
                </a:cubicBezTo>
                <a:lnTo>
                  <a:pt x="58979" y="523495"/>
                </a:lnTo>
                <a:cubicBezTo>
                  <a:pt x="59893" y="522123"/>
                  <a:pt x="59207" y="520523"/>
                  <a:pt x="56921" y="518694"/>
                </a:cubicBezTo>
                <a:lnTo>
                  <a:pt x="54864" y="516637"/>
                </a:lnTo>
                <a:cubicBezTo>
                  <a:pt x="55321" y="516637"/>
                  <a:pt x="56007" y="516866"/>
                  <a:pt x="56921" y="517323"/>
                </a:cubicBezTo>
                <a:cubicBezTo>
                  <a:pt x="57836" y="517780"/>
                  <a:pt x="58522" y="517551"/>
                  <a:pt x="58979" y="516637"/>
                </a:cubicBezTo>
                <a:cubicBezTo>
                  <a:pt x="58522" y="516637"/>
                  <a:pt x="58293" y="516294"/>
                  <a:pt x="58293" y="515608"/>
                </a:cubicBezTo>
                <a:cubicBezTo>
                  <a:pt x="58293" y="514923"/>
                  <a:pt x="58065" y="514351"/>
                  <a:pt x="57607" y="513894"/>
                </a:cubicBezTo>
                <a:cubicBezTo>
                  <a:pt x="57607" y="512979"/>
                  <a:pt x="57836" y="511836"/>
                  <a:pt x="58293" y="510465"/>
                </a:cubicBezTo>
                <a:cubicBezTo>
                  <a:pt x="58751" y="509093"/>
                  <a:pt x="58750" y="507950"/>
                  <a:pt x="58293" y="507036"/>
                </a:cubicBezTo>
                <a:lnTo>
                  <a:pt x="56236" y="501549"/>
                </a:lnTo>
                <a:lnTo>
                  <a:pt x="52807" y="491948"/>
                </a:lnTo>
                <a:cubicBezTo>
                  <a:pt x="53264" y="491034"/>
                  <a:pt x="54635" y="490577"/>
                  <a:pt x="56921" y="490577"/>
                </a:cubicBezTo>
                <a:lnTo>
                  <a:pt x="56921" y="489205"/>
                </a:lnTo>
                <a:cubicBezTo>
                  <a:pt x="59665" y="488291"/>
                  <a:pt x="60351" y="486233"/>
                  <a:pt x="58979" y="483033"/>
                </a:cubicBezTo>
                <a:cubicBezTo>
                  <a:pt x="59893" y="482118"/>
                  <a:pt x="61036" y="481661"/>
                  <a:pt x="62408" y="481661"/>
                </a:cubicBezTo>
                <a:cubicBezTo>
                  <a:pt x="63779" y="482118"/>
                  <a:pt x="65151" y="483033"/>
                  <a:pt x="66523" y="484404"/>
                </a:cubicBezTo>
                <a:cubicBezTo>
                  <a:pt x="66065" y="483490"/>
                  <a:pt x="65837" y="482347"/>
                  <a:pt x="65837" y="480975"/>
                </a:cubicBezTo>
                <a:cubicBezTo>
                  <a:pt x="65380" y="480518"/>
                  <a:pt x="64923" y="479604"/>
                  <a:pt x="64465" y="478232"/>
                </a:cubicBezTo>
                <a:cubicBezTo>
                  <a:pt x="64008" y="476861"/>
                  <a:pt x="64008" y="475489"/>
                  <a:pt x="64465" y="474117"/>
                </a:cubicBezTo>
                <a:lnTo>
                  <a:pt x="65151" y="472746"/>
                </a:lnTo>
                <a:cubicBezTo>
                  <a:pt x="65151" y="471374"/>
                  <a:pt x="64237" y="469545"/>
                  <a:pt x="62408" y="467259"/>
                </a:cubicBezTo>
                <a:cubicBezTo>
                  <a:pt x="62408" y="466802"/>
                  <a:pt x="61951" y="466002"/>
                  <a:pt x="61036" y="464859"/>
                </a:cubicBezTo>
                <a:cubicBezTo>
                  <a:pt x="60122" y="463716"/>
                  <a:pt x="59436" y="462687"/>
                  <a:pt x="58979" y="461773"/>
                </a:cubicBezTo>
                <a:cubicBezTo>
                  <a:pt x="58522" y="459944"/>
                  <a:pt x="57836" y="457658"/>
                  <a:pt x="56921" y="454915"/>
                </a:cubicBezTo>
                <a:cubicBezTo>
                  <a:pt x="56921" y="453543"/>
                  <a:pt x="56121" y="452286"/>
                  <a:pt x="54521" y="451143"/>
                </a:cubicBezTo>
                <a:cubicBezTo>
                  <a:pt x="52921" y="450000"/>
                  <a:pt x="52121" y="449200"/>
                  <a:pt x="52121" y="448743"/>
                </a:cubicBezTo>
                <a:cubicBezTo>
                  <a:pt x="52121" y="448286"/>
                  <a:pt x="52235" y="447943"/>
                  <a:pt x="52464" y="447714"/>
                </a:cubicBezTo>
                <a:cubicBezTo>
                  <a:pt x="52692" y="447486"/>
                  <a:pt x="53035" y="447371"/>
                  <a:pt x="53493" y="447371"/>
                </a:cubicBezTo>
                <a:lnTo>
                  <a:pt x="53493" y="446685"/>
                </a:lnTo>
                <a:lnTo>
                  <a:pt x="55550" y="446685"/>
                </a:lnTo>
                <a:cubicBezTo>
                  <a:pt x="56464" y="447600"/>
                  <a:pt x="57265" y="449200"/>
                  <a:pt x="57950" y="451486"/>
                </a:cubicBezTo>
                <a:cubicBezTo>
                  <a:pt x="58636" y="453772"/>
                  <a:pt x="59207" y="455372"/>
                  <a:pt x="59665" y="456287"/>
                </a:cubicBezTo>
                <a:cubicBezTo>
                  <a:pt x="61493" y="457201"/>
                  <a:pt x="64923" y="460859"/>
                  <a:pt x="69952" y="467259"/>
                </a:cubicBezTo>
                <a:cubicBezTo>
                  <a:pt x="71323" y="466345"/>
                  <a:pt x="71781" y="465659"/>
                  <a:pt x="71323" y="465202"/>
                </a:cubicBezTo>
                <a:cubicBezTo>
                  <a:pt x="70866" y="464745"/>
                  <a:pt x="70637" y="464516"/>
                  <a:pt x="70637" y="464516"/>
                </a:cubicBezTo>
                <a:cubicBezTo>
                  <a:pt x="70637" y="462687"/>
                  <a:pt x="71323" y="461087"/>
                  <a:pt x="72695" y="459716"/>
                </a:cubicBezTo>
                <a:cubicBezTo>
                  <a:pt x="74981" y="464288"/>
                  <a:pt x="76124" y="466574"/>
                  <a:pt x="76124" y="466574"/>
                </a:cubicBezTo>
                <a:cubicBezTo>
                  <a:pt x="76581" y="469774"/>
                  <a:pt x="79096" y="474346"/>
                  <a:pt x="83668" y="480290"/>
                </a:cubicBezTo>
                <a:cubicBezTo>
                  <a:pt x="84125" y="481204"/>
                  <a:pt x="87097" y="481890"/>
                  <a:pt x="92583" y="482347"/>
                </a:cubicBezTo>
                <a:lnTo>
                  <a:pt x="91897" y="480975"/>
                </a:lnTo>
                <a:lnTo>
                  <a:pt x="92583" y="480975"/>
                </a:lnTo>
                <a:lnTo>
                  <a:pt x="93955" y="481661"/>
                </a:lnTo>
                <a:lnTo>
                  <a:pt x="96012" y="480975"/>
                </a:lnTo>
                <a:cubicBezTo>
                  <a:pt x="102413" y="467717"/>
                  <a:pt x="108814" y="456515"/>
                  <a:pt x="115215" y="447371"/>
                </a:cubicBezTo>
                <a:cubicBezTo>
                  <a:pt x="117043" y="446457"/>
                  <a:pt x="117958" y="443942"/>
                  <a:pt x="117958" y="439827"/>
                </a:cubicBezTo>
                <a:cubicBezTo>
                  <a:pt x="118415" y="439370"/>
                  <a:pt x="118529" y="438913"/>
                  <a:pt x="118301" y="438456"/>
                </a:cubicBezTo>
                <a:cubicBezTo>
                  <a:pt x="118072" y="437999"/>
                  <a:pt x="117958" y="437541"/>
                  <a:pt x="117958" y="437084"/>
                </a:cubicBezTo>
                <a:cubicBezTo>
                  <a:pt x="111100" y="434341"/>
                  <a:pt x="107442" y="432741"/>
                  <a:pt x="106985" y="432284"/>
                </a:cubicBezTo>
                <a:cubicBezTo>
                  <a:pt x="106985" y="432284"/>
                  <a:pt x="106070" y="431598"/>
                  <a:pt x="104242" y="430226"/>
                </a:cubicBezTo>
                <a:cubicBezTo>
                  <a:pt x="103785" y="429769"/>
                  <a:pt x="103327" y="428969"/>
                  <a:pt x="102870" y="427826"/>
                </a:cubicBezTo>
                <a:cubicBezTo>
                  <a:pt x="102413" y="426683"/>
                  <a:pt x="101727" y="426111"/>
                  <a:pt x="100813" y="426111"/>
                </a:cubicBezTo>
                <a:cubicBezTo>
                  <a:pt x="100355" y="424740"/>
                  <a:pt x="99669" y="423368"/>
                  <a:pt x="98755" y="421997"/>
                </a:cubicBezTo>
                <a:cubicBezTo>
                  <a:pt x="97841" y="420625"/>
                  <a:pt x="97155" y="419711"/>
                  <a:pt x="96698" y="419253"/>
                </a:cubicBezTo>
                <a:lnTo>
                  <a:pt x="93955" y="416510"/>
                </a:lnTo>
                <a:cubicBezTo>
                  <a:pt x="89383" y="415596"/>
                  <a:pt x="85497" y="411938"/>
                  <a:pt x="82296" y="405537"/>
                </a:cubicBezTo>
                <a:cubicBezTo>
                  <a:pt x="81839" y="404623"/>
                  <a:pt x="80810" y="403023"/>
                  <a:pt x="79210" y="400737"/>
                </a:cubicBezTo>
                <a:lnTo>
                  <a:pt x="78482" y="398865"/>
                </a:lnTo>
                <a:lnTo>
                  <a:pt x="76810" y="406223"/>
                </a:lnTo>
                <a:lnTo>
                  <a:pt x="73381" y="411024"/>
                </a:lnTo>
                <a:cubicBezTo>
                  <a:pt x="71552" y="411481"/>
                  <a:pt x="69495" y="412281"/>
                  <a:pt x="67209" y="413424"/>
                </a:cubicBezTo>
                <a:cubicBezTo>
                  <a:pt x="64923" y="414567"/>
                  <a:pt x="63322" y="415139"/>
                  <a:pt x="62408" y="415139"/>
                </a:cubicBezTo>
                <a:cubicBezTo>
                  <a:pt x="61951" y="415139"/>
                  <a:pt x="61608" y="415139"/>
                  <a:pt x="61379" y="415139"/>
                </a:cubicBezTo>
                <a:cubicBezTo>
                  <a:pt x="61151" y="415139"/>
                  <a:pt x="61036" y="415367"/>
                  <a:pt x="61036" y="415824"/>
                </a:cubicBezTo>
                <a:cubicBezTo>
                  <a:pt x="59665" y="416739"/>
                  <a:pt x="58293" y="416967"/>
                  <a:pt x="56921" y="416510"/>
                </a:cubicBezTo>
                <a:cubicBezTo>
                  <a:pt x="55093" y="416510"/>
                  <a:pt x="52121" y="415596"/>
                  <a:pt x="48006" y="413767"/>
                </a:cubicBezTo>
                <a:cubicBezTo>
                  <a:pt x="47549" y="413310"/>
                  <a:pt x="47320" y="412738"/>
                  <a:pt x="47320" y="412053"/>
                </a:cubicBezTo>
                <a:cubicBezTo>
                  <a:pt x="47320" y="411367"/>
                  <a:pt x="46863" y="410795"/>
                  <a:pt x="45949" y="410338"/>
                </a:cubicBezTo>
                <a:cubicBezTo>
                  <a:pt x="40919" y="410338"/>
                  <a:pt x="37262" y="409881"/>
                  <a:pt x="34976" y="408966"/>
                </a:cubicBezTo>
                <a:cubicBezTo>
                  <a:pt x="33147" y="408966"/>
                  <a:pt x="32004" y="408509"/>
                  <a:pt x="31547" y="407595"/>
                </a:cubicBezTo>
                <a:cubicBezTo>
                  <a:pt x="30633" y="406680"/>
                  <a:pt x="29375" y="405537"/>
                  <a:pt x="27775" y="404166"/>
                </a:cubicBezTo>
                <a:cubicBezTo>
                  <a:pt x="26175" y="402794"/>
                  <a:pt x="25146" y="401194"/>
                  <a:pt x="24689" y="399365"/>
                </a:cubicBezTo>
                <a:lnTo>
                  <a:pt x="23317" y="396622"/>
                </a:lnTo>
                <a:lnTo>
                  <a:pt x="21946" y="399365"/>
                </a:lnTo>
                <a:cubicBezTo>
                  <a:pt x="21489" y="398908"/>
                  <a:pt x="19203" y="397308"/>
                  <a:pt x="15088" y="394565"/>
                </a:cubicBezTo>
                <a:lnTo>
                  <a:pt x="13716" y="384963"/>
                </a:lnTo>
                <a:cubicBezTo>
                  <a:pt x="13716" y="382220"/>
                  <a:pt x="13259" y="379706"/>
                  <a:pt x="12345" y="377420"/>
                </a:cubicBezTo>
                <a:cubicBezTo>
                  <a:pt x="7315" y="370562"/>
                  <a:pt x="3886" y="363246"/>
                  <a:pt x="2057" y="355474"/>
                </a:cubicBezTo>
                <a:cubicBezTo>
                  <a:pt x="2057" y="355017"/>
                  <a:pt x="1943" y="354331"/>
                  <a:pt x="1715" y="353417"/>
                </a:cubicBezTo>
                <a:cubicBezTo>
                  <a:pt x="1486" y="352502"/>
                  <a:pt x="1372" y="351588"/>
                  <a:pt x="1372" y="350673"/>
                </a:cubicBezTo>
                <a:cubicBezTo>
                  <a:pt x="457" y="349302"/>
                  <a:pt x="0" y="346787"/>
                  <a:pt x="0" y="343130"/>
                </a:cubicBezTo>
                <a:cubicBezTo>
                  <a:pt x="457" y="340386"/>
                  <a:pt x="1372" y="337643"/>
                  <a:pt x="2743" y="334900"/>
                </a:cubicBezTo>
                <a:lnTo>
                  <a:pt x="6172" y="335586"/>
                </a:lnTo>
                <a:cubicBezTo>
                  <a:pt x="6629" y="335586"/>
                  <a:pt x="6858" y="335586"/>
                  <a:pt x="6858" y="335586"/>
                </a:cubicBezTo>
                <a:lnTo>
                  <a:pt x="7544" y="330785"/>
                </a:lnTo>
                <a:lnTo>
                  <a:pt x="6858" y="327356"/>
                </a:lnTo>
                <a:cubicBezTo>
                  <a:pt x="6858" y="324613"/>
                  <a:pt x="7544" y="322098"/>
                  <a:pt x="8915" y="319812"/>
                </a:cubicBezTo>
                <a:cubicBezTo>
                  <a:pt x="8915" y="318441"/>
                  <a:pt x="9144" y="317526"/>
                  <a:pt x="9601" y="317069"/>
                </a:cubicBezTo>
                <a:cubicBezTo>
                  <a:pt x="10973" y="318898"/>
                  <a:pt x="11201" y="320498"/>
                  <a:pt x="10287" y="321870"/>
                </a:cubicBezTo>
                <a:cubicBezTo>
                  <a:pt x="11201" y="323699"/>
                  <a:pt x="11659" y="325185"/>
                  <a:pt x="11659" y="326328"/>
                </a:cubicBezTo>
                <a:cubicBezTo>
                  <a:pt x="11659" y="327471"/>
                  <a:pt x="11659" y="328499"/>
                  <a:pt x="11659" y="329414"/>
                </a:cubicBezTo>
                <a:cubicBezTo>
                  <a:pt x="11659" y="329871"/>
                  <a:pt x="13487" y="330557"/>
                  <a:pt x="17145" y="331471"/>
                </a:cubicBezTo>
                <a:cubicBezTo>
                  <a:pt x="18517" y="331471"/>
                  <a:pt x="19888" y="331014"/>
                  <a:pt x="21260" y="330099"/>
                </a:cubicBezTo>
                <a:cubicBezTo>
                  <a:pt x="23546" y="328728"/>
                  <a:pt x="25146" y="325527"/>
                  <a:pt x="26061" y="320498"/>
                </a:cubicBezTo>
                <a:cubicBezTo>
                  <a:pt x="24689" y="319127"/>
                  <a:pt x="24689" y="318441"/>
                  <a:pt x="26061" y="318441"/>
                </a:cubicBezTo>
                <a:cubicBezTo>
                  <a:pt x="27889" y="316612"/>
                  <a:pt x="29604" y="314440"/>
                  <a:pt x="31204" y="311926"/>
                </a:cubicBezTo>
                <a:cubicBezTo>
                  <a:pt x="32804" y="309411"/>
                  <a:pt x="33833" y="307697"/>
                  <a:pt x="34290" y="306782"/>
                </a:cubicBezTo>
                <a:cubicBezTo>
                  <a:pt x="36119" y="304496"/>
                  <a:pt x="37947" y="303353"/>
                  <a:pt x="39777" y="303353"/>
                </a:cubicBezTo>
                <a:cubicBezTo>
                  <a:pt x="41148" y="301524"/>
                  <a:pt x="41834" y="300381"/>
                  <a:pt x="41834" y="299924"/>
                </a:cubicBezTo>
                <a:cubicBezTo>
                  <a:pt x="43205" y="298553"/>
                  <a:pt x="44234" y="296610"/>
                  <a:pt x="44920" y="294095"/>
                </a:cubicBezTo>
                <a:cubicBezTo>
                  <a:pt x="45606" y="291580"/>
                  <a:pt x="46177" y="289637"/>
                  <a:pt x="46635" y="288266"/>
                </a:cubicBezTo>
                <a:lnTo>
                  <a:pt x="46635" y="282093"/>
                </a:lnTo>
                <a:cubicBezTo>
                  <a:pt x="46635" y="280722"/>
                  <a:pt x="46177" y="279579"/>
                  <a:pt x="45263" y="278664"/>
                </a:cubicBezTo>
                <a:lnTo>
                  <a:pt x="43891" y="278664"/>
                </a:lnTo>
                <a:cubicBezTo>
                  <a:pt x="42063" y="275921"/>
                  <a:pt x="41148" y="274092"/>
                  <a:pt x="41148" y="273178"/>
                </a:cubicBezTo>
                <a:cubicBezTo>
                  <a:pt x="41148" y="271806"/>
                  <a:pt x="41834" y="270435"/>
                  <a:pt x="43205" y="269063"/>
                </a:cubicBezTo>
                <a:cubicBezTo>
                  <a:pt x="45035" y="264948"/>
                  <a:pt x="47091" y="262205"/>
                  <a:pt x="49378" y="260834"/>
                </a:cubicBezTo>
                <a:lnTo>
                  <a:pt x="56921" y="247803"/>
                </a:lnTo>
                <a:lnTo>
                  <a:pt x="58979" y="243689"/>
                </a:lnTo>
                <a:lnTo>
                  <a:pt x="58293" y="236831"/>
                </a:lnTo>
                <a:lnTo>
                  <a:pt x="56921" y="234773"/>
                </a:lnTo>
                <a:cubicBezTo>
                  <a:pt x="55550" y="232944"/>
                  <a:pt x="55321" y="231344"/>
                  <a:pt x="56236" y="229973"/>
                </a:cubicBezTo>
                <a:lnTo>
                  <a:pt x="61722" y="226544"/>
                </a:lnTo>
                <a:cubicBezTo>
                  <a:pt x="61722" y="225629"/>
                  <a:pt x="61951" y="225172"/>
                  <a:pt x="62408" y="225172"/>
                </a:cubicBezTo>
                <a:cubicBezTo>
                  <a:pt x="65151" y="225172"/>
                  <a:pt x="66751" y="224715"/>
                  <a:pt x="67209" y="223800"/>
                </a:cubicBezTo>
                <a:cubicBezTo>
                  <a:pt x="69952" y="224715"/>
                  <a:pt x="73152" y="224943"/>
                  <a:pt x="76810" y="224486"/>
                </a:cubicBezTo>
                <a:lnTo>
                  <a:pt x="79553" y="223800"/>
                </a:lnTo>
                <a:cubicBezTo>
                  <a:pt x="80467" y="223800"/>
                  <a:pt x="81953" y="224829"/>
                  <a:pt x="84011" y="226887"/>
                </a:cubicBezTo>
                <a:cubicBezTo>
                  <a:pt x="86068" y="228944"/>
                  <a:pt x="87554" y="230201"/>
                  <a:pt x="88468" y="230658"/>
                </a:cubicBezTo>
                <a:cubicBezTo>
                  <a:pt x="93040" y="232944"/>
                  <a:pt x="95326" y="235916"/>
                  <a:pt x="95326" y="239574"/>
                </a:cubicBezTo>
                <a:lnTo>
                  <a:pt x="95326" y="241631"/>
                </a:lnTo>
                <a:cubicBezTo>
                  <a:pt x="95326" y="244832"/>
                  <a:pt x="96469" y="247346"/>
                  <a:pt x="98755" y="249175"/>
                </a:cubicBezTo>
                <a:cubicBezTo>
                  <a:pt x="99669" y="250089"/>
                  <a:pt x="100698" y="251118"/>
                  <a:pt x="101841" y="252261"/>
                </a:cubicBezTo>
                <a:cubicBezTo>
                  <a:pt x="102985" y="253404"/>
                  <a:pt x="104013" y="254661"/>
                  <a:pt x="104927" y="256033"/>
                </a:cubicBezTo>
                <a:cubicBezTo>
                  <a:pt x="105842" y="258319"/>
                  <a:pt x="107328" y="260491"/>
                  <a:pt x="109385" y="262548"/>
                </a:cubicBezTo>
                <a:cubicBezTo>
                  <a:pt x="111443" y="264606"/>
                  <a:pt x="112700" y="265634"/>
                  <a:pt x="113157" y="265634"/>
                </a:cubicBezTo>
                <a:cubicBezTo>
                  <a:pt x="113614" y="267006"/>
                  <a:pt x="114414" y="268492"/>
                  <a:pt x="115557" y="270092"/>
                </a:cubicBezTo>
                <a:cubicBezTo>
                  <a:pt x="116701" y="271692"/>
                  <a:pt x="117501" y="272949"/>
                  <a:pt x="117958" y="273864"/>
                </a:cubicBezTo>
                <a:lnTo>
                  <a:pt x="122758" y="280722"/>
                </a:lnTo>
                <a:lnTo>
                  <a:pt x="128245" y="287580"/>
                </a:lnTo>
                <a:lnTo>
                  <a:pt x="133045" y="317069"/>
                </a:lnTo>
                <a:cubicBezTo>
                  <a:pt x="132588" y="319355"/>
                  <a:pt x="131559" y="321298"/>
                  <a:pt x="129959" y="322899"/>
                </a:cubicBezTo>
                <a:cubicBezTo>
                  <a:pt x="128359" y="324499"/>
                  <a:pt x="127559" y="325527"/>
                  <a:pt x="127559" y="325985"/>
                </a:cubicBezTo>
                <a:lnTo>
                  <a:pt x="122758" y="333528"/>
                </a:lnTo>
                <a:cubicBezTo>
                  <a:pt x="121844" y="335357"/>
                  <a:pt x="120472" y="336500"/>
                  <a:pt x="118643" y="336957"/>
                </a:cubicBezTo>
                <a:cubicBezTo>
                  <a:pt x="117729" y="337415"/>
                  <a:pt x="114986" y="339472"/>
                  <a:pt x="110414" y="343130"/>
                </a:cubicBezTo>
                <a:cubicBezTo>
                  <a:pt x="109499" y="344959"/>
                  <a:pt x="108242" y="346902"/>
                  <a:pt x="106642" y="348959"/>
                </a:cubicBezTo>
                <a:cubicBezTo>
                  <a:pt x="105042" y="351016"/>
                  <a:pt x="103556" y="353417"/>
                  <a:pt x="102184" y="356160"/>
                </a:cubicBezTo>
                <a:lnTo>
                  <a:pt x="91897" y="370562"/>
                </a:lnTo>
                <a:lnTo>
                  <a:pt x="87871" y="376911"/>
                </a:lnTo>
                <a:lnTo>
                  <a:pt x="90526" y="375362"/>
                </a:lnTo>
                <a:cubicBezTo>
                  <a:pt x="91897" y="373076"/>
                  <a:pt x="92583" y="371705"/>
                  <a:pt x="92583" y="371247"/>
                </a:cubicBezTo>
                <a:cubicBezTo>
                  <a:pt x="95326" y="371247"/>
                  <a:pt x="97155" y="370790"/>
                  <a:pt x="98069" y="369876"/>
                </a:cubicBezTo>
                <a:cubicBezTo>
                  <a:pt x="98984" y="368504"/>
                  <a:pt x="100355" y="367818"/>
                  <a:pt x="102184" y="367818"/>
                </a:cubicBezTo>
                <a:cubicBezTo>
                  <a:pt x="105842" y="367818"/>
                  <a:pt x="107899" y="368047"/>
                  <a:pt x="108357" y="368504"/>
                </a:cubicBezTo>
                <a:cubicBezTo>
                  <a:pt x="116586" y="369419"/>
                  <a:pt x="121158" y="369876"/>
                  <a:pt x="122073" y="369876"/>
                </a:cubicBezTo>
                <a:lnTo>
                  <a:pt x="123444" y="369876"/>
                </a:lnTo>
                <a:cubicBezTo>
                  <a:pt x="131674" y="369876"/>
                  <a:pt x="139217" y="369190"/>
                  <a:pt x="146075" y="367818"/>
                </a:cubicBezTo>
                <a:cubicBezTo>
                  <a:pt x="152933" y="366447"/>
                  <a:pt x="156819" y="365532"/>
                  <a:pt x="157734" y="365075"/>
                </a:cubicBezTo>
                <a:cubicBezTo>
                  <a:pt x="162763" y="363246"/>
                  <a:pt x="166649" y="362332"/>
                  <a:pt x="169393" y="362332"/>
                </a:cubicBezTo>
                <a:lnTo>
                  <a:pt x="171450" y="362332"/>
                </a:lnTo>
                <a:cubicBezTo>
                  <a:pt x="174193" y="362332"/>
                  <a:pt x="175793" y="361646"/>
                  <a:pt x="176251" y="360275"/>
                </a:cubicBezTo>
                <a:cubicBezTo>
                  <a:pt x="180365" y="354788"/>
                  <a:pt x="183109" y="349073"/>
                  <a:pt x="184480" y="343130"/>
                </a:cubicBezTo>
                <a:lnTo>
                  <a:pt x="182423" y="341758"/>
                </a:lnTo>
                <a:lnTo>
                  <a:pt x="181737" y="342444"/>
                </a:lnTo>
                <a:lnTo>
                  <a:pt x="181051" y="342444"/>
                </a:lnTo>
                <a:cubicBezTo>
                  <a:pt x="180594" y="342444"/>
                  <a:pt x="179565" y="342215"/>
                  <a:pt x="177965" y="341758"/>
                </a:cubicBezTo>
                <a:cubicBezTo>
                  <a:pt x="176365" y="341301"/>
                  <a:pt x="174650" y="341529"/>
                  <a:pt x="172822" y="342444"/>
                </a:cubicBezTo>
                <a:cubicBezTo>
                  <a:pt x="170079" y="342444"/>
                  <a:pt x="168478" y="341987"/>
                  <a:pt x="168021" y="341072"/>
                </a:cubicBezTo>
                <a:cubicBezTo>
                  <a:pt x="167564" y="340615"/>
                  <a:pt x="166878" y="340158"/>
                  <a:pt x="165964" y="339701"/>
                </a:cubicBezTo>
                <a:cubicBezTo>
                  <a:pt x="165049" y="339243"/>
                  <a:pt x="164135" y="339015"/>
                  <a:pt x="163221" y="339015"/>
                </a:cubicBezTo>
                <a:cubicBezTo>
                  <a:pt x="162763" y="337643"/>
                  <a:pt x="162077" y="336957"/>
                  <a:pt x="161163" y="336957"/>
                </a:cubicBezTo>
                <a:cubicBezTo>
                  <a:pt x="160249" y="336043"/>
                  <a:pt x="158991" y="335357"/>
                  <a:pt x="157391" y="334900"/>
                </a:cubicBezTo>
                <a:cubicBezTo>
                  <a:pt x="155791" y="334443"/>
                  <a:pt x="154077" y="333300"/>
                  <a:pt x="152248" y="331471"/>
                </a:cubicBezTo>
                <a:cubicBezTo>
                  <a:pt x="150876" y="331014"/>
                  <a:pt x="149390" y="330214"/>
                  <a:pt x="147790" y="329071"/>
                </a:cubicBezTo>
                <a:cubicBezTo>
                  <a:pt x="146190" y="327928"/>
                  <a:pt x="144933" y="326899"/>
                  <a:pt x="144018" y="325985"/>
                </a:cubicBezTo>
                <a:lnTo>
                  <a:pt x="137846" y="317069"/>
                </a:lnTo>
                <a:cubicBezTo>
                  <a:pt x="136931" y="316155"/>
                  <a:pt x="136474" y="314097"/>
                  <a:pt x="136474" y="310897"/>
                </a:cubicBezTo>
                <a:lnTo>
                  <a:pt x="136474" y="306097"/>
                </a:lnTo>
                <a:lnTo>
                  <a:pt x="137160" y="304039"/>
                </a:lnTo>
                <a:lnTo>
                  <a:pt x="131674" y="290323"/>
                </a:lnTo>
                <a:cubicBezTo>
                  <a:pt x="129845" y="294438"/>
                  <a:pt x="128931" y="293981"/>
                  <a:pt x="128931" y="288951"/>
                </a:cubicBezTo>
                <a:cubicBezTo>
                  <a:pt x="129845" y="286665"/>
                  <a:pt x="131674" y="284608"/>
                  <a:pt x="134417" y="282779"/>
                </a:cubicBezTo>
                <a:cubicBezTo>
                  <a:pt x="134417" y="282779"/>
                  <a:pt x="134531" y="282665"/>
                  <a:pt x="134760" y="282436"/>
                </a:cubicBezTo>
                <a:cubicBezTo>
                  <a:pt x="134988" y="282208"/>
                  <a:pt x="135103" y="282093"/>
                  <a:pt x="135103" y="282093"/>
                </a:cubicBezTo>
                <a:lnTo>
                  <a:pt x="134417" y="280722"/>
                </a:lnTo>
                <a:cubicBezTo>
                  <a:pt x="133960" y="278893"/>
                  <a:pt x="135331" y="277979"/>
                  <a:pt x="138532" y="277979"/>
                </a:cubicBezTo>
                <a:lnTo>
                  <a:pt x="137846" y="271806"/>
                </a:lnTo>
                <a:cubicBezTo>
                  <a:pt x="140132" y="270892"/>
                  <a:pt x="141503" y="270778"/>
                  <a:pt x="141961" y="271464"/>
                </a:cubicBezTo>
                <a:cubicBezTo>
                  <a:pt x="142418" y="272149"/>
                  <a:pt x="142647" y="272492"/>
                  <a:pt x="142647" y="272492"/>
                </a:cubicBezTo>
                <a:lnTo>
                  <a:pt x="147447" y="279350"/>
                </a:lnTo>
                <a:cubicBezTo>
                  <a:pt x="148361" y="280722"/>
                  <a:pt x="150647" y="281408"/>
                  <a:pt x="154305" y="281408"/>
                </a:cubicBezTo>
                <a:cubicBezTo>
                  <a:pt x="152019" y="279122"/>
                  <a:pt x="150647" y="277521"/>
                  <a:pt x="150190" y="276607"/>
                </a:cubicBezTo>
                <a:lnTo>
                  <a:pt x="154305" y="277293"/>
                </a:lnTo>
                <a:cubicBezTo>
                  <a:pt x="155219" y="275921"/>
                  <a:pt x="155334" y="274664"/>
                  <a:pt x="154648" y="273521"/>
                </a:cubicBezTo>
                <a:cubicBezTo>
                  <a:pt x="153962" y="272378"/>
                  <a:pt x="153848" y="271349"/>
                  <a:pt x="154305" y="270435"/>
                </a:cubicBezTo>
                <a:lnTo>
                  <a:pt x="155677" y="270435"/>
                </a:lnTo>
                <a:lnTo>
                  <a:pt x="153619" y="269063"/>
                </a:lnTo>
                <a:cubicBezTo>
                  <a:pt x="153162" y="268606"/>
                  <a:pt x="151333" y="267006"/>
                  <a:pt x="148133" y="264263"/>
                </a:cubicBezTo>
                <a:lnTo>
                  <a:pt x="147447" y="260834"/>
                </a:lnTo>
                <a:cubicBezTo>
                  <a:pt x="146533" y="260376"/>
                  <a:pt x="145390" y="260148"/>
                  <a:pt x="144018" y="260148"/>
                </a:cubicBezTo>
                <a:cubicBezTo>
                  <a:pt x="142647" y="260148"/>
                  <a:pt x="141503" y="260148"/>
                  <a:pt x="140589" y="260148"/>
                </a:cubicBezTo>
                <a:cubicBezTo>
                  <a:pt x="140589" y="259233"/>
                  <a:pt x="140132" y="258548"/>
                  <a:pt x="139217" y="258090"/>
                </a:cubicBezTo>
                <a:cubicBezTo>
                  <a:pt x="137846" y="257176"/>
                  <a:pt x="137389" y="256033"/>
                  <a:pt x="137846" y="254661"/>
                </a:cubicBezTo>
                <a:cubicBezTo>
                  <a:pt x="137846" y="254204"/>
                  <a:pt x="136703" y="253976"/>
                  <a:pt x="134417" y="253976"/>
                </a:cubicBezTo>
                <a:lnTo>
                  <a:pt x="133045" y="253976"/>
                </a:lnTo>
                <a:cubicBezTo>
                  <a:pt x="133045" y="253061"/>
                  <a:pt x="132588" y="252147"/>
                  <a:pt x="131674" y="251232"/>
                </a:cubicBezTo>
                <a:cubicBezTo>
                  <a:pt x="130759" y="250318"/>
                  <a:pt x="130302" y="249404"/>
                  <a:pt x="130302" y="248489"/>
                </a:cubicBezTo>
                <a:cubicBezTo>
                  <a:pt x="130302" y="247118"/>
                  <a:pt x="129845" y="245746"/>
                  <a:pt x="128931" y="244374"/>
                </a:cubicBezTo>
                <a:cubicBezTo>
                  <a:pt x="128473" y="244374"/>
                  <a:pt x="128016" y="243003"/>
                  <a:pt x="127559" y="240260"/>
                </a:cubicBezTo>
                <a:cubicBezTo>
                  <a:pt x="127559" y="239345"/>
                  <a:pt x="127330" y="238659"/>
                  <a:pt x="126873" y="238202"/>
                </a:cubicBezTo>
                <a:cubicBezTo>
                  <a:pt x="125959" y="236831"/>
                  <a:pt x="125730" y="235916"/>
                  <a:pt x="126187" y="235459"/>
                </a:cubicBezTo>
                <a:lnTo>
                  <a:pt x="124816" y="235459"/>
                </a:lnTo>
                <a:cubicBezTo>
                  <a:pt x="123444" y="235459"/>
                  <a:pt x="122529" y="234545"/>
                  <a:pt x="122073" y="232716"/>
                </a:cubicBezTo>
                <a:cubicBezTo>
                  <a:pt x="122073" y="229515"/>
                  <a:pt x="122301" y="227001"/>
                  <a:pt x="122758" y="225172"/>
                </a:cubicBezTo>
                <a:cubicBezTo>
                  <a:pt x="122758" y="223343"/>
                  <a:pt x="123215" y="221743"/>
                  <a:pt x="124130" y="220371"/>
                </a:cubicBezTo>
                <a:cubicBezTo>
                  <a:pt x="125044" y="217628"/>
                  <a:pt x="125501" y="215799"/>
                  <a:pt x="125501" y="214885"/>
                </a:cubicBezTo>
                <a:cubicBezTo>
                  <a:pt x="125501" y="213971"/>
                  <a:pt x="125273" y="213056"/>
                  <a:pt x="124816" y="212142"/>
                </a:cubicBezTo>
                <a:cubicBezTo>
                  <a:pt x="124359" y="211227"/>
                  <a:pt x="123901" y="210542"/>
                  <a:pt x="123444" y="210084"/>
                </a:cubicBezTo>
                <a:cubicBezTo>
                  <a:pt x="123444" y="209627"/>
                  <a:pt x="123330" y="209284"/>
                  <a:pt x="123101" y="209056"/>
                </a:cubicBezTo>
                <a:cubicBezTo>
                  <a:pt x="122873" y="208827"/>
                  <a:pt x="122758" y="208484"/>
                  <a:pt x="122758" y="208027"/>
                </a:cubicBezTo>
                <a:cubicBezTo>
                  <a:pt x="123215" y="207113"/>
                  <a:pt x="123101" y="206427"/>
                  <a:pt x="122415" y="205970"/>
                </a:cubicBezTo>
                <a:cubicBezTo>
                  <a:pt x="121729" y="205512"/>
                  <a:pt x="121158" y="205055"/>
                  <a:pt x="120701" y="204598"/>
                </a:cubicBezTo>
                <a:lnTo>
                  <a:pt x="120015" y="203912"/>
                </a:lnTo>
                <a:lnTo>
                  <a:pt x="122758" y="204598"/>
                </a:lnTo>
                <a:cubicBezTo>
                  <a:pt x="122758" y="203684"/>
                  <a:pt x="122644" y="202655"/>
                  <a:pt x="122415" y="201512"/>
                </a:cubicBezTo>
                <a:cubicBezTo>
                  <a:pt x="122187" y="200369"/>
                  <a:pt x="122301" y="199797"/>
                  <a:pt x="122758" y="199797"/>
                </a:cubicBezTo>
                <a:cubicBezTo>
                  <a:pt x="122758" y="199340"/>
                  <a:pt x="122415" y="198997"/>
                  <a:pt x="121729" y="198769"/>
                </a:cubicBezTo>
                <a:cubicBezTo>
                  <a:pt x="121044" y="198540"/>
                  <a:pt x="120701" y="198197"/>
                  <a:pt x="120701" y="197740"/>
                </a:cubicBezTo>
                <a:lnTo>
                  <a:pt x="122758" y="197740"/>
                </a:lnTo>
                <a:lnTo>
                  <a:pt x="120701" y="193625"/>
                </a:lnTo>
                <a:lnTo>
                  <a:pt x="122758" y="192939"/>
                </a:lnTo>
                <a:lnTo>
                  <a:pt x="122073" y="192939"/>
                </a:lnTo>
                <a:cubicBezTo>
                  <a:pt x="118872" y="194311"/>
                  <a:pt x="116357" y="194997"/>
                  <a:pt x="114529" y="194997"/>
                </a:cubicBezTo>
                <a:cubicBezTo>
                  <a:pt x="108585" y="195911"/>
                  <a:pt x="99669" y="196368"/>
                  <a:pt x="87783" y="196368"/>
                </a:cubicBezTo>
                <a:lnTo>
                  <a:pt x="87097" y="196368"/>
                </a:lnTo>
                <a:cubicBezTo>
                  <a:pt x="85268" y="196368"/>
                  <a:pt x="84011" y="196254"/>
                  <a:pt x="83325" y="196026"/>
                </a:cubicBezTo>
                <a:cubicBezTo>
                  <a:pt x="82639" y="195797"/>
                  <a:pt x="81839" y="195454"/>
                  <a:pt x="80925" y="194997"/>
                </a:cubicBezTo>
                <a:lnTo>
                  <a:pt x="86411" y="192939"/>
                </a:lnTo>
                <a:cubicBezTo>
                  <a:pt x="84125" y="188367"/>
                  <a:pt x="80239" y="185624"/>
                  <a:pt x="74752" y="184710"/>
                </a:cubicBezTo>
                <a:lnTo>
                  <a:pt x="74752" y="183338"/>
                </a:lnTo>
                <a:cubicBezTo>
                  <a:pt x="70180" y="182424"/>
                  <a:pt x="67894" y="181281"/>
                  <a:pt x="67894" y="179909"/>
                </a:cubicBezTo>
                <a:cubicBezTo>
                  <a:pt x="67894" y="179452"/>
                  <a:pt x="67665" y="179109"/>
                  <a:pt x="67209" y="178881"/>
                </a:cubicBezTo>
                <a:cubicBezTo>
                  <a:pt x="66751" y="178652"/>
                  <a:pt x="66523" y="178309"/>
                  <a:pt x="66523" y="177852"/>
                </a:cubicBezTo>
                <a:lnTo>
                  <a:pt x="62408" y="178538"/>
                </a:lnTo>
                <a:cubicBezTo>
                  <a:pt x="64237" y="178538"/>
                  <a:pt x="65608" y="178995"/>
                  <a:pt x="66523" y="179909"/>
                </a:cubicBezTo>
                <a:cubicBezTo>
                  <a:pt x="63779" y="180824"/>
                  <a:pt x="61951" y="180595"/>
                  <a:pt x="61036" y="179223"/>
                </a:cubicBezTo>
                <a:cubicBezTo>
                  <a:pt x="57379" y="178309"/>
                  <a:pt x="54407" y="176937"/>
                  <a:pt x="52121" y="175109"/>
                </a:cubicBezTo>
                <a:lnTo>
                  <a:pt x="51435" y="177166"/>
                </a:lnTo>
                <a:lnTo>
                  <a:pt x="50749" y="177166"/>
                </a:lnTo>
                <a:cubicBezTo>
                  <a:pt x="48921" y="177166"/>
                  <a:pt x="47320" y="176709"/>
                  <a:pt x="45949" y="175794"/>
                </a:cubicBezTo>
                <a:cubicBezTo>
                  <a:pt x="45491" y="175337"/>
                  <a:pt x="44691" y="175223"/>
                  <a:pt x="43549" y="175452"/>
                </a:cubicBezTo>
                <a:cubicBezTo>
                  <a:pt x="42405" y="175680"/>
                  <a:pt x="41605" y="175794"/>
                  <a:pt x="41148" y="175794"/>
                </a:cubicBezTo>
                <a:cubicBezTo>
                  <a:pt x="38405" y="174423"/>
                  <a:pt x="36576" y="173508"/>
                  <a:pt x="35662" y="173051"/>
                </a:cubicBezTo>
                <a:cubicBezTo>
                  <a:pt x="34747" y="173051"/>
                  <a:pt x="33947" y="173166"/>
                  <a:pt x="33261" y="173394"/>
                </a:cubicBezTo>
                <a:cubicBezTo>
                  <a:pt x="32575" y="173623"/>
                  <a:pt x="31775" y="173966"/>
                  <a:pt x="30861" y="174423"/>
                </a:cubicBezTo>
                <a:cubicBezTo>
                  <a:pt x="30404" y="173966"/>
                  <a:pt x="29604" y="173508"/>
                  <a:pt x="28461" y="173051"/>
                </a:cubicBezTo>
                <a:cubicBezTo>
                  <a:pt x="27318" y="172594"/>
                  <a:pt x="26746" y="171908"/>
                  <a:pt x="26746" y="170994"/>
                </a:cubicBezTo>
                <a:lnTo>
                  <a:pt x="23317" y="170994"/>
                </a:lnTo>
                <a:cubicBezTo>
                  <a:pt x="22403" y="170079"/>
                  <a:pt x="21603" y="169508"/>
                  <a:pt x="20917" y="169279"/>
                </a:cubicBezTo>
                <a:cubicBezTo>
                  <a:pt x="20231" y="169051"/>
                  <a:pt x="18974" y="169165"/>
                  <a:pt x="17145" y="169622"/>
                </a:cubicBezTo>
                <a:lnTo>
                  <a:pt x="8915" y="169622"/>
                </a:lnTo>
                <a:cubicBezTo>
                  <a:pt x="8001" y="169165"/>
                  <a:pt x="8915" y="168251"/>
                  <a:pt x="11659" y="166879"/>
                </a:cubicBezTo>
                <a:cubicBezTo>
                  <a:pt x="15316" y="165050"/>
                  <a:pt x="18059" y="161850"/>
                  <a:pt x="19888" y="157278"/>
                </a:cubicBezTo>
                <a:lnTo>
                  <a:pt x="18517" y="154535"/>
                </a:lnTo>
                <a:lnTo>
                  <a:pt x="21946" y="154535"/>
                </a:lnTo>
                <a:cubicBezTo>
                  <a:pt x="25146" y="154535"/>
                  <a:pt x="26746" y="154077"/>
                  <a:pt x="26746" y="153163"/>
                </a:cubicBezTo>
                <a:cubicBezTo>
                  <a:pt x="28575" y="152706"/>
                  <a:pt x="29489" y="151334"/>
                  <a:pt x="29489" y="149048"/>
                </a:cubicBezTo>
                <a:lnTo>
                  <a:pt x="30861" y="149048"/>
                </a:lnTo>
                <a:cubicBezTo>
                  <a:pt x="31775" y="149048"/>
                  <a:pt x="32575" y="149505"/>
                  <a:pt x="33261" y="150420"/>
                </a:cubicBezTo>
                <a:cubicBezTo>
                  <a:pt x="33947" y="151334"/>
                  <a:pt x="34747" y="152020"/>
                  <a:pt x="35662" y="152477"/>
                </a:cubicBezTo>
                <a:cubicBezTo>
                  <a:pt x="37033" y="152477"/>
                  <a:pt x="38176" y="152249"/>
                  <a:pt x="39091" y="151791"/>
                </a:cubicBezTo>
                <a:cubicBezTo>
                  <a:pt x="39091" y="151334"/>
                  <a:pt x="39205" y="150877"/>
                  <a:pt x="39433" y="150420"/>
                </a:cubicBezTo>
                <a:cubicBezTo>
                  <a:pt x="39662" y="149963"/>
                  <a:pt x="39548" y="149734"/>
                  <a:pt x="39091" y="149734"/>
                </a:cubicBezTo>
                <a:cubicBezTo>
                  <a:pt x="38633" y="147448"/>
                  <a:pt x="37490" y="144705"/>
                  <a:pt x="35662" y="141504"/>
                </a:cubicBezTo>
                <a:cubicBezTo>
                  <a:pt x="33833" y="138304"/>
                  <a:pt x="32919" y="136018"/>
                  <a:pt x="32919" y="134646"/>
                </a:cubicBezTo>
                <a:cubicBezTo>
                  <a:pt x="32919" y="134646"/>
                  <a:pt x="32461" y="133961"/>
                  <a:pt x="31547" y="132589"/>
                </a:cubicBezTo>
                <a:cubicBezTo>
                  <a:pt x="32919" y="133503"/>
                  <a:pt x="34519" y="134646"/>
                  <a:pt x="36347" y="136018"/>
                </a:cubicBezTo>
                <a:lnTo>
                  <a:pt x="41834" y="144933"/>
                </a:lnTo>
                <a:cubicBezTo>
                  <a:pt x="42291" y="146305"/>
                  <a:pt x="42977" y="147219"/>
                  <a:pt x="43891" y="147677"/>
                </a:cubicBezTo>
                <a:cubicBezTo>
                  <a:pt x="44806" y="148134"/>
                  <a:pt x="46177" y="148820"/>
                  <a:pt x="48006" y="149734"/>
                </a:cubicBezTo>
                <a:lnTo>
                  <a:pt x="52121" y="148362"/>
                </a:lnTo>
                <a:cubicBezTo>
                  <a:pt x="52121" y="146534"/>
                  <a:pt x="50978" y="144705"/>
                  <a:pt x="48692" y="142876"/>
                </a:cubicBezTo>
                <a:cubicBezTo>
                  <a:pt x="46406" y="141047"/>
                  <a:pt x="44806" y="139676"/>
                  <a:pt x="43891" y="138761"/>
                </a:cubicBezTo>
                <a:cubicBezTo>
                  <a:pt x="45720" y="139218"/>
                  <a:pt x="48921" y="141047"/>
                  <a:pt x="53493" y="144248"/>
                </a:cubicBezTo>
                <a:lnTo>
                  <a:pt x="54864" y="144248"/>
                </a:lnTo>
                <a:cubicBezTo>
                  <a:pt x="53493" y="141504"/>
                  <a:pt x="52807" y="139218"/>
                  <a:pt x="52807" y="137390"/>
                </a:cubicBezTo>
                <a:cubicBezTo>
                  <a:pt x="53721" y="136475"/>
                  <a:pt x="54178" y="135789"/>
                  <a:pt x="54178" y="135332"/>
                </a:cubicBezTo>
                <a:cubicBezTo>
                  <a:pt x="54178" y="134875"/>
                  <a:pt x="53835" y="134304"/>
                  <a:pt x="53149" y="133618"/>
                </a:cubicBezTo>
                <a:cubicBezTo>
                  <a:pt x="52464" y="132932"/>
                  <a:pt x="52349" y="131903"/>
                  <a:pt x="52807" y="130532"/>
                </a:cubicBezTo>
                <a:cubicBezTo>
                  <a:pt x="55550" y="133732"/>
                  <a:pt x="60351" y="138761"/>
                  <a:pt x="67209" y="145619"/>
                </a:cubicBezTo>
                <a:cubicBezTo>
                  <a:pt x="70409" y="144705"/>
                  <a:pt x="72923" y="144248"/>
                  <a:pt x="74752" y="144248"/>
                </a:cubicBezTo>
                <a:cubicBezTo>
                  <a:pt x="80239" y="141047"/>
                  <a:pt x="85382" y="138647"/>
                  <a:pt x="90183" y="137047"/>
                </a:cubicBezTo>
                <a:cubicBezTo>
                  <a:pt x="94983" y="135447"/>
                  <a:pt x="98984" y="133961"/>
                  <a:pt x="102184" y="132589"/>
                </a:cubicBezTo>
                <a:cubicBezTo>
                  <a:pt x="122301" y="125274"/>
                  <a:pt x="137617" y="118873"/>
                  <a:pt x="148133" y="113387"/>
                </a:cubicBezTo>
                <a:cubicBezTo>
                  <a:pt x="154534" y="110186"/>
                  <a:pt x="159334" y="107214"/>
                  <a:pt x="162535" y="104471"/>
                </a:cubicBezTo>
                <a:lnTo>
                  <a:pt x="198196" y="81154"/>
                </a:lnTo>
                <a:cubicBezTo>
                  <a:pt x="204597" y="76582"/>
                  <a:pt x="212827" y="70867"/>
                  <a:pt x="222885" y="64009"/>
                </a:cubicBezTo>
                <a:cubicBezTo>
                  <a:pt x="225628" y="62180"/>
                  <a:pt x="228943" y="60123"/>
                  <a:pt x="232829" y="57837"/>
                </a:cubicBezTo>
                <a:cubicBezTo>
                  <a:pt x="236715" y="55551"/>
                  <a:pt x="240030" y="53494"/>
                  <a:pt x="242773" y="51665"/>
                </a:cubicBezTo>
                <a:cubicBezTo>
                  <a:pt x="243688" y="50293"/>
                  <a:pt x="245402" y="48693"/>
                  <a:pt x="247917" y="46864"/>
                </a:cubicBezTo>
                <a:cubicBezTo>
                  <a:pt x="250431" y="45035"/>
                  <a:pt x="252375" y="42978"/>
                  <a:pt x="253746" y="40692"/>
                </a:cubicBezTo>
                <a:lnTo>
                  <a:pt x="258547" y="33834"/>
                </a:lnTo>
                <a:cubicBezTo>
                  <a:pt x="260375" y="32005"/>
                  <a:pt x="261747" y="31091"/>
                  <a:pt x="262661" y="31091"/>
                </a:cubicBezTo>
                <a:lnTo>
                  <a:pt x="263347" y="30405"/>
                </a:lnTo>
                <a:cubicBezTo>
                  <a:pt x="264262" y="29490"/>
                  <a:pt x="265176" y="29033"/>
                  <a:pt x="266091" y="29033"/>
                </a:cubicBezTo>
                <a:cubicBezTo>
                  <a:pt x="267462" y="29033"/>
                  <a:pt x="268377" y="28576"/>
                  <a:pt x="268834" y="27662"/>
                </a:cubicBezTo>
                <a:lnTo>
                  <a:pt x="269519" y="25604"/>
                </a:lnTo>
                <a:cubicBezTo>
                  <a:pt x="271348" y="21947"/>
                  <a:pt x="273177" y="20804"/>
                  <a:pt x="275006" y="22175"/>
                </a:cubicBezTo>
                <a:cubicBezTo>
                  <a:pt x="275920" y="20346"/>
                  <a:pt x="276377" y="18060"/>
                  <a:pt x="276377" y="15317"/>
                </a:cubicBezTo>
                <a:cubicBezTo>
                  <a:pt x="277749" y="15774"/>
                  <a:pt x="279006" y="15889"/>
                  <a:pt x="280149" y="15660"/>
                </a:cubicBezTo>
                <a:cubicBezTo>
                  <a:pt x="281293" y="15432"/>
                  <a:pt x="282321" y="15317"/>
                  <a:pt x="283235" y="15317"/>
                </a:cubicBezTo>
                <a:cubicBezTo>
                  <a:pt x="283235" y="14403"/>
                  <a:pt x="283464" y="13488"/>
                  <a:pt x="283921" y="12574"/>
                </a:cubicBezTo>
                <a:cubicBezTo>
                  <a:pt x="284379" y="11660"/>
                  <a:pt x="284607" y="10745"/>
                  <a:pt x="284607" y="9831"/>
                </a:cubicBezTo>
                <a:cubicBezTo>
                  <a:pt x="286893" y="9374"/>
                  <a:pt x="288493" y="9602"/>
                  <a:pt x="289408" y="10517"/>
                </a:cubicBezTo>
                <a:lnTo>
                  <a:pt x="293523" y="14631"/>
                </a:lnTo>
                <a:lnTo>
                  <a:pt x="293523" y="13946"/>
                </a:lnTo>
                <a:cubicBezTo>
                  <a:pt x="294437" y="12117"/>
                  <a:pt x="295351" y="11088"/>
                  <a:pt x="296266" y="10860"/>
                </a:cubicBezTo>
                <a:cubicBezTo>
                  <a:pt x="297180" y="10631"/>
                  <a:pt x="298551" y="10974"/>
                  <a:pt x="300381" y="11888"/>
                </a:cubicBezTo>
                <a:cubicBezTo>
                  <a:pt x="301752" y="11431"/>
                  <a:pt x="302667" y="10517"/>
                  <a:pt x="303124" y="9145"/>
                </a:cubicBezTo>
                <a:cubicBezTo>
                  <a:pt x="303581" y="7773"/>
                  <a:pt x="303809" y="6859"/>
                  <a:pt x="303809" y="6402"/>
                </a:cubicBezTo>
                <a:cubicBezTo>
                  <a:pt x="304267" y="5487"/>
                  <a:pt x="304495" y="5030"/>
                  <a:pt x="304495" y="5030"/>
                </a:cubicBezTo>
                <a:cubicBezTo>
                  <a:pt x="305410" y="5030"/>
                  <a:pt x="305867" y="5487"/>
                  <a:pt x="305867" y="6402"/>
                </a:cubicBezTo>
                <a:cubicBezTo>
                  <a:pt x="306324" y="7316"/>
                  <a:pt x="306781" y="8231"/>
                  <a:pt x="307239" y="9145"/>
                </a:cubicBezTo>
                <a:cubicBezTo>
                  <a:pt x="307696" y="10059"/>
                  <a:pt x="308153" y="10974"/>
                  <a:pt x="308610" y="11888"/>
                </a:cubicBezTo>
                <a:cubicBezTo>
                  <a:pt x="309067" y="10974"/>
                  <a:pt x="309753" y="10174"/>
                  <a:pt x="310667" y="9488"/>
                </a:cubicBezTo>
                <a:cubicBezTo>
                  <a:pt x="311582" y="8802"/>
                  <a:pt x="312496" y="7545"/>
                  <a:pt x="313411" y="5716"/>
                </a:cubicBezTo>
                <a:cubicBezTo>
                  <a:pt x="315239" y="6173"/>
                  <a:pt x="316154" y="8231"/>
                  <a:pt x="316154" y="11888"/>
                </a:cubicBezTo>
                <a:lnTo>
                  <a:pt x="317525" y="11888"/>
                </a:lnTo>
                <a:cubicBezTo>
                  <a:pt x="319811" y="8688"/>
                  <a:pt x="323469" y="6859"/>
                  <a:pt x="328498" y="6402"/>
                </a:cubicBezTo>
                <a:cubicBezTo>
                  <a:pt x="328498" y="6402"/>
                  <a:pt x="328727" y="6402"/>
                  <a:pt x="329184" y="6402"/>
                </a:cubicBezTo>
                <a:lnTo>
                  <a:pt x="338099" y="2973"/>
                </a:lnTo>
                <a:cubicBezTo>
                  <a:pt x="338557" y="2516"/>
                  <a:pt x="339700" y="2287"/>
                  <a:pt x="341529" y="2287"/>
                </a:cubicBezTo>
                <a:cubicBezTo>
                  <a:pt x="343357" y="2287"/>
                  <a:pt x="344957" y="2058"/>
                  <a:pt x="346329" y="1601"/>
                </a:cubicBezTo>
                <a:lnTo>
                  <a:pt x="349072" y="915"/>
                </a:lnTo>
                <a:cubicBezTo>
                  <a:pt x="349987" y="915"/>
                  <a:pt x="351244" y="687"/>
                  <a:pt x="352844" y="23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800" dirty="0">
              <a:solidFill>
                <a:srgbClr val="000000"/>
              </a:soli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896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4482679-C92B-760C-6574-5274786A41A9}"/>
              </a:ext>
            </a:extLst>
          </p:cNvPr>
          <p:cNvSpPr/>
          <p:nvPr/>
        </p:nvSpPr>
        <p:spPr>
          <a:xfrm>
            <a:off x="3802058" y="2164589"/>
            <a:ext cx="7400925" cy="752563"/>
          </a:xfrm>
          <a:prstGeom prst="roundRect">
            <a:avLst>
              <a:gd name="adj" fmla="val 50000"/>
            </a:avLst>
          </a:prstGeom>
          <a:solidFill>
            <a:srgbClr val="F6BBC1"/>
          </a:soli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600" b="1" dirty="0">
                <a:solidFill>
                  <a:schemeClr val="bg1"/>
                </a:solidFill>
                <a:cs typeface="+mn-ea"/>
                <a:sym typeface="+mn-lt"/>
              </a:rPr>
              <a:t>我该用何种方式表达我对您的爱呢，父亲</a:t>
            </a:r>
            <a:r>
              <a:rPr lang="en-US" altLang="zh-CN" sz="2600" b="1" dirty="0">
                <a:solidFill>
                  <a:schemeClr val="bg1"/>
                </a:solidFill>
                <a:cs typeface="+mn-ea"/>
                <a:sym typeface="+mn-lt"/>
              </a:rPr>
              <a:t>?</a:t>
            </a:r>
            <a:endParaRPr lang="zh-CN" altLang="en-US" sz="2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9C319DE-BAE1-B983-C971-883CDDFDB092}"/>
              </a:ext>
            </a:extLst>
          </p:cNvPr>
          <p:cNvGrpSpPr/>
          <p:nvPr/>
        </p:nvGrpSpPr>
        <p:grpSpPr>
          <a:xfrm>
            <a:off x="4151847" y="3232891"/>
            <a:ext cx="7051136" cy="951018"/>
            <a:chOff x="5901540" y="2698178"/>
            <a:chExt cx="7363684" cy="951018"/>
          </a:xfrm>
        </p:grpSpPr>
        <p:sp>
          <p:nvSpPr>
            <p:cNvPr id="5" name="Text Box 6">
              <a:extLst>
                <a:ext uri="{FF2B5EF4-FFF2-40B4-BE49-F238E27FC236}">
                  <a16:creationId xmlns:a16="http://schemas.microsoft.com/office/drawing/2014/main" id="{47D9C626-EF82-E384-F5BF-43AE194C1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1540" y="3279864"/>
              <a:ext cx="67270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285750" indent="-285750" eaLnBrk="1" hangingPunct="1"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有一种爱，无边无垠，不求回报，却总能让我们心痛 </a:t>
              </a:r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D4D7ADA1-6B37-D95D-5ACC-2375C4FAE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1541" y="2698178"/>
              <a:ext cx="736368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285750" indent="-285750" eaLnBrk="1" hangingPunct="1"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有一个人，拥有宽厚的肩膀，能撑起我们，顶起整片天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3F659A7-7BCF-97B4-47B7-0553231C5C1A}"/>
              </a:ext>
            </a:extLst>
          </p:cNvPr>
          <p:cNvGrpSpPr/>
          <p:nvPr/>
        </p:nvGrpSpPr>
        <p:grpSpPr>
          <a:xfrm>
            <a:off x="1089648" y="1918478"/>
            <a:ext cx="3057907" cy="4744788"/>
            <a:chOff x="1156566" y="3415976"/>
            <a:chExt cx="2158282" cy="3348889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D8B96C7-30B0-B20D-6EC9-BEBCCBBB35F4}"/>
                </a:ext>
              </a:extLst>
            </p:cNvPr>
            <p:cNvSpPr/>
            <p:nvPr/>
          </p:nvSpPr>
          <p:spPr>
            <a:xfrm>
              <a:off x="1156566" y="3415976"/>
              <a:ext cx="2158282" cy="3348889"/>
            </a:xfrm>
            <a:custGeom>
              <a:avLst/>
              <a:gdLst>
                <a:gd name="connsiteX0" fmla="*/ 2128163 w 2158282"/>
                <a:gd name="connsiteY0" fmla="*/ 2301306 h 3348889"/>
                <a:gd name="connsiteX1" fmla="*/ 2101263 w 2158282"/>
                <a:gd name="connsiteY1" fmla="*/ 2289409 h 3348889"/>
                <a:gd name="connsiteX2" fmla="*/ 2064674 w 2158282"/>
                <a:gd name="connsiteY2" fmla="*/ 2312185 h 3348889"/>
                <a:gd name="connsiteX3" fmla="*/ 1978465 w 2158282"/>
                <a:gd name="connsiteY3" fmla="*/ 2306505 h 3348889"/>
                <a:gd name="connsiteX4" fmla="*/ 1965172 w 2158282"/>
                <a:gd name="connsiteY4" fmla="*/ 2294893 h 3348889"/>
                <a:gd name="connsiteX5" fmla="*/ 1892032 w 2158282"/>
                <a:gd name="connsiteY5" fmla="*/ 2235096 h 3348889"/>
                <a:gd name="connsiteX6" fmla="*/ 1867454 w 2158282"/>
                <a:gd name="connsiteY6" fmla="*/ 2211982 h 3348889"/>
                <a:gd name="connsiteX7" fmla="*/ 1821396 w 2158282"/>
                <a:gd name="connsiteY7" fmla="*/ 2183469 h 3348889"/>
                <a:gd name="connsiteX8" fmla="*/ 1775137 w 2158282"/>
                <a:gd name="connsiteY8" fmla="*/ 2174023 h 3348889"/>
                <a:gd name="connsiteX9" fmla="*/ 1784412 w 2158282"/>
                <a:gd name="connsiteY9" fmla="*/ 2128838 h 3348889"/>
                <a:gd name="connsiteX10" fmla="*/ 1806535 w 2158282"/>
                <a:gd name="connsiteY10" fmla="*/ 2083311 h 3348889"/>
                <a:gd name="connsiteX11" fmla="*/ 1809108 w 2158282"/>
                <a:gd name="connsiteY11" fmla="*/ 2077020 h 3348889"/>
                <a:gd name="connsiteX12" fmla="*/ 1808417 w 2158282"/>
                <a:gd name="connsiteY12" fmla="*/ 2043713 h 3348889"/>
                <a:gd name="connsiteX13" fmla="*/ 1809899 w 2158282"/>
                <a:gd name="connsiteY13" fmla="*/ 2039793 h 3348889"/>
                <a:gd name="connsiteX14" fmla="*/ 1806820 w 2158282"/>
                <a:gd name="connsiteY14" fmla="*/ 1929742 h 3348889"/>
                <a:gd name="connsiteX15" fmla="*/ 1758891 w 2158282"/>
                <a:gd name="connsiteY15" fmla="*/ 1846363 h 3348889"/>
                <a:gd name="connsiteX16" fmla="*/ 1601803 w 2158282"/>
                <a:gd name="connsiteY16" fmla="*/ 1826284 h 3348889"/>
                <a:gd name="connsiteX17" fmla="*/ 1558748 w 2158282"/>
                <a:gd name="connsiteY17" fmla="*/ 1866764 h 3348889"/>
                <a:gd name="connsiteX18" fmla="*/ 1541761 w 2158282"/>
                <a:gd name="connsiteY18" fmla="*/ 1924327 h 3348889"/>
                <a:gd name="connsiteX19" fmla="*/ 1540499 w 2158282"/>
                <a:gd name="connsiteY19" fmla="*/ 2001822 h 3348889"/>
                <a:gd name="connsiteX20" fmla="*/ 1538686 w 2158282"/>
                <a:gd name="connsiteY20" fmla="*/ 2009770 h 3348889"/>
                <a:gd name="connsiteX21" fmla="*/ 1540549 w 2158282"/>
                <a:gd name="connsiteY21" fmla="*/ 2043240 h 3348889"/>
                <a:gd name="connsiteX22" fmla="*/ 1566800 w 2158282"/>
                <a:gd name="connsiteY22" fmla="*/ 2108637 h 3348889"/>
                <a:gd name="connsiteX23" fmla="*/ 1571596 w 2158282"/>
                <a:gd name="connsiteY23" fmla="*/ 2117211 h 3348889"/>
                <a:gd name="connsiteX24" fmla="*/ 1559828 w 2158282"/>
                <a:gd name="connsiteY24" fmla="*/ 2119337 h 3348889"/>
                <a:gd name="connsiteX25" fmla="*/ 1549648 w 2158282"/>
                <a:gd name="connsiteY25" fmla="*/ 2112506 h 3348889"/>
                <a:gd name="connsiteX26" fmla="*/ 1479011 w 2158282"/>
                <a:gd name="connsiteY26" fmla="*/ 2092318 h 3348889"/>
                <a:gd name="connsiteX27" fmla="*/ 1451015 w 2158282"/>
                <a:gd name="connsiteY27" fmla="*/ 2072065 h 3348889"/>
                <a:gd name="connsiteX28" fmla="*/ 1435637 w 2158282"/>
                <a:gd name="connsiteY28" fmla="*/ 2008200 h 3348889"/>
                <a:gd name="connsiteX29" fmla="*/ 1435819 w 2158282"/>
                <a:gd name="connsiteY29" fmla="*/ 2001400 h 3348889"/>
                <a:gd name="connsiteX30" fmla="*/ 1470287 w 2158282"/>
                <a:gd name="connsiteY30" fmla="*/ 1856631 h 3348889"/>
                <a:gd name="connsiteX31" fmla="*/ 1467897 w 2158282"/>
                <a:gd name="connsiteY31" fmla="*/ 1839164 h 3348889"/>
                <a:gd name="connsiteX32" fmla="*/ 1471485 w 2158282"/>
                <a:gd name="connsiteY32" fmla="*/ 1786662 h 3348889"/>
                <a:gd name="connsiteX33" fmla="*/ 1427964 w 2158282"/>
                <a:gd name="connsiteY33" fmla="*/ 1719555 h 3348889"/>
                <a:gd name="connsiteX34" fmla="*/ 1405968 w 2158282"/>
                <a:gd name="connsiteY34" fmla="*/ 1667716 h 3348889"/>
                <a:gd name="connsiteX35" fmla="*/ 1394678 w 2158282"/>
                <a:gd name="connsiteY35" fmla="*/ 1600020 h 3348889"/>
                <a:gd name="connsiteX36" fmla="*/ 1388457 w 2158282"/>
                <a:gd name="connsiteY36" fmla="*/ 1586003 h 3348889"/>
                <a:gd name="connsiteX37" fmla="*/ 1366606 w 2158282"/>
                <a:gd name="connsiteY37" fmla="*/ 1459927 h 3348889"/>
                <a:gd name="connsiteX38" fmla="*/ 1349756 w 2158282"/>
                <a:gd name="connsiteY38" fmla="*/ 1372756 h 3348889"/>
                <a:gd name="connsiteX39" fmla="*/ 1341206 w 2158282"/>
                <a:gd name="connsiteY39" fmla="*/ 1347829 h 3348889"/>
                <a:gd name="connsiteX40" fmla="*/ 1320747 w 2158282"/>
                <a:gd name="connsiteY40" fmla="*/ 1244796 h 3348889"/>
                <a:gd name="connsiteX41" fmla="*/ 1304858 w 2158282"/>
                <a:gd name="connsiteY41" fmla="*/ 1166250 h 3348889"/>
                <a:gd name="connsiteX42" fmla="*/ 1303847 w 2158282"/>
                <a:gd name="connsiteY42" fmla="*/ 1159351 h 3348889"/>
                <a:gd name="connsiteX43" fmla="*/ 1292660 w 2158282"/>
                <a:gd name="connsiteY43" fmla="*/ 1125450 h 3348889"/>
                <a:gd name="connsiteX44" fmla="*/ 1273952 w 2158282"/>
                <a:gd name="connsiteY44" fmla="*/ 1071324 h 3348889"/>
                <a:gd name="connsiteX45" fmla="*/ 1252752 w 2158282"/>
                <a:gd name="connsiteY45" fmla="*/ 1006581 h 3348889"/>
                <a:gd name="connsiteX46" fmla="*/ 1233441 w 2158282"/>
                <a:gd name="connsiteY46" fmla="*/ 925314 h 3348889"/>
                <a:gd name="connsiteX47" fmla="*/ 1235159 w 2158282"/>
                <a:gd name="connsiteY47" fmla="*/ 884629 h 3348889"/>
                <a:gd name="connsiteX48" fmla="*/ 1215265 w 2158282"/>
                <a:gd name="connsiteY48" fmla="*/ 714874 h 3348889"/>
                <a:gd name="connsiteX49" fmla="*/ 1111301 w 2158282"/>
                <a:gd name="connsiteY49" fmla="*/ 507525 h 3348889"/>
                <a:gd name="connsiteX50" fmla="*/ 1108862 w 2158282"/>
                <a:gd name="connsiteY50" fmla="*/ 506271 h 3348889"/>
                <a:gd name="connsiteX51" fmla="*/ 994824 w 2158282"/>
                <a:gd name="connsiteY51" fmla="*/ 425832 h 3348889"/>
                <a:gd name="connsiteX52" fmla="*/ 998070 w 2158282"/>
                <a:gd name="connsiteY52" fmla="*/ 394568 h 3348889"/>
                <a:gd name="connsiteX53" fmla="*/ 1024468 w 2158282"/>
                <a:gd name="connsiteY53" fmla="*/ 351062 h 3348889"/>
                <a:gd name="connsiteX54" fmla="*/ 1029627 w 2158282"/>
                <a:gd name="connsiteY54" fmla="*/ 341499 h 3348889"/>
                <a:gd name="connsiteX55" fmla="*/ 1052471 w 2158282"/>
                <a:gd name="connsiteY55" fmla="*/ 250832 h 3348889"/>
                <a:gd name="connsiteX56" fmla="*/ 1055671 w 2158282"/>
                <a:gd name="connsiteY56" fmla="*/ 165728 h 3348889"/>
                <a:gd name="connsiteX57" fmla="*/ 1043199 w 2158282"/>
                <a:gd name="connsiteY57" fmla="*/ 96833 h 3348889"/>
                <a:gd name="connsiteX58" fmla="*/ 989639 w 2158282"/>
                <a:gd name="connsiteY58" fmla="*/ 48780 h 3348889"/>
                <a:gd name="connsiteX59" fmla="*/ 903895 w 2158282"/>
                <a:gd name="connsiteY59" fmla="*/ 12091 h 3348889"/>
                <a:gd name="connsiteX60" fmla="*/ 826063 w 2158282"/>
                <a:gd name="connsiteY60" fmla="*/ 4234 h 3348889"/>
                <a:gd name="connsiteX61" fmla="*/ 813266 w 2158282"/>
                <a:gd name="connsiteY61" fmla="*/ 3983 h 3348889"/>
                <a:gd name="connsiteX62" fmla="*/ 769983 w 2158282"/>
                <a:gd name="connsiteY62" fmla="*/ 41137 h 3348889"/>
                <a:gd name="connsiteX63" fmla="*/ 716495 w 2158282"/>
                <a:gd name="connsiteY63" fmla="*/ 124241 h 3348889"/>
                <a:gd name="connsiteX64" fmla="*/ 689434 w 2158282"/>
                <a:gd name="connsiteY64" fmla="*/ 253331 h 3348889"/>
                <a:gd name="connsiteX65" fmla="*/ 690003 w 2158282"/>
                <a:gd name="connsiteY65" fmla="*/ 273010 h 3348889"/>
                <a:gd name="connsiteX66" fmla="*/ 630464 w 2158282"/>
                <a:gd name="connsiteY66" fmla="*/ 325278 h 3348889"/>
                <a:gd name="connsiteX67" fmla="*/ 551640 w 2158282"/>
                <a:gd name="connsiteY67" fmla="*/ 335347 h 3348889"/>
                <a:gd name="connsiteX68" fmla="*/ 527706 w 2158282"/>
                <a:gd name="connsiteY68" fmla="*/ 341001 h 3348889"/>
                <a:gd name="connsiteX69" fmla="*/ 437262 w 2158282"/>
                <a:gd name="connsiteY69" fmla="*/ 362976 h 3348889"/>
                <a:gd name="connsiteX70" fmla="*/ 349067 w 2158282"/>
                <a:gd name="connsiteY70" fmla="*/ 401601 h 3348889"/>
                <a:gd name="connsiteX71" fmla="*/ 258168 w 2158282"/>
                <a:gd name="connsiteY71" fmla="*/ 468629 h 3348889"/>
                <a:gd name="connsiteX72" fmla="*/ 204039 w 2158282"/>
                <a:gd name="connsiteY72" fmla="*/ 550215 h 3348889"/>
                <a:gd name="connsiteX73" fmla="*/ 193894 w 2158282"/>
                <a:gd name="connsiteY73" fmla="*/ 566909 h 3348889"/>
                <a:gd name="connsiteX74" fmla="*/ 101785 w 2158282"/>
                <a:gd name="connsiteY74" fmla="*/ 781657 h 3348889"/>
                <a:gd name="connsiteX75" fmla="*/ 84536 w 2158282"/>
                <a:gd name="connsiteY75" fmla="*/ 821086 h 3348889"/>
                <a:gd name="connsiteX76" fmla="*/ 7675 w 2158282"/>
                <a:gd name="connsiteY76" fmla="*/ 1121000 h 3348889"/>
                <a:gd name="connsiteX77" fmla="*/ 6835 w 2158282"/>
                <a:gd name="connsiteY77" fmla="*/ 1142967 h 3348889"/>
                <a:gd name="connsiteX78" fmla="*/ 10601 w 2158282"/>
                <a:gd name="connsiteY78" fmla="*/ 1185651 h 3348889"/>
                <a:gd name="connsiteX79" fmla="*/ 30127 w 2158282"/>
                <a:gd name="connsiteY79" fmla="*/ 1341893 h 3348889"/>
                <a:gd name="connsiteX80" fmla="*/ 46693 w 2158282"/>
                <a:gd name="connsiteY80" fmla="*/ 1405022 h 3348889"/>
                <a:gd name="connsiteX81" fmla="*/ 49408 w 2158282"/>
                <a:gd name="connsiteY81" fmla="*/ 1423370 h 3348889"/>
                <a:gd name="connsiteX82" fmla="*/ 59940 w 2158282"/>
                <a:gd name="connsiteY82" fmla="*/ 1518058 h 3348889"/>
                <a:gd name="connsiteX83" fmla="*/ 88557 w 2158282"/>
                <a:gd name="connsiteY83" fmla="*/ 1552687 h 3348889"/>
                <a:gd name="connsiteX84" fmla="*/ 80731 w 2158282"/>
                <a:gd name="connsiteY84" fmla="*/ 1612143 h 3348889"/>
                <a:gd name="connsiteX85" fmla="*/ 102499 w 2158282"/>
                <a:gd name="connsiteY85" fmla="*/ 1700807 h 3348889"/>
                <a:gd name="connsiteX86" fmla="*/ 120133 w 2158282"/>
                <a:gd name="connsiteY86" fmla="*/ 1725329 h 3348889"/>
                <a:gd name="connsiteX87" fmla="*/ 175762 w 2158282"/>
                <a:gd name="connsiteY87" fmla="*/ 1731054 h 3348889"/>
                <a:gd name="connsiteX88" fmla="*/ 189044 w 2158282"/>
                <a:gd name="connsiteY88" fmla="*/ 1735623 h 3348889"/>
                <a:gd name="connsiteX89" fmla="*/ 225346 w 2158282"/>
                <a:gd name="connsiteY89" fmla="*/ 1748188 h 3348889"/>
                <a:gd name="connsiteX90" fmla="*/ 232450 w 2158282"/>
                <a:gd name="connsiteY90" fmla="*/ 1742892 h 3348889"/>
                <a:gd name="connsiteX91" fmla="*/ 216152 w 2158282"/>
                <a:gd name="connsiteY91" fmla="*/ 1729212 h 3348889"/>
                <a:gd name="connsiteX92" fmla="*/ 235962 w 2158282"/>
                <a:gd name="connsiteY92" fmla="*/ 1736533 h 3348889"/>
                <a:gd name="connsiteX93" fmla="*/ 240161 w 2158282"/>
                <a:gd name="connsiteY93" fmla="*/ 1741293 h 3348889"/>
                <a:gd name="connsiteX94" fmla="*/ 247148 w 2158282"/>
                <a:gd name="connsiteY94" fmla="*/ 1735772 h 3348889"/>
                <a:gd name="connsiteX95" fmla="*/ 260397 w 2158282"/>
                <a:gd name="connsiteY95" fmla="*/ 1694316 h 3348889"/>
                <a:gd name="connsiteX96" fmla="*/ 240994 w 2158282"/>
                <a:gd name="connsiteY96" fmla="*/ 1571456 h 3348889"/>
                <a:gd name="connsiteX97" fmla="*/ 230644 w 2158282"/>
                <a:gd name="connsiteY97" fmla="*/ 1550657 h 3348889"/>
                <a:gd name="connsiteX98" fmla="*/ 210549 w 2158282"/>
                <a:gd name="connsiteY98" fmla="*/ 1509198 h 3348889"/>
                <a:gd name="connsiteX99" fmla="*/ 198403 w 2158282"/>
                <a:gd name="connsiteY99" fmla="*/ 1413137 h 3348889"/>
                <a:gd name="connsiteX100" fmla="*/ 180963 w 2158282"/>
                <a:gd name="connsiteY100" fmla="*/ 1372873 h 3348889"/>
                <a:gd name="connsiteX101" fmla="*/ 201151 w 2158282"/>
                <a:gd name="connsiteY101" fmla="*/ 1289531 h 3348889"/>
                <a:gd name="connsiteX102" fmla="*/ 200646 w 2158282"/>
                <a:gd name="connsiteY102" fmla="*/ 1174059 h 3348889"/>
                <a:gd name="connsiteX103" fmla="*/ 202448 w 2158282"/>
                <a:gd name="connsiteY103" fmla="*/ 1120711 h 3348889"/>
                <a:gd name="connsiteX104" fmla="*/ 224304 w 2158282"/>
                <a:gd name="connsiteY104" fmla="*/ 1081879 h 3348889"/>
                <a:gd name="connsiteX105" fmla="*/ 221675 w 2158282"/>
                <a:gd name="connsiteY105" fmla="*/ 1025375 h 3348889"/>
                <a:gd name="connsiteX106" fmla="*/ 231037 w 2158282"/>
                <a:gd name="connsiteY106" fmla="*/ 992024 h 3348889"/>
                <a:gd name="connsiteX107" fmla="*/ 285235 w 2158282"/>
                <a:gd name="connsiteY107" fmla="*/ 889742 h 3348889"/>
                <a:gd name="connsiteX108" fmla="*/ 294968 w 2158282"/>
                <a:gd name="connsiteY108" fmla="*/ 876064 h 3348889"/>
                <a:gd name="connsiteX109" fmla="*/ 303137 w 2158282"/>
                <a:gd name="connsiteY109" fmla="*/ 874582 h 3348889"/>
                <a:gd name="connsiteX110" fmla="*/ 310159 w 2158282"/>
                <a:gd name="connsiteY110" fmla="*/ 946345 h 3348889"/>
                <a:gd name="connsiteX111" fmla="*/ 307526 w 2158282"/>
                <a:gd name="connsiteY111" fmla="*/ 964389 h 3348889"/>
                <a:gd name="connsiteX112" fmla="*/ 313050 w 2158282"/>
                <a:gd name="connsiteY112" fmla="*/ 1042180 h 3348889"/>
                <a:gd name="connsiteX113" fmla="*/ 331052 w 2158282"/>
                <a:gd name="connsiteY113" fmla="*/ 1223711 h 3348889"/>
                <a:gd name="connsiteX114" fmla="*/ 329118 w 2158282"/>
                <a:gd name="connsiteY114" fmla="*/ 1315429 h 3348889"/>
                <a:gd name="connsiteX115" fmla="*/ 329868 w 2158282"/>
                <a:gd name="connsiteY115" fmla="*/ 1329396 h 3348889"/>
                <a:gd name="connsiteX116" fmla="*/ 329562 w 2158282"/>
                <a:gd name="connsiteY116" fmla="*/ 1434300 h 3348889"/>
                <a:gd name="connsiteX117" fmla="*/ 330793 w 2158282"/>
                <a:gd name="connsiteY117" fmla="*/ 1501353 h 3348889"/>
                <a:gd name="connsiteX118" fmla="*/ 332256 w 2158282"/>
                <a:gd name="connsiteY118" fmla="*/ 1575090 h 3348889"/>
                <a:gd name="connsiteX119" fmla="*/ 341593 w 2158282"/>
                <a:gd name="connsiteY119" fmla="*/ 2048456 h 3348889"/>
                <a:gd name="connsiteX120" fmla="*/ 346457 w 2158282"/>
                <a:gd name="connsiteY120" fmla="*/ 2090087 h 3348889"/>
                <a:gd name="connsiteX121" fmla="*/ 365079 w 2158282"/>
                <a:gd name="connsiteY121" fmla="*/ 2284406 h 3348889"/>
                <a:gd name="connsiteX122" fmla="*/ 372512 w 2158282"/>
                <a:gd name="connsiteY122" fmla="*/ 2305050 h 3348889"/>
                <a:gd name="connsiteX123" fmla="*/ 384350 w 2158282"/>
                <a:gd name="connsiteY123" fmla="*/ 2344479 h 3348889"/>
                <a:gd name="connsiteX124" fmla="*/ 427348 w 2158282"/>
                <a:gd name="connsiteY124" fmla="*/ 2423934 h 3348889"/>
                <a:gd name="connsiteX125" fmla="*/ 418676 w 2158282"/>
                <a:gd name="connsiteY125" fmla="*/ 2458687 h 3348889"/>
                <a:gd name="connsiteX126" fmla="*/ 407152 w 2158282"/>
                <a:gd name="connsiteY126" fmla="*/ 2472403 h 3348889"/>
                <a:gd name="connsiteX127" fmla="*/ 437342 w 2158282"/>
                <a:gd name="connsiteY127" fmla="*/ 2565988 h 3348889"/>
                <a:gd name="connsiteX128" fmla="*/ 433604 w 2158282"/>
                <a:gd name="connsiteY128" fmla="*/ 2613707 h 3348889"/>
                <a:gd name="connsiteX129" fmla="*/ 446591 w 2158282"/>
                <a:gd name="connsiteY129" fmla="*/ 2693447 h 3348889"/>
                <a:gd name="connsiteX130" fmla="*/ 462078 w 2158282"/>
                <a:gd name="connsiteY130" fmla="*/ 2795958 h 3348889"/>
                <a:gd name="connsiteX131" fmla="*/ 466559 w 2158282"/>
                <a:gd name="connsiteY131" fmla="*/ 2804174 h 3348889"/>
                <a:gd name="connsiteX132" fmla="*/ 475812 w 2158282"/>
                <a:gd name="connsiteY132" fmla="*/ 2827871 h 3348889"/>
                <a:gd name="connsiteX133" fmla="*/ 503286 w 2158282"/>
                <a:gd name="connsiteY133" fmla="*/ 2899557 h 3348889"/>
                <a:gd name="connsiteX134" fmla="*/ 508200 w 2158282"/>
                <a:gd name="connsiteY134" fmla="*/ 2918392 h 3348889"/>
                <a:gd name="connsiteX135" fmla="*/ 519143 w 2158282"/>
                <a:gd name="connsiteY135" fmla="*/ 2965833 h 3348889"/>
                <a:gd name="connsiteX136" fmla="*/ 513450 w 2158282"/>
                <a:gd name="connsiteY136" fmla="*/ 3033562 h 3348889"/>
                <a:gd name="connsiteX137" fmla="*/ 513559 w 2158282"/>
                <a:gd name="connsiteY137" fmla="*/ 3042000 h 3348889"/>
                <a:gd name="connsiteX138" fmla="*/ 511263 w 2158282"/>
                <a:gd name="connsiteY138" fmla="*/ 3093397 h 3348889"/>
                <a:gd name="connsiteX139" fmla="*/ 507796 w 2158282"/>
                <a:gd name="connsiteY139" fmla="*/ 3108128 h 3348889"/>
                <a:gd name="connsiteX140" fmla="*/ 510415 w 2158282"/>
                <a:gd name="connsiteY140" fmla="*/ 3171424 h 3348889"/>
                <a:gd name="connsiteX141" fmla="*/ 529857 w 2158282"/>
                <a:gd name="connsiteY141" fmla="*/ 3235737 h 3348889"/>
                <a:gd name="connsiteX142" fmla="*/ 525755 w 2158282"/>
                <a:gd name="connsiteY142" fmla="*/ 3239651 h 3348889"/>
                <a:gd name="connsiteX143" fmla="*/ 525755 w 2158282"/>
                <a:gd name="connsiteY143" fmla="*/ 3293581 h 3348889"/>
                <a:gd name="connsiteX144" fmla="*/ 580714 w 2158282"/>
                <a:gd name="connsiteY144" fmla="*/ 3348541 h 3348889"/>
                <a:gd name="connsiteX145" fmla="*/ 766293 w 2158282"/>
                <a:gd name="connsiteY145" fmla="*/ 3348541 h 3348889"/>
                <a:gd name="connsiteX146" fmla="*/ 821253 w 2158282"/>
                <a:gd name="connsiteY146" fmla="*/ 3293581 h 3348889"/>
                <a:gd name="connsiteX147" fmla="*/ 832671 w 2158282"/>
                <a:gd name="connsiteY147" fmla="*/ 3143350 h 3348889"/>
                <a:gd name="connsiteX148" fmla="*/ 830914 w 2158282"/>
                <a:gd name="connsiteY148" fmla="*/ 3133682 h 3348889"/>
                <a:gd name="connsiteX149" fmla="*/ 804337 w 2158282"/>
                <a:gd name="connsiteY149" fmla="*/ 3036660 h 3348889"/>
                <a:gd name="connsiteX150" fmla="*/ 725370 w 2158282"/>
                <a:gd name="connsiteY150" fmla="*/ 2781286 h 3348889"/>
                <a:gd name="connsiteX151" fmla="*/ 724457 w 2158282"/>
                <a:gd name="connsiteY151" fmla="*/ 2745832 h 3348889"/>
                <a:gd name="connsiteX152" fmla="*/ 716874 w 2158282"/>
                <a:gd name="connsiteY152" fmla="*/ 2687526 h 3348889"/>
                <a:gd name="connsiteX153" fmla="*/ 689945 w 2158282"/>
                <a:gd name="connsiteY153" fmla="*/ 2428488 h 3348889"/>
                <a:gd name="connsiteX154" fmla="*/ 684285 w 2158282"/>
                <a:gd name="connsiteY154" fmla="*/ 2385842 h 3348889"/>
                <a:gd name="connsiteX155" fmla="*/ 678161 w 2158282"/>
                <a:gd name="connsiteY155" fmla="*/ 2286847 h 3348889"/>
                <a:gd name="connsiteX156" fmla="*/ 679549 w 2158282"/>
                <a:gd name="connsiteY156" fmla="*/ 2060252 h 3348889"/>
                <a:gd name="connsiteX157" fmla="*/ 687475 w 2158282"/>
                <a:gd name="connsiteY157" fmla="*/ 1963488 h 3348889"/>
                <a:gd name="connsiteX158" fmla="*/ 703566 w 2158282"/>
                <a:gd name="connsiteY158" fmla="*/ 1880293 h 3348889"/>
                <a:gd name="connsiteX159" fmla="*/ 707148 w 2158282"/>
                <a:gd name="connsiteY159" fmla="*/ 1846413 h 3348889"/>
                <a:gd name="connsiteX160" fmla="*/ 738364 w 2158282"/>
                <a:gd name="connsiteY160" fmla="*/ 1912304 h 3348889"/>
                <a:gd name="connsiteX161" fmla="*/ 765450 w 2158282"/>
                <a:gd name="connsiteY161" fmla="*/ 2066485 h 3348889"/>
                <a:gd name="connsiteX162" fmla="*/ 801231 w 2158282"/>
                <a:gd name="connsiteY162" fmla="*/ 2291154 h 3348889"/>
                <a:gd name="connsiteX163" fmla="*/ 838588 w 2158282"/>
                <a:gd name="connsiteY163" fmla="*/ 2411164 h 3348889"/>
                <a:gd name="connsiteX164" fmla="*/ 856286 w 2158282"/>
                <a:gd name="connsiteY164" fmla="*/ 2517211 h 3348889"/>
                <a:gd name="connsiteX165" fmla="*/ 854258 w 2158282"/>
                <a:gd name="connsiteY165" fmla="*/ 2521990 h 3348889"/>
                <a:gd name="connsiteX166" fmla="*/ 850822 w 2158282"/>
                <a:gd name="connsiteY166" fmla="*/ 2565494 h 3348889"/>
                <a:gd name="connsiteX167" fmla="*/ 851500 w 2158282"/>
                <a:gd name="connsiteY167" fmla="*/ 2570687 h 3348889"/>
                <a:gd name="connsiteX168" fmla="*/ 860274 w 2158282"/>
                <a:gd name="connsiteY168" fmla="*/ 2723361 h 3348889"/>
                <a:gd name="connsiteX169" fmla="*/ 863374 w 2158282"/>
                <a:gd name="connsiteY169" fmla="*/ 2756879 h 3348889"/>
                <a:gd name="connsiteX170" fmla="*/ 867152 w 2158282"/>
                <a:gd name="connsiteY170" fmla="*/ 2814917 h 3348889"/>
                <a:gd name="connsiteX171" fmla="*/ 856517 w 2158282"/>
                <a:gd name="connsiteY171" fmla="*/ 2936966 h 3348889"/>
                <a:gd name="connsiteX172" fmla="*/ 849124 w 2158282"/>
                <a:gd name="connsiteY172" fmla="*/ 3102232 h 3348889"/>
                <a:gd name="connsiteX173" fmla="*/ 881703 w 2158282"/>
                <a:gd name="connsiteY173" fmla="*/ 3156067 h 3348889"/>
                <a:gd name="connsiteX174" fmla="*/ 895054 w 2158282"/>
                <a:gd name="connsiteY174" fmla="*/ 3192235 h 3348889"/>
                <a:gd name="connsiteX175" fmla="*/ 898242 w 2158282"/>
                <a:gd name="connsiteY175" fmla="*/ 3245263 h 3348889"/>
                <a:gd name="connsiteX176" fmla="*/ 896911 w 2158282"/>
                <a:gd name="connsiteY176" fmla="*/ 3248122 h 3348889"/>
                <a:gd name="connsiteX177" fmla="*/ 896911 w 2158282"/>
                <a:gd name="connsiteY177" fmla="*/ 3293581 h 3348889"/>
                <a:gd name="connsiteX178" fmla="*/ 951870 w 2158282"/>
                <a:gd name="connsiteY178" fmla="*/ 3348541 h 3348889"/>
                <a:gd name="connsiteX179" fmla="*/ 1131739 w 2158282"/>
                <a:gd name="connsiteY179" fmla="*/ 3348541 h 3348889"/>
                <a:gd name="connsiteX180" fmla="*/ 1186699 w 2158282"/>
                <a:gd name="connsiteY180" fmla="*/ 3293581 h 3348889"/>
                <a:gd name="connsiteX181" fmla="*/ 1186699 w 2158282"/>
                <a:gd name="connsiteY181" fmla="*/ 3248846 h 3348889"/>
                <a:gd name="connsiteX182" fmla="*/ 1186136 w 2158282"/>
                <a:gd name="connsiteY182" fmla="*/ 3246877 h 3348889"/>
                <a:gd name="connsiteX183" fmla="*/ 1183890 w 2158282"/>
                <a:gd name="connsiteY183" fmla="*/ 3241726 h 3348889"/>
                <a:gd name="connsiteX184" fmla="*/ 1137296 w 2158282"/>
                <a:gd name="connsiteY184" fmla="*/ 3111832 h 3348889"/>
                <a:gd name="connsiteX185" fmla="*/ 1127235 w 2158282"/>
                <a:gd name="connsiteY185" fmla="*/ 3016659 h 3348889"/>
                <a:gd name="connsiteX186" fmla="*/ 1108902 w 2158282"/>
                <a:gd name="connsiteY186" fmla="*/ 2964839 h 3348889"/>
                <a:gd name="connsiteX187" fmla="*/ 1126249 w 2158282"/>
                <a:gd name="connsiteY187" fmla="*/ 2944074 h 3348889"/>
                <a:gd name="connsiteX188" fmla="*/ 1124342 w 2158282"/>
                <a:gd name="connsiteY188" fmla="*/ 2871729 h 3348889"/>
                <a:gd name="connsiteX189" fmla="*/ 1121429 w 2158282"/>
                <a:gd name="connsiteY189" fmla="*/ 2586968 h 3348889"/>
                <a:gd name="connsiteX190" fmla="*/ 1119125 w 2158282"/>
                <a:gd name="connsiteY190" fmla="*/ 2553231 h 3348889"/>
                <a:gd name="connsiteX191" fmla="*/ 1106853 w 2158282"/>
                <a:gd name="connsiteY191" fmla="*/ 2418586 h 3348889"/>
                <a:gd name="connsiteX192" fmla="*/ 1091178 w 2158282"/>
                <a:gd name="connsiteY192" fmla="*/ 2357169 h 3348889"/>
                <a:gd name="connsiteX193" fmla="*/ 1078402 w 2158282"/>
                <a:gd name="connsiteY193" fmla="*/ 2286945 h 3348889"/>
                <a:gd name="connsiteX194" fmla="*/ 1126783 w 2158282"/>
                <a:gd name="connsiteY194" fmla="*/ 2217820 h 3348889"/>
                <a:gd name="connsiteX195" fmla="*/ 1083346 w 2158282"/>
                <a:gd name="connsiteY195" fmla="*/ 1900826 h 3348889"/>
                <a:gd name="connsiteX196" fmla="*/ 1074739 w 2158282"/>
                <a:gd name="connsiteY196" fmla="*/ 1786786 h 3348889"/>
                <a:gd name="connsiteX197" fmla="*/ 1063989 w 2158282"/>
                <a:gd name="connsiteY197" fmla="*/ 1667538 h 3348889"/>
                <a:gd name="connsiteX198" fmla="*/ 1049945 w 2158282"/>
                <a:gd name="connsiteY198" fmla="*/ 1628429 h 3348889"/>
                <a:gd name="connsiteX199" fmla="*/ 1048358 w 2158282"/>
                <a:gd name="connsiteY199" fmla="*/ 1575542 h 3348889"/>
                <a:gd name="connsiteX200" fmla="*/ 1045248 w 2158282"/>
                <a:gd name="connsiteY200" fmla="*/ 1525697 h 3348889"/>
                <a:gd name="connsiteX201" fmla="*/ 1026220 w 2158282"/>
                <a:gd name="connsiteY201" fmla="*/ 1305570 h 3348889"/>
                <a:gd name="connsiteX202" fmla="*/ 999814 w 2158282"/>
                <a:gd name="connsiteY202" fmla="*/ 1219303 h 3348889"/>
                <a:gd name="connsiteX203" fmla="*/ 984516 w 2158282"/>
                <a:gd name="connsiteY203" fmla="*/ 1072071 h 3348889"/>
                <a:gd name="connsiteX204" fmla="*/ 1006916 w 2158282"/>
                <a:gd name="connsiteY204" fmla="*/ 935687 h 3348889"/>
                <a:gd name="connsiteX205" fmla="*/ 1008958 w 2158282"/>
                <a:gd name="connsiteY205" fmla="*/ 927103 h 3348889"/>
                <a:gd name="connsiteX206" fmla="*/ 1012732 w 2158282"/>
                <a:gd name="connsiteY206" fmla="*/ 935534 h 3348889"/>
                <a:gd name="connsiteX207" fmla="*/ 1023773 w 2158282"/>
                <a:gd name="connsiteY207" fmla="*/ 974503 h 3348889"/>
                <a:gd name="connsiteX208" fmla="*/ 1063732 w 2158282"/>
                <a:gd name="connsiteY208" fmla="*/ 1103456 h 3348889"/>
                <a:gd name="connsiteX209" fmla="*/ 1062972 w 2158282"/>
                <a:gd name="connsiteY209" fmla="*/ 1154288 h 3348889"/>
                <a:gd name="connsiteX210" fmla="*/ 1078111 w 2158282"/>
                <a:gd name="connsiteY210" fmla="*/ 1194791 h 3348889"/>
                <a:gd name="connsiteX211" fmla="*/ 1102164 w 2158282"/>
                <a:gd name="connsiteY211" fmla="*/ 1260172 h 3348889"/>
                <a:gd name="connsiteX212" fmla="*/ 1153499 w 2158282"/>
                <a:gd name="connsiteY212" fmla="*/ 1401922 h 3348889"/>
                <a:gd name="connsiteX213" fmla="*/ 1188095 w 2158282"/>
                <a:gd name="connsiteY213" fmla="*/ 1477042 h 3348889"/>
                <a:gd name="connsiteX214" fmla="*/ 1214694 w 2158282"/>
                <a:gd name="connsiteY214" fmla="*/ 1529572 h 3348889"/>
                <a:gd name="connsiteX215" fmla="*/ 1269502 w 2158282"/>
                <a:gd name="connsiteY215" fmla="*/ 1687866 h 3348889"/>
                <a:gd name="connsiteX216" fmla="*/ 1313189 w 2158282"/>
                <a:gd name="connsiteY216" fmla="*/ 1705564 h 3348889"/>
                <a:gd name="connsiteX217" fmla="*/ 1318637 w 2158282"/>
                <a:gd name="connsiteY217" fmla="*/ 1707630 h 3348889"/>
                <a:gd name="connsiteX218" fmla="*/ 1314821 w 2158282"/>
                <a:gd name="connsiteY218" fmla="*/ 1710971 h 3348889"/>
                <a:gd name="connsiteX219" fmla="*/ 1302045 w 2158282"/>
                <a:gd name="connsiteY219" fmla="*/ 1781976 h 3348889"/>
                <a:gd name="connsiteX220" fmla="*/ 1332139 w 2158282"/>
                <a:gd name="connsiteY220" fmla="*/ 1881082 h 3348889"/>
                <a:gd name="connsiteX221" fmla="*/ 1325580 w 2158282"/>
                <a:gd name="connsiteY221" fmla="*/ 1905964 h 3348889"/>
                <a:gd name="connsiteX222" fmla="*/ 1323085 w 2158282"/>
                <a:gd name="connsiteY222" fmla="*/ 1924310 h 3348889"/>
                <a:gd name="connsiteX223" fmla="*/ 1337987 w 2158282"/>
                <a:gd name="connsiteY223" fmla="*/ 1928833 h 3348889"/>
                <a:gd name="connsiteX224" fmla="*/ 1411121 w 2158282"/>
                <a:gd name="connsiteY224" fmla="*/ 2166270 h 3348889"/>
                <a:gd name="connsiteX225" fmla="*/ 1407106 w 2158282"/>
                <a:gd name="connsiteY225" fmla="*/ 2279908 h 3348889"/>
                <a:gd name="connsiteX226" fmla="*/ 1482253 w 2158282"/>
                <a:gd name="connsiteY226" fmla="*/ 2327128 h 3348889"/>
                <a:gd name="connsiteX227" fmla="*/ 1471564 w 2158282"/>
                <a:gd name="connsiteY227" fmla="*/ 2597802 h 3348889"/>
                <a:gd name="connsiteX228" fmla="*/ 1465886 w 2158282"/>
                <a:gd name="connsiteY228" fmla="*/ 2689612 h 3348889"/>
                <a:gd name="connsiteX229" fmla="*/ 1492916 w 2158282"/>
                <a:gd name="connsiteY229" fmla="*/ 2727411 h 3348889"/>
                <a:gd name="connsiteX230" fmla="*/ 1503634 w 2158282"/>
                <a:gd name="connsiteY230" fmla="*/ 2730193 h 3348889"/>
                <a:gd name="connsiteX231" fmla="*/ 1507667 w 2158282"/>
                <a:gd name="connsiteY231" fmla="*/ 2743831 h 3348889"/>
                <a:gd name="connsiteX232" fmla="*/ 1501095 w 2158282"/>
                <a:gd name="connsiteY232" fmla="*/ 2781273 h 3348889"/>
                <a:gd name="connsiteX233" fmla="*/ 1508203 w 2158282"/>
                <a:gd name="connsiteY233" fmla="*/ 2802405 h 3348889"/>
                <a:gd name="connsiteX234" fmla="*/ 1504193 w 2158282"/>
                <a:gd name="connsiteY234" fmla="*/ 2962804 h 3348889"/>
                <a:gd name="connsiteX235" fmla="*/ 1519121 w 2158282"/>
                <a:gd name="connsiteY235" fmla="*/ 3010761 h 3348889"/>
                <a:gd name="connsiteX236" fmla="*/ 1522183 w 2158282"/>
                <a:gd name="connsiteY236" fmla="*/ 3041227 h 3348889"/>
                <a:gd name="connsiteX237" fmla="*/ 1516839 w 2158282"/>
                <a:gd name="connsiteY237" fmla="*/ 3067985 h 3348889"/>
                <a:gd name="connsiteX238" fmla="*/ 1517900 w 2158282"/>
                <a:gd name="connsiteY238" fmla="*/ 3177601 h 3348889"/>
                <a:gd name="connsiteX239" fmla="*/ 1536608 w 2158282"/>
                <a:gd name="connsiteY239" fmla="*/ 3198655 h 3348889"/>
                <a:gd name="connsiteX240" fmla="*/ 1583505 w 2158282"/>
                <a:gd name="connsiteY240" fmla="*/ 3191088 h 3348889"/>
                <a:gd name="connsiteX241" fmla="*/ 1592267 w 2158282"/>
                <a:gd name="connsiteY241" fmla="*/ 3199948 h 3348889"/>
                <a:gd name="connsiteX242" fmla="*/ 1595484 w 2158282"/>
                <a:gd name="connsiteY242" fmla="*/ 3206070 h 3348889"/>
                <a:gd name="connsiteX243" fmla="*/ 1594973 w 2158282"/>
                <a:gd name="connsiteY243" fmla="*/ 3218635 h 3348889"/>
                <a:gd name="connsiteX244" fmla="*/ 1577843 w 2158282"/>
                <a:gd name="connsiteY244" fmla="*/ 3215780 h 3348889"/>
                <a:gd name="connsiteX245" fmla="*/ 1557516 w 2158282"/>
                <a:gd name="connsiteY245" fmla="*/ 3263788 h 3348889"/>
                <a:gd name="connsiteX246" fmla="*/ 1557233 w 2158282"/>
                <a:gd name="connsiteY246" fmla="*/ 3271725 h 3348889"/>
                <a:gd name="connsiteX247" fmla="*/ 1556863 w 2158282"/>
                <a:gd name="connsiteY247" fmla="*/ 3287576 h 3348889"/>
                <a:gd name="connsiteX248" fmla="*/ 1557825 w 2158282"/>
                <a:gd name="connsiteY248" fmla="*/ 3296030 h 3348889"/>
                <a:gd name="connsiteX249" fmla="*/ 1571811 w 2158282"/>
                <a:gd name="connsiteY249" fmla="*/ 3326086 h 3348889"/>
                <a:gd name="connsiteX250" fmla="*/ 1577100 w 2158282"/>
                <a:gd name="connsiteY250" fmla="*/ 3332139 h 3348889"/>
                <a:gd name="connsiteX251" fmla="*/ 1583652 w 2158282"/>
                <a:gd name="connsiteY251" fmla="*/ 3337732 h 3348889"/>
                <a:gd name="connsiteX252" fmla="*/ 1626446 w 2158282"/>
                <a:gd name="connsiteY252" fmla="*/ 3348543 h 3348889"/>
                <a:gd name="connsiteX253" fmla="*/ 1678842 w 2158282"/>
                <a:gd name="connsiteY253" fmla="*/ 3348543 h 3348889"/>
                <a:gd name="connsiteX254" fmla="*/ 1704591 w 2158282"/>
                <a:gd name="connsiteY254" fmla="*/ 3342289 h 3348889"/>
                <a:gd name="connsiteX255" fmla="*/ 1711931 w 2158282"/>
                <a:gd name="connsiteY255" fmla="*/ 3337732 h 3348889"/>
                <a:gd name="connsiteX256" fmla="*/ 1741311 w 2158282"/>
                <a:gd name="connsiteY256" fmla="*/ 3289372 h 3348889"/>
                <a:gd name="connsiteX257" fmla="*/ 1740778 w 2158282"/>
                <a:gd name="connsiteY257" fmla="*/ 3280885 h 3348889"/>
                <a:gd name="connsiteX258" fmla="*/ 1709223 w 2158282"/>
                <a:gd name="connsiteY258" fmla="*/ 3210445 h 3348889"/>
                <a:gd name="connsiteX259" fmla="*/ 1711812 w 2158282"/>
                <a:gd name="connsiteY259" fmla="*/ 3202562 h 3348889"/>
                <a:gd name="connsiteX260" fmla="*/ 1718763 w 2158282"/>
                <a:gd name="connsiteY260" fmla="*/ 3197993 h 3348889"/>
                <a:gd name="connsiteX261" fmla="*/ 1720257 w 2158282"/>
                <a:gd name="connsiteY261" fmla="*/ 3123267 h 3348889"/>
                <a:gd name="connsiteX262" fmla="*/ 1721254 w 2158282"/>
                <a:gd name="connsiteY262" fmla="*/ 3118241 h 3348889"/>
                <a:gd name="connsiteX263" fmla="*/ 1733075 w 2158282"/>
                <a:gd name="connsiteY263" fmla="*/ 3032568 h 3348889"/>
                <a:gd name="connsiteX264" fmla="*/ 1739739 w 2158282"/>
                <a:gd name="connsiteY264" fmla="*/ 3031857 h 3348889"/>
                <a:gd name="connsiteX265" fmla="*/ 1771447 w 2158282"/>
                <a:gd name="connsiteY265" fmla="*/ 3085627 h 3348889"/>
                <a:gd name="connsiteX266" fmla="*/ 1776990 w 2158282"/>
                <a:gd name="connsiteY266" fmla="*/ 3120582 h 3348889"/>
                <a:gd name="connsiteX267" fmla="*/ 1778187 w 2158282"/>
                <a:gd name="connsiteY267" fmla="*/ 3176207 h 3348889"/>
                <a:gd name="connsiteX268" fmla="*/ 1767914 w 2158282"/>
                <a:gd name="connsiteY268" fmla="*/ 3201353 h 3348889"/>
                <a:gd name="connsiteX269" fmla="*/ 1769254 w 2158282"/>
                <a:gd name="connsiteY269" fmla="*/ 3208207 h 3348889"/>
                <a:gd name="connsiteX270" fmla="*/ 1767112 w 2158282"/>
                <a:gd name="connsiteY270" fmla="*/ 3235231 h 3348889"/>
                <a:gd name="connsiteX271" fmla="*/ 1770016 w 2158282"/>
                <a:gd name="connsiteY271" fmla="*/ 3241485 h 3348889"/>
                <a:gd name="connsiteX272" fmla="*/ 1782842 w 2158282"/>
                <a:gd name="connsiteY272" fmla="*/ 3241485 h 3348889"/>
                <a:gd name="connsiteX273" fmla="*/ 1786256 w 2158282"/>
                <a:gd name="connsiteY273" fmla="*/ 3239348 h 3348889"/>
                <a:gd name="connsiteX274" fmla="*/ 1788133 w 2158282"/>
                <a:gd name="connsiteY274" fmla="*/ 3235725 h 3348889"/>
                <a:gd name="connsiteX275" fmla="*/ 1793073 w 2158282"/>
                <a:gd name="connsiteY275" fmla="*/ 3236700 h 3348889"/>
                <a:gd name="connsiteX276" fmla="*/ 1800624 w 2158282"/>
                <a:gd name="connsiteY276" fmla="*/ 3241487 h 3348889"/>
                <a:gd name="connsiteX277" fmla="*/ 1801964 w 2158282"/>
                <a:gd name="connsiteY277" fmla="*/ 3241487 h 3348889"/>
                <a:gd name="connsiteX278" fmla="*/ 1801964 w 2158282"/>
                <a:gd name="connsiteY278" fmla="*/ 3241548 h 3348889"/>
                <a:gd name="connsiteX279" fmla="*/ 1813530 w 2158282"/>
                <a:gd name="connsiteY279" fmla="*/ 3236985 h 3348889"/>
                <a:gd name="connsiteX280" fmla="*/ 1818832 w 2158282"/>
                <a:gd name="connsiteY280" fmla="*/ 3241313 h 3348889"/>
                <a:gd name="connsiteX281" fmla="*/ 1809442 w 2158282"/>
                <a:gd name="connsiteY281" fmla="*/ 3249907 h 3348889"/>
                <a:gd name="connsiteX282" fmla="*/ 1807469 w 2158282"/>
                <a:gd name="connsiteY282" fmla="*/ 3249399 h 3348889"/>
                <a:gd name="connsiteX283" fmla="*/ 1807268 w 2158282"/>
                <a:gd name="connsiteY283" fmla="*/ 3249298 h 3348889"/>
                <a:gd name="connsiteX284" fmla="*/ 1801964 w 2158282"/>
                <a:gd name="connsiteY284" fmla="*/ 3252766 h 3348889"/>
                <a:gd name="connsiteX285" fmla="*/ 1801912 w 2158282"/>
                <a:gd name="connsiteY285" fmla="*/ 3262773 h 3348889"/>
                <a:gd name="connsiteX286" fmla="*/ 1801480 w 2158282"/>
                <a:gd name="connsiteY286" fmla="*/ 3270202 h 3348889"/>
                <a:gd name="connsiteX287" fmla="*/ 1801108 w 2158282"/>
                <a:gd name="connsiteY287" fmla="*/ 3277783 h 3348889"/>
                <a:gd name="connsiteX288" fmla="*/ 1845975 w 2158282"/>
                <a:gd name="connsiteY288" fmla="*/ 3347264 h 3348889"/>
                <a:gd name="connsiteX289" fmla="*/ 1851890 w 2158282"/>
                <a:gd name="connsiteY289" fmla="*/ 3348227 h 3348889"/>
                <a:gd name="connsiteX290" fmla="*/ 1857995 w 2158282"/>
                <a:gd name="connsiteY290" fmla="*/ 3348555 h 3348889"/>
                <a:gd name="connsiteX291" fmla="*/ 1928125 w 2158282"/>
                <a:gd name="connsiteY291" fmla="*/ 3348555 h 3348889"/>
                <a:gd name="connsiteX292" fmla="*/ 1977611 w 2158282"/>
                <a:gd name="connsiteY292" fmla="*/ 3319156 h 3348889"/>
                <a:gd name="connsiteX293" fmla="*/ 1981128 w 2158282"/>
                <a:gd name="connsiteY293" fmla="*/ 3311270 h 3348889"/>
                <a:gd name="connsiteX294" fmla="*/ 1986115 w 2158282"/>
                <a:gd name="connsiteY294" fmla="*/ 3252911 h 3348889"/>
                <a:gd name="connsiteX295" fmla="*/ 1931870 w 2158282"/>
                <a:gd name="connsiteY295" fmla="*/ 3247201 h 3348889"/>
                <a:gd name="connsiteX296" fmla="*/ 1961616 w 2158282"/>
                <a:gd name="connsiteY296" fmla="*/ 3236445 h 3348889"/>
                <a:gd name="connsiteX297" fmla="*/ 1966993 w 2158282"/>
                <a:gd name="connsiteY297" fmla="*/ 3232533 h 3348889"/>
                <a:gd name="connsiteX298" fmla="*/ 1968130 w 2158282"/>
                <a:gd name="connsiteY298" fmla="*/ 3227043 h 3348889"/>
                <a:gd name="connsiteX299" fmla="*/ 1940340 w 2158282"/>
                <a:gd name="connsiteY299" fmla="*/ 3219529 h 3348889"/>
                <a:gd name="connsiteX300" fmla="*/ 1946337 w 2158282"/>
                <a:gd name="connsiteY300" fmla="*/ 3184985 h 3348889"/>
                <a:gd name="connsiteX301" fmla="*/ 1950079 w 2158282"/>
                <a:gd name="connsiteY301" fmla="*/ 3181586 h 3348889"/>
                <a:gd name="connsiteX302" fmla="*/ 1978924 w 2158282"/>
                <a:gd name="connsiteY302" fmla="*/ 3130029 h 3348889"/>
                <a:gd name="connsiteX303" fmla="*/ 1963619 w 2158282"/>
                <a:gd name="connsiteY303" fmla="*/ 3105520 h 3348889"/>
                <a:gd name="connsiteX304" fmla="*/ 1945619 w 2158282"/>
                <a:gd name="connsiteY304" fmla="*/ 3065151 h 3348889"/>
                <a:gd name="connsiteX305" fmla="*/ 1943806 w 2158282"/>
                <a:gd name="connsiteY305" fmla="*/ 3011227 h 3348889"/>
                <a:gd name="connsiteX306" fmla="*/ 1942950 w 2158282"/>
                <a:gd name="connsiteY306" fmla="*/ 2978553 h 3348889"/>
                <a:gd name="connsiteX307" fmla="*/ 1943333 w 2158282"/>
                <a:gd name="connsiteY307" fmla="*/ 2972943 h 3348889"/>
                <a:gd name="connsiteX308" fmla="*/ 1937312 w 2158282"/>
                <a:gd name="connsiteY308" fmla="*/ 2915028 h 3348889"/>
                <a:gd name="connsiteX309" fmla="*/ 1942243 w 2158282"/>
                <a:gd name="connsiteY309" fmla="*/ 2796312 h 3348889"/>
                <a:gd name="connsiteX310" fmla="*/ 1949885 w 2158282"/>
                <a:gd name="connsiteY310" fmla="*/ 2760818 h 3348889"/>
                <a:gd name="connsiteX311" fmla="*/ 1950366 w 2158282"/>
                <a:gd name="connsiteY311" fmla="*/ 2749727 h 3348889"/>
                <a:gd name="connsiteX312" fmla="*/ 1937211 w 2158282"/>
                <a:gd name="connsiteY312" fmla="*/ 2659788 h 3348889"/>
                <a:gd name="connsiteX313" fmla="*/ 1899735 w 2158282"/>
                <a:gd name="connsiteY313" fmla="*/ 2524857 h 3348889"/>
                <a:gd name="connsiteX314" fmla="*/ 1915452 w 2158282"/>
                <a:gd name="connsiteY314" fmla="*/ 2448389 h 3348889"/>
                <a:gd name="connsiteX315" fmla="*/ 1963757 w 2158282"/>
                <a:gd name="connsiteY315" fmla="*/ 2468633 h 3348889"/>
                <a:gd name="connsiteX316" fmla="*/ 2058267 w 2158282"/>
                <a:gd name="connsiteY316" fmla="*/ 2427881 h 3348889"/>
                <a:gd name="connsiteX317" fmla="*/ 2096847 w 2158282"/>
                <a:gd name="connsiteY317" fmla="*/ 2399897 h 3348889"/>
                <a:gd name="connsiteX318" fmla="*/ 2143761 w 2158282"/>
                <a:gd name="connsiteY318" fmla="*/ 2373644 h 3348889"/>
                <a:gd name="connsiteX319" fmla="*/ 2128163 w 2158282"/>
                <a:gd name="connsiteY319" fmla="*/ 2301308 h 3348889"/>
                <a:gd name="connsiteX320" fmla="*/ 1807862 w 2158282"/>
                <a:gd name="connsiteY320" fmla="*/ 2017696 h 3348889"/>
                <a:gd name="connsiteX321" fmla="*/ 1807688 w 2158282"/>
                <a:gd name="connsiteY321" fmla="*/ 2041076 h 3348889"/>
                <a:gd name="connsiteX322" fmla="*/ 1807862 w 2158282"/>
                <a:gd name="connsiteY322" fmla="*/ 2017696 h 3348889"/>
                <a:gd name="connsiteX323" fmla="*/ 696511 w 2158282"/>
                <a:gd name="connsiteY323" fmla="*/ 258710 h 3348889"/>
                <a:gd name="connsiteX324" fmla="*/ 697323 w 2158282"/>
                <a:gd name="connsiteY324" fmla="*/ 258790 h 3348889"/>
                <a:gd name="connsiteX325" fmla="*/ 696511 w 2158282"/>
                <a:gd name="connsiteY325" fmla="*/ 258710 h 3348889"/>
                <a:gd name="connsiteX326" fmla="*/ 1747478 w 2158282"/>
                <a:gd name="connsiteY326" fmla="*/ 2958757 h 3348889"/>
                <a:gd name="connsiteX327" fmla="*/ 1742896 w 2158282"/>
                <a:gd name="connsiteY327" fmla="*/ 2960398 h 3348889"/>
                <a:gd name="connsiteX328" fmla="*/ 1743907 w 2158282"/>
                <a:gd name="connsiteY328" fmla="*/ 2919853 h 3348889"/>
                <a:gd name="connsiteX329" fmla="*/ 1751172 w 2158282"/>
                <a:gd name="connsiteY329" fmla="*/ 2930883 h 3348889"/>
                <a:gd name="connsiteX330" fmla="*/ 1750900 w 2158282"/>
                <a:gd name="connsiteY330" fmla="*/ 2933324 h 3348889"/>
                <a:gd name="connsiteX331" fmla="*/ 1747478 w 2158282"/>
                <a:gd name="connsiteY331" fmla="*/ 2958757 h 334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2158282" h="3348889">
                  <a:moveTo>
                    <a:pt x="2128163" y="2301306"/>
                  </a:moveTo>
                  <a:cubicBezTo>
                    <a:pt x="2123217" y="2293235"/>
                    <a:pt x="2113447" y="2282435"/>
                    <a:pt x="2101263" y="2289409"/>
                  </a:cubicBezTo>
                  <a:cubicBezTo>
                    <a:pt x="2088803" y="2296540"/>
                    <a:pt x="2073666" y="2300851"/>
                    <a:pt x="2064674" y="2312185"/>
                  </a:cubicBezTo>
                  <a:cubicBezTo>
                    <a:pt x="2037490" y="2346457"/>
                    <a:pt x="2000719" y="2309764"/>
                    <a:pt x="1978465" y="2306505"/>
                  </a:cubicBezTo>
                  <a:cubicBezTo>
                    <a:pt x="1973040" y="2305710"/>
                    <a:pt x="1968569" y="2300837"/>
                    <a:pt x="1965172" y="2294893"/>
                  </a:cubicBezTo>
                  <a:cubicBezTo>
                    <a:pt x="1948315" y="2265397"/>
                    <a:pt x="1909089" y="2243058"/>
                    <a:pt x="1892032" y="2235096"/>
                  </a:cubicBezTo>
                  <a:cubicBezTo>
                    <a:pt x="1881517" y="2230186"/>
                    <a:pt x="1877341" y="2216901"/>
                    <a:pt x="1867454" y="2211982"/>
                  </a:cubicBezTo>
                  <a:cubicBezTo>
                    <a:pt x="1851180" y="2203884"/>
                    <a:pt x="1838986" y="2189840"/>
                    <a:pt x="1821396" y="2183469"/>
                  </a:cubicBezTo>
                  <a:cubicBezTo>
                    <a:pt x="1789929" y="2172074"/>
                    <a:pt x="1818623" y="2179745"/>
                    <a:pt x="1775137" y="2174023"/>
                  </a:cubicBezTo>
                  <a:cubicBezTo>
                    <a:pt x="1745780" y="2170159"/>
                    <a:pt x="1780590" y="2158704"/>
                    <a:pt x="1784412" y="2128838"/>
                  </a:cubicBezTo>
                  <a:cubicBezTo>
                    <a:pt x="1786676" y="2111147"/>
                    <a:pt x="1792154" y="2095072"/>
                    <a:pt x="1806535" y="2083311"/>
                  </a:cubicBezTo>
                  <a:cubicBezTo>
                    <a:pt x="1808580" y="2081639"/>
                    <a:pt x="1809057" y="2079489"/>
                    <a:pt x="1809108" y="2077020"/>
                  </a:cubicBezTo>
                  <a:cubicBezTo>
                    <a:pt x="1809336" y="2065897"/>
                    <a:pt x="1811104" y="2054720"/>
                    <a:pt x="1808417" y="2043713"/>
                  </a:cubicBezTo>
                  <a:cubicBezTo>
                    <a:pt x="1808953" y="2042292"/>
                    <a:pt x="1809361" y="2041212"/>
                    <a:pt x="1809899" y="2039793"/>
                  </a:cubicBezTo>
                  <a:cubicBezTo>
                    <a:pt x="1836328" y="2020928"/>
                    <a:pt x="1806673" y="1957607"/>
                    <a:pt x="1806820" y="1929742"/>
                  </a:cubicBezTo>
                  <a:cubicBezTo>
                    <a:pt x="1807019" y="1891939"/>
                    <a:pt x="1784830" y="1867567"/>
                    <a:pt x="1758891" y="1846363"/>
                  </a:cubicBezTo>
                  <a:cubicBezTo>
                    <a:pt x="1689782" y="1789873"/>
                    <a:pt x="1631332" y="1817956"/>
                    <a:pt x="1601803" y="1826284"/>
                  </a:cubicBezTo>
                  <a:cubicBezTo>
                    <a:pt x="1581644" y="1831969"/>
                    <a:pt x="1571918" y="1852342"/>
                    <a:pt x="1558748" y="1866764"/>
                  </a:cubicBezTo>
                  <a:cubicBezTo>
                    <a:pt x="1544838" y="1881997"/>
                    <a:pt x="1540964" y="1904715"/>
                    <a:pt x="1541761" y="1924327"/>
                  </a:cubicBezTo>
                  <a:cubicBezTo>
                    <a:pt x="1542816" y="1950289"/>
                    <a:pt x="1530375" y="1975904"/>
                    <a:pt x="1540499" y="2001822"/>
                  </a:cubicBezTo>
                  <a:cubicBezTo>
                    <a:pt x="1541311" y="2003905"/>
                    <a:pt x="1538331" y="2007239"/>
                    <a:pt x="1538686" y="2009770"/>
                  </a:cubicBezTo>
                  <a:cubicBezTo>
                    <a:pt x="1540244" y="2020873"/>
                    <a:pt x="1531610" y="2032381"/>
                    <a:pt x="1540549" y="2043240"/>
                  </a:cubicBezTo>
                  <a:cubicBezTo>
                    <a:pt x="1556318" y="2062398"/>
                    <a:pt x="1548781" y="2073041"/>
                    <a:pt x="1566800" y="2108637"/>
                  </a:cubicBezTo>
                  <a:cubicBezTo>
                    <a:pt x="1568280" y="2111564"/>
                    <a:pt x="1574377" y="2112568"/>
                    <a:pt x="1571596" y="2117211"/>
                  </a:cubicBezTo>
                  <a:cubicBezTo>
                    <a:pt x="1568954" y="2121617"/>
                    <a:pt x="1563833" y="2118923"/>
                    <a:pt x="1559828" y="2119337"/>
                  </a:cubicBezTo>
                  <a:cubicBezTo>
                    <a:pt x="1554732" y="2119863"/>
                    <a:pt x="1552434" y="2115486"/>
                    <a:pt x="1549648" y="2112506"/>
                  </a:cubicBezTo>
                  <a:cubicBezTo>
                    <a:pt x="1533389" y="2095110"/>
                    <a:pt x="1510311" y="2124381"/>
                    <a:pt x="1479011" y="2092318"/>
                  </a:cubicBezTo>
                  <a:cubicBezTo>
                    <a:pt x="1470363" y="2083458"/>
                    <a:pt x="1453681" y="2093097"/>
                    <a:pt x="1451015" y="2072065"/>
                  </a:cubicBezTo>
                  <a:cubicBezTo>
                    <a:pt x="1448262" y="2050335"/>
                    <a:pt x="1443048" y="2028951"/>
                    <a:pt x="1435637" y="2008200"/>
                  </a:cubicBezTo>
                  <a:cubicBezTo>
                    <a:pt x="1434900" y="2006138"/>
                    <a:pt x="1434638" y="2002396"/>
                    <a:pt x="1435819" y="2001400"/>
                  </a:cubicBezTo>
                  <a:cubicBezTo>
                    <a:pt x="1443754" y="1994687"/>
                    <a:pt x="1434810" y="2009780"/>
                    <a:pt x="1470287" y="1856631"/>
                  </a:cubicBezTo>
                  <a:cubicBezTo>
                    <a:pt x="1474342" y="1839127"/>
                    <a:pt x="1461813" y="1851813"/>
                    <a:pt x="1467897" y="1839164"/>
                  </a:cubicBezTo>
                  <a:cubicBezTo>
                    <a:pt x="1476068" y="1822175"/>
                    <a:pt x="1481908" y="1801818"/>
                    <a:pt x="1471485" y="1786662"/>
                  </a:cubicBezTo>
                  <a:cubicBezTo>
                    <a:pt x="1456352" y="1764656"/>
                    <a:pt x="1444292" y="1740726"/>
                    <a:pt x="1427964" y="1719555"/>
                  </a:cubicBezTo>
                  <a:cubicBezTo>
                    <a:pt x="1416207" y="1704309"/>
                    <a:pt x="1405861" y="1689157"/>
                    <a:pt x="1405968" y="1667716"/>
                  </a:cubicBezTo>
                  <a:cubicBezTo>
                    <a:pt x="1406081" y="1644962"/>
                    <a:pt x="1392585" y="1623789"/>
                    <a:pt x="1394678" y="1600020"/>
                  </a:cubicBezTo>
                  <a:cubicBezTo>
                    <a:pt x="1395071" y="1595547"/>
                    <a:pt x="1391126" y="1590400"/>
                    <a:pt x="1388457" y="1586003"/>
                  </a:cubicBezTo>
                  <a:cubicBezTo>
                    <a:pt x="1361532" y="1541653"/>
                    <a:pt x="1366957" y="1487627"/>
                    <a:pt x="1366606" y="1459927"/>
                  </a:cubicBezTo>
                  <a:cubicBezTo>
                    <a:pt x="1366369" y="1441245"/>
                    <a:pt x="1345342" y="1415544"/>
                    <a:pt x="1349756" y="1372756"/>
                  </a:cubicBezTo>
                  <a:cubicBezTo>
                    <a:pt x="1350324" y="1367263"/>
                    <a:pt x="1341650" y="1357361"/>
                    <a:pt x="1341206" y="1347829"/>
                  </a:cubicBezTo>
                  <a:cubicBezTo>
                    <a:pt x="1340551" y="1333663"/>
                    <a:pt x="1321243" y="1247653"/>
                    <a:pt x="1320747" y="1244796"/>
                  </a:cubicBezTo>
                  <a:cubicBezTo>
                    <a:pt x="1316175" y="1218510"/>
                    <a:pt x="1321906" y="1190073"/>
                    <a:pt x="1304858" y="1166250"/>
                  </a:cubicBezTo>
                  <a:cubicBezTo>
                    <a:pt x="1303649" y="1164559"/>
                    <a:pt x="1303718" y="1161656"/>
                    <a:pt x="1303847" y="1159351"/>
                  </a:cubicBezTo>
                  <a:cubicBezTo>
                    <a:pt x="1305105" y="1136933"/>
                    <a:pt x="1291881" y="1138590"/>
                    <a:pt x="1292660" y="1125450"/>
                  </a:cubicBezTo>
                  <a:cubicBezTo>
                    <a:pt x="1294337" y="1097146"/>
                    <a:pt x="1262953" y="1095164"/>
                    <a:pt x="1273952" y="1071324"/>
                  </a:cubicBezTo>
                  <a:cubicBezTo>
                    <a:pt x="1286931" y="1043187"/>
                    <a:pt x="1256201" y="1039532"/>
                    <a:pt x="1252752" y="1006581"/>
                  </a:cubicBezTo>
                  <a:cubicBezTo>
                    <a:pt x="1249817" y="978557"/>
                    <a:pt x="1245755" y="951077"/>
                    <a:pt x="1233441" y="925314"/>
                  </a:cubicBezTo>
                  <a:cubicBezTo>
                    <a:pt x="1227698" y="913298"/>
                    <a:pt x="1236039" y="909591"/>
                    <a:pt x="1235159" y="884629"/>
                  </a:cubicBezTo>
                  <a:cubicBezTo>
                    <a:pt x="1233102" y="826113"/>
                    <a:pt x="1240696" y="792884"/>
                    <a:pt x="1215265" y="714874"/>
                  </a:cubicBezTo>
                  <a:cubicBezTo>
                    <a:pt x="1144157" y="496735"/>
                    <a:pt x="1147896" y="577743"/>
                    <a:pt x="1111301" y="507525"/>
                  </a:cubicBezTo>
                  <a:cubicBezTo>
                    <a:pt x="1110955" y="506863"/>
                    <a:pt x="1109697" y="506677"/>
                    <a:pt x="1108862" y="506271"/>
                  </a:cubicBezTo>
                  <a:cubicBezTo>
                    <a:pt x="1088239" y="496220"/>
                    <a:pt x="1038663" y="442855"/>
                    <a:pt x="994824" y="425832"/>
                  </a:cubicBezTo>
                  <a:cubicBezTo>
                    <a:pt x="976185" y="418595"/>
                    <a:pt x="994893" y="405291"/>
                    <a:pt x="998070" y="394568"/>
                  </a:cubicBezTo>
                  <a:cubicBezTo>
                    <a:pt x="1003060" y="377726"/>
                    <a:pt x="1007336" y="360682"/>
                    <a:pt x="1024468" y="351062"/>
                  </a:cubicBezTo>
                  <a:cubicBezTo>
                    <a:pt x="1027453" y="349386"/>
                    <a:pt x="1029864" y="345708"/>
                    <a:pt x="1029627" y="341499"/>
                  </a:cubicBezTo>
                  <a:cubicBezTo>
                    <a:pt x="1028131" y="314817"/>
                    <a:pt x="1052448" y="255750"/>
                    <a:pt x="1052471" y="250832"/>
                  </a:cubicBezTo>
                  <a:cubicBezTo>
                    <a:pt x="1052599" y="222435"/>
                    <a:pt x="1056421" y="194225"/>
                    <a:pt x="1055671" y="165728"/>
                  </a:cubicBezTo>
                  <a:cubicBezTo>
                    <a:pt x="1055048" y="141970"/>
                    <a:pt x="1043000" y="120593"/>
                    <a:pt x="1043199" y="96833"/>
                  </a:cubicBezTo>
                  <a:cubicBezTo>
                    <a:pt x="1043255" y="90035"/>
                    <a:pt x="995814" y="54337"/>
                    <a:pt x="989639" y="48780"/>
                  </a:cubicBezTo>
                  <a:cubicBezTo>
                    <a:pt x="965617" y="27161"/>
                    <a:pt x="934617" y="19503"/>
                    <a:pt x="903895" y="12091"/>
                  </a:cubicBezTo>
                  <a:cubicBezTo>
                    <a:pt x="850411" y="-815"/>
                    <a:pt x="845298" y="28438"/>
                    <a:pt x="826063" y="4234"/>
                  </a:cubicBezTo>
                  <a:cubicBezTo>
                    <a:pt x="822986" y="362"/>
                    <a:pt x="815819" y="-2834"/>
                    <a:pt x="813266" y="3983"/>
                  </a:cubicBezTo>
                  <a:cubicBezTo>
                    <a:pt x="801737" y="34765"/>
                    <a:pt x="774343" y="35768"/>
                    <a:pt x="769983" y="41137"/>
                  </a:cubicBezTo>
                  <a:cubicBezTo>
                    <a:pt x="741242" y="76547"/>
                    <a:pt x="742472" y="54499"/>
                    <a:pt x="716495" y="124241"/>
                  </a:cubicBezTo>
                  <a:cubicBezTo>
                    <a:pt x="694767" y="182577"/>
                    <a:pt x="720127" y="223547"/>
                    <a:pt x="689434" y="253331"/>
                  </a:cubicBezTo>
                  <a:cubicBezTo>
                    <a:pt x="681606" y="260927"/>
                    <a:pt x="682293" y="266883"/>
                    <a:pt x="690003" y="273010"/>
                  </a:cubicBezTo>
                  <a:cubicBezTo>
                    <a:pt x="705542" y="285357"/>
                    <a:pt x="671823" y="322756"/>
                    <a:pt x="630464" y="325278"/>
                  </a:cubicBezTo>
                  <a:cubicBezTo>
                    <a:pt x="603853" y="326900"/>
                    <a:pt x="576576" y="323174"/>
                    <a:pt x="551640" y="335347"/>
                  </a:cubicBezTo>
                  <a:cubicBezTo>
                    <a:pt x="543669" y="339238"/>
                    <a:pt x="536113" y="340214"/>
                    <a:pt x="527706" y="341001"/>
                  </a:cubicBezTo>
                  <a:cubicBezTo>
                    <a:pt x="499623" y="343632"/>
                    <a:pt x="514155" y="340180"/>
                    <a:pt x="437262" y="362976"/>
                  </a:cubicBezTo>
                  <a:cubicBezTo>
                    <a:pt x="358702" y="386265"/>
                    <a:pt x="380917" y="387098"/>
                    <a:pt x="349067" y="401601"/>
                  </a:cubicBezTo>
                  <a:cubicBezTo>
                    <a:pt x="313941" y="417596"/>
                    <a:pt x="282717" y="437353"/>
                    <a:pt x="258168" y="468629"/>
                  </a:cubicBezTo>
                  <a:cubicBezTo>
                    <a:pt x="237817" y="494554"/>
                    <a:pt x="217250" y="519733"/>
                    <a:pt x="204039" y="550215"/>
                  </a:cubicBezTo>
                  <a:cubicBezTo>
                    <a:pt x="201450" y="556186"/>
                    <a:pt x="194168" y="561214"/>
                    <a:pt x="193894" y="566909"/>
                  </a:cubicBezTo>
                  <a:cubicBezTo>
                    <a:pt x="192278" y="600385"/>
                    <a:pt x="126443" y="702901"/>
                    <a:pt x="101785" y="781657"/>
                  </a:cubicBezTo>
                  <a:cubicBezTo>
                    <a:pt x="90960" y="816230"/>
                    <a:pt x="87724" y="791708"/>
                    <a:pt x="84536" y="821086"/>
                  </a:cubicBezTo>
                  <a:cubicBezTo>
                    <a:pt x="76201" y="897901"/>
                    <a:pt x="-3172" y="1020940"/>
                    <a:pt x="7675" y="1121000"/>
                  </a:cubicBezTo>
                  <a:cubicBezTo>
                    <a:pt x="8478" y="1128416"/>
                    <a:pt x="10657" y="1139038"/>
                    <a:pt x="6835" y="1142967"/>
                  </a:cubicBezTo>
                  <a:cubicBezTo>
                    <a:pt x="-9807" y="1160080"/>
                    <a:pt x="8966" y="1168151"/>
                    <a:pt x="10601" y="1185651"/>
                  </a:cubicBezTo>
                  <a:cubicBezTo>
                    <a:pt x="17571" y="1260226"/>
                    <a:pt x="31556" y="1282727"/>
                    <a:pt x="30127" y="1341893"/>
                  </a:cubicBezTo>
                  <a:cubicBezTo>
                    <a:pt x="29256" y="1377923"/>
                    <a:pt x="55193" y="1369974"/>
                    <a:pt x="46693" y="1405022"/>
                  </a:cubicBezTo>
                  <a:cubicBezTo>
                    <a:pt x="44898" y="1412427"/>
                    <a:pt x="46155" y="1417440"/>
                    <a:pt x="49408" y="1423370"/>
                  </a:cubicBezTo>
                  <a:cubicBezTo>
                    <a:pt x="67346" y="1456080"/>
                    <a:pt x="40341" y="1449533"/>
                    <a:pt x="59940" y="1518058"/>
                  </a:cubicBezTo>
                  <a:cubicBezTo>
                    <a:pt x="69466" y="1551360"/>
                    <a:pt x="96192" y="1536412"/>
                    <a:pt x="88557" y="1552687"/>
                  </a:cubicBezTo>
                  <a:cubicBezTo>
                    <a:pt x="80649" y="1569541"/>
                    <a:pt x="88699" y="1574843"/>
                    <a:pt x="80731" y="1612143"/>
                  </a:cubicBezTo>
                  <a:cubicBezTo>
                    <a:pt x="71532" y="1655201"/>
                    <a:pt x="82759" y="1661566"/>
                    <a:pt x="102499" y="1700807"/>
                  </a:cubicBezTo>
                  <a:cubicBezTo>
                    <a:pt x="106971" y="1709698"/>
                    <a:pt x="109542" y="1721846"/>
                    <a:pt x="120133" y="1725329"/>
                  </a:cubicBezTo>
                  <a:cubicBezTo>
                    <a:pt x="138049" y="1731219"/>
                    <a:pt x="156315" y="1739562"/>
                    <a:pt x="175762" y="1731054"/>
                  </a:cubicBezTo>
                  <a:cubicBezTo>
                    <a:pt x="182169" y="1728251"/>
                    <a:pt x="187347" y="1732429"/>
                    <a:pt x="189044" y="1735623"/>
                  </a:cubicBezTo>
                  <a:cubicBezTo>
                    <a:pt x="197538" y="1751610"/>
                    <a:pt x="211949" y="1747987"/>
                    <a:pt x="225346" y="1748188"/>
                  </a:cubicBezTo>
                  <a:cubicBezTo>
                    <a:pt x="229003" y="1748242"/>
                    <a:pt x="232333" y="1746670"/>
                    <a:pt x="232450" y="1742892"/>
                  </a:cubicBezTo>
                  <a:cubicBezTo>
                    <a:pt x="232639" y="1736875"/>
                    <a:pt x="217527" y="1743474"/>
                    <a:pt x="216152" y="1729212"/>
                  </a:cubicBezTo>
                  <a:cubicBezTo>
                    <a:pt x="215607" y="1723567"/>
                    <a:pt x="233018" y="1721591"/>
                    <a:pt x="235962" y="1736533"/>
                  </a:cubicBezTo>
                  <a:cubicBezTo>
                    <a:pt x="236452" y="1739018"/>
                    <a:pt x="235558" y="1743300"/>
                    <a:pt x="240161" y="1741293"/>
                  </a:cubicBezTo>
                  <a:cubicBezTo>
                    <a:pt x="242748" y="1740165"/>
                    <a:pt x="247931" y="1740493"/>
                    <a:pt x="247148" y="1735772"/>
                  </a:cubicBezTo>
                  <a:cubicBezTo>
                    <a:pt x="243064" y="1711092"/>
                    <a:pt x="268495" y="1714180"/>
                    <a:pt x="260397" y="1694316"/>
                  </a:cubicBezTo>
                  <a:cubicBezTo>
                    <a:pt x="241080" y="1646925"/>
                    <a:pt x="248546" y="1608978"/>
                    <a:pt x="240994" y="1571456"/>
                  </a:cubicBezTo>
                  <a:cubicBezTo>
                    <a:pt x="239299" y="1563036"/>
                    <a:pt x="229815" y="1559680"/>
                    <a:pt x="230644" y="1550657"/>
                  </a:cubicBezTo>
                  <a:cubicBezTo>
                    <a:pt x="232982" y="1525229"/>
                    <a:pt x="210203" y="1526267"/>
                    <a:pt x="210549" y="1509198"/>
                  </a:cubicBezTo>
                  <a:cubicBezTo>
                    <a:pt x="211042" y="1484810"/>
                    <a:pt x="187177" y="1442601"/>
                    <a:pt x="198403" y="1413137"/>
                  </a:cubicBezTo>
                  <a:cubicBezTo>
                    <a:pt x="208711" y="1386080"/>
                    <a:pt x="170778" y="1398082"/>
                    <a:pt x="180963" y="1372873"/>
                  </a:cubicBezTo>
                  <a:cubicBezTo>
                    <a:pt x="207229" y="1307860"/>
                    <a:pt x="206745" y="1302335"/>
                    <a:pt x="201151" y="1289531"/>
                  </a:cubicBezTo>
                  <a:cubicBezTo>
                    <a:pt x="176867" y="1233967"/>
                    <a:pt x="199805" y="1210633"/>
                    <a:pt x="200646" y="1174059"/>
                  </a:cubicBezTo>
                  <a:cubicBezTo>
                    <a:pt x="201052" y="1156396"/>
                    <a:pt x="212891" y="1139792"/>
                    <a:pt x="202448" y="1120711"/>
                  </a:cubicBezTo>
                  <a:cubicBezTo>
                    <a:pt x="191738" y="1101139"/>
                    <a:pt x="224913" y="1098983"/>
                    <a:pt x="224304" y="1081879"/>
                  </a:cubicBezTo>
                  <a:cubicBezTo>
                    <a:pt x="223632" y="1063029"/>
                    <a:pt x="227841" y="1043827"/>
                    <a:pt x="221675" y="1025375"/>
                  </a:cubicBezTo>
                  <a:cubicBezTo>
                    <a:pt x="217129" y="1011772"/>
                    <a:pt x="218749" y="1000844"/>
                    <a:pt x="231037" y="992024"/>
                  </a:cubicBezTo>
                  <a:cubicBezTo>
                    <a:pt x="241340" y="984631"/>
                    <a:pt x="259430" y="933408"/>
                    <a:pt x="285235" y="889742"/>
                  </a:cubicBezTo>
                  <a:cubicBezTo>
                    <a:pt x="288140" y="884826"/>
                    <a:pt x="292335" y="880851"/>
                    <a:pt x="294968" y="876064"/>
                  </a:cubicBezTo>
                  <a:cubicBezTo>
                    <a:pt x="297714" y="871070"/>
                    <a:pt x="300514" y="875204"/>
                    <a:pt x="303137" y="874582"/>
                  </a:cubicBezTo>
                  <a:cubicBezTo>
                    <a:pt x="312916" y="872263"/>
                    <a:pt x="302568" y="898010"/>
                    <a:pt x="310159" y="946345"/>
                  </a:cubicBezTo>
                  <a:cubicBezTo>
                    <a:pt x="311137" y="952563"/>
                    <a:pt x="306082" y="957880"/>
                    <a:pt x="307526" y="964389"/>
                  </a:cubicBezTo>
                  <a:cubicBezTo>
                    <a:pt x="313209" y="990029"/>
                    <a:pt x="313452" y="1016094"/>
                    <a:pt x="313050" y="1042180"/>
                  </a:cubicBezTo>
                  <a:cubicBezTo>
                    <a:pt x="311162" y="1164423"/>
                    <a:pt x="347449" y="1182199"/>
                    <a:pt x="331052" y="1223711"/>
                  </a:cubicBezTo>
                  <a:cubicBezTo>
                    <a:pt x="319243" y="1253606"/>
                    <a:pt x="315628" y="1284464"/>
                    <a:pt x="329118" y="1315429"/>
                  </a:cubicBezTo>
                  <a:cubicBezTo>
                    <a:pt x="330891" y="1319496"/>
                    <a:pt x="331469" y="1325429"/>
                    <a:pt x="329868" y="1329396"/>
                  </a:cubicBezTo>
                  <a:cubicBezTo>
                    <a:pt x="321849" y="1349257"/>
                    <a:pt x="321916" y="1415125"/>
                    <a:pt x="329562" y="1434300"/>
                  </a:cubicBezTo>
                  <a:cubicBezTo>
                    <a:pt x="341505" y="1464245"/>
                    <a:pt x="324926" y="1469972"/>
                    <a:pt x="330793" y="1501353"/>
                  </a:cubicBezTo>
                  <a:cubicBezTo>
                    <a:pt x="335395" y="1525976"/>
                    <a:pt x="334732" y="1550915"/>
                    <a:pt x="332256" y="1575090"/>
                  </a:cubicBezTo>
                  <a:cubicBezTo>
                    <a:pt x="314469" y="1748711"/>
                    <a:pt x="346526" y="1984136"/>
                    <a:pt x="341593" y="2048456"/>
                  </a:cubicBezTo>
                  <a:cubicBezTo>
                    <a:pt x="340735" y="2059658"/>
                    <a:pt x="351271" y="2064260"/>
                    <a:pt x="346457" y="2090087"/>
                  </a:cubicBezTo>
                  <a:cubicBezTo>
                    <a:pt x="343680" y="2104983"/>
                    <a:pt x="365374" y="2259679"/>
                    <a:pt x="365079" y="2284406"/>
                  </a:cubicBezTo>
                  <a:cubicBezTo>
                    <a:pt x="364995" y="2291378"/>
                    <a:pt x="367802" y="2300211"/>
                    <a:pt x="372512" y="2305050"/>
                  </a:cubicBezTo>
                  <a:cubicBezTo>
                    <a:pt x="383734" y="2316583"/>
                    <a:pt x="381922" y="2330992"/>
                    <a:pt x="384350" y="2344479"/>
                  </a:cubicBezTo>
                  <a:cubicBezTo>
                    <a:pt x="393034" y="2392737"/>
                    <a:pt x="400958" y="2393383"/>
                    <a:pt x="427348" y="2423934"/>
                  </a:cubicBezTo>
                  <a:cubicBezTo>
                    <a:pt x="438158" y="2436448"/>
                    <a:pt x="432783" y="2458476"/>
                    <a:pt x="418676" y="2458687"/>
                  </a:cubicBezTo>
                  <a:cubicBezTo>
                    <a:pt x="407246" y="2458859"/>
                    <a:pt x="406691" y="2463811"/>
                    <a:pt x="407152" y="2472403"/>
                  </a:cubicBezTo>
                  <a:cubicBezTo>
                    <a:pt x="409952" y="2524648"/>
                    <a:pt x="403547" y="2532848"/>
                    <a:pt x="437342" y="2565988"/>
                  </a:cubicBezTo>
                  <a:cubicBezTo>
                    <a:pt x="459114" y="2587337"/>
                    <a:pt x="423086" y="2588227"/>
                    <a:pt x="433604" y="2613707"/>
                  </a:cubicBezTo>
                  <a:cubicBezTo>
                    <a:pt x="444230" y="2639456"/>
                    <a:pt x="447131" y="2666065"/>
                    <a:pt x="446591" y="2693447"/>
                  </a:cubicBezTo>
                  <a:cubicBezTo>
                    <a:pt x="446267" y="2709806"/>
                    <a:pt x="464432" y="2770888"/>
                    <a:pt x="462078" y="2795958"/>
                  </a:cubicBezTo>
                  <a:cubicBezTo>
                    <a:pt x="461829" y="2798602"/>
                    <a:pt x="464194" y="2802658"/>
                    <a:pt x="466559" y="2804174"/>
                  </a:cubicBezTo>
                  <a:cubicBezTo>
                    <a:pt x="475639" y="2809992"/>
                    <a:pt x="475911" y="2818718"/>
                    <a:pt x="475812" y="2827871"/>
                  </a:cubicBezTo>
                  <a:cubicBezTo>
                    <a:pt x="475475" y="2859271"/>
                    <a:pt x="481485" y="2838209"/>
                    <a:pt x="503286" y="2899557"/>
                  </a:cubicBezTo>
                  <a:cubicBezTo>
                    <a:pt x="505435" y="2905608"/>
                    <a:pt x="504862" y="2912312"/>
                    <a:pt x="508200" y="2918392"/>
                  </a:cubicBezTo>
                  <a:cubicBezTo>
                    <a:pt x="516244" y="2933043"/>
                    <a:pt x="523078" y="2947672"/>
                    <a:pt x="519143" y="2965833"/>
                  </a:cubicBezTo>
                  <a:cubicBezTo>
                    <a:pt x="510624" y="3005153"/>
                    <a:pt x="523756" y="2997698"/>
                    <a:pt x="513450" y="3033562"/>
                  </a:cubicBezTo>
                  <a:cubicBezTo>
                    <a:pt x="512703" y="3036166"/>
                    <a:pt x="512870" y="3039335"/>
                    <a:pt x="513559" y="3042000"/>
                  </a:cubicBezTo>
                  <a:cubicBezTo>
                    <a:pt x="518048" y="3059401"/>
                    <a:pt x="516395" y="3076445"/>
                    <a:pt x="511263" y="3093397"/>
                  </a:cubicBezTo>
                  <a:cubicBezTo>
                    <a:pt x="509776" y="3098303"/>
                    <a:pt x="506247" y="3104306"/>
                    <a:pt x="507796" y="3108128"/>
                  </a:cubicBezTo>
                  <a:cubicBezTo>
                    <a:pt x="516324" y="3129163"/>
                    <a:pt x="508678" y="3150456"/>
                    <a:pt x="510415" y="3171424"/>
                  </a:cubicBezTo>
                  <a:cubicBezTo>
                    <a:pt x="514145" y="3216467"/>
                    <a:pt x="535322" y="3236556"/>
                    <a:pt x="529857" y="3235737"/>
                  </a:cubicBezTo>
                  <a:cubicBezTo>
                    <a:pt x="527624" y="3235402"/>
                    <a:pt x="525755" y="3237393"/>
                    <a:pt x="525755" y="3239651"/>
                  </a:cubicBezTo>
                  <a:lnTo>
                    <a:pt x="525755" y="3293581"/>
                  </a:lnTo>
                  <a:cubicBezTo>
                    <a:pt x="525755" y="3323935"/>
                    <a:pt x="550361" y="3348541"/>
                    <a:pt x="580714" y="3348541"/>
                  </a:cubicBezTo>
                  <a:lnTo>
                    <a:pt x="766293" y="3348541"/>
                  </a:lnTo>
                  <a:cubicBezTo>
                    <a:pt x="796647" y="3348541"/>
                    <a:pt x="821253" y="3323935"/>
                    <a:pt x="821253" y="3293581"/>
                  </a:cubicBezTo>
                  <a:cubicBezTo>
                    <a:pt x="821253" y="3293581"/>
                    <a:pt x="832639" y="3279417"/>
                    <a:pt x="832671" y="3143350"/>
                  </a:cubicBezTo>
                  <a:cubicBezTo>
                    <a:pt x="832671" y="3140018"/>
                    <a:pt x="832269" y="3136893"/>
                    <a:pt x="830914" y="3133682"/>
                  </a:cubicBezTo>
                  <a:cubicBezTo>
                    <a:pt x="817778" y="3102537"/>
                    <a:pt x="814005" y="3068793"/>
                    <a:pt x="804337" y="3036660"/>
                  </a:cubicBezTo>
                  <a:cubicBezTo>
                    <a:pt x="791921" y="2995389"/>
                    <a:pt x="788327" y="3027239"/>
                    <a:pt x="725370" y="2781286"/>
                  </a:cubicBezTo>
                  <a:cubicBezTo>
                    <a:pt x="722504" y="2770090"/>
                    <a:pt x="723201" y="2757530"/>
                    <a:pt x="724457" y="2745832"/>
                  </a:cubicBezTo>
                  <a:cubicBezTo>
                    <a:pt x="726622" y="2725648"/>
                    <a:pt x="720671" y="2706468"/>
                    <a:pt x="716874" y="2687526"/>
                  </a:cubicBezTo>
                  <a:cubicBezTo>
                    <a:pt x="678176" y="2494514"/>
                    <a:pt x="689949" y="2439372"/>
                    <a:pt x="689945" y="2428488"/>
                  </a:cubicBezTo>
                  <a:cubicBezTo>
                    <a:pt x="689943" y="2415059"/>
                    <a:pt x="684271" y="2385980"/>
                    <a:pt x="684285" y="2385842"/>
                  </a:cubicBezTo>
                  <a:cubicBezTo>
                    <a:pt x="688002" y="2352523"/>
                    <a:pt x="676112" y="2320296"/>
                    <a:pt x="678161" y="2286847"/>
                  </a:cubicBezTo>
                  <a:cubicBezTo>
                    <a:pt x="682659" y="2213412"/>
                    <a:pt x="670992" y="2099849"/>
                    <a:pt x="679549" y="2060252"/>
                  </a:cubicBezTo>
                  <a:cubicBezTo>
                    <a:pt x="686544" y="2027885"/>
                    <a:pt x="679756" y="1995030"/>
                    <a:pt x="687475" y="1963488"/>
                  </a:cubicBezTo>
                  <a:cubicBezTo>
                    <a:pt x="705944" y="1888023"/>
                    <a:pt x="706786" y="1886882"/>
                    <a:pt x="703566" y="1880293"/>
                  </a:cubicBezTo>
                  <a:cubicBezTo>
                    <a:pt x="697344" y="1867565"/>
                    <a:pt x="705701" y="1857594"/>
                    <a:pt x="707148" y="1846413"/>
                  </a:cubicBezTo>
                  <a:cubicBezTo>
                    <a:pt x="709147" y="1830953"/>
                    <a:pt x="735205" y="1859647"/>
                    <a:pt x="738364" y="1912304"/>
                  </a:cubicBezTo>
                  <a:cubicBezTo>
                    <a:pt x="738952" y="1922127"/>
                    <a:pt x="752515" y="2015478"/>
                    <a:pt x="765450" y="2066485"/>
                  </a:cubicBezTo>
                  <a:cubicBezTo>
                    <a:pt x="808644" y="2236802"/>
                    <a:pt x="818909" y="2151727"/>
                    <a:pt x="801231" y="2291154"/>
                  </a:cubicBezTo>
                  <a:cubicBezTo>
                    <a:pt x="795253" y="2338303"/>
                    <a:pt x="837847" y="2364156"/>
                    <a:pt x="838588" y="2411164"/>
                  </a:cubicBezTo>
                  <a:cubicBezTo>
                    <a:pt x="839714" y="2482412"/>
                    <a:pt x="888319" y="2477242"/>
                    <a:pt x="856286" y="2517211"/>
                  </a:cubicBezTo>
                  <a:cubicBezTo>
                    <a:pt x="855102" y="2518691"/>
                    <a:pt x="853718" y="2519788"/>
                    <a:pt x="854258" y="2521990"/>
                  </a:cubicBezTo>
                  <a:cubicBezTo>
                    <a:pt x="857904" y="2536871"/>
                    <a:pt x="852707" y="2551047"/>
                    <a:pt x="850822" y="2565494"/>
                  </a:cubicBezTo>
                  <a:cubicBezTo>
                    <a:pt x="850591" y="2567254"/>
                    <a:pt x="850830" y="2569044"/>
                    <a:pt x="851500" y="2570687"/>
                  </a:cubicBezTo>
                  <a:cubicBezTo>
                    <a:pt x="863836" y="2600921"/>
                    <a:pt x="844352" y="2682418"/>
                    <a:pt x="860274" y="2723361"/>
                  </a:cubicBezTo>
                  <a:cubicBezTo>
                    <a:pt x="864246" y="2733577"/>
                    <a:pt x="862597" y="2745748"/>
                    <a:pt x="863374" y="2756879"/>
                  </a:cubicBezTo>
                  <a:cubicBezTo>
                    <a:pt x="864719" y="2776152"/>
                    <a:pt x="869634" y="2795333"/>
                    <a:pt x="867152" y="2814917"/>
                  </a:cubicBezTo>
                  <a:cubicBezTo>
                    <a:pt x="863342" y="2855531"/>
                    <a:pt x="862953" y="2896310"/>
                    <a:pt x="856517" y="2936966"/>
                  </a:cubicBezTo>
                  <a:cubicBezTo>
                    <a:pt x="843251" y="3020784"/>
                    <a:pt x="852490" y="3041296"/>
                    <a:pt x="849124" y="3102232"/>
                  </a:cubicBezTo>
                  <a:cubicBezTo>
                    <a:pt x="847376" y="3133868"/>
                    <a:pt x="881267" y="3138347"/>
                    <a:pt x="881703" y="3156067"/>
                  </a:cubicBezTo>
                  <a:cubicBezTo>
                    <a:pt x="882063" y="3170675"/>
                    <a:pt x="905101" y="3165011"/>
                    <a:pt x="895054" y="3192235"/>
                  </a:cubicBezTo>
                  <a:cubicBezTo>
                    <a:pt x="886548" y="3215288"/>
                    <a:pt x="906512" y="3238312"/>
                    <a:pt x="898242" y="3245263"/>
                  </a:cubicBezTo>
                  <a:cubicBezTo>
                    <a:pt x="897398" y="3245972"/>
                    <a:pt x="896911" y="3247021"/>
                    <a:pt x="896911" y="3248122"/>
                  </a:cubicBezTo>
                  <a:lnTo>
                    <a:pt x="896911" y="3293581"/>
                  </a:lnTo>
                  <a:cubicBezTo>
                    <a:pt x="896911" y="3323935"/>
                    <a:pt x="921517" y="3348541"/>
                    <a:pt x="951870" y="3348541"/>
                  </a:cubicBezTo>
                  <a:lnTo>
                    <a:pt x="1131739" y="3348541"/>
                  </a:lnTo>
                  <a:cubicBezTo>
                    <a:pt x="1162093" y="3348541"/>
                    <a:pt x="1186699" y="3323935"/>
                    <a:pt x="1186699" y="3293581"/>
                  </a:cubicBezTo>
                  <a:lnTo>
                    <a:pt x="1186699" y="3248846"/>
                  </a:lnTo>
                  <a:cubicBezTo>
                    <a:pt x="1186699" y="3248147"/>
                    <a:pt x="1186492" y="3247477"/>
                    <a:pt x="1186136" y="3246877"/>
                  </a:cubicBezTo>
                  <a:cubicBezTo>
                    <a:pt x="1185251" y="3245388"/>
                    <a:pt x="1184470" y="3243687"/>
                    <a:pt x="1183890" y="3241726"/>
                  </a:cubicBezTo>
                  <a:cubicBezTo>
                    <a:pt x="1162922" y="3170662"/>
                    <a:pt x="1114915" y="3184037"/>
                    <a:pt x="1137296" y="3111832"/>
                  </a:cubicBezTo>
                  <a:cubicBezTo>
                    <a:pt x="1149495" y="3072475"/>
                    <a:pt x="1155380" y="3043262"/>
                    <a:pt x="1127235" y="3016659"/>
                  </a:cubicBezTo>
                  <a:cubicBezTo>
                    <a:pt x="1115941" y="3005984"/>
                    <a:pt x="1089290" y="2962369"/>
                    <a:pt x="1108902" y="2964839"/>
                  </a:cubicBezTo>
                  <a:cubicBezTo>
                    <a:pt x="1126224" y="2967020"/>
                    <a:pt x="1126260" y="2953574"/>
                    <a:pt x="1126249" y="2944074"/>
                  </a:cubicBezTo>
                  <a:cubicBezTo>
                    <a:pt x="1126222" y="2919999"/>
                    <a:pt x="1129230" y="2895841"/>
                    <a:pt x="1124342" y="2871729"/>
                  </a:cubicBezTo>
                  <a:cubicBezTo>
                    <a:pt x="1113693" y="2819208"/>
                    <a:pt x="1137426" y="2646035"/>
                    <a:pt x="1121429" y="2586968"/>
                  </a:cubicBezTo>
                  <a:cubicBezTo>
                    <a:pt x="1118507" y="2576179"/>
                    <a:pt x="1119920" y="2564454"/>
                    <a:pt x="1119125" y="2553231"/>
                  </a:cubicBezTo>
                  <a:cubicBezTo>
                    <a:pt x="1115939" y="2508240"/>
                    <a:pt x="1100555" y="2464303"/>
                    <a:pt x="1106853" y="2418586"/>
                  </a:cubicBezTo>
                  <a:cubicBezTo>
                    <a:pt x="1109990" y="2395805"/>
                    <a:pt x="1100802" y="2376277"/>
                    <a:pt x="1091178" y="2357169"/>
                  </a:cubicBezTo>
                  <a:cubicBezTo>
                    <a:pt x="1079909" y="2334795"/>
                    <a:pt x="1079647" y="2310848"/>
                    <a:pt x="1078402" y="2286945"/>
                  </a:cubicBezTo>
                  <a:cubicBezTo>
                    <a:pt x="1077609" y="2271722"/>
                    <a:pt x="1128602" y="2242522"/>
                    <a:pt x="1126783" y="2217820"/>
                  </a:cubicBezTo>
                  <a:cubicBezTo>
                    <a:pt x="1117952" y="2097896"/>
                    <a:pt x="1091827" y="1935027"/>
                    <a:pt x="1083346" y="1900826"/>
                  </a:cubicBezTo>
                  <a:cubicBezTo>
                    <a:pt x="1073937" y="1862912"/>
                    <a:pt x="1078059" y="1824704"/>
                    <a:pt x="1074739" y="1786786"/>
                  </a:cubicBezTo>
                  <a:cubicBezTo>
                    <a:pt x="1069320" y="1724921"/>
                    <a:pt x="1062897" y="1690214"/>
                    <a:pt x="1063989" y="1667538"/>
                  </a:cubicBezTo>
                  <a:cubicBezTo>
                    <a:pt x="1065460" y="1636965"/>
                    <a:pt x="1044086" y="1642804"/>
                    <a:pt x="1049945" y="1628429"/>
                  </a:cubicBezTo>
                  <a:cubicBezTo>
                    <a:pt x="1057233" y="1610548"/>
                    <a:pt x="1052515" y="1591888"/>
                    <a:pt x="1048358" y="1575542"/>
                  </a:cubicBezTo>
                  <a:cubicBezTo>
                    <a:pt x="1044044" y="1558579"/>
                    <a:pt x="1045924" y="1541820"/>
                    <a:pt x="1045248" y="1525697"/>
                  </a:cubicBezTo>
                  <a:cubicBezTo>
                    <a:pt x="1041966" y="1447490"/>
                    <a:pt x="1025102" y="1481285"/>
                    <a:pt x="1026220" y="1305570"/>
                  </a:cubicBezTo>
                  <a:cubicBezTo>
                    <a:pt x="1026412" y="1275236"/>
                    <a:pt x="1014306" y="1243005"/>
                    <a:pt x="999814" y="1219303"/>
                  </a:cubicBezTo>
                  <a:cubicBezTo>
                    <a:pt x="975407" y="1179390"/>
                    <a:pt x="1004136" y="1164025"/>
                    <a:pt x="984516" y="1072071"/>
                  </a:cubicBezTo>
                  <a:cubicBezTo>
                    <a:pt x="976392" y="1033994"/>
                    <a:pt x="1007730" y="1002521"/>
                    <a:pt x="1006916" y="935687"/>
                  </a:cubicBezTo>
                  <a:cubicBezTo>
                    <a:pt x="1006878" y="932684"/>
                    <a:pt x="1005262" y="927478"/>
                    <a:pt x="1008958" y="927103"/>
                  </a:cubicBezTo>
                  <a:cubicBezTo>
                    <a:pt x="1014903" y="926499"/>
                    <a:pt x="1012636" y="932732"/>
                    <a:pt x="1012732" y="935534"/>
                  </a:cubicBezTo>
                  <a:cubicBezTo>
                    <a:pt x="1013216" y="949518"/>
                    <a:pt x="1018191" y="962047"/>
                    <a:pt x="1023773" y="974503"/>
                  </a:cubicBezTo>
                  <a:cubicBezTo>
                    <a:pt x="1030511" y="989535"/>
                    <a:pt x="1022333" y="1042425"/>
                    <a:pt x="1063732" y="1103456"/>
                  </a:cubicBezTo>
                  <a:cubicBezTo>
                    <a:pt x="1084725" y="1134406"/>
                    <a:pt x="1047910" y="1128657"/>
                    <a:pt x="1062972" y="1154288"/>
                  </a:cubicBezTo>
                  <a:cubicBezTo>
                    <a:pt x="1070235" y="1166650"/>
                    <a:pt x="1071200" y="1181912"/>
                    <a:pt x="1078111" y="1194791"/>
                  </a:cubicBezTo>
                  <a:cubicBezTo>
                    <a:pt x="1089187" y="1215433"/>
                    <a:pt x="1093993" y="1238431"/>
                    <a:pt x="1102164" y="1260172"/>
                  </a:cubicBezTo>
                  <a:cubicBezTo>
                    <a:pt x="1113228" y="1289609"/>
                    <a:pt x="1095751" y="1285942"/>
                    <a:pt x="1153499" y="1401922"/>
                  </a:cubicBezTo>
                  <a:cubicBezTo>
                    <a:pt x="1185596" y="1466384"/>
                    <a:pt x="1177573" y="1464674"/>
                    <a:pt x="1188095" y="1477042"/>
                  </a:cubicBezTo>
                  <a:cubicBezTo>
                    <a:pt x="1201168" y="1492411"/>
                    <a:pt x="1208297" y="1511107"/>
                    <a:pt x="1214694" y="1529572"/>
                  </a:cubicBezTo>
                  <a:cubicBezTo>
                    <a:pt x="1253934" y="1642877"/>
                    <a:pt x="1255770" y="1629013"/>
                    <a:pt x="1269502" y="1687866"/>
                  </a:cubicBezTo>
                  <a:cubicBezTo>
                    <a:pt x="1275057" y="1711672"/>
                    <a:pt x="1288422" y="1704531"/>
                    <a:pt x="1313189" y="1705564"/>
                  </a:cubicBezTo>
                  <a:cubicBezTo>
                    <a:pt x="1315043" y="1705642"/>
                    <a:pt x="1318329" y="1703882"/>
                    <a:pt x="1318637" y="1707630"/>
                  </a:cubicBezTo>
                  <a:cubicBezTo>
                    <a:pt x="1318811" y="1709761"/>
                    <a:pt x="1316841" y="1710990"/>
                    <a:pt x="1314821" y="1710971"/>
                  </a:cubicBezTo>
                  <a:cubicBezTo>
                    <a:pt x="1289820" y="1710739"/>
                    <a:pt x="1298462" y="1756792"/>
                    <a:pt x="1302045" y="1781976"/>
                  </a:cubicBezTo>
                  <a:cubicBezTo>
                    <a:pt x="1307257" y="1818600"/>
                    <a:pt x="1326886" y="1819498"/>
                    <a:pt x="1332139" y="1881082"/>
                  </a:cubicBezTo>
                  <a:cubicBezTo>
                    <a:pt x="1332880" y="1889773"/>
                    <a:pt x="1333621" y="1898358"/>
                    <a:pt x="1325580" y="1905964"/>
                  </a:cubicBezTo>
                  <a:cubicBezTo>
                    <a:pt x="1322057" y="1909297"/>
                    <a:pt x="1319889" y="1917813"/>
                    <a:pt x="1323085" y="1924310"/>
                  </a:cubicBezTo>
                  <a:cubicBezTo>
                    <a:pt x="1326251" y="1930748"/>
                    <a:pt x="1332644" y="1929105"/>
                    <a:pt x="1337987" y="1928833"/>
                  </a:cubicBezTo>
                  <a:cubicBezTo>
                    <a:pt x="1391714" y="1926089"/>
                    <a:pt x="1301710" y="2067450"/>
                    <a:pt x="1411121" y="2166270"/>
                  </a:cubicBezTo>
                  <a:cubicBezTo>
                    <a:pt x="1428200" y="2181696"/>
                    <a:pt x="1401350" y="2194198"/>
                    <a:pt x="1407106" y="2279908"/>
                  </a:cubicBezTo>
                  <a:cubicBezTo>
                    <a:pt x="1408777" y="2304793"/>
                    <a:pt x="1450242" y="2278525"/>
                    <a:pt x="1482253" y="2327128"/>
                  </a:cubicBezTo>
                  <a:cubicBezTo>
                    <a:pt x="1501397" y="2356190"/>
                    <a:pt x="1477318" y="2534188"/>
                    <a:pt x="1471564" y="2597802"/>
                  </a:cubicBezTo>
                  <a:cubicBezTo>
                    <a:pt x="1466378" y="2655135"/>
                    <a:pt x="1473274" y="2666513"/>
                    <a:pt x="1465886" y="2689612"/>
                  </a:cubicBezTo>
                  <a:cubicBezTo>
                    <a:pt x="1460980" y="2704952"/>
                    <a:pt x="1471947" y="2725782"/>
                    <a:pt x="1492916" y="2727411"/>
                  </a:cubicBezTo>
                  <a:cubicBezTo>
                    <a:pt x="1496832" y="2727714"/>
                    <a:pt x="1500059" y="2729439"/>
                    <a:pt x="1503634" y="2730193"/>
                  </a:cubicBezTo>
                  <a:cubicBezTo>
                    <a:pt x="1513905" y="2732355"/>
                    <a:pt x="1513733" y="2738374"/>
                    <a:pt x="1507667" y="2743831"/>
                  </a:cubicBezTo>
                  <a:cubicBezTo>
                    <a:pt x="1495329" y="2754926"/>
                    <a:pt x="1502858" y="2768772"/>
                    <a:pt x="1501095" y="2781273"/>
                  </a:cubicBezTo>
                  <a:cubicBezTo>
                    <a:pt x="1500231" y="2787415"/>
                    <a:pt x="1523598" y="2780748"/>
                    <a:pt x="1508203" y="2802405"/>
                  </a:cubicBezTo>
                  <a:cubicBezTo>
                    <a:pt x="1500256" y="2813588"/>
                    <a:pt x="1504113" y="2959950"/>
                    <a:pt x="1504193" y="2962804"/>
                  </a:cubicBezTo>
                  <a:cubicBezTo>
                    <a:pt x="1504570" y="2976380"/>
                    <a:pt x="1507448" y="3003843"/>
                    <a:pt x="1519121" y="3010761"/>
                  </a:cubicBezTo>
                  <a:cubicBezTo>
                    <a:pt x="1529228" y="3016751"/>
                    <a:pt x="1531024" y="3033023"/>
                    <a:pt x="1522183" y="3041227"/>
                  </a:cubicBezTo>
                  <a:cubicBezTo>
                    <a:pt x="1513434" y="3049344"/>
                    <a:pt x="1509011" y="3056680"/>
                    <a:pt x="1516839" y="3067985"/>
                  </a:cubicBezTo>
                  <a:cubicBezTo>
                    <a:pt x="1518572" y="3070488"/>
                    <a:pt x="1517662" y="3169375"/>
                    <a:pt x="1517900" y="3177601"/>
                  </a:cubicBezTo>
                  <a:cubicBezTo>
                    <a:pt x="1518491" y="3198031"/>
                    <a:pt x="1519169" y="3198686"/>
                    <a:pt x="1536608" y="3198655"/>
                  </a:cubicBezTo>
                  <a:cubicBezTo>
                    <a:pt x="1554636" y="3199496"/>
                    <a:pt x="1568379" y="3191840"/>
                    <a:pt x="1583505" y="3191088"/>
                  </a:cubicBezTo>
                  <a:cubicBezTo>
                    <a:pt x="1595126" y="3190513"/>
                    <a:pt x="1591354" y="3194330"/>
                    <a:pt x="1592267" y="3199948"/>
                  </a:cubicBezTo>
                  <a:cubicBezTo>
                    <a:pt x="1592570" y="3201821"/>
                    <a:pt x="1593395" y="3203894"/>
                    <a:pt x="1595484" y="3206070"/>
                  </a:cubicBezTo>
                  <a:cubicBezTo>
                    <a:pt x="1597828" y="3210070"/>
                    <a:pt x="1597828" y="3215780"/>
                    <a:pt x="1594973" y="3218635"/>
                  </a:cubicBezTo>
                  <a:cubicBezTo>
                    <a:pt x="1589263" y="3221490"/>
                    <a:pt x="1580698" y="3215780"/>
                    <a:pt x="1577843" y="3215780"/>
                  </a:cubicBezTo>
                  <a:cubicBezTo>
                    <a:pt x="1560714" y="3224345"/>
                    <a:pt x="1555002" y="3247186"/>
                    <a:pt x="1557516" y="3263788"/>
                  </a:cubicBezTo>
                  <a:cubicBezTo>
                    <a:pt x="1557382" y="3266422"/>
                    <a:pt x="1557298" y="3269071"/>
                    <a:pt x="1557233" y="3271725"/>
                  </a:cubicBezTo>
                  <a:cubicBezTo>
                    <a:pt x="1557105" y="3277033"/>
                    <a:pt x="1557061" y="3282354"/>
                    <a:pt x="1556863" y="3287576"/>
                  </a:cubicBezTo>
                  <a:cubicBezTo>
                    <a:pt x="1557047" y="3290437"/>
                    <a:pt x="1557361" y="3293259"/>
                    <a:pt x="1557825" y="3296030"/>
                  </a:cubicBezTo>
                  <a:cubicBezTo>
                    <a:pt x="1559684" y="3307111"/>
                    <a:pt x="1563945" y="3317367"/>
                    <a:pt x="1571811" y="3326086"/>
                  </a:cubicBezTo>
                  <a:cubicBezTo>
                    <a:pt x="1573417" y="3328190"/>
                    <a:pt x="1575177" y="3330210"/>
                    <a:pt x="1577100" y="3332139"/>
                  </a:cubicBezTo>
                  <a:cubicBezTo>
                    <a:pt x="1579150" y="3334159"/>
                    <a:pt x="1581335" y="3336033"/>
                    <a:pt x="1583652" y="3337732"/>
                  </a:cubicBezTo>
                  <a:cubicBezTo>
                    <a:pt x="1597828" y="3347115"/>
                    <a:pt x="1612103" y="3349970"/>
                    <a:pt x="1626446" y="3348543"/>
                  </a:cubicBezTo>
                  <a:lnTo>
                    <a:pt x="1678842" y="3348543"/>
                  </a:lnTo>
                  <a:cubicBezTo>
                    <a:pt x="1688125" y="3348543"/>
                    <a:pt x="1696882" y="3346284"/>
                    <a:pt x="1704591" y="3342289"/>
                  </a:cubicBezTo>
                  <a:cubicBezTo>
                    <a:pt x="1707161" y="3340958"/>
                    <a:pt x="1709614" y="3339432"/>
                    <a:pt x="1711931" y="3337732"/>
                  </a:cubicBezTo>
                  <a:cubicBezTo>
                    <a:pt x="1729988" y="3326315"/>
                    <a:pt x="1741002" y="3308898"/>
                    <a:pt x="1741311" y="3289372"/>
                  </a:cubicBezTo>
                  <a:cubicBezTo>
                    <a:pt x="1741355" y="3286582"/>
                    <a:pt x="1741182" y="3283750"/>
                    <a:pt x="1740778" y="3280885"/>
                  </a:cubicBezTo>
                  <a:cubicBezTo>
                    <a:pt x="1732016" y="3252898"/>
                    <a:pt x="1734871" y="3227204"/>
                    <a:pt x="1709223" y="3210445"/>
                  </a:cubicBezTo>
                  <a:cubicBezTo>
                    <a:pt x="1708779" y="3206891"/>
                    <a:pt x="1709932" y="3204450"/>
                    <a:pt x="1711812" y="3202562"/>
                  </a:cubicBezTo>
                  <a:cubicBezTo>
                    <a:pt x="1713691" y="3200675"/>
                    <a:pt x="1716299" y="3199339"/>
                    <a:pt x="1718763" y="3197993"/>
                  </a:cubicBezTo>
                  <a:cubicBezTo>
                    <a:pt x="1752898" y="3179357"/>
                    <a:pt x="1731591" y="3133096"/>
                    <a:pt x="1720257" y="3123267"/>
                  </a:cubicBezTo>
                  <a:cubicBezTo>
                    <a:pt x="1717842" y="3121172"/>
                    <a:pt x="1718853" y="3120171"/>
                    <a:pt x="1721254" y="3118241"/>
                  </a:cubicBezTo>
                  <a:cubicBezTo>
                    <a:pt x="1735227" y="3107004"/>
                    <a:pt x="1713970" y="3079001"/>
                    <a:pt x="1733075" y="3032568"/>
                  </a:cubicBezTo>
                  <a:cubicBezTo>
                    <a:pt x="1734218" y="3029789"/>
                    <a:pt x="1738038" y="3029381"/>
                    <a:pt x="1739739" y="3031857"/>
                  </a:cubicBezTo>
                  <a:cubicBezTo>
                    <a:pt x="1756509" y="3056237"/>
                    <a:pt x="1758083" y="3069366"/>
                    <a:pt x="1771447" y="3085627"/>
                  </a:cubicBezTo>
                  <a:cubicBezTo>
                    <a:pt x="1779531" y="3095460"/>
                    <a:pt x="1775577" y="3108957"/>
                    <a:pt x="1776990" y="3120582"/>
                  </a:cubicBezTo>
                  <a:cubicBezTo>
                    <a:pt x="1781117" y="3154527"/>
                    <a:pt x="1801001" y="3170421"/>
                    <a:pt x="1778187" y="3176207"/>
                  </a:cubicBezTo>
                  <a:cubicBezTo>
                    <a:pt x="1764975" y="3179555"/>
                    <a:pt x="1770227" y="3192480"/>
                    <a:pt x="1767914" y="3201353"/>
                  </a:cubicBezTo>
                  <a:cubicBezTo>
                    <a:pt x="1767376" y="3203414"/>
                    <a:pt x="1768019" y="3206422"/>
                    <a:pt x="1769254" y="3208207"/>
                  </a:cubicBezTo>
                  <a:cubicBezTo>
                    <a:pt x="1777521" y="3220144"/>
                    <a:pt x="1773352" y="3228037"/>
                    <a:pt x="1767112" y="3235231"/>
                  </a:cubicBezTo>
                  <a:cubicBezTo>
                    <a:pt x="1764992" y="3237674"/>
                    <a:pt x="1766782" y="3241485"/>
                    <a:pt x="1770016" y="3241485"/>
                  </a:cubicBezTo>
                  <a:lnTo>
                    <a:pt x="1782842" y="3241485"/>
                  </a:lnTo>
                  <a:cubicBezTo>
                    <a:pt x="1784301" y="3241485"/>
                    <a:pt x="1785617" y="3240660"/>
                    <a:pt x="1786256" y="3239348"/>
                  </a:cubicBezTo>
                  <a:cubicBezTo>
                    <a:pt x="1786787" y="3238253"/>
                    <a:pt x="1787409" y="3237052"/>
                    <a:pt x="1788133" y="3235725"/>
                  </a:cubicBezTo>
                  <a:cubicBezTo>
                    <a:pt x="1789979" y="3232340"/>
                    <a:pt x="1791526" y="3234823"/>
                    <a:pt x="1793073" y="3236700"/>
                  </a:cubicBezTo>
                  <a:cubicBezTo>
                    <a:pt x="1795689" y="3239873"/>
                    <a:pt x="1798197" y="3241205"/>
                    <a:pt x="1800624" y="3241487"/>
                  </a:cubicBezTo>
                  <a:lnTo>
                    <a:pt x="1801964" y="3241487"/>
                  </a:lnTo>
                  <a:lnTo>
                    <a:pt x="1801964" y="3241548"/>
                  </a:lnTo>
                  <a:cubicBezTo>
                    <a:pt x="1805987" y="3241407"/>
                    <a:pt x="1809798" y="3238684"/>
                    <a:pt x="1813530" y="3236985"/>
                  </a:cubicBezTo>
                  <a:cubicBezTo>
                    <a:pt x="1816429" y="3235664"/>
                    <a:pt x="1819613" y="3238224"/>
                    <a:pt x="1818832" y="3241313"/>
                  </a:cubicBezTo>
                  <a:cubicBezTo>
                    <a:pt x="1817901" y="3244997"/>
                    <a:pt x="1818700" y="3249585"/>
                    <a:pt x="1809442" y="3249907"/>
                  </a:cubicBezTo>
                  <a:cubicBezTo>
                    <a:pt x="1808758" y="3249930"/>
                    <a:pt x="1808078" y="3249713"/>
                    <a:pt x="1807469" y="3249399"/>
                  </a:cubicBezTo>
                  <a:cubicBezTo>
                    <a:pt x="1807402" y="3249365"/>
                    <a:pt x="1807335" y="3249330"/>
                    <a:pt x="1807268" y="3249298"/>
                  </a:cubicBezTo>
                  <a:cubicBezTo>
                    <a:pt x="1804815" y="3248101"/>
                    <a:pt x="1801964" y="3250039"/>
                    <a:pt x="1801964" y="3252766"/>
                  </a:cubicBezTo>
                  <a:cubicBezTo>
                    <a:pt x="1801964" y="3255289"/>
                    <a:pt x="1801962" y="3258711"/>
                    <a:pt x="1801912" y="3262773"/>
                  </a:cubicBezTo>
                  <a:cubicBezTo>
                    <a:pt x="1801774" y="3265214"/>
                    <a:pt x="1801623" y="3267694"/>
                    <a:pt x="1801480" y="3270202"/>
                  </a:cubicBezTo>
                  <a:cubicBezTo>
                    <a:pt x="1801338" y="3272709"/>
                    <a:pt x="1801206" y="3275240"/>
                    <a:pt x="1801108" y="3277783"/>
                  </a:cubicBezTo>
                  <a:cubicBezTo>
                    <a:pt x="1794827" y="3310012"/>
                    <a:pt x="1814811" y="3344273"/>
                    <a:pt x="1845975" y="3347264"/>
                  </a:cubicBezTo>
                  <a:cubicBezTo>
                    <a:pt x="1847911" y="3347687"/>
                    <a:pt x="1849885" y="3348011"/>
                    <a:pt x="1851890" y="3348227"/>
                  </a:cubicBezTo>
                  <a:cubicBezTo>
                    <a:pt x="1853895" y="3348444"/>
                    <a:pt x="1855931" y="3348555"/>
                    <a:pt x="1857995" y="3348555"/>
                  </a:cubicBezTo>
                  <a:lnTo>
                    <a:pt x="1928125" y="3348555"/>
                  </a:lnTo>
                  <a:cubicBezTo>
                    <a:pt x="1949397" y="3348555"/>
                    <a:pt x="1968149" y="3336694"/>
                    <a:pt x="1977611" y="3319156"/>
                  </a:cubicBezTo>
                  <a:cubicBezTo>
                    <a:pt x="1978964" y="3316651"/>
                    <a:pt x="1980127" y="3314028"/>
                    <a:pt x="1981128" y="3311270"/>
                  </a:cubicBezTo>
                  <a:cubicBezTo>
                    <a:pt x="1986115" y="3292882"/>
                    <a:pt x="2000392" y="3267186"/>
                    <a:pt x="1986115" y="3252911"/>
                  </a:cubicBezTo>
                  <a:cubicBezTo>
                    <a:pt x="1971841" y="3241491"/>
                    <a:pt x="1948999" y="3255766"/>
                    <a:pt x="1931870" y="3247201"/>
                  </a:cubicBezTo>
                  <a:cubicBezTo>
                    <a:pt x="1940434" y="3241491"/>
                    <a:pt x="1954709" y="3250056"/>
                    <a:pt x="1961616" y="3236445"/>
                  </a:cubicBezTo>
                  <a:cubicBezTo>
                    <a:pt x="1963247" y="3235105"/>
                    <a:pt x="1965474" y="3233950"/>
                    <a:pt x="1966993" y="3232533"/>
                  </a:cubicBezTo>
                  <a:cubicBezTo>
                    <a:pt x="1968513" y="3231114"/>
                    <a:pt x="1969325" y="3229433"/>
                    <a:pt x="1968130" y="3227043"/>
                  </a:cubicBezTo>
                  <a:cubicBezTo>
                    <a:pt x="1962368" y="3215531"/>
                    <a:pt x="1941402" y="3242282"/>
                    <a:pt x="1940340" y="3219529"/>
                  </a:cubicBezTo>
                  <a:cubicBezTo>
                    <a:pt x="1939779" y="3207498"/>
                    <a:pt x="1945096" y="3196620"/>
                    <a:pt x="1946337" y="3184985"/>
                  </a:cubicBezTo>
                  <a:cubicBezTo>
                    <a:pt x="1946580" y="3182703"/>
                    <a:pt x="1948080" y="3182101"/>
                    <a:pt x="1950079" y="3181586"/>
                  </a:cubicBezTo>
                  <a:cubicBezTo>
                    <a:pt x="1973695" y="3175514"/>
                    <a:pt x="1967556" y="3150768"/>
                    <a:pt x="1978924" y="3130029"/>
                  </a:cubicBezTo>
                  <a:cubicBezTo>
                    <a:pt x="1992123" y="3105951"/>
                    <a:pt x="1963992" y="3119926"/>
                    <a:pt x="1963619" y="3105520"/>
                  </a:cubicBezTo>
                  <a:cubicBezTo>
                    <a:pt x="1963469" y="3099689"/>
                    <a:pt x="1943693" y="3082124"/>
                    <a:pt x="1945619" y="3065151"/>
                  </a:cubicBezTo>
                  <a:cubicBezTo>
                    <a:pt x="1947664" y="3047134"/>
                    <a:pt x="1953985" y="3028541"/>
                    <a:pt x="1943806" y="3011227"/>
                  </a:cubicBezTo>
                  <a:cubicBezTo>
                    <a:pt x="1937226" y="3000032"/>
                    <a:pt x="1934919" y="2989767"/>
                    <a:pt x="1942950" y="2978553"/>
                  </a:cubicBezTo>
                  <a:cubicBezTo>
                    <a:pt x="1943876" y="2977261"/>
                    <a:pt x="1942913" y="2974764"/>
                    <a:pt x="1943333" y="2972943"/>
                  </a:cubicBezTo>
                  <a:cubicBezTo>
                    <a:pt x="1947946" y="2952946"/>
                    <a:pt x="1943876" y="2933539"/>
                    <a:pt x="1937312" y="2915028"/>
                  </a:cubicBezTo>
                  <a:cubicBezTo>
                    <a:pt x="1919443" y="2864625"/>
                    <a:pt x="1960921" y="2828822"/>
                    <a:pt x="1942243" y="2796312"/>
                  </a:cubicBezTo>
                  <a:cubicBezTo>
                    <a:pt x="1934195" y="2782303"/>
                    <a:pt x="1959291" y="2779298"/>
                    <a:pt x="1949885" y="2760818"/>
                  </a:cubicBezTo>
                  <a:cubicBezTo>
                    <a:pt x="1947980" y="2757076"/>
                    <a:pt x="1949931" y="2753442"/>
                    <a:pt x="1950366" y="2749727"/>
                  </a:cubicBezTo>
                  <a:cubicBezTo>
                    <a:pt x="1952522" y="2731325"/>
                    <a:pt x="1971885" y="2716755"/>
                    <a:pt x="1937211" y="2659788"/>
                  </a:cubicBezTo>
                  <a:cubicBezTo>
                    <a:pt x="1895836" y="2591816"/>
                    <a:pt x="1933251" y="2654838"/>
                    <a:pt x="1899735" y="2524857"/>
                  </a:cubicBezTo>
                  <a:cubicBezTo>
                    <a:pt x="1894657" y="2505161"/>
                    <a:pt x="1885712" y="2436379"/>
                    <a:pt x="1915452" y="2448389"/>
                  </a:cubicBezTo>
                  <a:cubicBezTo>
                    <a:pt x="1931585" y="2454905"/>
                    <a:pt x="1948740" y="2458312"/>
                    <a:pt x="1963757" y="2468633"/>
                  </a:cubicBezTo>
                  <a:cubicBezTo>
                    <a:pt x="2004804" y="2496839"/>
                    <a:pt x="2010133" y="2429520"/>
                    <a:pt x="2058267" y="2427881"/>
                  </a:cubicBezTo>
                  <a:cubicBezTo>
                    <a:pt x="2062677" y="2427731"/>
                    <a:pt x="2093973" y="2402266"/>
                    <a:pt x="2096847" y="2399897"/>
                  </a:cubicBezTo>
                  <a:cubicBezTo>
                    <a:pt x="2130897" y="2371794"/>
                    <a:pt x="2107084" y="2397754"/>
                    <a:pt x="2143761" y="2373644"/>
                  </a:cubicBezTo>
                  <a:cubicBezTo>
                    <a:pt x="2179916" y="2349875"/>
                    <a:pt x="2138430" y="2318063"/>
                    <a:pt x="2128163" y="2301308"/>
                  </a:cubicBezTo>
                  <a:close/>
                  <a:moveTo>
                    <a:pt x="1807862" y="2017696"/>
                  </a:moveTo>
                  <a:cubicBezTo>
                    <a:pt x="1809196" y="2014801"/>
                    <a:pt x="1814120" y="2014954"/>
                    <a:pt x="1807688" y="2041076"/>
                  </a:cubicBezTo>
                  <a:cubicBezTo>
                    <a:pt x="1805822" y="2033243"/>
                    <a:pt x="1804480" y="2025037"/>
                    <a:pt x="1807862" y="2017696"/>
                  </a:cubicBezTo>
                  <a:close/>
                  <a:moveTo>
                    <a:pt x="696511" y="258710"/>
                  </a:moveTo>
                  <a:cubicBezTo>
                    <a:pt x="696789" y="258727"/>
                    <a:pt x="697151" y="258645"/>
                    <a:pt x="697323" y="258790"/>
                  </a:cubicBezTo>
                  <a:cubicBezTo>
                    <a:pt x="698962" y="260169"/>
                    <a:pt x="694866" y="261506"/>
                    <a:pt x="696511" y="258710"/>
                  </a:cubicBezTo>
                  <a:close/>
                  <a:moveTo>
                    <a:pt x="1747478" y="2958757"/>
                  </a:moveTo>
                  <a:cubicBezTo>
                    <a:pt x="1746906" y="2959537"/>
                    <a:pt x="1747513" y="2965578"/>
                    <a:pt x="1742896" y="2960398"/>
                  </a:cubicBezTo>
                  <a:cubicBezTo>
                    <a:pt x="1735708" y="2952329"/>
                    <a:pt x="1735645" y="2926699"/>
                    <a:pt x="1743907" y="2919853"/>
                  </a:cubicBezTo>
                  <a:cubicBezTo>
                    <a:pt x="1748708" y="2915874"/>
                    <a:pt x="1748964" y="2920855"/>
                    <a:pt x="1751172" y="2930883"/>
                  </a:cubicBezTo>
                  <a:cubicBezTo>
                    <a:pt x="1751352" y="2931700"/>
                    <a:pt x="1751222" y="2932553"/>
                    <a:pt x="1750900" y="2933324"/>
                  </a:cubicBezTo>
                  <a:cubicBezTo>
                    <a:pt x="1747461" y="2941527"/>
                    <a:pt x="1753158" y="2950991"/>
                    <a:pt x="1747478" y="2958757"/>
                  </a:cubicBezTo>
                  <a:close/>
                </a:path>
              </a:pathLst>
            </a:custGeom>
            <a:grpFill/>
            <a:ln w="2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FC64CD-6928-0ED5-801D-88B1A808AA44}"/>
                </a:ext>
              </a:extLst>
            </p:cNvPr>
            <p:cNvSpPr/>
            <p:nvPr/>
          </p:nvSpPr>
          <p:spPr>
            <a:xfrm>
              <a:off x="2598290" y="5516348"/>
              <a:ext cx="795" cy="837"/>
            </a:xfrm>
            <a:custGeom>
              <a:avLst/>
              <a:gdLst>
                <a:gd name="connsiteX0" fmla="*/ 0 w 795"/>
                <a:gd name="connsiteY0" fmla="*/ 419 h 837"/>
                <a:gd name="connsiteX1" fmla="*/ 712 w 795"/>
                <a:gd name="connsiteY1" fmla="*/ 837 h 837"/>
                <a:gd name="connsiteX2" fmla="*/ 795 w 795"/>
                <a:gd name="connsiteY2" fmla="*/ 0 h 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5" h="837">
                  <a:moveTo>
                    <a:pt x="0" y="419"/>
                  </a:moveTo>
                  <a:lnTo>
                    <a:pt x="712" y="837"/>
                  </a:lnTo>
                  <a:lnTo>
                    <a:pt x="795" y="0"/>
                  </a:lnTo>
                  <a:close/>
                </a:path>
              </a:pathLst>
            </a:custGeom>
            <a:grpFill/>
            <a:ln w="20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 descr="D:\51PPT模板网\51pptmoban.com\图片001.jpg">
            <a:extLst>
              <a:ext uri="{FF2B5EF4-FFF2-40B4-BE49-F238E27FC236}">
                <a16:creationId xmlns:a16="http://schemas.microsoft.com/office/drawing/2014/main" id="{58362705-422B-B1EE-700B-29B1C3ED81D8}"/>
              </a:ext>
            </a:extLst>
          </p:cNvPr>
          <p:cNvGrpSpPr/>
          <p:nvPr/>
        </p:nvGrpSpPr>
        <p:grpSpPr>
          <a:xfrm>
            <a:off x="1233392" y="1836938"/>
            <a:ext cx="3057907" cy="4744788"/>
            <a:chOff x="1156566" y="3415976"/>
            <a:chExt cx="2158282" cy="3348889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A41A61C-35C4-43B0-C40D-60EE43EFDFBD}"/>
                </a:ext>
              </a:extLst>
            </p:cNvPr>
            <p:cNvSpPr/>
            <p:nvPr/>
          </p:nvSpPr>
          <p:spPr>
            <a:xfrm>
              <a:off x="1156566" y="3415976"/>
              <a:ext cx="2158282" cy="3348889"/>
            </a:xfrm>
            <a:custGeom>
              <a:avLst/>
              <a:gdLst>
                <a:gd name="connsiteX0" fmla="*/ 2128163 w 2158282"/>
                <a:gd name="connsiteY0" fmla="*/ 2301306 h 3348889"/>
                <a:gd name="connsiteX1" fmla="*/ 2101263 w 2158282"/>
                <a:gd name="connsiteY1" fmla="*/ 2289409 h 3348889"/>
                <a:gd name="connsiteX2" fmla="*/ 2064674 w 2158282"/>
                <a:gd name="connsiteY2" fmla="*/ 2312185 h 3348889"/>
                <a:gd name="connsiteX3" fmla="*/ 1978465 w 2158282"/>
                <a:gd name="connsiteY3" fmla="*/ 2306505 h 3348889"/>
                <a:gd name="connsiteX4" fmla="*/ 1965172 w 2158282"/>
                <a:gd name="connsiteY4" fmla="*/ 2294893 h 3348889"/>
                <a:gd name="connsiteX5" fmla="*/ 1892032 w 2158282"/>
                <a:gd name="connsiteY5" fmla="*/ 2235096 h 3348889"/>
                <a:gd name="connsiteX6" fmla="*/ 1867454 w 2158282"/>
                <a:gd name="connsiteY6" fmla="*/ 2211982 h 3348889"/>
                <a:gd name="connsiteX7" fmla="*/ 1821396 w 2158282"/>
                <a:gd name="connsiteY7" fmla="*/ 2183469 h 3348889"/>
                <a:gd name="connsiteX8" fmla="*/ 1775137 w 2158282"/>
                <a:gd name="connsiteY8" fmla="*/ 2174023 h 3348889"/>
                <a:gd name="connsiteX9" fmla="*/ 1784412 w 2158282"/>
                <a:gd name="connsiteY9" fmla="*/ 2128838 h 3348889"/>
                <a:gd name="connsiteX10" fmla="*/ 1806535 w 2158282"/>
                <a:gd name="connsiteY10" fmla="*/ 2083311 h 3348889"/>
                <a:gd name="connsiteX11" fmla="*/ 1809108 w 2158282"/>
                <a:gd name="connsiteY11" fmla="*/ 2077020 h 3348889"/>
                <a:gd name="connsiteX12" fmla="*/ 1808417 w 2158282"/>
                <a:gd name="connsiteY12" fmla="*/ 2043713 h 3348889"/>
                <a:gd name="connsiteX13" fmla="*/ 1809899 w 2158282"/>
                <a:gd name="connsiteY13" fmla="*/ 2039793 h 3348889"/>
                <a:gd name="connsiteX14" fmla="*/ 1806820 w 2158282"/>
                <a:gd name="connsiteY14" fmla="*/ 1929742 h 3348889"/>
                <a:gd name="connsiteX15" fmla="*/ 1758891 w 2158282"/>
                <a:gd name="connsiteY15" fmla="*/ 1846363 h 3348889"/>
                <a:gd name="connsiteX16" fmla="*/ 1601803 w 2158282"/>
                <a:gd name="connsiteY16" fmla="*/ 1826284 h 3348889"/>
                <a:gd name="connsiteX17" fmla="*/ 1558748 w 2158282"/>
                <a:gd name="connsiteY17" fmla="*/ 1866764 h 3348889"/>
                <a:gd name="connsiteX18" fmla="*/ 1541761 w 2158282"/>
                <a:gd name="connsiteY18" fmla="*/ 1924327 h 3348889"/>
                <a:gd name="connsiteX19" fmla="*/ 1540499 w 2158282"/>
                <a:gd name="connsiteY19" fmla="*/ 2001822 h 3348889"/>
                <a:gd name="connsiteX20" fmla="*/ 1538686 w 2158282"/>
                <a:gd name="connsiteY20" fmla="*/ 2009770 h 3348889"/>
                <a:gd name="connsiteX21" fmla="*/ 1540549 w 2158282"/>
                <a:gd name="connsiteY21" fmla="*/ 2043240 h 3348889"/>
                <a:gd name="connsiteX22" fmla="*/ 1566800 w 2158282"/>
                <a:gd name="connsiteY22" fmla="*/ 2108637 h 3348889"/>
                <a:gd name="connsiteX23" fmla="*/ 1571596 w 2158282"/>
                <a:gd name="connsiteY23" fmla="*/ 2117211 h 3348889"/>
                <a:gd name="connsiteX24" fmla="*/ 1559828 w 2158282"/>
                <a:gd name="connsiteY24" fmla="*/ 2119337 h 3348889"/>
                <a:gd name="connsiteX25" fmla="*/ 1549648 w 2158282"/>
                <a:gd name="connsiteY25" fmla="*/ 2112506 h 3348889"/>
                <a:gd name="connsiteX26" fmla="*/ 1479011 w 2158282"/>
                <a:gd name="connsiteY26" fmla="*/ 2092318 h 3348889"/>
                <a:gd name="connsiteX27" fmla="*/ 1451015 w 2158282"/>
                <a:gd name="connsiteY27" fmla="*/ 2072065 h 3348889"/>
                <a:gd name="connsiteX28" fmla="*/ 1435637 w 2158282"/>
                <a:gd name="connsiteY28" fmla="*/ 2008200 h 3348889"/>
                <a:gd name="connsiteX29" fmla="*/ 1435819 w 2158282"/>
                <a:gd name="connsiteY29" fmla="*/ 2001400 h 3348889"/>
                <a:gd name="connsiteX30" fmla="*/ 1470287 w 2158282"/>
                <a:gd name="connsiteY30" fmla="*/ 1856631 h 3348889"/>
                <a:gd name="connsiteX31" fmla="*/ 1467897 w 2158282"/>
                <a:gd name="connsiteY31" fmla="*/ 1839164 h 3348889"/>
                <a:gd name="connsiteX32" fmla="*/ 1471485 w 2158282"/>
                <a:gd name="connsiteY32" fmla="*/ 1786662 h 3348889"/>
                <a:gd name="connsiteX33" fmla="*/ 1427964 w 2158282"/>
                <a:gd name="connsiteY33" fmla="*/ 1719555 h 3348889"/>
                <a:gd name="connsiteX34" fmla="*/ 1405968 w 2158282"/>
                <a:gd name="connsiteY34" fmla="*/ 1667716 h 3348889"/>
                <a:gd name="connsiteX35" fmla="*/ 1394678 w 2158282"/>
                <a:gd name="connsiteY35" fmla="*/ 1600020 h 3348889"/>
                <a:gd name="connsiteX36" fmla="*/ 1388457 w 2158282"/>
                <a:gd name="connsiteY36" fmla="*/ 1586003 h 3348889"/>
                <a:gd name="connsiteX37" fmla="*/ 1366606 w 2158282"/>
                <a:gd name="connsiteY37" fmla="*/ 1459927 h 3348889"/>
                <a:gd name="connsiteX38" fmla="*/ 1349756 w 2158282"/>
                <a:gd name="connsiteY38" fmla="*/ 1372756 h 3348889"/>
                <a:gd name="connsiteX39" fmla="*/ 1341206 w 2158282"/>
                <a:gd name="connsiteY39" fmla="*/ 1347829 h 3348889"/>
                <a:gd name="connsiteX40" fmla="*/ 1320747 w 2158282"/>
                <a:gd name="connsiteY40" fmla="*/ 1244796 h 3348889"/>
                <a:gd name="connsiteX41" fmla="*/ 1304858 w 2158282"/>
                <a:gd name="connsiteY41" fmla="*/ 1166250 h 3348889"/>
                <a:gd name="connsiteX42" fmla="*/ 1303847 w 2158282"/>
                <a:gd name="connsiteY42" fmla="*/ 1159351 h 3348889"/>
                <a:gd name="connsiteX43" fmla="*/ 1292660 w 2158282"/>
                <a:gd name="connsiteY43" fmla="*/ 1125450 h 3348889"/>
                <a:gd name="connsiteX44" fmla="*/ 1273952 w 2158282"/>
                <a:gd name="connsiteY44" fmla="*/ 1071324 h 3348889"/>
                <a:gd name="connsiteX45" fmla="*/ 1252752 w 2158282"/>
                <a:gd name="connsiteY45" fmla="*/ 1006581 h 3348889"/>
                <a:gd name="connsiteX46" fmla="*/ 1233441 w 2158282"/>
                <a:gd name="connsiteY46" fmla="*/ 925314 h 3348889"/>
                <a:gd name="connsiteX47" fmla="*/ 1235159 w 2158282"/>
                <a:gd name="connsiteY47" fmla="*/ 884629 h 3348889"/>
                <a:gd name="connsiteX48" fmla="*/ 1215265 w 2158282"/>
                <a:gd name="connsiteY48" fmla="*/ 714874 h 3348889"/>
                <a:gd name="connsiteX49" fmla="*/ 1111301 w 2158282"/>
                <a:gd name="connsiteY49" fmla="*/ 507525 h 3348889"/>
                <a:gd name="connsiteX50" fmla="*/ 1108862 w 2158282"/>
                <a:gd name="connsiteY50" fmla="*/ 506271 h 3348889"/>
                <a:gd name="connsiteX51" fmla="*/ 994824 w 2158282"/>
                <a:gd name="connsiteY51" fmla="*/ 425832 h 3348889"/>
                <a:gd name="connsiteX52" fmla="*/ 998070 w 2158282"/>
                <a:gd name="connsiteY52" fmla="*/ 394568 h 3348889"/>
                <a:gd name="connsiteX53" fmla="*/ 1024468 w 2158282"/>
                <a:gd name="connsiteY53" fmla="*/ 351062 h 3348889"/>
                <a:gd name="connsiteX54" fmla="*/ 1029627 w 2158282"/>
                <a:gd name="connsiteY54" fmla="*/ 341499 h 3348889"/>
                <a:gd name="connsiteX55" fmla="*/ 1052471 w 2158282"/>
                <a:gd name="connsiteY55" fmla="*/ 250832 h 3348889"/>
                <a:gd name="connsiteX56" fmla="*/ 1055671 w 2158282"/>
                <a:gd name="connsiteY56" fmla="*/ 165728 h 3348889"/>
                <a:gd name="connsiteX57" fmla="*/ 1043199 w 2158282"/>
                <a:gd name="connsiteY57" fmla="*/ 96833 h 3348889"/>
                <a:gd name="connsiteX58" fmla="*/ 989639 w 2158282"/>
                <a:gd name="connsiteY58" fmla="*/ 48780 h 3348889"/>
                <a:gd name="connsiteX59" fmla="*/ 903895 w 2158282"/>
                <a:gd name="connsiteY59" fmla="*/ 12091 h 3348889"/>
                <a:gd name="connsiteX60" fmla="*/ 826063 w 2158282"/>
                <a:gd name="connsiteY60" fmla="*/ 4234 h 3348889"/>
                <a:gd name="connsiteX61" fmla="*/ 813266 w 2158282"/>
                <a:gd name="connsiteY61" fmla="*/ 3983 h 3348889"/>
                <a:gd name="connsiteX62" fmla="*/ 769983 w 2158282"/>
                <a:gd name="connsiteY62" fmla="*/ 41137 h 3348889"/>
                <a:gd name="connsiteX63" fmla="*/ 716495 w 2158282"/>
                <a:gd name="connsiteY63" fmla="*/ 124241 h 3348889"/>
                <a:gd name="connsiteX64" fmla="*/ 689434 w 2158282"/>
                <a:gd name="connsiteY64" fmla="*/ 253331 h 3348889"/>
                <a:gd name="connsiteX65" fmla="*/ 690003 w 2158282"/>
                <a:gd name="connsiteY65" fmla="*/ 273010 h 3348889"/>
                <a:gd name="connsiteX66" fmla="*/ 630464 w 2158282"/>
                <a:gd name="connsiteY66" fmla="*/ 325278 h 3348889"/>
                <a:gd name="connsiteX67" fmla="*/ 551640 w 2158282"/>
                <a:gd name="connsiteY67" fmla="*/ 335347 h 3348889"/>
                <a:gd name="connsiteX68" fmla="*/ 527706 w 2158282"/>
                <a:gd name="connsiteY68" fmla="*/ 341001 h 3348889"/>
                <a:gd name="connsiteX69" fmla="*/ 437262 w 2158282"/>
                <a:gd name="connsiteY69" fmla="*/ 362976 h 3348889"/>
                <a:gd name="connsiteX70" fmla="*/ 349067 w 2158282"/>
                <a:gd name="connsiteY70" fmla="*/ 401601 h 3348889"/>
                <a:gd name="connsiteX71" fmla="*/ 258168 w 2158282"/>
                <a:gd name="connsiteY71" fmla="*/ 468629 h 3348889"/>
                <a:gd name="connsiteX72" fmla="*/ 204039 w 2158282"/>
                <a:gd name="connsiteY72" fmla="*/ 550215 h 3348889"/>
                <a:gd name="connsiteX73" fmla="*/ 193894 w 2158282"/>
                <a:gd name="connsiteY73" fmla="*/ 566909 h 3348889"/>
                <a:gd name="connsiteX74" fmla="*/ 101785 w 2158282"/>
                <a:gd name="connsiteY74" fmla="*/ 781657 h 3348889"/>
                <a:gd name="connsiteX75" fmla="*/ 84536 w 2158282"/>
                <a:gd name="connsiteY75" fmla="*/ 821086 h 3348889"/>
                <a:gd name="connsiteX76" fmla="*/ 7675 w 2158282"/>
                <a:gd name="connsiteY76" fmla="*/ 1121000 h 3348889"/>
                <a:gd name="connsiteX77" fmla="*/ 6835 w 2158282"/>
                <a:gd name="connsiteY77" fmla="*/ 1142967 h 3348889"/>
                <a:gd name="connsiteX78" fmla="*/ 10601 w 2158282"/>
                <a:gd name="connsiteY78" fmla="*/ 1185651 h 3348889"/>
                <a:gd name="connsiteX79" fmla="*/ 30127 w 2158282"/>
                <a:gd name="connsiteY79" fmla="*/ 1341893 h 3348889"/>
                <a:gd name="connsiteX80" fmla="*/ 46693 w 2158282"/>
                <a:gd name="connsiteY80" fmla="*/ 1405022 h 3348889"/>
                <a:gd name="connsiteX81" fmla="*/ 49408 w 2158282"/>
                <a:gd name="connsiteY81" fmla="*/ 1423370 h 3348889"/>
                <a:gd name="connsiteX82" fmla="*/ 59940 w 2158282"/>
                <a:gd name="connsiteY82" fmla="*/ 1518058 h 3348889"/>
                <a:gd name="connsiteX83" fmla="*/ 88557 w 2158282"/>
                <a:gd name="connsiteY83" fmla="*/ 1552687 h 3348889"/>
                <a:gd name="connsiteX84" fmla="*/ 80731 w 2158282"/>
                <a:gd name="connsiteY84" fmla="*/ 1612143 h 3348889"/>
                <a:gd name="connsiteX85" fmla="*/ 102499 w 2158282"/>
                <a:gd name="connsiteY85" fmla="*/ 1700807 h 3348889"/>
                <a:gd name="connsiteX86" fmla="*/ 120133 w 2158282"/>
                <a:gd name="connsiteY86" fmla="*/ 1725329 h 3348889"/>
                <a:gd name="connsiteX87" fmla="*/ 175762 w 2158282"/>
                <a:gd name="connsiteY87" fmla="*/ 1731054 h 3348889"/>
                <a:gd name="connsiteX88" fmla="*/ 189044 w 2158282"/>
                <a:gd name="connsiteY88" fmla="*/ 1735623 h 3348889"/>
                <a:gd name="connsiteX89" fmla="*/ 225346 w 2158282"/>
                <a:gd name="connsiteY89" fmla="*/ 1748188 h 3348889"/>
                <a:gd name="connsiteX90" fmla="*/ 232450 w 2158282"/>
                <a:gd name="connsiteY90" fmla="*/ 1742892 h 3348889"/>
                <a:gd name="connsiteX91" fmla="*/ 216152 w 2158282"/>
                <a:gd name="connsiteY91" fmla="*/ 1729212 h 3348889"/>
                <a:gd name="connsiteX92" fmla="*/ 235962 w 2158282"/>
                <a:gd name="connsiteY92" fmla="*/ 1736533 h 3348889"/>
                <a:gd name="connsiteX93" fmla="*/ 240161 w 2158282"/>
                <a:gd name="connsiteY93" fmla="*/ 1741293 h 3348889"/>
                <a:gd name="connsiteX94" fmla="*/ 247148 w 2158282"/>
                <a:gd name="connsiteY94" fmla="*/ 1735772 h 3348889"/>
                <a:gd name="connsiteX95" fmla="*/ 260397 w 2158282"/>
                <a:gd name="connsiteY95" fmla="*/ 1694316 h 3348889"/>
                <a:gd name="connsiteX96" fmla="*/ 240994 w 2158282"/>
                <a:gd name="connsiteY96" fmla="*/ 1571456 h 3348889"/>
                <a:gd name="connsiteX97" fmla="*/ 230644 w 2158282"/>
                <a:gd name="connsiteY97" fmla="*/ 1550657 h 3348889"/>
                <a:gd name="connsiteX98" fmla="*/ 210549 w 2158282"/>
                <a:gd name="connsiteY98" fmla="*/ 1509198 h 3348889"/>
                <a:gd name="connsiteX99" fmla="*/ 198403 w 2158282"/>
                <a:gd name="connsiteY99" fmla="*/ 1413137 h 3348889"/>
                <a:gd name="connsiteX100" fmla="*/ 180963 w 2158282"/>
                <a:gd name="connsiteY100" fmla="*/ 1372873 h 3348889"/>
                <a:gd name="connsiteX101" fmla="*/ 201151 w 2158282"/>
                <a:gd name="connsiteY101" fmla="*/ 1289531 h 3348889"/>
                <a:gd name="connsiteX102" fmla="*/ 200646 w 2158282"/>
                <a:gd name="connsiteY102" fmla="*/ 1174059 h 3348889"/>
                <a:gd name="connsiteX103" fmla="*/ 202448 w 2158282"/>
                <a:gd name="connsiteY103" fmla="*/ 1120711 h 3348889"/>
                <a:gd name="connsiteX104" fmla="*/ 224304 w 2158282"/>
                <a:gd name="connsiteY104" fmla="*/ 1081879 h 3348889"/>
                <a:gd name="connsiteX105" fmla="*/ 221675 w 2158282"/>
                <a:gd name="connsiteY105" fmla="*/ 1025375 h 3348889"/>
                <a:gd name="connsiteX106" fmla="*/ 231037 w 2158282"/>
                <a:gd name="connsiteY106" fmla="*/ 992024 h 3348889"/>
                <a:gd name="connsiteX107" fmla="*/ 285235 w 2158282"/>
                <a:gd name="connsiteY107" fmla="*/ 889742 h 3348889"/>
                <a:gd name="connsiteX108" fmla="*/ 294968 w 2158282"/>
                <a:gd name="connsiteY108" fmla="*/ 876064 h 3348889"/>
                <a:gd name="connsiteX109" fmla="*/ 303137 w 2158282"/>
                <a:gd name="connsiteY109" fmla="*/ 874582 h 3348889"/>
                <a:gd name="connsiteX110" fmla="*/ 310159 w 2158282"/>
                <a:gd name="connsiteY110" fmla="*/ 946345 h 3348889"/>
                <a:gd name="connsiteX111" fmla="*/ 307526 w 2158282"/>
                <a:gd name="connsiteY111" fmla="*/ 964389 h 3348889"/>
                <a:gd name="connsiteX112" fmla="*/ 313050 w 2158282"/>
                <a:gd name="connsiteY112" fmla="*/ 1042180 h 3348889"/>
                <a:gd name="connsiteX113" fmla="*/ 331052 w 2158282"/>
                <a:gd name="connsiteY113" fmla="*/ 1223711 h 3348889"/>
                <a:gd name="connsiteX114" fmla="*/ 329118 w 2158282"/>
                <a:gd name="connsiteY114" fmla="*/ 1315429 h 3348889"/>
                <a:gd name="connsiteX115" fmla="*/ 329868 w 2158282"/>
                <a:gd name="connsiteY115" fmla="*/ 1329396 h 3348889"/>
                <a:gd name="connsiteX116" fmla="*/ 329562 w 2158282"/>
                <a:gd name="connsiteY116" fmla="*/ 1434300 h 3348889"/>
                <a:gd name="connsiteX117" fmla="*/ 330793 w 2158282"/>
                <a:gd name="connsiteY117" fmla="*/ 1501353 h 3348889"/>
                <a:gd name="connsiteX118" fmla="*/ 332256 w 2158282"/>
                <a:gd name="connsiteY118" fmla="*/ 1575090 h 3348889"/>
                <a:gd name="connsiteX119" fmla="*/ 341593 w 2158282"/>
                <a:gd name="connsiteY119" fmla="*/ 2048456 h 3348889"/>
                <a:gd name="connsiteX120" fmla="*/ 346457 w 2158282"/>
                <a:gd name="connsiteY120" fmla="*/ 2090087 h 3348889"/>
                <a:gd name="connsiteX121" fmla="*/ 365079 w 2158282"/>
                <a:gd name="connsiteY121" fmla="*/ 2284406 h 3348889"/>
                <a:gd name="connsiteX122" fmla="*/ 372512 w 2158282"/>
                <a:gd name="connsiteY122" fmla="*/ 2305050 h 3348889"/>
                <a:gd name="connsiteX123" fmla="*/ 384350 w 2158282"/>
                <a:gd name="connsiteY123" fmla="*/ 2344479 h 3348889"/>
                <a:gd name="connsiteX124" fmla="*/ 427348 w 2158282"/>
                <a:gd name="connsiteY124" fmla="*/ 2423934 h 3348889"/>
                <a:gd name="connsiteX125" fmla="*/ 418676 w 2158282"/>
                <a:gd name="connsiteY125" fmla="*/ 2458687 h 3348889"/>
                <a:gd name="connsiteX126" fmla="*/ 407152 w 2158282"/>
                <a:gd name="connsiteY126" fmla="*/ 2472403 h 3348889"/>
                <a:gd name="connsiteX127" fmla="*/ 437342 w 2158282"/>
                <a:gd name="connsiteY127" fmla="*/ 2565988 h 3348889"/>
                <a:gd name="connsiteX128" fmla="*/ 433604 w 2158282"/>
                <a:gd name="connsiteY128" fmla="*/ 2613707 h 3348889"/>
                <a:gd name="connsiteX129" fmla="*/ 446591 w 2158282"/>
                <a:gd name="connsiteY129" fmla="*/ 2693447 h 3348889"/>
                <a:gd name="connsiteX130" fmla="*/ 462078 w 2158282"/>
                <a:gd name="connsiteY130" fmla="*/ 2795958 h 3348889"/>
                <a:gd name="connsiteX131" fmla="*/ 466559 w 2158282"/>
                <a:gd name="connsiteY131" fmla="*/ 2804174 h 3348889"/>
                <a:gd name="connsiteX132" fmla="*/ 475812 w 2158282"/>
                <a:gd name="connsiteY132" fmla="*/ 2827871 h 3348889"/>
                <a:gd name="connsiteX133" fmla="*/ 503286 w 2158282"/>
                <a:gd name="connsiteY133" fmla="*/ 2899557 h 3348889"/>
                <a:gd name="connsiteX134" fmla="*/ 508200 w 2158282"/>
                <a:gd name="connsiteY134" fmla="*/ 2918392 h 3348889"/>
                <a:gd name="connsiteX135" fmla="*/ 519143 w 2158282"/>
                <a:gd name="connsiteY135" fmla="*/ 2965833 h 3348889"/>
                <a:gd name="connsiteX136" fmla="*/ 513450 w 2158282"/>
                <a:gd name="connsiteY136" fmla="*/ 3033562 h 3348889"/>
                <a:gd name="connsiteX137" fmla="*/ 513559 w 2158282"/>
                <a:gd name="connsiteY137" fmla="*/ 3042000 h 3348889"/>
                <a:gd name="connsiteX138" fmla="*/ 511263 w 2158282"/>
                <a:gd name="connsiteY138" fmla="*/ 3093397 h 3348889"/>
                <a:gd name="connsiteX139" fmla="*/ 507796 w 2158282"/>
                <a:gd name="connsiteY139" fmla="*/ 3108128 h 3348889"/>
                <a:gd name="connsiteX140" fmla="*/ 510415 w 2158282"/>
                <a:gd name="connsiteY140" fmla="*/ 3171424 h 3348889"/>
                <a:gd name="connsiteX141" fmla="*/ 529857 w 2158282"/>
                <a:gd name="connsiteY141" fmla="*/ 3235737 h 3348889"/>
                <a:gd name="connsiteX142" fmla="*/ 525755 w 2158282"/>
                <a:gd name="connsiteY142" fmla="*/ 3239651 h 3348889"/>
                <a:gd name="connsiteX143" fmla="*/ 525755 w 2158282"/>
                <a:gd name="connsiteY143" fmla="*/ 3293581 h 3348889"/>
                <a:gd name="connsiteX144" fmla="*/ 580714 w 2158282"/>
                <a:gd name="connsiteY144" fmla="*/ 3348541 h 3348889"/>
                <a:gd name="connsiteX145" fmla="*/ 766293 w 2158282"/>
                <a:gd name="connsiteY145" fmla="*/ 3348541 h 3348889"/>
                <a:gd name="connsiteX146" fmla="*/ 821253 w 2158282"/>
                <a:gd name="connsiteY146" fmla="*/ 3293581 h 3348889"/>
                <a:gd name="connsiteX147" fmla="*/ 832671 w 2158282"/>
                <a:gd name="connsiteY147" fmla="*/ 3143350 h 3348889"/>
                <a:gd name="connsiteX148" fmla="*/ 830914 w 2158282"/>
                <a:gd name="connsiteY148" fmla="*/ 3133682 h 3348889"/>
                <a:gd name="connsiteX149" fmla="*/ 804337 w 2158282"/>
                <a:gd name="connsiteY149" fmla="*/ 3036660 h 3348889"/>
                <a:gd name="connsiteX150" fmla="*/ 725370 w 2158282"/>
                <a:gd name="connsiteY150" fmla="*/ 2781286 h 3348889"/>
                <a:gd name="connsiteX151" fmla="*/ 724457 w 2158282"/>
                <a:gd name="connsiteY151" fmla="*/ 2745832 h 3348889"/>
                <a:gd name="connsiteX152" fmla="*/ 716874 w 2158282"/>
                <a:gd name="connsiteY152" fmla="*/ 2687526 h 3348889"/>
                <a:gd name="connsiteX153" fmla="*/ 689945 w 2158282"/>
                <a:gd name="connsiteY153" fmla="*/ 2428488 h 3348889"/>
                <a:gd name="connsiteX154" fmla="*/ 684285 w 2158282"/>
                <a:gd name="connsiteY154" fmla="*/ 2385842 h 3348889"/>
                <a:gd name="connsiteX155" fmla="*/ 678161 w 2158282"/>
                <a:gd name="connsiteY155" fmla="*/ 2286847 h 3348889"/>
                <a:gd name="connsiteX156" fmla="*/ 679549 w 2158282"/>
                <a:gd name="connsiteY156" fmla="*/ 2060252 h 3348889"/>
                <a:gd name="connsiteX157" fmla="*/ 687475 w 2158282"/>
                <a:gd name="connsiteY157" fmla="*/ 1963488 h 3348889"/>
                <a:gd name="connsiteX158" fmla="*/ 703566 w 2158282"/>
                <a:gd name="connsiteY158" fmla="*/ 1880293 h 3348889"/>
                <a:gd name="connsiteX159" fmla="*/ 707148 w 2158282"/>
                <a:gd name="connsiteY159" fmla="*/ 1846413 h 3348889"/>
                <a:gd name="connsiteX160" fmla="*/ 738364 w 2158282"/>
                <a:gd name="connsiteY160" fmla="*/ 1912304 h 3348889"/>
                <a:gd name="connsiteX161" fmla="*/ 765450 w 2158282"/>
                <a:gd name="connsiteY161" fmla="*/ 2066485 h 3348889"/>
                <a:gd name="connsiteX162" fmla="*/ 801231 w 2158282"/>
                <a:gd name="connsiteY162" fmla="*/ 2291154 h 3348889"/>
                <a:gd name="connsiteX163" fmla="*/ 838588 w 2158282"/>
                <a:gd name="connsiteY163" fmla="*/ 2411164 h 3348889"/>
                <a:gd name="connsiteX164" fmla="*/ 856286 w 2158282"/>
                <a:gd name="connsiteY164" fmla="*/ 2517211 h 3348889"/>
                <a:gd name="connsiteX165" fmla="*/ 854258 w 2158282"/>
                <a:gd name="connsiteY165" fmla="*/ 2521990 h 3348889"/>
                <a:gd name="connsiteX166" fmla="*/ 850822 w 2158282"/>
                <a:gd name="connsiteY166" fmla="*/ 2565494 h 3348889"/>
                <a:gd name="connsiteX167" fmla="*/ 851500 w 2158282"/>
                <a:gd name="connsiteY167" fmla="*/ 2570687 h 3348889"/>
                <a:gd name="connsiteX168" fmla="*/ 860274 w 2158282"/>
                <a:gd name="connsiteY168" fmla="*/ 2723361 h 3348889"/>
                <a:gd name="connsiteX169" fmla="*/ 863374 w 2158282"/>
                <a:gd name="connsiteY169" fmla="*/ 2756879 h 3348889"/>
                <a:gd name="connsiteX170" fmla="*/ 867152 w 2158282"/>
                <a:gd name="connsiteY170" fmla="*/ 2814917 h 3348889"/>
                <a:gd name="connsiteX171" fmla="*/ 856517 w 2158282"/>
                <a:gd name="connsiteY171" fmla="*/ 2936966 h 3348889"/>
                <a:gd name="connsiteX172" fmla="*/ 849124 w 2158282"/>
                <a:gd name="connsiteY172" fmla="*/ 3102232 h 3348889"/>
                <a:gd name="connsiteX173" fmla="*/ 881703 w 2158282"/>
                <a:gd name="connsiteY173" fmla="*/ 3156067 h 3348889"/>
                <a:gd name="connsiteX174" fmla="*/ 895054 w 2158282"/>
                <a:gd name="connsiteY174" fmla="*/ 3192235 h 3348889"/>
                <a:gd name="connsiteX175" fmla="*/ 898242 w 2158282"/>
                <a:gd name="connsiteY175" fmla="*/ 3245263 h 3348889"/>
                <a:gd name="connsiteX176" fmla="*/ 896911 w 2158282"/>
                <a:gd name="connsiteY176" fmla="*/ 3248122 h 3348889"/>
                <a:gd name="connsiteX177" fmla="*/ 896911 w 2158282"/>
                <a:gd name="connsiteY177" fmla="*/ 3293581 h 3348889"/>
                <a:gd name="connsiteX178" fmla="*/ 951870 w 2158282"/>
                <a:gd name="connsiteY178" fmla="*/ 3348541 h 3348889"/>
                <a:gd name="connsiteX179" fmla="*/ 1131739 w 2158282"/>
                <a:gd name="connsiteY179" fmla="*/ 3348541 h 3348889"/>
                <a:gd name="connsiteX180" fmla="*/ 1186699 w 2158282"/>
                <a:gd name="connsiteY180" fmla="*/ 3293581 h 3348889"/>
                <a:gd name="connsiteX181" fmla="*/ 1186699 w 2158282"/>
                <a:gd name="connsiteY181" fmla="*/ 3248846 h 3348889"/>
                <a:gd name="connsiteX182" fmla="*/ 1186136 w 2158282"/>
                <a:gd name="connsiteY182" fmla="*/ 3246877 h 3348889"/>
                <a:gd name="connsiteX183" fmla="*/ 1183890 w 2158282"/>
                <a:gd name="connsiteY183" fmla="*/ 3241726 h 3348889"/>
                <a:gd name="connsiteX184" fmla="*/ 1137296 w 2158282"/>
                <a:gd name="connsiteY184" fmla="*/ 3111832 h 3348889"/>
                <a:gd name="connsiteX185" fmla="*/ 1127235 w 2158282"/>
                <a:gd name="connsiteY185" fmla="*/ 3016659 h 3348889"/>
                <a:gd name="connsiteX186" fmla="*/ 1108902 w 2158282"/>
                <a:gd name="connsiteY186" fmla="*/ 2964839 h 3348889"/>
                <a:gd name="connsiteX187" fmla="*/ 1126249 w 2158282"/>
                <a:gd name="connsiteY187" fmla="*/ 2944074 h 3348889"/>
                <a:gd name="connsiteX188" fmla="*/ 1124342 w 2158282"/>
                <a:gd name="connsiteY188" fmla="*/ 2871729 h 3348889"/>
                <a:gd name="connsiteX189" fmla="*/ 1121429 w 2158282"/>
                <a:gd name="connsiteY189" fmla="*/ 2586968 h 3348889"/>
                <a:gd name="connsiteX190" fmla="*/ 1119125 w 2158282"/>
                <a:gd name="connsiteY190" fmla="*/ 2553231 h 3348889"/>
                <a:gd name="connsiteX191" fmla="*/ 1106853 w 2158282"/>
                <a:gd name="connsiteY191" fmla="*/ 2418586 h 3348889"/>
                <a:gd name="connsiteX192" fmla="*/ 1091178 w 2158282"/>
                <a:gd name="connsiteY192" fmla="*/ 2357169 h 3348889"/>
                <a:gd name="connsiteX193" fmla="*/ 1078402 w 2158282"/>
                <a:gd name="connsiteY193" fmla="*/ 2286945 h 3348889"/>
                <a:gd name="connsiteX194" fmla="*/ 1126783 w 2158282"/>
                <a:gd name="connsiteY194" fmla="*/ 2217820 h 3348889"/>
                <a:gd name="connsiteX195" fmla="*/ 1083346 w 2158282"/>
                <a:gd name="connsiteY195" fmla="*/ 1900826 h 3348889"/>
                <a:gd name="connsiteX196" fmla="*/ 1074739 w 2158282"/>
                <a:gd name="connsiteY196" fmla="*/ 1786786 h 3348889"/>
                <a:gd name="connsiteX197" fmla="*/ 1063989 w 2158282"/>
                <a:gd name="connsiteY197" fmla="*/ 1667538 h 3348889"/>
                <a:gd name="connsiteX198" fmla="*/ 1049945 w 2158282"/>
                <a:gd name="connsiteY198" fmla="*/ 1628429 h 3348889"/>
                <a:gd name="connsiteX199" fmla="*/ 1048358 w 2158282"/>
                <a:gd name="connsiteY199" fmla="*/ 1575542 h 3348889"/>
                <a:gd name="connsiteX200" fmla="*/ 1045248 w 2158282"/>
                <a:gd name="connsiteY200" fmla="*/ 1525697 h 3348889"/>
                <a:gd name="connsiteX201" fmla="*/ 1026220 w 2158282"/>
                <a:gd name="connsiteY201" fmla="*/ 1305570 h 3348889"/>
                <a:gd name="connsiteX202" fmla="*/ 999814 w 2158282"/>
                <a:gd name="connsiteY202" fmla="*/ 1219303 h 3348889"/>
                <a:gd name="connsiteX203" fmla="*/ 984516 w 2158282"/>
                <a:gd name="connsiteY203" fmla="*/ 1072071 h 3348889"/>
                <a:gd name="connsiteX204" fmla="*/ 1006916 w 2158282"/>
                <a:gd name="connsiteY204" fmla="*/ 935687 h 3348889"/>
                <a:gd name="connsiteX205" fmla="*/ 1008958 w 2158282"/>
                <a:gd name="connsiteY205" fmla="*/ 927103 h 3348889"/>
                <a:gd name="connsiteX206" fmla="*/ 1012732 w 2158282"/>
                <a:gd name="connsiteY206" fmla="*/ 935534 h 3348889"/>
                <a:gd name="connsiteX207" fmla="*/ 1023773 w 2158282"/>
                <a:gd name="connsiteY207" fmla="*/ 974503 h 3348889"/>
                <a:gd name="connsiteX208" fmla="*/ 1063732 w 2158282"/>
                <a:gd name="connsiteY208" fmla="*/ 1103456 h 3348889"/>
                <a:gd name="connsiteX209" fmla="*/ 1062972 w 2158282"/>
                <a:gd name="connsiteY209" fmla="*/ 1154288 h 3348889"/>
                <a:gd name="connsiteX210" fmla="*/ 1078111 w 2158282"/>
                <a:gd name="connsiteY210" fmla="*/ 1194791 h 3348889"/>
                <a:gd name="connsiteX211" fmla="*/ 1102164 w 2158282"/>
                <a:gd name="connsiteY211" fmla="*/ 1260172 h 3348889"/>
                <a:gd name="connsiteX212" fmla="*/ 1153499 w 2158282"/>
                <a:gd name="connsiteY212" fmla="*/ 1401922 h 3348889"/>
                <a:gd name="connsiteX213" fmla="*/ 1188095 w 2158282"/>
                <a:gd name="connsiteY213" fmla="*/ 1477042 h 3348889"/>
                <a:gd name="connsiteX214" fmla="*/ 1214694 w 2158282"/>
                <a:gd name="connsiteY214" fmla="*/ 1529572 h 3348889"/>
                <a:gd name="connsiteX215" fmla="*/ 1269502 w 2158282"/>
                <a:gd name="connsiteY215" fmla="*/ 1687866 h 3348889"/>
                <a:gd name="connsiteX216" fmla="*/ 1313189 w 2158282"/>
                <a:gd name="connsiteY216" fmla="*/ 1705564 h 3348889"/>
                <a:gd name="connsiteX217" fmla="*/ 1318637 w 2158282"/>
                <a:gd name="connsiteY217" fmla="*/ 1707630 h 3348889"/>
                <a:gd name="connsiteX218" fmla="*/ 1314821 w 2158282"/>
                <a:gd name="connsiteY218" fmla="*/ 1710971 h 3348889"/>
                <a:gd name="connsiteX219" fmla="*/ 1302045 w 2158282"/>
                <a:gd name="connsiteY219" fmla="*/ 1781976 h 3348889"/>
                <a:gd name="connsiteX220" fmla="*/ 1332139 w 2158282"/>
                <a:gd name="connsiteY220" fmla="*/ 1881082 h 3348889"/>
                <a:gd name="connsiteX221" fmla="*/ 1325580 w 2158282"/>
                <a:gd name="connsiteY221" fmla="*/ 1905964 h 3348889"/>
                <a:gd name="connsiteX222" fmla="*/ 1323085 w 2158282"/>
                <a:gd name="connsiteY222" fmla="*/ 1924310 h 3348889"/>
                <a:gd name="connsiteX223" fmla="*/ 1337987 w 2158282"/>
                <a:gd name="connsiteY223" fmla="*/ 1928833 h 3348889"/>
                <a:gd name="connsiteX224" fmla="*/ 1411121 w 2158282"/>
                <a:gd name="connsiteY224" fmla="*/ 2166270 h 3348889"/>
                <a:gd name="connsiteX225" fmla="*/ 1407106 w 2158282"/>
                <a:gd name="connsiteY225" fmla="*/ 2279908 h 3348889"/>
                <a:gd name="connsiteX226" fmla="*/ 1482253 w 2158282"/>
                <a:gd name="connsiteY226" fmla="*/ 2327128 h 3348889"/>
                <a:gd name="connsiteX227" fmla="*/ 1471564 w 2158282"/>
                <a:gd name="connsiteY227" fmla="*/ 2597802 h 3348889"/>
                <a:gd name="connsiteX228" fmla="*/ 1465886 w 2158282"/>
                <a:gd name="connsiteY228" fmla="*/ 2689612 h 3348889"/>
                <a:gd name="connsiteX229" fmla="*/ 1492916 w 2158282"/>
                <a:gd name="connsiteY229" fmla="*/ 2727411 h 3348889"/>
                <a:gd name="connsiteX230" fmla="*/ 1503634 w 2158282"/>
                <a:gd name="connsiteY230" fmla="*/ 2730193 h 3348889"/>
                <a:gd name="connsiteX231" fmla="*/ 1507667 w 2158282"/>
                <a:gd name="connsiteY231" fmla="*/ 2743831 h 3348889"/>
                <a:gd name="connsiteX232" fmla="*/ 1501095 w 2158282"/>
                <a:gd name="connsiteY232" fmla="*/ 2781273 h 3348889"/>
                <a:gd name="connsiteX233" fmla="*/ 1508203 w 2158282"/>
                <a:gd name="connsiteY233" fmla="*/ 2802405 h 3348889"/>
                <a:gd name="connsiteX234" fmla="*/ 1504193 w 2158282"/>
                <a:gd name="connsiteY234" fmla="*/ 2962804 h 3348889"/>
                <a:gd name="connsiteX235" fmla="*/ 1519121 w 2158282"/>
                <a:gd name="connsiteY235" fmla="*/ 3010761 h 3348889"/>
                <a:gd name="connsiteX236" fmla="*/ 1522183 w 2158282"/>
                <a:gd name="connsiteY236" fmla="*/ 3041227 h 3348889"/>
                <a:gd name="connsiteX237" fmla="*/ 1516839 w 2158282"/>
                <a:gd name="connsiteY237" fmla="*/ 3067985 h 3348889"/>
                <a:gd name="connsiteX238" fmla="*/ 1517900 w 2158282"/>
                <a:gd name="connsiteY238" fmla="*/ 3177601 h 3348889"/>
                <a:gd name="connsiteX239" fmla="*/ 1536608 w 2158282"/>
                <a:gd name="connsiteY239" fmla="*/ 3198655 h 3348889"/>
                <a:gd name="connsiteX240" fmla="*/ 1583505 w 2158282"/>
                <a:gd name="connsiteY240" fmla="*/ 3191088 h 3348889"/>
                <a:gd name="connsiteX241" fmla="*/ 1592267 w 2158282"/>
                <a:gd name="connsiteY241" fmla="*/ 3199948 h 3348889"/>
                <a:gd name="connsiteX242" fmla="*/ 1595484 w 2158282"/>
                <a:gd name="connsiteY242" fmla="*/ 3206070 h 3348889"/>
                <a:gd name="connsiteX243" fmla="*/ 1594973 w 2158282"/>
                <a:gd name="connsiteY243" fmla="*/ 3218635 h 3348889"/>
                <a:gd name="connsiteX244" fmla="*/ 1577843 w 2158282"/>
                <a:gd name="connsiteY244" fmla="*/ 3215780 h 3348889"/>
                <a:gd name="connsiteX245" fmla="*/ 1557516 w 2158282"/>
                <a:gd name="connsiteY245" fmla="*/ 3263788 h 3348889"/>
                <a:gd name="connsiteX246" fmla="*/ 1557233 w 2158282"/>
                <a:gd name="connsiteY246" fmla="*/ 3271725 h 3348889"/>
                <a:gd name="connsiteX247" fmla="*/ 1556863 w 2158282"/>
                <a:gd name="connsiteY247" fmla="*/ 3287576 h 3348889"/>
                <a:gd name="connsiteX248" fmla="*/ 1557825 w 2158282"/>
                <a:gd name="connsiteY248" fmla="*/ 3296030 h 3348889"/>
                <a:gd name="connsiteX249" fmla="*/ 1571811 w 2158282"/>
                <a:gd name="connsiteY249" fmla="*/ 3326086 h 3348889"/>
                <a:gd name="connsiteX250" fmla="*/ 1577100 w 2158282"/>
                <a:gd name="connsiteY250" fmla="*/ 3332139 h 3348889"/>
                <a:gd name="connsiteX251" fmla="*/ 1583652 w 2158282"/>
                <a:gd name="connsiteY251" fmla="*/ 3337732 h 3348889"/>
                <a:gd name="connsiteX252" fmla="*/ 1626446 w 2158282"/>
                <a:gd name="connsiteY252" fmla="*/ 3348543 h 3348889"/>
                <a:gd name="connsiteX253" fmla="*/ 1678842 w 2158282"/>
                <a:gd name="connsiteY253" fmla="*/ 3348543 h 3348889"/>
                <a:gd name="connsiteX254" fmla="*/ 1704591 w 2158282"/>
                <a:gd name="connsiteY254" fmla="*/ 3342289 h 3348889"/>
                <a:gd name="connsiteX255" fmla="*/ 1711931 w 2158282"/>
                <a:gd name="connsiteY255" fmla="*/ 3337732 h 3348889"/>
                <a:gd name="connsiteX256" fmla="*/ 1741311 w 2158282"/>
                <a:gd name="connsiteY256" fmla="*/ 3289372 h 3348889"/>
                <a:gd name="connsiteX257" fmla="*/ 1740778 w 2158282"/>
                <a:gd name="connsiteY257" fmla="*/ 3280885 h 3348889"/>
                <a:gd name="connsiteX258" fmla="*/ 1709223 w 2158282"/>
                <a:gd name="connsiteY258" fmla="*/ 3210445 h 3348889"/>
                <a:gd name="connsiteX259" fmla="*/ 1711812 w 2158282"/>
                <a:gd name="connsiteY259" fmla="*/ 3202562 h 3348889"/>
                <a:gd name="connsiteX260" fmla="*/ 1718763 w 2158282"/>
                <a:gd name="connsiteY260" fmla="*/ 3197993 h 3348889"/>
                <a:gd name="connsiteX261" fmla="*/ 1720257 w 2158282"/>
                <a:gd name="connsiteY261" fmla="*/ 3123267 h 3348889"/>
                <a:gd name="connsiteX262" fmla="*/ 1721254 w 2158282"/>
                <a:gd name="connsiteY262" fmla="*/ 3118241 h 3348889"/>
                <a:gd name="connsiteX263" fmla="*/ 1733075 w 2158282"/>
                <a:gd name="connsiteY263" fmla="*/ 3032568 h 3348889"/>
                <a:gd name="connsiteX264" fmla="*/ 1739739 w 2158282"/>
                <a:gd name="connsiteY264" fmla="*/ 3031857 h 3348889"/>
                <a:gd name="connsiteX265" fmla="*/ 1771447 w 2158282"/>
                <a:gd name="connsiteY265" fmla="*/ 3085627 h 3348889"/>
                <a:gd name="connsiteX266" fmla="*/ 1776990 w 2158282"/>
                <a:gd name="connsiteY266" fmla="*/ 3120582 h 3348889"/>
                <a:gd name="connsiteX267" fmla="*/ 1778187 w 2158282"/>
                <a:gd name="connsiteY267" fmla="*/ 3176207 h 3348889"/>
                <a:gd name="connsiteX268" fmla="*/ 1767914 w 2158282"/>
                <a:gd name="connsiteY268" fmla="*/ 3201353 h 3348889"/>
                <a:gd name="connsiteX269" fmla="*/ 1769254 w 2158282"/>
                <a:gd name="connsiteY269" fmla="*/ 3208207 h 3348889"/>
                <a:gd name="connsiteX270" fmla="*/ 1767112 w 2158282"/>
                <a:gd name="connsiteY270" fmla="*/ 3235231 h 3348889"/>
                <a:gd name="connsiteX271" fmla="*/ 1770016 w 2158282"/>
                <a:gd name="connsiteY271" fmla="*/ 3241485 h 3348889"/>
                <a:gd name="connsiteX272" fmla="*/ 1782842 w 2158282"/>
                <a:gd name="connsiteY272" fmla="*/ 3241485 h 3348889"/>
                <a:gd name="connsiteX273" fmla="*/ 1786256 w 2158282"/>
                <a:gd name="connsiteY273" fmla="*/ 3239348 h 3348889"/>
                <a:gd name="connsiteX274" fmla="*/ 1788133 w 2158282"/>
                <a:gd name="connsiteY274" fmla="*/ 3235725 h 3348889"/>
                <a:gd name="connsiteX275" fmla="*/ 1793073 w 2158282"/>
                <a:gd name="connsiteY275" fmla="*/ 3236700 h 3348889"/>
                <a:gd name="connsiteX276" fmla="*/ 1800624 w 2158282"/>
                <a:gd name="connsiteY276" fmla="*/ 3241487 h 3348889"/>
                <a:gd name="connsiteX277" fmla="*/ 1801964 w 2158282"/>
                <a:gd name="connsiteY277" fmla="*/ 3241487 h 3348889"/>
                <a:gd name="connsiteX278" fmla="*/ 1801964 w 2158282"/>
                <a:gd name="connsiteY278" fmla="*/ 3241548 h 3348889"/>
                <a:gd name="connsiteX279" fmla="*/ 1813530 w 2158282"/>
                <a:gd name="connsiteY279" fmla="*/ 3236985 h 3348889"/>
                <a:gd name="connsiteX280" fmla="*/ 1818832 w 2158282"/>
                <a:gd name="connsiteY280" fmla="*/ 3241313 h 3348889"/>
                <a:gd name="connsiteX281" fmla="*/ 1809442 w 2158282"/>
                <a:gd name="connsiteY281" fmla="*/ 3249907 h 3348889"/>
                <a:gd name="connsiteX282" fmla="*/ 1807469 w 2158282"/>
                <a:gd name="connsiteY282" fmla="*/ 3249399 h 3348889"/>
                <a:gd name="connsiteX283" fmla="*/ 1807268 w 2158282"/>
                <a:gd name="connsiteY283" fmla="*/ 3249298 h 3348889"/>
                <a:gd name="connsiteX284" fmla="*/ 1801964 w 2158282"/>
                <a:gd name="connsiteY284" fmla="*/ 3252766 h 3348889"/>
                <a:gd name="connsiteX285" fmla="*/ 1801912 w 2158282"/>
                <a:gd name="connsiteY285" fmla="*/ 3262773 h 3348889"/>
                <a:gd name="connsiteX286" fmla="*/ 1801480 w 2158282"/>
                <a:gd name="connsiteY286" fmla="*/ 3270202 h 3348889"/>
                <a:gd name="connsiteX287" fmla="*/ 1801108 w 2158282"/>
                <a:gd name="connsiteY287" fmla="*/ 3277783 h 3348889"/>
                <a:gd name="connsiteX288" fmla="*/ 1845975 w 2158282"/>
                <a:gd name="connsiteY288" fmla="*/ 3347264 h 3348889"/>
                <a:gd name="connsiteX289" fmla="*/ 1851890 w 2158282"/>
                <a:gd name="connsiteY289" fmla="*/ 3348227 h 3348889"/>
                <a:gd name="connsiteX290" fmla="*/ 1857995 w 2158282"/>
                <a:gd name="connsiteY290" fmla="*/ 3348555 h 3348889"/>
                <a:gd name="connsiteX291" fmla="*/ 1928125 w 2158282"/>
                <a:gd name="connsiteY291" fmla="*/ 3348555 h 3348889"/>
                <a:gd name="connsiteX292" fmla="*/ 1977611 w 2158282"/>
                <a:gd name="connsiteY292" fmla="*/ 3319156 h 3348889"/>
                <a:gd name="connsiteX293" fmla="*/ 1981128 w 2158282"/>
                <a:gd name="connsiteY293" fmla="*/ 3311270 h 3348889"/>
                <a:gd name="connsiteX294" fmla="*/ 1986115 w 2158282"/>
                <a:gd name="connsiteY294" fmla="*/ 3252911 h 3348889"/>
                <a:gd name="connsiteX295" fmla="*/ 1931870 w 2158282"/>
                <a:gd name="connsiteY295" fmla="*/ 3247201 h 3348889"/>
                <a:gd name="connsiteX296" fmla="*/ 1961616 w 2158282"/>
                <a:gd name="connsiteY296" fmla="*/ 3236445 h 3348889"/>
                <a:gd name="connsiteX297" fmla="*/ 1966993 w 2158282"/>
                <a:gd name="connsiteY297" fmla="*/ 3232533 h 3348889"/>
                <a:gd name="connsiteX298" fmla="*/ 1968130 w 2158282"/>
                <a:gd name="connsiteY298" fmla="*/ 3227043 h 3348889"/>
                <a:gd name="connsiteX299" fmla="*/ 1940340 w 2158282"/>
                <a:gd name="connsiteY299" fmla="*/ 3219529 h 3348889"/>
                <a:gd name="connsiteX300" fmla="*/ 1946337 w 2158282"/>
                <a:gd name="connsiteY300" fmla="*/ 3184985 h 3348889"/>
                <a:gd name="connsiteX301" fmla="*/ 1950079 w 2158282"/>
                <a:gd name="connsiteY301" fmla="*/ 3181586 h 3348889"/>
                <a:gd name="connsiteX302" fmla="*/ 1978924 w 2158282"/>
                <a:gd name="connsiteY302" fmla="*/ 3130029 h 3348889"/>
                <a:gd name="connsiteX303" fmla="*/ 1963619 w 2158282"/>
                <a:gd name="connsiteY303" fmla="*/ 3105520 h 3348889"/>
                <a:gd name="connsiteX304" fmla="*/ 1945619 w 2158282"/>
                <a:gd name="connsiteY304" fmla="*/ 3065151 h 3348889"/>
                <a:gd name="connsiteX305" fmla="*/ 1943806 w 2158282"/>
                <a:gd name="connsiteY305" fmla="*/ 3011227 h 3348889"/>
                <a:gd name="connsiteX306" fmla="*/ 1942950 w 2158282"/>
                <a:gd name="connsiteY306" fmla="*/ 2978553 h 3348889"/>
                <a:gd name="connsiteX307" fmla="*/ 1943333 w 2158282"/>
                <a:gd name="connsiteY307" fmla="*/ 2972943 h 3348889"/>
                <a:gd name="connsiteX308" fmla="*/ 1937312 w 2158282"/>
                <a:gd name="connsiteY308" fmla="*/ 2915028 h 3348889"/>
                <a:gd name="connsiteX309" fmla="*/ 1942243 w 2158282"/>
                <a:gd name="connsiteY309" fmla="*/ 2796312 h 3348889"/>
                <a:gd name="connsiteX310" fmla="*/ 1949885 w 2158282"/>
                <a:gd name="connsiteY310" fmla="*/ 2760818 h 3348889"/>
                <a:gd name="connsiteX311" fmla="*/ 1950366 w 2158282"/>
                <a:gd name="connsiteY311" fmla="*/ 2749727 h 3348889"/>
                <a:gd name="connsiteX312" fmla="*/ 1937211 w 2158282"/>
                <a:gd name="connsiteY312" fmla="*/ 2659788 h 3348889"/>
                <a:gd name="connsiteX313" fmla="*/ 1899735 w 2158282"/>
                <a:gd name="connsiteY313" fmla="*/ 2524857 h 3348889"/>
                <a:gd name="connsiteX314" fmla="*/ 1915452 w 2158282"/>
                <a:gd name="connsiteY314" fmla="*/ 2448389 h 3348889"/>
                <a:gd name="connsiteX315" fmla="*/ 1963757 w 2158282"/>
                <a:gd name="connsiteY315" fmla="*/ 2468633 h 3348889"/>
                <a:gd name="connsiteX316" fmla="*/ 2058267 w 2158282"/>
                <a:gd name="connsiteY316" fmla="*/ 2427881 h 3348889"/>
                <a:gd name="connsiteX317" fmla="*/ 2096847 w 2158282"/>
                <a:gd name="connsiteY317" fmla="*/ 2399897 h 3348889"/>
                <a:gd name="connsiteX318" fmla="*/ 2143761 w 2158282"/>
                <a:gd name="connsiteY318" fmla="*/ 2373644 h 3348889"/>
                <a:gd name="connsiteX319" fmla="*/ 2128163 w 2158282"/>
                <a:gd name="connsiteY319" fmla="*/ 2301308 h 3348889"/>
                <a:gd name="connsiteX320" fmla="*/ 1807862 w 2158282"/>
                <a:gd name="connsiteY320" fmla="*/ 2017696 h 3348889"/>
                <a:gd name="connsiteX321" fmla="*/ 1807688 w 2158282"/>
                <a:gd name="connsiteY321" fmla="*/ 2041076 h 3348889"/>
                <a:gd name="connsiteX322" fmla="*/ 1807862 w 2158282"/>
                <a:gd name="connsiteY322" fmla="*/ 2017696 h 3348889"/>
                <a:gd name="connsiteX323" fmla="*/ 696511 w 2158282"/>
                <a:gd name="connsiteY323" fmla="*/ 258710 h 3348889"/>
                <a:gd name="connsiteX324" fmla="*/ 697323 w 2158282"/>
                <a:gd name="connsiteY324" fmla="*/ 258790 h 3348889"/>
                <a:gd name="connsiteX325" fmla="*/ 696511 w 2158282"/>
                <a:gd name="connsiteY325" fmla="*/ 258710 h 3348889"/>
                <a:gd name="connsiteX326" fmla="*/ 1747478 w 2158282"/>
                <a:gd name="connsiteY326" fmla="*/ 2958757 h 3348889"/>
                <a:gd name="connsiteX327" fmla="*/ 1742896 w 2158282"/>
                <a:gd name="connsiteY327" fmla="*/ 2960398 h 3348889"/>
                <a:gd name="connsiteX328" fmla="*/ 1743907 w 2158282"/>
                <a:gd name="connsiteY328" fmla="*/ 2919853 h 3348889"/>
                <a:gd name="connsiteX329" fmla="*/ 1751172 w 2158282"/>
                <a:gd name="connsiteY329" fmla="*/ 2930883 h 3348889"/>
                <a:gd name="connsiteX330" fmla="*/ 1750900 w 2158282"/>
                <a:gd name="connsiteY330" fmla="*/ 2933324 h 3348889"/>
                <a:gd name="connsiteX331" fmla="*/ 1747478 w 2158282"/>
                <a:gd name="connsiteY331" fmla="*/ 2958757 h 334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2158282" h="3348889">
                  <a:moveTo>
                    <a:pt x="2128163" y="2301306"/>
                  </a:moveTo>
                  <a:cubicBezTo>
                    <a:pt x="2123217" y="2293235"/>
                    <a:pt x="2113447" y="2282435"/>
                    <a:pt x="2101263" y="2289409"/>
                  </a:cubicBezTo>
                  <a:cubicBezTo>
                    <a:pt x="2088803" y="2296540"/>
                    <a:pt x="2073666" y="2300851"/>
                    <a:pt x="2064674" y="2312185"/>
                  </a:cubicBezTo>
                  <a:cubicBezTo>
                    <a:pt x="2037490" y="2346457"/>
                    <a:pt x="2000719" y="2309764"/>
                    <a:pt x="1978465" y="2306505"/>
                  </a:cubicBezTo>
                  <a:cubicBezTo>
                    <a:pt x="1973040" y="2305710"/>
                    <a:pt x="1968569" y="2300837"/>
                    <a:pt x="1965172" y="2294893"/>
                  </a:cubicBezTo>
                  <a:cubicBezTo>
                    <a:pt x="1948315" y="2265397"/>
                    <a:pt x="1909089" y="2243058"/>
                    <a:pt x="1892032" y="2235096"/>
                  </a:cubicBezTo>
                  <a:cubicBezTo>
                    <a:pt x="1881517" y="2230186"/>
                    <a:pt x="1877341" y="2216901"/>
                    <a:pt x="1867454" y="2211982"/>
                  </a:cubicBezTo>
                  <a:cubicBezTo>
                    <a:pt x="1851180" y="2203884"/>
                    <a:pt x="1838986" y="2189840"/>
                    <a:pt x="1821396" y="2183469"/>
                  </a:cubicBezTo>
                  <a:cubicBezTo>
                    <a:pt x="1789929" y="2172074"/>
                    <a:pt x="1818623" y="2179745"/>
                    <a:pt x="1775137" y="2174023"/>
                  </a:cubicBezTo>
                  <a:cubicBezTo>
                    <a:pt x="1745780" y="2170159"/>
                    <a:pt x="1780590" y="2158704"/>
                    <a:pt x="1784412" y="2128838"/>
                  </a:cubicBezTo>
                  <a:cubicBezTo>
                    <a:pt x="1786676" y="2111147"/>
                    <a:pt x="1792154" y="2095072"/>
                    <a:pt x="1806535" y="2083311"/>
                  </a:cubicBezTo>
                  <a:cubicBezTo>
                    <a:pt x="1808580" y="2081639"/>
                    <a:pt x="1809057" y="2079489"/>
                    <a:pt x="1809108" y="2077020"/>
                  </a:cubicBezTo>
                  <a:cubicBezTo>
                    <a:pt x="1809336" y="2065897"/>
                    <a:pt x="1811104" y="2054720"/>
                    <a:pt x="1808417" y="2043713"/>
                  </a:cubicBezTo>
                  <a:cubicBezTo>
                    <a:pt x="1808953" y="2042292"/>
                    <a:pt x="1809361" y="2041212"/>
                    <a:pt x="1809899" y="2039793"/>
                  </a:cubicBezTo>
                  <a:cubicBezTo>
                    <a:pt x="1836328" y="2020928"/>
                    <a:pt x="1806673" y="1957607"/>
                    <a:pt x="1806820" y="1929742"/>
                  </a:cubicBezTo>
                  <a:cubicBezTo>
                    <a:pt x="1807019" y="1891939"/>
                    <a:pt x="1784830" y="1867567"/>
                    <a:pt x="1758891" y="1846363"/>
                  </a:cubicBezTo>
                  <a:cubicBezTo>
                    <a:pt x="1689782" y="1789873"/>
                    <a:pt x="1631332" y="1817956"/>
                    <a:pt x="1601803" y="1826284"/>
                  </a:cubicBezTo>
                  <a:cubicBezTo>
                    <a:pt x="1581644" y="1831969"/>
                    <a:pt x="1571918" y="1852342"/>
                    <a:pt x="1558748" y="1866764"/>
                  </a:cubicBezTo>
                  <a:cubicBezTo>
                    <a:pt x="1544838" y="1881997"/>
                    <a:pt x="1540964" y="1904715"/>
                    <a:pt x="1541761" y="1924327"/>
                  </a:cubicBezTo>
                  <a:cubicBezTo>
                    <a:pt x="1542816" y="1950289"/>
                    <a:pt x="1530375" y="1975904"/>
                    <a:pt x="1540499" y="2001822"/>
                  </a:cubicBezTo>
                  <a:cubicBezTo>
                    <a:pt x="1541311" y="2003905"/>
                    <a:pt x="1538331" y="2007239"/>
                    <a:pt x="1538686" y="2009770"/>
                  </a:cubicBezTo>
                  <a:cubicBezTo>
                    <a:pt x="1540244" y="2020873"/>
                    <a:pt x="1531610" y="2032381"/>
                    <a:pt x="1540549" y="2043240"/>
                  </a:cubicBezTo>
                  <a:cubicBezTo>
                    <a:pt x="1556318" y="2062398"/>
                    <a:pt x="1548781" y="2073041"/>
                    <a:pt x="1566800" y="2108637"/>
                  </a:cubicBezTo>
                  <a:cubicBezTo>
                    <a:pt x="1568280" y="2111564"/>
                    <a:pt x="1574377" y="2112568"/>
                    <a:pt x="1571596" y="2117211"/>
                  </a:cubicBezTo>
                  <a:cubicBezTo>
                    <a:pt x="1568954" y="2121617"/>
                    <a:pt x="1563833" y="2118923"/>
                    <a:pt x="1559828" y="2119337"/>
                  </a:cubicBezTo>
                  <a:cubicBezTo>
                    <a:pt x="1554732" y="2119863"/>
                    <a:pt x="1552434" y="2115486"/>
                    <a:pt x="1549648" y="2112506"/>
                  </a:cubicBezTo>
                  <a:cubicBezTo>
                    <a:pt x="1533389" y="2095110"/>
                    <a:pt x="1510311" y="2124381"/>
                    <a:pt x="1479011" y="2092318"/>
                  </a:cubicBezTo>
                  <a:cubicBezTo>
                    <a:pt x="1470363" y="2083458"/>
                    <a:pt x="1453681" y="2093097"/>
                    <a:pt x="1451015" y="2072065"/>
                  </a:cubicBezTo>
                  <a:cubicBezTo>
                    <a:pt x="1448262" y="2050335"/>
                    <a:pt x="1443048" y="2028951"/>
                    <a:pt x="1435637" y="2008200"/>
                  </a:cubicBezTo>
                  <a:cubicBezTo>
                    <a:pt x="1434900" y="2006138"/>
                    <a:pt x="1434638" y="2002396"/>
                    <a:pt x="1435819" y="2001400"/>
                  </a:cubicBezTo>
                  <a:cubicBezTo>
                    <a:pt x="1443754" y="1994687"/>
                    <a:pt x="1434810" y="2009780"/>
                    <a:pt x="1470287" y="1856631"/>
                  </a:cubicBezTo>
                  <a:cubicBezTo>
                    <a:pt x="1474342" y="1839127"/>
                    <a:pt x="1461813" y="1851813"/>
                    <a:pt x="1467897" y="1839164"/>
                  </a:cubicBezTo>
                  <a:cubicBezTo>
                    <a:pt x="1476068" y="1822175"/>
                    <a:pt x="1481908" y="1801818"/>
                    <a:pt x="1471485" y="1786662"/>
                  </a:cubicBezTo>
                  <a:cubicBezTo>
                    <a:pt x="1456352" y="1764656"/>
                    <a:pt x="1444292" y="1740726"/>
                    <a:pt x="1427964" y="1719555"/>
                  </a:cubicBezTo>
                  <a:cubicBezTo>
                    <a:pt x="1416207" y="1704309"/>
                    <a:pt x="1405861" y="1689157"/>
                    <a:pt x="1405968" y="1667716"/>
                  </a:cubicBezTo>
                  <a:cubicBezTo>
                    <a:pt x="1406081" y="1644962"/>
                    <a:pt x="1392585" y="1623789"/>
                    <a:pt x="1394678" y="1600020"/>
                  </a:cubicBezTo>
                  <a:cubicBezTo>
                    <a:pt x="1395071" y="1595547"/>
                    <a:pt x="1391126" y="1590400"/>
                    <a:pt x="1388457" y="1586003"/>
                  </a:cubicBezTo>
                  <a:cubicBezTo>
                    <a:pt x="1361532" y="1541653"/>
                    <a:pt x="1366957" y="1487627"/>
                    <a:pt x="1366606" y="1459927"/>
                  </a:cubicBezTo>
                  <a:cubicBezTo>
                    <a:pt x="1366369" y="1441245"/>
                    <a:pt x="1345342" y="1415544"/>
                    <a:pt x="1349756" y="1372756"/>
                  </a:cubicBezTo>
                  <a:cubicBezTo>
                    <a:pt x="1350324" y="1367263"/>
                    <a:pt x="1341650" y="1357361"/>
                    <a:pt x="1341206" y="1347829"/>
                  </a:cubicBezTo>
                  <a:cubicBezTo>
                    <a:pt x="1340551" y="1333663"/>
                    <a:pt x="1321243" y="1247653"/>
                    <a:pt x="1320747" y="1244796"/>
                  </a:cubicBezTo>
                  <a:cubicBezTo>
                    <a:pt x="1316175" y="1218510"/>
                    <a:pt x="1321906" y="1190073"/>
                    <a:pt x="1304858" y="1166250"/>
                  </a:cubicBezTo>
                  <a:cubicBezTo>
                    <a:pt x="1303649" y="1164559"/>
                    <a:pt x="1303718" y="1161656"/>
                    <a:pt x="1303847" y="1159351"/>
                  </a:cubicBezTo>
                  <a:cubicBezTo>
                    <a:pt x="1305105" y="1136933"/>
                    <a:pt x="1291881" y="1138590"/>
                    <a:pt x="1292660" y="1125450"/>
                  </a:cubicBezTo>
                  <a:cubicBezTo>
                    <a:pt x="1294337" y="1097146"/>
                    <a:pt x="1262953" y="1095164"/>
                    <a:pt x="1273952" y="1071324"/>
                  </a:cubicBezTo>
                  <a:cubicBezTo>
                    <a:pt x="1286931" y="1043187"/>
                    <a:pt x="1256201" y="1039532"/>
                    <a:pt x="1252752" y="1006581"/>
                  </a:cubicBezTo>
                  <a:cubicBezTo>
                    <a:pt x="1249817" y="978557"/>
                    <a:pt x="1245755" y="951077"/>
                    <a:pt x="1233441" y="925314"/>
                  </a:cubicBezTo>
                  <a:cubicBezTo>
                    <a:pt x="1227698" y="913298"/>
                    <a:pt x="1236039" y="909591"/>
                    <a:pt x="1235159" y="884629"/>
                  </a:cubicBezTo>
                  <a:cubicBezTo>
                    <a:pt x="1233102" y="826113"/>
                    <a:pt x="1240696" y="792884"/>
                    <a:pt x="1215265" y="714874"/>
                  </a:cubicBezTo>
                  <a:cubicBezTo>
                    <a:pt x="1144157" y="496735"/>
                    <a:pt x="1147896" y="577743"/>
                    <a:pt x="1111301" y="507525"/>
                  </a:cubicBezTo>
                  <a:cubicBezTo>
                    <a:pt x="1110955" y="506863"/>
                    <a:pt x="1109697" y="506677"/>
                    <a:pt x="1108862" y="506271"/>
                  </a:cubicBezTo>
                  <a:cubicBezTo>
                    <a:pt x="1088239" y="496220"/>
                    <a:pt x="1038663" y="442855"/>
                    <a:pt x="994824" y="425832"/>
                  </a:cubicBezTo>
                  <a:cubicBezTo>
                    <a:pt x="976185" y="418595"/>
                    <a:pt x="994893" y="405291"/>
                    <a:pt x="998070" y="394568"/>
                  </a:cubicBezTo>
                  <a:cubicBezTo>
                    <a:pt x="1003060" y="377726"/>
                    <a:pt x="1007336" y="360682"/>
                    <a:pt x="1024468" y="351062"/>
                  </a:cubicBezTo>
                  <a:cubicBezTo>
                    <a:pt x="1027453" y="349386"/>
                    <a:pt x="1029864" y="345708"/>
                    <a:pt x="1029627" y="341499"/>
                  </a:cubicBezTo>
                  <a:cubicBezTo>
                    <a:pt x="1028131" y="314817"/>
                    <a:pt x="1052448" y="255750"/>
                    <a:pt x="1052471" y="250832"/>
                  </a:cubicBezTo>
                  <a:cubicBezTo>
                    <a:pt x="1052599" y="222435"/>
                    <a:pt x="1056421" y="194225"/>
                    <a:pt x="1055671" y="165728"/>
                  </a:cubicBezTo>
                  <a:cubicBezTo>
                    <a:pt x="1055048" y="141970"/>
                    <a:pt x="1043000" y="120593"/>
                    <a:pt x="1043199" y="96833"/>
                  </a:cubicBezTo>
                  <a:cubicBezTo>
                    <a:pt x="1043255" y="90035"/>
                    <a:pt x="995814" y="54337"/>
                    <a:pt x="989639" y="48780"/>
                  </a:cubicBezTo>
                  <a:cubicBezTo>
                    <a:pt x="965617" y="27161"/>
                    <a:pt x="934617" y="19503"/>
                    <a:pt x="903895" y="12091"/>
                  </a:cubicBezTo>
                  <a:cubicBezTo>
                    <a:pt x="850411" y="-815"/>
                    <a:pt x="845298" y="28438"/>
                    <a:pt x="826063" y="4234"/>
                  </a:cubicBezTo>
                  <a:cubicBezTo>
                    <a:pt x="822986" y="362"/>
                    <a:pt x="815819" y="-2834"/>
                    <a:pt x="813266" y="3983"/>
                  </a:cubicBezTo>
                  <a:cubicBezTo>
                    <a:pt x="801737" y="34765"/>
                    <a:pt x="774343" y="35768"/>
                    <a:pt x="769983" y="41137"/>
                  </a:cubicBezTo>
                  <a:cubicBezTo>
                    <a:pt x="741242" y="76547"/>
                    <a:pt x="742472" y="54499"/>
                    <a:pt x="716495" y="124241"/>
                  </a:cubicBezTo>
                  <a:cubicBezTo>
                    <a:pt x="694767" y="182577"/>
                    <a:pt x="720127" y="223547"/>
                    <a:pt x="689434" y="253331"/>
                  </a:cubicBezTo>
                  <a:cubicBezTo>
                    <a:pt x="681606" y="260927"/>
                    <a:pt x="682293" y="266883"/>
                    <a:pt x="690003" y="273010"/>
                  </a:cubicBezTo>
                  <a:cubicBezTo>
                    <a:pt x="705542" y="285357"/>
                    <a:pt x="671823" y="322756"/>
                    <a:pt x="630464" y="325278"/>
                  </a:cubicBezTo>
                  <a:cubicBezTo>
                    <a:pt x="603853" y="326900"/>
                    <a:pt x="576576" y="323174"/>
                    <a:pt x="551640" y="335347"/>
                  </a:cubicBezTo>
                  <a:cubicBezTo>
                    <a:pt x="543669" y="339238"/>
                    <a:pt x="536113" y="340214"/>
                    <a:pt x="527706" y="341001"/>
                  </a:cubicBezTo>
                  <a:cubicBezTo>
                    <a:pt x="499623" y="343632"/>
                    <a:pt x="514155" y="340180"/>
                    <a:pt x="437262" y="362976"/>
                  </a:cubicBezTo>
                  <a:cubicBezTo>
                    <a:pt x="358702" y="386265"/>
                    <a:pt x="380917" y="387098"/>
                    <a:pt x="349067" y="401601"/>
                  </a:cubicBezTo>
                  <a:cubicBezTo>
                    <a:pt x="313941" y="417596"/>
                    <a:pt x="282717" y="437353"/>
                    <a:pt x="258168" y="468629"/>
                  </a:cubicBezTo>
                  <a:cubicBezTo>
                    <a:pt x="237817" y="494554"/>
                    <a:pt x="217250" y="519733"/>
                    <a:pt x="204039" y="550215"/>
                  </a:cubicBezTo>
                  <a:cubicBezTo>
                    <a:pt x="201450" y="556186"/>
                    <a:pt x="194168" y="561214"/>
                    <a:pt x="193894" y="566909"/>
                  </a:cubicBezTo>
                  <a:cubicBezTo>
                    <a:pt x="192278" y="600385"/>
                    <a:pt x="126443" y="702901"/>
                    <a:pt x="101785" y="781657"/>
                  </a:cubicBezTo>
                  <a:cubicBezTo>
                    <a:pt x="90960" y="816230"/>
                    <a:pt x="87724" y="791708"/>
                    <a:pt x="84536" y="821086"/>
                  </a:cubicBezTo>
                  <a:cubicBezTo>
                    <a:pt x="76201" y="897901"/>
                    <a:pt x="-3172" y="1020940"/>
                    <a:pt x="7675" y="1121000"/>
                  </a:cubicBezTo>
                  <a:cubicBezTo>
                    <a:pt x="8478" y="1128416"/>
                    <a:pt x="10657" y="1139038"/>
                    <a:pt x="6835" y="1142967"/>
                  </a:cubicBezTo>
                  <a:cubicBezTo>
                    <a:pt x="-9807" y="1160080"/>
                    <a:pt x="8966" y="1168151"/>
                    <a:pt x="10601" y="1185651"/>
                  </a:cubicBezTo>
                  <a:cubicBezTo>
                    <a:pt x="17571" y="1260226"/>
                    <a:pt x="31556" y="1282727"/>
                    <a:pt x="30127" y="1341893"/>
                  </a:cubicBezTo>
                  <a:cubicBezTo>
                    <a:pt x="29256" y="1377923"/>
                    <a:pt x="55193" y="1369974"/>
                    <a:pt x="46693" y="1405022"/>
                  </a:cubicBezTo>
                  <a:cubicBezTo>
                    <a:pt x="44898" y="1412427"/>
                    <a:pt x="46155" y="1417440"/>
                    <a:pt x="49408" y="1423370"/>
                  </a:cubicBezTo>
                  <a:cubicBezTo>
                    <a:pt x="67346" y="1456080"/>
                    <a:pt x="40341" y="1449533"/>
                    <a:pt x="59940" y="1518058"/>
                  </a:cubicBezTo>
                  <a:cubicBezTo>
                    <a:pt x="69466" y="1551360"/>
                    <a:pt x="96192" y="1536412"/>
                    <a:pt x="88557" y="1552687"/>
                  </a:cubicBezTo>
                  <a:cubicBezTo>
                    <a:pt x="80649" y="1569541"/>
                    <a:pt x="88699" y="1574843"/>
                    <a:pt x="80731" y="1612143"/>
                  </a:cubicBezTo>
                  <a:cubicBezTo>
                    <a:pt x="71532" y="1655201"/>
                    <a:pt x="82759" y="1661566"/>
                    <a:pt x="102499" y="1700807"/>
                  </a:cubicBezTo>
                  <a:cubicBezTo>
                    <a:pt x="106971" y="1709698"/>
                    <a:pt x="109542" y="1721846"/>
                    <a:pt x="120133" y="1725329"/>
                  </a:cubicBezTo>
                  <a:cubicBezTo>
                    <a:pt x="138049" y="1731219"/>
                    <a:pt x="156315" y="1739562"/>
                    <a:pt x="175762" y="1731054"/>
                  </a:cubicBezTo>
                  <a:cubicBezTo>
                    <a:pt x="182169" y="1728251"/>
                    <a:pt x="187347" y="1732429"/>
                    <a:pt x="189044" y="1735623"/>
                  </a:cubicBezTo>
                  <a:cubicBezTo>
                    <a:pt x="197538" y="1751610"/>
                    <a:pt x="211949" y="1747987"/>
                    <a:pt x="225346" y="1748188"/>
                  </a:cubicBezTo>
                  <a:cubicBezTo>
                    <a:pt x="229003" y="1748242"/>
                    <a:pt x="232333" y="1746670"/>
                    <a:pt x="232450" y="1742892"/>
                  </a:cubicBezTo>
                  <a:cubicBezTo>
                    <a:pt x="232639" y="1736875"/>
                    <a:pt x="217527" y="1743474"/>
                    <a:pt x="216152" y="1729212"/>
                  </a:cubicBezTo>
                  <a:cubicBezTo>
                    <a:pt x="215607" y="1723567"/>
                    <a:pt x="233018" y="1721591"/>
                    <a:pt x="235962" y="1736533"/>
                  </a:cubicBezTo>
                  <a:cubicBezTo>
                    <a:pt x="236452" y="1739018"/>
                    <a:pt x="235558" y="1743300"/>
                    <a:pt x="240161" y="1741293"/>
                  </a:cubicBezTo>
                  <a:cubicBezTo>
                    <a:pt x="242748" y="1740165"/>
                    <a:pt x="247931" y="1740493"/>
                    <a:pt x="247148" y="1735772"/>
                  </a:cubicBezTo>
                  <a:cubicBezTo>
                    <a:pt x="243064" y="1711092"/>
                    <a:pt x="268495" y="1714180"/>
                    <a:pt x="260397" y="1694316"/>
                  </a:cubicBezTo>
                  <a:cubicBezTo>
                    <a:pt x="241080" y="1646925"/>
                    <a:pt x="248546" y="1608978"/>
                    <a:pt x="240994" y="1571456"/>
                  </a:cubicBezTo>
                  <a:cubicBezTo>
                    <a:pt x="239299" y="1563036"/>
                    <a:pt x="229815" y="1559680"/>
                    <a:pt x="230644" y="1550657"/>
                  </a:cubicBezTo>
                  <a:cubicBezTo>
                    <a:pt x="232982" y="1525229"/>
                    <a:pt x="210203" y="1526267"/>
                    <a:pt x="210549" y="1509198"/>
                  </a:cubicBezTo>
                  <a:cubicBezTo>
                    <a:pt x="211042" y="1484810"/>
                    <a:pt x="187177" y="1442601"/>
                    <a:pt x="198403" y="1413137"/>
                  </a:cubicBezTo>
                  <a:cubicBezTo>
                    <a:pt x="208711" y="1386080"/>
                    <a:pt x="170778" y="1398082"/>
                    <a:pt x="180963" y="1372873"/>
                  </a:cubicBezTo>
                  <a:cubicBezTo>
                    <a:pt x="207229" y="1307860"/>
                    <a:pt x="206745" y="1302335"/>
                    <a:pt x="201151" y="1289531"/>
                  </a:cubicBezTo>
                  <a:cubicBezTo>
                    <a:pt x="176867" y="1233967"/>
                    <a:pt x="199805" y="1210633"/>
                    <a:pt x="200646" y="1174059"/>
                  </a:cubicBezTo>
                  <a:cubicBezTo>
                    <a:pt x="201052" y="1156396"/>
                    <a:pt x="212891" y="1139792"/>
                    <a:pt x="202448" y="1120711"/>
                  </a:cubicBezTo>
                  <a:cubicBezTo>
                    <a:pt x="191738" y="1101139"/>
                    <a:pt x="224913" y="1098983"/>
                    <a:pt x="224304" y="1081879"/>
                  </a:cubicBezTo>
                  <a:cubicBezTo>
                    <a:pt x="223632" y="1063029"/>
                    <a:pt x="227841" y="1043827"/>
                    <a:pt x="221675" y="1025375"/>
                  </a:cubicBezTo>
                  <a:cubicBezTo>
                    <a:pt x="217129" y="1011772"/>
                    <a:pt x="218749" y="1000844"/>
                    <a:pt x="231037" y="992024"/>
                  </a:cubicBezTo>
                  <a:cubicBezTo>
                    <a:pt x="241340" y="984631"/>
                    <a:pt x="259430" y="933408"/>
                    <a:pt x="285235" y="889742"/>
                  </a:cubicBezTo>
                  <a:cubicBezTo>
                    <a:pt x="288140" y="884826"/>
                    <a:pt x="292335" y="880851"/>
                    <a:pt x="294968" y="876064"/>
                  </a:cubicBezTo>
                  <a:cubicBezTo>
                    <a:pt x="297714" y="871070"/>
                    <a:pt x="300514" y="875204"/>
                    <a:pt x="303137" y="874582"/>
                  </a:cubicBezTo>
                  <a:cubicBezTo>
                    <a:pt x="312916" y="872263"/>
                    <a:pt x="302568" y="898010"/>
                    <a:pt x="310159" y="946345"/>
                  </a:cubicBezTo>
                  <a:cubicBezTo>
                    <a:pt x="311137" y="952563"/>
                    <a:pt x="306082" y="957880"/>
                    <a:pt x="307526" y="964389"/>
                  </a:cubicBezTo>
                  <a:cubicBezTo>
                    <a:pt x="313209" y="990029"/>
                    <a:pt x="313452" y="1016094"/>
                    <a:pt x="313050" y="1042180"/>
                  </a:cubicBezTo>
                  <a:cubicBezTo>
                    <a:pt x="311162" y="1164423"/>
                    <a:pt x="347449" y="1182199"/>
                    <a:pt x="331052" y="1223711"/>
                  </a:cubicBezTo>
                  <a:cubicBezTo>
                    <a:pt x="319243" y="1253606"/>
                    <a:pt x="315628" y="1284464"/>
                    <a:pt x="329118" y="1315429"/>
                  </a:cubicBezTo>
                  <a:cubicBezTo>
                    <a:pt x="330891" y="1319496"/>
                    <a:pt x="331469" y="1325429"/>
                    <a:pt x="329868" y="1329396"/>
                  </a:cubicBezTo>
                  <a:cubicBezTo>
                    <a:pt x="321849" y="1349257"/>
                    <a:pt x="321916" y="1415125"/>
                    <a:pt x="329562" y="1434300"/>
                  </a:cubicBezTo>
                  <a:cubicBezTo>
                    <a:pt x="341505" y="1464245"/>
                    <a:pt x="324926" y="1469972"/>
                    <a:pt x="330793" y="1501353"/>
                  </a:cubicBezTo>
                  <a:cubicBezTo>
                    <a:pt x="335395" y="1525976"/>
                    <a:pt x="334732" y="1550915"/>
                    <a:pt x="332256" y="1575090"/>
                  </a:cubicBezTo>
                  <a:cubicBezTo>
                    <a:pt x="314469" y="1748711"/>
                    <a:pt x="346526" y="1984136"/>
                    <a:pt x="341593" y="2048456"/>
                  </a:cubicBezTo>
                  <a:cubicBezTo>
                    <a:pt x="340735" y="2059658"/>
                    <a:pt x="351271" y="2064260"/>
                    <a:pt x="346457" y="2090087"/>
                  </a:cubicBezTo>
                  <a:cubicBezTo>
                    <a:pt x="343680" y="2104983"/>
                    <a:pt x="365374" y="2259679"/>
                    <a:pt x="365079" y="2284406"/>
                  </a:cubicBezTo>
                  <a:cubicBezTo>
                    <a:pt x="364995" y="2291378"/>
                    <a:pt x="367802" y="2300211"/>
                    <a:pt x="372512" y="2305050"/>
                  </a:cubicBezTo>
                  <a:cubicBezTo>
                    <a:pt x="383734" y="2316583"/>
                    <a:pt x="381922" y="2330992"/>
                    <a:pt x="384350" y="2344479"/>
                  </a:cubicBezTo>
                  <a:cubicBezTo>
                    <a:pt x="393034" y="2392737"/>
                    <a:pt x="400958" y="2393383"/>
                    <a:pt x="427348" y="2423934"/>
                  </a:cubicBezTo>
                  <a:cubicBezTo>
                    <a:pt x="438158" y="2436448"/>
                    <a:pt x="432783" y="2458476"/>
                    <a:pt x="418676" y="2458687"/>
                  </a:cubicBezTo>
                  <a:cubicBezTo>
                    <a:pt x="407246" y="2458859"/>
                    <a:pt x="406691" y="2463811"/>
                    <a:pt x="407152" y="2472403"/>
                  </a:cubicBezTo>
                  <a:cubicBezTo>
                    <a:pt x="409952" y="2524648"/>
                    <a:pt x="403547" y="2532848"/>
                    <a:pt x="437342" y="2565988"/>
                  </a:cubicBezTo>
                  <a:cubicBezTo>
                    <a:pt x="459114" y="2587337"/>
                    <a:pt x="423086" y="2588227"/>
                    <a:pt x="433604" y="2613707"/>
                  </a:cubicBezTo>
                  <a:cubicBezTo>
                    <a:pt x="444230" y="2639456"/>
                    <a:pt x="447131" y="2666065"/>
                    <a:pt x="446591" y="2693447"/>
                  </a:cubicBezTo>
                  <a:cubicBezTo>
                    <a:pt x="446267" y="2709806"/>
                    <a:pt x="464432" y="2770888"/>
                    <a:pt x="462078" y="2795958"/>
                  </a:cubicBezTo>
                  <a:cubicBezTo>
                    <a:pt x="461829" y="2798602"/>
                    <a:pt x="464194" y="2802658"/>
                    <a:pt x="466559" y="2804174"/>
                  </a:cubicBezTo>
                  <a:cubicBezTo>
                    <a:pt x="475639" y="2809992"/>
                    <a:pt x="475911" y="2818718"/>
                    <a:pt x="475812" y="2827871"/>
                  </a:cubicBezTo>
                  <a:cubicBezTo>
                    <a:pt x="475475" y="2859271"/>
                    <a:pt x="481485" y="2838209"/>
                    <a:pt x="503286" y="2899557"/>
                  </a:cubicBezTo>
                  <a:cubicBezTo>
                    <a:pt x="505435" y="2905608"/>
                    <a:pt x="504862" y="2912312"/>
                    <a:pt x="508200" y="2918392"/>
                  </a:cubicBezTo>
                  <a:cubicBezTo>
                    <a:pt x="516244" y="2933043"/>
                    <a:pt x="523078" y="2947672"/>
                    <a:pt x="519143" y="2965833"/>
                  </a:cubicBezTo>
                  <a:cubicBezTo>
                    <a:pt x="510624" y="3005153"/>
                    <a:pt x="523756" y="2997698"/>
                    <a:pt x="513450" y="3033562"/>
                  </a:cubicBezTo>
                  <a:cubicBezTo>
                    <a:pt x="512703" y="3036166"/>
                    <a:pt x="512870" y="3039335"/>
                    <a:pt x="513559" y="3042000"/>
                  </a:cubicBezTo>
                  <a:cubicBezTo>
                    <a:pt x="518048" y="3059401"/>
                    <a:pt x="516395" y="3076445"/>
                    <a:pt x="511263" y="3093397"/>
                  </a:cubicBezTo>
                  <a:cubicBezTo>
                    <a:pt x="509776" y="3098303"/>
                    <a:pt x="506247" y="3104306"/>
                    <a:pt x="507796" y="3108128"/>
                  </a:cubicBezTo>
                  <a:cubicBezTo>
                    <a:pt x="516324" y="3129163"/>
                    <a:pt x="508678" y="3150456"/>
                    <a:pt x="510415" y="3171424"/>
                  </a:cubicBezTo>
                  <a:cubicBezTo>
                    <a:pt x="514145" y="3216467"/>
                    <a:pt x="535322" y="3236556"/>
                    <a:pt x="529857" y="3235737"/>
                  </a:cubicBezTo>
                  <a:cubicBezTo>
                    <a:pt x="527624" y="3235402"/>
                    <a:pt x="525755" y="3237393"/>
                    <a:pt x="525755" y="3239651"/>
                  </a:cubicBezTo>
                  <a:lnTo>
                    <a:pt x="525755" y="3293581"/>
                  </a:lnTo>
                  <a:cubicBezTo>
                    <a:pt x="525755" y="3323935"/>
                    <a:pt x="550361" y="3348541"/>
                    <a:pt x="580714" y="3348541"/>
                  </a:cubicBezTo>
                  <a:lnTo>
                    <a:pt x="766293" y="3348541"/>
                  </a:lnTo>
                  <a:cubicBezTo>
                    <a:pt x="796647" y="3348541"/>
                    <a:pt x="821253" y="3323935"/>
                    <a:pt x="821253" y="3293581"/>
                  </a:cubicBezTo>
                  <a:cubicBezTo>
                    <a:pt x="821253" y="3293581"/>
                    <a:pt x="832639" y="3279417"/>
                    <a:pt x="832671" y="3143350"/>
                  </a:cubicBezTo>
                  <a:cubicBezTo>
                    <a:pt x="832671" y="3140018"/>
                    <a:pt x="832269" y="3136893"/>
                    <a:pt x="830914" y="3133682"/>
                  </a:cubicBezTo>
                  <a:cubicBezTo>
                    <a:pt x="817778" y="3102537"/>
                    <a:pt x="814005" y="3068793"/>
                    <a:pt x="804337" y="3036660"/>
                  </a:cubicBezTo>
                  <a:cubicBezTo>
                    <a:pt x="791921" y="2995389"/>
                    <a:pt x="788327" y="3027239"/>
                    <a:pt x="725370" y="2781286"/>
                  </a:cubicBezTo>
                  <a:cubicBezTo>
                    <a:pt x="722504" y="2770090"/>
                    <a:pt x="723201" y="2757530"/>
                    <a:pt x="724457" y="2745832"/>
                  </a:cubicBezTo>
                  <a:cubicBezTo>
                    <a:pt x="726622" y="2725648"/>
                    <a:pt x="720671" y="2706468"/>
                    <a:pt x="716874" y="2687526"/>
                  </a:cubicBezTo>
                  <a:cubicBezTo>
                    <a:pt x="678176" y="2494514"/>
                    <a:pt x="689949" y="2439372"/>
                    <a:pt x="689945" y="2428488"/>
                  </a:cubicBezTo>
                  <a:cubicBezTo>
                    <a:pt x="689943" y="2415059"/>
                    <a:pt x="684271" y="2385980"/>
                    <a:pt x="684285" y="2385842"/>
                  </a:cubicBezTo>
                  <a:cubicBezTo>
                    <a:pt x="688002" y="2352523"/>
                    <a:pt x="676112" y="2320296"/>
                    <a:pt x="678161" y="2286847"/>
                  </a:cubicBezTo>
                  <a:cubicBezTo>
                    <a:pt x="682659" y="2213412"/>
                    <a:pt x="670992" y="2099849"/>
                    <a:pt x="679549" y="2060252"/>
                  </a:cubicBezTo>
                  <a:cubicBezTo>
                    <a:pt x="686544" y="2027885"/>
                    <a:pt x="679756" y="1995030"/>
                    <a:pt x="687475" y="1963488"/>
                  </a:cubicBezTo>
                  <a:cubicBezTo>
                    <a:pt x="705944" y="1888023"/>
                    <a:pt x="706786" y="1886882"/>
                    <a:pt x="703566" y="1880293"/>
                  </a:cubicBezTo>
                  <a:cubicBezTo>
                    <a:pt x="697344" y="1867565"/>
                    <a:pt x="705701" y="1857594"/>
                    <a:pt x="707148" y="1846413"/>
                  </a:cubicBezTo>
                  <a:cubicBezTo>
                    <a:pt x="709147" y="1830953"/>
                    <a:pt x="735205" y="1859647"/>
                    <a:pt x="738364" y="1912304"/>
                  </a:cubicBezTo>
                  <a:cubicBezTo>
                    <a:pt x="738952" y="1922127"/>
                    <a:pt x="752515" y="2015478"/>
                    <a:pt x="765450" y="2066485"/>
                  </a:cubicBezTo>
                  <a:cubicBezTo>
                    <a:pt x="808644" y="2236802"/>
                    <a:pt x="818909" y="2151727"/>
                    <a:pt x="801231" y="2291154"/>
                  </a:cubicBezTo>
                  <a:cubicBezTo>
                    <a:pt x="795253" y="2338303"/>
                    <a:pt x="837847" y="2364156"/>
                    <a:pt x="838588" y="2411164"/>
                  </a:cubicBezTo>
                  <a:cubicBezTo>
                    <a:pt x="839714" y="2482412"/>
                    <a:pt x="888319" y="2477242"/>
                    <a:pt x="856286" y="2517211"/>
                  </a:cubicBezTo>
                  <a:cubicBezTo>
                    <a:pt x="855102" y="2518691"/>
                    <a:pt x="853718" y="2519788"/>
                    <a:pt x="854258" y="2521990"/>
                  </a:cubicBezTo>
                  <a:cubicBezTo>
                    <a:pt x="857904" y="2536871"/>
                    <a:pt x="852707" y="2551047"/>
                    <a:pt x="850822" y="2565494"/>
                  </a:cubicBezTo>
                  <a:cubicBezTo>
                    <a:pt x="850591" y="2567254"/>
                    <a:pt x="850830" y="2569044"/>
                    <a:pt x="851500" y="2570687"/>
                  </a:cubicBezTo>
                  <a:cubicBezTo>
                    <a:pt x="863836" y="2600921"/>
                    <a:pt x="844352" y="2682418"/>
                    <a:pt x="860274" y="2723361"/>
                  </a:cubicBezTo>
                  <a:cubicBezTo>
                    <a:pt x="864246" y="2733577"/>
                    <a:pt x="862597" y="2745748"/>
                    <a:pt x="863374" y="2756879"/>
                  </a:cubicBezTo>
                  <a:cubicBezTo>
                    <a:pt x="864719" y="2776152"/>
                    <a:pt x="869634" y="2795333"/>
                    <a:pt x="867152" y="2814917"/>
                  </a:cubicBezTo>
                  <a:cubicBezTo>
                    <a:pt x="863342" y="2855531"/>
                    <a:pt x="862953" y="2896310"/>
                    <a:pt x="856517" y="2936966"/>
                  </a:cubicBezTo>
                  <a:cubicBezTo>
                    <a:pt x="843251" y="3020784"/>
                    <a:pt x="852490" y="3041296"/>
                    <a:pt x="849124" y="3102232"/>
                  </a:cubicBezTo>
                  <a:cubicBezTo>
                    <a:pt x="847376" y="3133868"/>
                    <a:pt x="881267" y="3138347"/>
                    <a:pt x="881703" y="3156067"/>
                  </a:cubicBezTo>
                  <a:cubicBezTo>
                    <a:pt x="882063" y="3170675"/>
                    <a:pt x="905101" y="3165011"/>
                    <a:pt x="895054" y="3192235"/>
                  </a:cubicBezTo>
                  <a:cubicBezTo>
                    <a:pt x="886548" y="3215288"/>
                    <a:pt x="906512" y="3238312"/>
                    <a:pt x="898242" y="3245263"/>
                  </a:cubicBezTo>
                  <a:cubicBezTo>
                    <a:pt x="897398" y="3245972"/>
                    <a:pt x="896911" y="3247021"/>
                    <a:pt x="896911" y="3248122"/>
                  </a:cubicBezTo>
                  <a:lnTo>
                    <a:pt x="896911" y="3293581"/>
                  </a:lnTo>
                  <a:cubicBezTo>
                    <a:pt x="896911" y="3323935"/>
                    <a:pt x="921517" y="3348541"/>
                    <a:pt x="951870" y="3348541"/>
                  </a:cubicBezTo>
                  <a:lnTo>
                    <a:pt x="1131739" y="3348541"/>
                  </a:lnTo>
                  <a:cubicBezTo>
                    <a:pt x="1162093" y="3348541"/>
                    <a:pt x="1186699" y="3323935"/>
                    <a:pt x="1186699" y="3293581"/>
                  </a:cubicBezTo>
                  <a:lnTo>
                    <a:pt x="1186699" y="3248846"/>
                  </a:lnTo>
                  <a:cubicBezTo>
                    <a:pt x="1186699" y="3248147"/>
                    <a:pt x="1186492" y="3247477"/>
                    <a:pt x="1186136" y="3246877"/>
                  </a:cubicBezTo>
                  <a:cubicBezTo>
                    <a:pt x="1185251" y="3245388"/>
                    <a:pt x="1184470" y="3243687"/>
                    <a:pt x="1183890" y="3241726"/>
                  </a:cubicBezTo>
                  <a:cubicBezTo>
                    <a:pt x="1162922" y="3170662"/>
                    <a:pt x="1114915" y="3184037"/>
                    <a:pt x="1137296" y="3111832"/>
                  </a:cubicBezTo>
                  <a:cubicBezTo>
                    <a:pt x="1149495" y="3072475"/>
                    <a:pt x="1155380" y="3043262"/>
                    <a:pt x="1127235" y="3016659"/>
                  </a:cubicBezTo>
                  <a:cubicBezTo>
                    <a:pt x="1115941" y="3005984"/>
                    <a:pt x="1089290" y="2962369"/>
                    <a:pt x="1108902" y="2964839"/>
                  </a:cubicBezTo>
                  <a:cubicBezTo>
                    <a:pt x="1126224" y="2967020"/>
                    <a:pt x="1126260" y="2953574"/>
                    <a:pt x="1126249" y="2944074"/>
                  </a:cubicBezTo>
                  <a:cubicBezTo>
                    <a:pt x="1126222" y="2919999"/>
                    <a:pt x="1129230" y="2895841"/>
                    <a:pt x="1124342" y="2871729"/>
                  </a:cubicBezTo>
                  <a:cubicBezTo>
                    <a:pt x="1113693" y="2819208"/>
                    <a:pt x="1137426" y="2646035"/>
                    <a:pt x="1121429" y="2586968"/>
                  </a:cubicBezTo>
                  <a:cubicBezTo>
                    <a:pt x="1118507" y="2576179"/>
                    <a:pt x="1119920" y="2564454"/>
                    <a:pt x="1119125" y="2553231"/>
                  </a:cubicBezTo>
                  <a:cubicBezTo>
                    <a:pt x="1115939" y="2508240"/>
                    <a:pt x="1100555" y="2464303"/>
                    <a:pt x="1106853" y="2418586"/>
                  </a:cubicBezTo>
                  <a:cubicBezTo>
                    <a:pt x="1109990" y="2395805"/>
                    <a:pt x="1100802" y="2376277"/>
                    <a:pt x="1091178" y="2357169"/>
                  </a:cubicBezTo>
                  <a:cubicBezTo>
                    <a:pt x="1079909" y="2334795"/>
                    <a:pt x="1079647" y="2310848"/>
                    <a:pt x="1078402" y="2286945"/>
                  </a:cubicBezTo>
                  <a:cubicBezTo>
                    <a:pt x="1077609" y="2271722"/>
                    <a:pt x="1128602" y="2242522"/>
                    <a:pt x="1126783" y="2217820"/>
                  </a:cubicBezTo>
                  <a:cubicBezTo>
                    <a:pt x="1117952" y="2097896"/>
                    <a:pt x="1091827" y="1935027"/>
                    <a:pt x="1083346" y="1900826"/>
                  </a:cubicBezTo>
                  <a:cubicBezTo>
                    <a:pt x="1073937" y="1862912"/>
                    <a:pt x="1078059" y="1824704"/>
                    <a:pt x="1074739" y="1786786"/>
                  </a:cubicBezTo>
                  <a:cubicBezTo>
                    <a:pt x="1069320" y="1724921"/>
                    <a:pt x="1062897" y="1690214"/>
                    <a:pt x="1063989" y="1667538"/>
                  </a:cubicBezTo>
                  <a:cubicBezTo>
                    <a:pt x="1065460" y="1636965"/>
                    <a:pt x="1044086" y="1642804"/>
                    <a:pt x="1049945" y="1628429"/>
                  </a:cubicBezTo>
                  <a:cubicBezTo>
                    <a:pt x="1057233" y="1610548"/>
                    <a:pt x="1052515" y="1591888"/>
                    <a:pt x="1048358" y="1575542"/>
                  </a:cubicBezTo>
                  <a:cubicBezTo>
                    <a:pt x="1044044" y="1558579"/>
                    <a:pt x="1045924" y="1541820"/>
                    <a:pt x="1045248" y="1525697"/>
                  </a:cubicBezTo>
                  <a:cubicBezTo>
                    <a:pt x="1041966" y="1447490"/>
                    <a:pt x="1025102" y="1481285"/>
                    <a:pt x="1026220" y="1305570"/>
                  </a:cubicBezTo>
                  <a:cubicBezTo>
                    <a:pt x="1026412" y="1275236"/>
                    <a:pt x="1014306" y="1243005"/>
                    <a:pt x="999814" y="1219303"/>
                  </a:cubicBezTo>
                  <a:cubicBezTo>
                    <a:pt x="975407" y="1179390"/>
                    <a:pt x="1004136" y="1164025"/>
                    <a:pt x="984516" y="1072071"/>
                  </a:cubicBezTo>
                  <a:cubicBezTo>
                    <a:pt x="976392" y="1033994"/>
                    <a:pt x="1007730" y="1002521"/>
                    <a:pt x="1006916" y="935687"/>
                  </a:cubicBezTo>
                  <a:cubicBezTo>
                    <a:pt x="1006878" y="932684"/>
                    <a:pt x="1005262" y="927478"/>
                    <a:pt x="1008958" y="927103"/>
                  </a:cubicBezTo>
                  <a:cubicBezTo>
                    <a:pt x="1014903" y="926499"/>
                    <a:pt x="1012636" y="932732"/>
                    <a:pt x="1012732" y="935534"/>
                  </a:cubicBezTo>
                  <a:cubicBezTo>
                    <a:pt x="1013216" y="949518"/>
                    <a:pt x="1018191" y="962047"/>
                    <a:pt x="1023773" y="974503"/>
                  </a:cubicBezTo>
                  <a:cubicBezTo>
                    <a:pt x="1030511" y="989535"/>
                    <a:pt x="1022333" y="1042425"/>
                    <a:pt x="1063732" y="1103456"/>
                  </a:cubicBezTo>
                  <a:cubicBezTo>
                    <a:pt x="1084725" y="1134406"/>
                    <a:pt x="1047910" y="1128657"/>
                    <a:pt x="1062972" y="1154288"/>
                  </a:cubicBezTo>
                  <a:cubicBezTo>
                    <a:pt x="1070235" y="1166650"/>
                    <a:pt x="1071200" y="1181912"/>
                    <a:pt x="1078111" y="1194791"/>
                  </a:cubicBezTo>
                  <a:cubicBezTo>
                    <a:pt x="1089187" y="1215433"/>
                    <a:pt x="1093993" y="1238431"/>
                    <a:pt x="1102164" y="1260172"/>
                  </a:cubicBezTo>
                  <a:cubicBezTo>
                    <a:pt x="1113228" y="1289609"/>
                    <a:pt x="1095751" y="1285942"/>
                    <a:pt x="1153499" y="1401922"/>
                  </a:cubicBezTo>
                  <a:cubicBezTo>
                    <a:pt x="1185596" y="1466384"/>
                    <a:pt x="1177573" y="1464674"/>
                    <a:pt x="1188095" y="1477042"/>
                  </a:cubicBezTo>
                  <a:cubicBezTo>
                    <a:pt x="1201168" y="1492411"/>
                    <a:pt x="1208297" y="1511107"/>
                    <a:pt x="1214694" y="1529572"/>
                  </a:cubicBezTo>
                  <a:cubicBezTo>
                    <a:pt x="1253934" y="1642877"/>
                    <a:pt x="1255770" y="1629013"/>
                    <a:pt x="1269502" y="1687866"/>
                  </a:cubicBezTo>
                  <a:cubicBezTo>
                    <a:pt x="1275057" y="1711672"/>
                    <a:pt x="1288422" y="1704531"/>
                    <a:pt x="1313189" y="1705564"/>
                  </a:cubicBezTo>
                  <a:cubicBezTo>
                    <a:pt x="1315043" y="1705642"/>
                    <a:pt x="1318329" y="1703882"/>
                    <a:pt x="1318637" y="1707630"/>
                  </a:cubicBezTo>
                  <a:cubicBezTo>
                    <a:pt x="1318811" y="1709761"/>
                    <a:pt x="1316841" y="1710990"/>
                    <a:pt x="1314821" y="1710971"/>
                  </a:cubicBezTo>
                  <a:cubicBezTo>
                    <a:pt x="1289820" y="1710739"/>
                    <a:pt x="1298462" y="1756792"/>
                    <a:pt x="1302045" y="1781976"/>
                  </a:cubicBezTo>
                  <a:cubicBezTo>
                    <a:pt x="1307257" y="1818600"/>
                    <a:pt x="1326886" y="1819498"/>
                    <a:pt x="1332139" y="1881082"/>
                  </a:cubicBezTo>
                  <a:cubicBezTo>
                    <a:pt x="1332880" y="1889773"/>
                    <a:pt x="1333621" y="1898358"/>
                    <a:pt x="1325580" y="1905964"/>
                  </a:cubicBezTo>
                  <a:cubicBezTo>
                    <a:pt x="1322057" y="1909297"/>
                    <a:pt x="1319889" y="1917813"/>
                    <a:pt x="1323085" y="1924310"/>
                  </a:cubicBezTo>
                  <a:cubicBezTo>
                    <a:pt x="1326251" y="1930748"/>
                    <a:pt x="1332644" y="1929105"/>
                    <a:pt x="1337987" y="1928833"/>
                  </a:cubicBezTo>
                  <a:cubicBezTo>
                    <a:pt x="1391714" y="1926089"/>
                    <a:pt x="1301710" y="2067450"/>
                    <a:pt x="1411121" y="2166270"/>
                  </a:cubicBezTo>
                  <a:cubicBezTo>
                    <a:pt x="1428200" y="2181696"/>
                    <a:pt x="1401350" y="2194198"/>
                    <a:pt x="1407106" y="2279908"/>
                  </a:cubicBezTo>
                  <a:cubicBezTo>
                    <a:pt x="1408777" y="2304793"/>
                    <a:pt x="1450242" y="2278525"/>
                    <a:pt x="1482253" y="2327128"/>
                  </a:cubicBezTo>
                  <a:cubicBezTo>
                    <a:pt x="1501397" y="2356190"/>
                    <a:pt x="1477318" y="2534188"/>
                    <a:pt x="1471564" y="2597802"/>
                  </a:cubicBezTo>
                  <a:cubicBezTo>
                    <a:pt x="1466378" y="2655135"/>
                    <a:pt x="1473274" y="2666513"/>
                    <a:pt x="1465886" y="2689612"/>
                  </a:cubicBezTo>
                  <a:cubicBezTo>
                    <a:pt x="1460980" y="2704952"/>
                    <a:pt x="1471947" y="2725782"/>
                    <a:pt x="1492916" y="2727411"/>
                  </a:cubicBezTo>
                  <a:cubicBezTo>
                    <a:pt x="1496832" y="2727714"/>
                    <a:pt x="1500059" y="2729439"/>
                    <a:pt x="1503634" y="2730193"/>
                  </a:cubicBezTo>
                  <a:cubicBezTo>
                    <a:pt x="1513905" y="2732355"/>
                    <a:pt x="1513733" y="2738374"/>
                    <a:pt x="1507667" y="2743831"/>
                  </a:cubicBezTo>
                  <a:cubicBezTo>
                    <a:pt x="1495329" y="2754926"/>
                    <a:pt x="1502858" y="2768772"/>
                    <a:pt x="1501095" y="2781273"/>
                  </a:cubicBezTo>
                  <a:cubicBezTo>
                    <a:pt x="1500231" y="2787415"/>
                    <a:pt x="1523598" y="2780748"/>
                    <a:pt x="1508203" y="2802405"/>
                  </a:cubicBezTo>
                  <a:cubicBezTo>
                    <a:pt x="1500256" y="2813588"/>
                    <a:pt x="1504113" y="2959950"/>
                    <a:pt x="1504193" y="2962804"/>
                  </a:cubicBezTo>
                  <a:cubicBezTo>
                    <a:pt x="1504570" y="2976380"/>
                    <a:pt x="1507448" y="3003843"/>
                    <a:pt x="1519121" y="3010761"/>
                  </a:cubicBezTo>
                  <a:cubicBezTo>
                    <a:pt x="1529228" y="3016751"/>
                    <a:pt x="1531024" y="3033023"/>
                    <a:pt x="1522183" y="3041227"/>
                  </a:cubicBezTo>
                  <a:cubicBezTo>
                    <a:pt x="1513434" y="3049344"/>
                    <a:pt x="1509011" y="3056680"/>
                    <a:pt x="1516839" y="3067985"/>
                  </a:cubicBezTo>
                  <a:cubicBezTo>
                    <a:pt x="1518572" y="3070488"/>
                    <a:pt x="1517662" y="3169375"/>
                    <a:pt x="1517900" y="3177601"/>
                  </a:cubicBezTo>
                  <a:cubicBezTo>
                    <a:pt x="1518491" y="3198031"/>
                    <a:pt x="1519169" y="3198686"/>
                    <a:pt x="1536608" y="3198655"/>
                  </a:cubicBezTo>
                  <a:cubicBezTo>
                    <a:pt x="1554636" y="3199496"/>
                    <a:pt x="1568379" y="3191840"/>
                    <a:pt x="1583505" y="3191088"/>
                  </a:cubicBezTo>
                  <a:cubicBezTo>
                    <a:pt x="1595126" y="3190513"/>
                    <a:pt x="1591354" y="3194330"/>
                    <a:pt x="1592267" y="3199948"/>
                  </a:cubicBezTo>
                  <a:cubicBezTo>
                    <a:pt x="1592570" y="3201821"/>
                    <a:pt x="1593395" y="3203894"/>
                    <a:pt x="1595484" y="3206070"/>
                  </a:cubicBezTo>
                  <a:cubicBezTo>
                    <a:pt x="1597828" y="3210070"/>
                    <a:pt x="1597828" y="3215780"/>
                    <a:pt x="1594973" y="3218635"/>
                  </a:cubicBezTo>
                  <a:cubicBezTo>
                    <a:pt x="1589263" y="3221490"/>
                    <a:pt x="1580698" y="3215780"/>
                    <a:pt x="1577843" y="3215780"/>
                  </a:cubicBezTo>
                  <a:cubicBezTo>
                    <a:pt x="1560714" y="3224345"/>
                    <a:pt x="1555002" y="3247186"/>
                    <a:pt x="1557516" y="3263788"/>
                  </a:cubicBezTo>
                  <a:cubicBezTo>
                    <a:pt x="1557382" y="3266422"/>
                    <a:pt x="1557298" y="3269071"/>
                    <a:pt x="1557233" y="3271725"/>
                  </a:cubicBezTo>
                  <a:cubicBezTo>
                    <a:pt x="1557105" y="3277033"/>
                    <a:pt x="1557061" y="3282354"/>
                    <a:pt x="1556863" y="3287576"/>
                  </a:cubicBezTo>
                  <a:cubicBezTo>
                    <a:pt x="1557047" y="3290437"/>
                    <a:pt x="1557361" y="3293259"/>
                    <a:pt x="1557825" y="3296030"/>
                  </a:cubicBezTo>
                  <a:cubicBezTo>
                    <a:pt x="1559684" y="3307111"/>
                    <a:pt x="1563945" y="3317367"/>
                    <a:pt x="1571811" y="3326086"/>
                  </a:cubicBezTo>
                  <a:cubicBezTo>
                    <a:pt x="1573417" y="3328190"/>
                    <a:pt x="1575177" y="3330210"/>
                    <a:pt x="1577100" y="3332139"/>
                  </a:cubicBezTo>
                  <a:cubicBezTo>
                    <a:pt x="1579150" y="3334159"/>
                    <a:pt x="1581335" y="3336033"/>
                    <a:pt x="1583652" y="3337732"/>
                  </a:cubicBezTo>
                  <a:cubicBezTo>
                    <a:pt x="1597828" y="3347115"/>
                    <a:pt x="1612103" y="3349970"/>
                    <a:pt x="1626446" y="3348543"/>
                  </a:cubicBezTo>
                  <a:lnTo>
                    <a:pt x="1678842" y="3348543"/>
                  </a:lnTo>
                  <a:cubicBezTo>
                    <a:pt x="1688125" y="3348543"/>
                    <a:pt x="1696882" y="3346284"/>
                    <a:pt x="1704591" y="3342289"/>
                  </a:cubicBezTo>
                  <a:cubicBezTo>
                    <a:pt x="1707161" y="3340958"/>
                    <a:pt x="1709614" y="3339432"/>
                    <a:pt x="1711931" y="3337732"/>
                  </a:cubicBezTo>
                  <a:cubicBezTo>
                    <a:pt x="1729988" y="3326315"/>
                    <a:pt x="1741002" y="3308898"/>
                    <a:pt x="1741311" y="3289372"/>
                  </a:cubicBezTo>
                  <a:cubicBezTo>
                    <a:pt x="1741355" y="3286582"/>
                    <a:pt x="1741182" y="3283750"/>
                    <a:pt x="1740778" y="3280885"/>
                  </a:cubicBezTo>
                  <a:cubicBezTo>
                    <a:pt x="1732016" y="3252898"/>
                    <a:pt x="1734871" y="3227204"/>
                    <a:pt x="1709223" y="3210445"/>
                  </a:cubicBezTo>
                  <a:cubicBezTo>
                    <a:pt x="1708779" y="3206891"/>
                    <a:pt x="1709932" y="3204450"/>
                    <a:pt x="1711812" y="3202562"/>
                  </a:cubicBezTo>
                  <a:cubicBezTo>
                    <a:pt x="1713691" y="3200675"/>
                    <a:pt x="1716299" y="3199339"/>
                    <a:pt x="1718763" y="3197993"/>
                  </a:cubicBezTo>
                  <a:cubicBezTo>
                    <a:pt x="1752898" y="3179357"/>
                    <a:pt x="1731591" y="3133096"/>
                    <a:pt x="1720257" y="3123267"/>
                  </a:cubicBezTo>
                  <a:cubicBezTo>
                    <a:pt x="1717842" y="3121172"/>
                    <a:pt x="1718853" y="3120171"/>
                    <a:pt x="1721254" y="3118241"/>
                  </a:cubicBezTo>
                  <a:cubicBezTo>
                    <a:pt x="1735227" y="3107004"/>
                    <a:pt x="1713970" y="3079001"/>
                    <a:pt x="1733075" y="3032568"/>
                  </a:cubicBezTo>
                  <a:cubicBezTo>
                    <a:pt x="1734218" y="3029789"/>
                    <a:pt x="1738038" y="3029381"/>
                    <a:pt x="1739739" y="3031857"/>
                  </a:cubicBezTo>
                  <a:cubicBezTo>
                    <a:pt x="1756509" y="3056237"/>
                    <a:pt x="1758083" y="3069366"/>
                    <a:pt x="1771447" y="3085627"/>
                  </a:cubicBezTo>
                  <a:cubicBezTo>
                    <a:pt x="1779531" y="3095460"/>
                    <a:pt x="1775577" y="3108957"/>
                    <a:pt x="1776990" y="3120582"/>
                  </a:cubicBezTo>
                  <a:cubicBezTo>
                    <a:pt x="1781117" y="3154527"/>
                    <a:pt x="1801001" y="3170421"/>
                    <a:pt x="1778187" y="3176207"/>
                  </a:cubicBezTo>
                  <a:cubicBezTo>
                    <a:pt x="1764975" y="3179555"/>
                    <a:pt x="1770227" y="3192480"/>
                    <a:pt x="1767914" y="3201353"/>
                  </a:cubicBezTo>
                  <a:cubicBezTo>
                    <a:pt x="1767376" y="3203414"/>
                    <a:pt x="1768019" y="3206422"/>
                    <a:pt x="1769254" y="3208207"/>
                  </a:cubicBezTo>
                  <a:cubicBezTo>
                    <a:pt x="1777521" y="3220144"/>
                    <a:pt x="1773352" y="3228037"/>
                    <a:pt x="1767112" y="3235231"/>
                  </a:cubicBezTo>
                  <a:cubicBezTo>
                    <a:pt x="1764992" y="3237674"/>
                    <a:pt x="1766782" y="3241485"/>
                    <a:pt x="1770016" y="3241485"/>
                  </a:cubicBezTo>
                  <a:lnTo>
                    <a:pt x="1782842" y="3241485"/>
                  </a:lnTo>
                  <a:cubicBezTo>
                    <a:pt x="1784301" y="3241485"/>
                    <a:pt x="1785617" y="3240660"/>
                    <a:pt x="1786256" y="3239348"/>
                  </a:cubicBezTo>
                  <a:cubicBezTo>
                    <a:pt x="1786787" y="3238253"/>
                    <a:pt x="1787409" y="3237052"/>
                    <a:pt x="1788133" y="3235725"/>
                  </a:cubicBezTo>
                  <a:cubicBezTo>
                    <a:pt x="1789979" y="3232340"/>
                    <a:pt x="1791526" y="3234823"/>
                    <a:pt x="1793073" y="3236700"/>
                  </a:cubicBezTo>
                  <a:cubicBezTo>
                    <a:pt x="1795689" y="3239873"/>
                    <a:pt x="1798197" y="3241205"/>
                    <a:pt x="1800624" y="3241487"/>
                  </a:cubicBezTo>
                  <a:lnTo>
                    <a:pt x="1801964" y="3241487"/>
                  </a:lnTo>
                  <a:lnTo>
                    <a:pt x="1801964" y="3241548"/>
                  </a:lnTo>
                  <a:cubicBezTo>
                    <a:pt x="1805987" y="3241407"/>
                    <a:pt x="1809798" y="3238684"/>
                    <a:pt x="1813530" y="3236985"/>
                  </a:cubicBezTo>
                  <a:cubicBezTo>
                    <a:pt x="1816429" y="3235664"/>
                    <a:pt x="1819613" y="3238224"/>
                    <a:pt x="1818832" y="3241313"/>
                  </a:cubicBezTo>
                  <a:cubicBezTo>
                    <a:pt x="1817901" y="3244997"/>
                    <a:pt x="1818700" y="3249585"/>
                    <a:pt x="1809442" y="3249907"/>
                  </a:cubicBezTo>
                  <a:cubicBezTo>
                    <a:pt x="1808758" y="3249930"/>
                    <a:pt x="1808078" y="3249713"/>
                    <a:pt x="1807469" y="3249399"/>
                  </a:cubicBezTo>
                  <a:cubicBezTo>
                    <a:pt x="1807402" y="3249365"/>
                    <a:pt x="1807335" y="3249330"/>
                    <a:pt x="1807268" y="3249298"/>
                  </a:cubicBezTo>
                  <a:cubicBezTo>
                    <a:pt x="1804815" y="3248101"/>
                    <a:pt x="1801964" y="3250039"/>
                    <a:pt x="1801964" y="3252766"/>
                  </a:cubicBezTo>
                  <a:cubicBezTo>
                    <a:pt x="1801964" y="3255289"/>
                    <a:pt x="1801962" y="3258711"/>
                    <a:pt x="1801912" y="3262773"/>
                  </a:cubicBezTo>
                  <a:cubicBezTo>
                    <a:pt x="1801774" y="3265214"/>
                    <a:pt x="1801623" y="3267694"/>
                    <a:pt x="1801480" y="3270202"/>
                  </a:cubicBezTo>
                  <a:cubicBezTo>
                    <a:pt x="1801338" y="3272709"/>
                    <a:pt x="1801206" y="3275240"/>
                    <a:pt x="1801108" y="3277783"/>
                  </a:cubicBezTo>
                  <a:cubicBezTo>
                    <a:pt x="1794827" y="3310012"/>
                    <a:pt x="1814811" y="3344273"/>
                    <a:pt x="1845975" y="3347264"/>
                  </a:cubicBezTo>
                  <a:cubicBezTo>
                    <a:pt x="1847911" y="3347687"/>
                    <a:pt x="1849885" y="3348011"/>
                    <a:pt x="1851890" y="3348227"/>
                  </a:cubicBezTo>
                  <a:cubicBezTo>
                    <a:pt x="1853895" y="3348444"/>
                    <a:pt x="1855931" y="3348555"/>
                    <a:pt x="1857995" y="3348555"/>
                  </a:cubicBezTo>
                  <a:lnTo>
                    <a:pt x="1928125" y="3348555"/>
                  </a:lnTo>
                  <a:cubicBezTo>
                    <a:pt x="1949397" y="3348555"/>
                    <a:pt x="1968149" y="3336694"/>
                    <a:pt x="1977611" y="3319156"/>
                  </a:cubicBezTo>
                  <a:cubicBezTo>
                    <a:pt x="1978964" y="3316651"/>
                    <a:pt x="1980127" y="3314028"/>
                    <a:pt x="1981128" y="3311270"/>
                  </a:cubicBezTo>
                  <a:cubicBezTo>
                    <a:pt x="1986115" y="3292882"/>
                    <a:pt x="2000392" y="3267186"/>
                    <a:pt x="1986115" y="3252911"/>
                  </a:cubicBezTo>
                  <a:cubicBezTo>
                    <a:pt x="1971841" y="3241491"/>
                    <a:pt x="1948999" y="3255766"/>
                    <a:pt x="1931870" y="3247201"/>
                  </a:cubicBezTo>
                  <a:cubicBezTo>
                    <a:pt x="1940434" y="3241491"/>
                    <a:pt x="1954709" y="3250056"/>
                    <a:pt x="1961616" y="3236445"/>
                  </a:cubicBezTo>
                  <a:cubicBezTo>
                    <a:pt x="1963247" y="3235105"/>
                    <a:pt x="1965474" y="3233950"/>
                    <a:pt x="1966993" y="3232533"/>
                  </a:cubicBezTo>
                  <a:cubicBezTo>
                    <a:pt x="1968513" y="3231114"/>
                    <a:pt x="1969325" y="3229433"/>
                    <a:pt x="1968130" y="3227043"/>
                  </a:cubicBezTo>
                  <a:cubicBezTo>
                    <a:pt x="1962368" y="3215531"/>
                    <a:pt x="1941402" y="3242282"/>
                    <a:pt x="1940340" y="3219529"/>
                  </a:cubicBezTo>
                  <a:cubicBezTo>
                    <a:pt x="1939779" y="3207498"/>
                    <a:pt x="1945096" y="3196620"/>
                    <a:pt x="1946337" y="3184985"/>
                  </a:cubicBezTo>
                  <a:cubicBezTo>
                    <a:pt x="1946580" y="3182703"/>
                    <a:pt x="1948080" y="3182101"/>
                    <a:pt x="1950079" y="3181586"/>
                  </a:cubicBezTo>
                  <a:cubicBezTo>
                    <a:pt x="1973695" y="3175514"/>
                    <a:pt x="1967556" y="3150768"/>
                    <a:pt x="1978924" y="3130029"/>
                  </a:cubicBezTo>
                  <a:cubicBezTo>
                    <a:pt x="1992123" y="3105951"/>
                    <a:pt x="1963992" y="3119926"/>
                    <a:pt x="1963619" y="3105520"/>
                  </a:cubicBezTo>
                  <a:cubicBezTo>
                    <a:pt x="1963469" y="3099689"/>
                    <a:pt x="1943693" y="3082124"/>
                    <a:pt x="1945619" y="3065151"/>
                  </a:cubicBezTo>
                  <a:cubicBezTo>
                    <a:pt x="1947664" y="3047134"/>
                    <a:pt x="1953985" y="3028541"/>
                    <a:pt x="1943806" y="3011227"/>
                  </a:cubicBezTo>
                  <a:cubicBezTo>
                    <a:pt x="1937226" y="3000032"/>
                    <a:pt x="1934919" y="2989767"/>
                    <a:pt x="1942950" y="2978553"/>
                  </a:cubicBezTo>
                  <a:cubicBezTo>
                    <a:pt x="1943876" y="2977261"/>
                    <a:pt x="1942913" y="2974764"/>
                    <a:pt x="1943333" y="2972943"/>
                  </a:cubicBezTo>
                  <a:cubicBezTo>
                    <a:pt x="1947946" y="2952946"/>
                    <a:pt x="1943876" y="2933539"/>
                    <a:pt x="1937312" y="2915028"/>
                  </a:cubicBezTo>
                  <a:cubicBezTo>
                    <a:pt x="1919443" y="2864625"/>
                    <a:pt x="1960921" y="2828822"/>
                    <a:pt x="1942243" y="2796312"/>
                  </a:cubicBezTo>
                  <a:cubicBezTo>
                    <a:pt x="1934195" y="2782303"/>
                    <a:pt x="1959291" y="2779298"/>
                    <a:pt x="1949885" y="2760818"/>
                  </a:cubicBezTo>
                  <a:cubicBezTo>
                    <a:pt x="1947980" y="2757076"/>
                    <a:pt x="1949931" y="2753442"/>
                    <a:pt x="1950366" y="2749727"/>
                  </a:cubicBezTo>
                  <a:cubicBezTo>
                    <a:pt x="1952522" y="2731325"/>
                    <a:pt x="1971885" y="2716755"/>
                    <a:pt x="1937211" y="2659788"/>
                  </a:cubicBezTo>
                  <a:cubicBezTo>
                    <a:pt x="1895836" y="2591816"/>
                    <a:pt x="1933251" y="2654838"/>
                    <a:pt x="1899735" y="2524857"/>
                  </a:cubicBezTo>
                  <a:cubicBezTo>
                    <a:pt x="1894657" y="2505161"/>
                    <a:pt x="1885712" y="2436379"/>
                    <a:pt x="1915452" y="2448389"/>
                  </a:cubicBezTo>
                  <a:cubicBezTo>
                    <a:pt x="1931585" y="2454905"/>
                    <a:pt x="1948740" y="2458312"/>
                    <a:pt x="1963757" y="2468633"/>
                  </a:cubicBezTo>
                  <a:cubicBezTo>
                    <a:pt x="2004804" y="2496839"/>
                    <a:pt x="2010133" y="2429520"/>
                    <a:pt x="2058267" y="2427881"/>
                  </a:cubicBezTo>
                  <a:cubicBezTo>
                    <a:pt x="2062677" y="2427731"/>
                    <a:pt x="2093973" y="2402266"/>
                    <a:pt x="2096847" y="2399897"/>
                  </a:cubicBezTo>
                  <a:cubicBezTo>
                    <a:pt x="2130897" y="2371794"/>
                    <a:pt x="2107084" y="2397754"/>
                    <a:pt x="2143761" y="2373644"/>
                  </a:cubicBezTo>
                  <a:cubicBezTo>
                    <a:pt x="2179916" y="2349875"/>
                    <a:pt x="2138430" y="2318063"/>
                    <a:pt x="2128163" y="2301308"/>
                  </a:cubicBezTo>
                  <a:close/>
                  <a:moveTo>
                    <a:pt x="1807862" y="2017696"/>
                  </a:moveTo>
                  <a:cubicBezTo>
                    <a:pt x="1809196" y="2014801"/>
                    <a:pt x="1814120" y="2014954"/>
                    <a:pt x="1807688" y="2041076"/>
                  </a:cubicBezTo>
                  <a:cubicBezTo>
                    <a:pt x="1805822" y="2033243"/>
                    <a:pt x="1804480" y="2025037"/>
                    <a:pt x="1807862" y="2017696"/>
                  </a:cubicBezTo>
                  <a:close/>
                  <a:moveTo>
                    <a:pt x="696511" y="258710"/>
                  </a:moveTo>
                  <a:cubicBezTo>
                    <a:pt x="696789" y="258727"/>
                    <a:pt x="697151" y="258645"/>
                    <a:pt x="697323" y="258790"/>
                  </a:cubicBezTo>
                  <a:cubicBezTo>
                    <a:pt x="698962" y="260169"/>
                    <a:pt x="694866" y="261506"/>
                    <a:pt x="696511" y="258710"/>
                  </a:cubicBezTo>
                  <a:close/>
                  <a:moveTo>
                    <a:pt x="1747478" y="2958757"/>
                  </a:moveTo>
                  <a:cubicBezTo>
                    <a:pt x="1746906" y="2959537"/>
                    <a:pt x="1747513" y="2965578"/>
                    <a:pt x="1742896" y="2960398"/>
                  </a:cubicBezTo>
                  <a:cubicBezTo>
                    <a:pt x="1735708" y="2952329"/>
                    <a:pt x="1735645" y="2926699"/>
                    <a:pt x="1743907" y="2919853"/>
                  </a:cubicBezTo>
                  <a:cubicBezTo>
                    <a:pt x="1748708" y="2915874"/>
                    <a:pt x="1748964" y="2920855"/>
                    <a:pt x="1751172" y="2930883"/>
                  </a:cubicBezTo>
                  <a:cubicBezTo>
                    <a:pt x="1751352" y="2931700"/>
                    <a:pt x="1751222" y="2932553"/>
                    <a:pt x="1750900" y="2933324"/>
                  </a:cubicBezTo>
                  <a:cubicBezTo>
                    <a:pt x="1747461" y="2941527"/>
                    <a:pt x="1753158" y="2950991"/>
                    <a:pt x="1747478" y="2958757"/>
                  </a:cubicBezTo>
                  <a:close/>
                </a:path>
              </a:pathLst>
            </a:custGeom>
            <a:no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342ADEB-4516-FD89-E93C-6AD90DD92B4D}"/>
                </a:ext>
              </a:extLst>
            </p:cNvPr>
            <p:cNvSpPr/>
            <p:nvPr/>
          </p:nvSpPr>
          <p:spPr>
            <a:xfrm>
              <a:off x="2598290" y="5516348"/>
              <a:ext cx="795" cy="837"/>
            </a:xfrm>
            <a:custGeom>
              <a:avLst/>
              <a:gdLst>
                <a:gd name="connsiteX0" fmla="*/ 0 w 795"/>
                <a:gd name="connsiteY0" fmla="*/ 419 h 837"/>
                <a:gd name="connsiteX1" fmla="*/ 712 w 795"/>
                <a:gd name="connsiteY1" fmla="*/ 837 h 837"/>
                <a:gd name="connsiteX2" fmla="*/ 795 w 795"/>
                <a:gd name="connsiteY2" fmla="*/ 0 h 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5" h="837">
                  <a:moveTo>
                    <a:pt x="0" y="419"/>
                  </a:moveTo>
                  <a:lnTo>
                    <a:pt x="712" y="837"/>
                  </a:lnTo>
                  <a:lnTo>
                    <a:pt x="795" y="0"/>
                  </a:lnTo>
                  <a:close/>
                </a:path>
              </a:pathLst>
            </a:custGeom>
            <a:noFill/>
            <a:ln w="25400" cap="flat">
              <a:gradFill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642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思想气泡: 云 7">
            <a:extLst>
              <a:ext uri="{FF2B5EF4-FFF2-40B4-BE49-F238E27FC236}">
                <a16:creationId xmlns:a16="http://schemas.microsoft.com/office/drawing/2014/main" id="{E092ACFF-B6EC-01D8-15E5-82FBECD9D9DD}"/>
              </a:ext>
            </a:extLst>
          </p:cNvPr>
          <p:cNvSpPr/>
          <p:nvPr/>
        </p:nvSpPr>
        <p:spPr>
          <a:xfrm>
            <a:off x="4173242" y="1211495"/>
            <a:ext cx="4838700" cy="3454400"/>
          </a:xfrm>
          <a:prstGeom prst="cloudCallout">
            <a:avLst>
              <a:gd name="adj1" fmla="val -44456"/>
              <a:gd name="adj2" fmla="val 65441"/>
            </a:avLst>
          </a:prstGeom>
          <a:solidFill>
            <a:srgbClr val="F6BBC1"/>
          </a:solidFill>
          <a:ln>
            <a:solidFill>
              <a:schemeClr val="bg1"/>
            </a:solidFill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 b="1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6EB41A2-E833-B6A1-6AD3-05C98FF69717}"/>
              </a:ext>
            </a:extLst>
          </p:cNvPr>
          <p:cNvGrpSpPr/>
          <p:nvPr/>
        </p:nvGrpSpPr>
        <p:grpSpPr>
          <a:xfrm>
            <a:off x="513287" y="254375"/>
            <a:ext cx="3557998" cy="1011200"/>
            <a:chOff x="1737559" y="1622287"/>
            <a:chExt cx="3557998" cy="101120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D8FB9BF-7733-5E1F-50B4-74F0C61A5B58}"/>
                </a:ext>
              </a:extLst>
            </p:cNvPr>
            <p:cNvSpPr/>
            <p:nvPr/>
          </p:nvSpPr>
          <p:spPr>
            <a:xfrm>
              <a:off x="1973007" y="1906913"/>
              <a:ext cx="3208519" cy="672494"/>
            </a:xfrm>
            <a:prstGeom prst="roundRect">
              <a:avLst>
                <a:gd name="adj" fmla="val 50000"/>
              </a:avLst>
            </a:prstGeom>
            <a:pattFill prst="wdDnDiag">
              <a:fgClr>
                <a:srgbClr val="F6BBC1"/>
              </a:fgClr>
              <a:bgClr>
                <a:schemeClr val="bg1"/>
              </a:bgClr>
            </a:pattFill>
            <a:ln w="12700">
              <a:solidFill>
                <a:srgbClr val="F6B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0722A3-6463-BDA8-E30C-6E98C5DBC35F}"/>
                </a:ext>
              </a:extLst>
            </p:cNvPr>
            <p:cNvSpPr/>
            <p:nvPr/>
          </p:nvSpPr>
          <p:spPr>
            <a:xfrm>
              <a:off x="5026330" y="2364260"/>
              <a:ext cx="269227" cy="269227"/>
            </a:xfrm>
            <a:prstGeom prst="ellipse">
              <a:avLst/>
            </a:prstGeom>
            <a:gradFill>
              <a:gsLst>
                <a:gs pos="0">
                  <a:srgbClr val="F6BBC1">
                    <a:alpha val="0"/>
                  </a:srgbClr>
                </a:gs>
                <a:gs pos="100000">
                  <a:srgbClr val="F6BBC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A0315A-7255-5E9F-099E-61158D1E41C4}"/>
                </a:ext>
              </a:extLst>
            </p:cNvPr>
            <p:cNvSpPr/>
            <p:nvPr/>
          </p:nvSpPr>
          <p:spPr>
            <a:xfrm>
              <a:off x="1855283" y="1810244"/>
              <a:ext cx="3208519" cy="6724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208519"/>
                        <a:gd name="connsiteY0" fmla="*/ 336247 h 672494"/>
                        <a:gd name="connsiteX1" fmla="*/ 336247 w 3208519"/>
                        <a:gd name="connsiteY1" fmla="*/ 0 h 672494"/>
                        <a:gd name="connsiteX2" fmla="*/ 894173 w 3208519"/>
                        <a:gd name="connsiteY2" fmla="*/ 0 h 672494"/>
                        <a:gd name="connsiteX3" fmla="*/ 1325297 w 3208519"/>
                        <a:gd name="connsiteY3" fmla="*/ 0 h 672494"/>
                        <a:gd name="connsiteX4" fmla="*/ 1781781 w 3208519"/>
                        <a:gd name="connsiteY4" fmla="*/ 0 h 672494"/>
                        <a:gd name="connsiteX5" fmla="*/ 2238266 w 3208519"/>
                        <a:gd name="connsiteY5" fmla="*/ 0 h 672494"/>
                        <a:gd name="connsiteX6" fmla="*/ 2872272 w 3208519"/>
                        <a:gd name="connsiteY6" fmla="*/ 0 h 672494"/>
                        <a:gd name="connsiteX7" fmla="*/ 3208519 w 3208519"/>
                        <a:gd name="connsiteY7" fmla="*/ 336247 h 672494"/>
                        <a:gd name="connsiteX8" fmla="*/ 3208519 w 3208519"/>
                        <a:gd name="connsiteY8" fmla="*/ 336247 h 672494"/>
                        <a:gd name="connsiteX9" fmla="*/ 2872272 w 3208519"/>
                        <a:gd name="connsiteY9" fmla="*/ 672494 h 672494"/>
                        <a:gd name="connsiteX10" fmla="*/ 2365067 w 3208519"/>
                        <a:gd name="connsiteY10" fmla="*/ 672494 h 672494"/>
                        <a:gd name="connsiteX11" fmla="*/ 1857862 w 3208519"/>
                        <a:gd name="connsiteY11" fmla="*/ 672494 h 672494"/>
                        <a:gd name="connsiteX12" fmla="*/ 1401377 w 3208519"/>
                        <a:gd name="connsiteY12" fmla="*/ 672494 h 672494"/>
                        <a:gd name="connsiteX13" fmla="*/ 868812 w 3208519"/>
                        <a:gd name="connsiteY13" fmla="*/ 672494 h 672494"/>
                        <a:gd name="connsiteX14" fmla="*/ 336247 w 3208519"/>
                        <a:gd name="connsiteY14" fmla="*/ 672494 h 672494"/>
                        <a:gd name="connsiteX15" fmla="*/ 0 w 3208519"/>
                        <a:gd name="connsiteY15" fmla="*/ 336247 h 6724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3208519" h="672494" fill="none" extrusionOk="0">
                          <a:moveTo>
                            <a:pt x="0" y="336247"/>
                          </a:moveTo>
                          <a:cubicBezTo>
                            <a:pt x="-35729" y="125890"/>
                            <a:pt x="143738" y="-483"/>
                            <a:pt x="336247" y="0"/>
                          </a:cubicBezTo>
                          <a:cubicBezTo>
                            <a:pt x="537575" y="-40297"/>
                            <a:pt x="711864" y="60194"/>
                            <a:pt x="894173" y="0"/>
                          </a:cubicBezTo>
                          <a:cubicBezTo>
                            <a:pt x="1076482" y="-60194"/>
                            <a:pt x="1144625" y="47687"/>
                            <a:pt x="1325297" y="0"/>
                          </a:cubicBezTo>
                          <a:cubicBezTo>
                            <a:pt x="1505969" y="-47687"/>
                            <a:pt x="1560895" y="14761"/>
                            <a:pt x="1781781" y="0"/>
                          </a:cubicBezTo>
                          <a:cubicBezTo>
                            <a:pt x="2002667" y="-14761"/>
                            <a:pt x="2027111" y="11406"/>
                            <a:pt x="2238266" y="0"/>
                          </a:cubicBezTo>
                          <a:cubicBezTo>
                            <a:pt x="2449421" y="-11406"/>
                            <a:pt x="2672304" y="32963"/>
                            <a:pt x="2872272" y="0"/>
                          </a:cubicBezTo>
                          <a:cubicBezTo>
                            <a:pt x="3061284" y="31413"/>
                            <a:pt x="3214854" y="148412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08282" y="515557"/>
                            <a:pt x="3078309" y="676734"/>
                            <a:pt x="2872272" y="672494"/>
                          </a:cubicBezTo>
                          <a:cubicBezTo>
                            <a:pt x="2668347" y="697134"/>
                            <a:pt x="2581531" y="662646"/>
                            <a:pt x="2365067" y="672494"/>
                          </a:cubicBezTo>
                          <a:cubicBezTo>
                            <a:pt x="2148604" y="682342"/>
                            <a:pt x="2056040" y="671611"/>
                            <a:pt x="1857862" y="672494"/>
                          </a:cubicBezTo>
                          <a:cubicBezTo>
                            <a:pt x="1659684" y="673377"/>
                            <a:pt x="1542894" y="641366"/>
                            <a:pt x="1401377" y="672494"/>
                          </a:cubicBezTo>
                          <a:cubicBezTo>
                            <a:pt x="1259861" y="703622"/>
                            <a:pt x="1110292" y="649965"/>
                            <a:pt x="868812" y="672494"/>
                          </a:cubicBezTo>
                          <a:cubicBezTo>
                            <a:pt x="627333" y="695023"/>
                            <a:pt x="460783" y="639281"/>
                            <a:pt x="336247" y="672494"/>
                          </a:cubicBezTo>
                          <a:cubicBezTo>
                            <a:pt x="143577" y="694211"/>
                            <a:pt x="-5574" y="504396"/>
                            <a:pt x="0" y="336247"/>
                          </a:cubicBezTo>
                          <a:close/>
                        </a:path>
                        <a:path w="3208519" h="672494" stroke="0" extrusionOk="0">
                          <a:moveTo>
                            <a:pt x="0" y="336247"/>
                          </a:moveTo>
                          <a:cubicBezTo>
                            <a:pt x="-25803" y="134627"/>
                            <a:pt x="108312" y="15850"/>
                            <a:pt x="336247" y="0"/>
                          </a:cubicBezTo>
                          <a:cubicBezTo>
                            <a:pt x="557967" y="-2553"/>
                            <a:pt x="649533" y="40041"/>
                            <a:pt x="894173" y="0"/>
                          </a:cubicBezTo>
                          <a:cubicBezTo>
                            <a:pt x="1138813" y="-40041"/>
                            <a:pt x="1240129" y="30457"/>
                            <a:pt x="1376017" y="0"/>
                          </a:cubicBezTo>
                          <a:cubicBezTo>
                            <a:pt x="1511905" y="-30457"/>
                            <a:pt x="1612246" y="10383"/>
                            <a:pt x="1832502" y="0"/>
                          </a:cubicBezTo>
                          <a:cubicBezTo>
                            <a:pt x="2052759" y="-10383"/>
                            <a:pt x="2202494" y="26527"/>
                            <a:pt x="2365067" y="0"/>
                          </a:cubicBezTo>
                          <a:cubicBezTo>
                            <a:pt x="2527640" y="-26527"/>
                            <a:pt x="2719523" y="47586"/>
                            <a:pt x="2872272" y="0"/>
                          </a:cubicBezTo>
                          <a:cubicBezTo>
                            <a:pt x="3061207" y="-5259"/>
                            <a:pt x="3204963" y="153668"/>
                            <a:pt x="3208519" y="336247"/>
                          </a:cubicBezTo>
                          <a:lnTo>
                            <a:pt x="3208519" y="336247"/>
                          </a:lnTo>
                          <a:cubicBezTo>
                            <a:pt x="3237122" y="527050"/>
                            <a:pt x="3040397" y="701574"/>
                            <a:pt x="2872272" y="672494"/>
                          </a:cubicBezTo>
                          <a:cubicBezTo>
                            <a:pt x="2675394" y="677781"/>
                            <a:pt x="2605413" y="669082"/>
                            <a:pt x="2365067" y="672494"/>
                          </a:cubicBezTo>
                          <a:cubicBezTo>
                            <a:pt x="2124722" y="675906"/>
                            <a:pt x="2097764" y="617569"/>
                            <a:pt x="1857862" y="672494"/>
                          </a:cubicBezTo>
                          <a:cubicBezTo>
                            <a:pt x="1617960" y="727419"/>
                            <a:pt x="1448717" y="661260"/>
                            <a:pt x="1325297" y="672494"/>
                          </a:cubicBezTo>
                          <a:cubicBezTo>
                            <a:pt x="1201877" y="683728"/>
                            <a:pt x="982989" y="663222"/>
                            <a:pt x="894172" y="672494"/>
                          </a:cubicBezTo>
                          <a:cubicBezTo>
                            <a:pt x="805355" y="681766"/>
                            <a:pt x="515547" y="622086"/>
                            <a:pt x="336247" y="672494"/>
                          </a:cubicBezTo>
                          <a:cubicBezTo>
                            <a:pt x="153779" y="657273"/>
                            <a:pt x="-43115" y="529031"/>
                            <a:pt x="0" y="33624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16">
              <a:extLst>
                <a:ext uri="{FF2B5EF4-FFF2-40B4-BE49-F238E27FC236}">
                  <a16:creationId xmlns:a16="http://schemas.microsoft.com/office/drawing/2014/main" id="{0155D8DA-F227-6405-2EC3-356EBEDD3B26}"/>
                </a:ext>
              </a:extLst>
            </p:cNvPr>
            <p:cNvSpPr txBox="1"/>
            <p:nvPr/>
          </p:nvSpPr>
          <p:spPr>
            <a:xfrm>
              <a:off x="2779546" y="1973171"/>
              <a:ext cx="2144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cs typeface="+mn-ea"/>
                  <a:sym typeface="+mn-lt"/>
                </a:rPr>
                <a:t>有一种爱叫父爱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FB3BEBE-DD9D-116E-F983-74DBB9CB7900}"/>
                </a:ext>
              </a:extLst>
            </p:cNvPr>
            <p:cNvSpPr/>
            <p:nvPr/>
          </p:nvSpPr>
          <p:spPr>
            <a:xfrm>
              <a:off x="1737559" y="1622287"/>
              <a:ext cx="256941" cy="256941"/>
            </a:xfrm>
            <a:prstGeom prst="ellipse">
              <a:avLst/>
            </a:prstGeom>
            <a:noFill/>
            <a:ln w="152400">
              <a:gradFill>
                <a:gsLst>
                  <a:gs pos="0">
                    <a:srgbClr val="F6BBC1">
                      <a:alpha val="0"/>
                    </a:srgbClr>
                  </a:gs>
                  <a:gs pos="100000">
                    <a:srgbClr val="F6BBC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978A8-3747-8C9F-B952-84D1D1D565C8}"/>
                </a:ext>
              </a:extLst>
            </p:cNvPr>
            <p:cNvSpPr txBox="1"/>
            <p:nvPr/>
          </p:nvSpPr>
          <p:spPr>
            <a:xfrm>
              <a:off x="2112057" y="186601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3200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C13CF77E-620D-167D-FCDC-F6100F968B96}"/>
              </a:ext>
            </a:extLst>
          </p:cNvPr>
          <p:cNvSpPr/>
          <p:nvPr/>
        </p:nvSpPr>
        <p:spPr>
          <a:xfrm>
            <a:off x="5015267" y="1965538"/>
            <a:ext cx="3154650" cy="213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在家里经常对父母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说的话是什么？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父母经常对我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说的话是什么？</a:t>
            </a:r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7D62F6FD-4FC7-63C6-C414-266441AECB8E}"/>
              </a:ext>
            </a:extLst>
          </p:cNvPr>
          <p:cNvSpPr/>
          <p:nvPr/>
        </p:nvSpPr>
        <p:spPr>
          <a:xfrm>
            <a:off x="1019175" y="3570248"/>
            <a:ext cx="4538276" cy="3214148"/>
          </a:xfrm>
          <a:custGeom>
            <a:avLst/>
            <a:gdLst>
              <a:gd name="connsiteX0" fmla="*/ 9318668 w 9327721"/>
              <a:gd name="connsiteY0" fmla="*/ 4415855 h 6606182"/>
              <a:gd name="connsiteX1" fmla="*/ 9200076 w 9327721"/>
              <a:gd name="connsiteY1" fmla="*/ 4239021 h 6606182"/>
              <a:gd name="connsiteX2" fmla="*/ 8948881 w 9327721"/>
              <a:gd name="connsiteY2" fmla="*/ 3803181 h 6606182"/>
              <a:gd name="connsiteX3" fmla="*/ 8895111 w 9327721"/>
              <a:gd name="connsiteY3" fmla="*/ 3751294 h 6606182"/>
              <a:gd name="connsiteX4" fmla="*/ 8635093 w 9327721"/>
              <a:gd name="connsiteY4" fmla="*/ 3657581 h 6606182"/>
              <a:gd name="connsiteX5" fmla="*/ 8595268 w 9327721"/>
              <a:gd name="connsiteY5" fmla="*/ 3596698 h 6606182"/>
              <a:gd name="connsiteX6" fmla="*/ 8617152 w 9327721"/>
              <a:gd name="connsiteY6" fmla="*/ 3570402 h 6606182"/>
              <a:gd name="connsiteX7" fmla="*/ 8694625 w 9327721"/>
              <a:gd name="connsiteY7" fmla="*/ 3454159 h 6606182"/>
              <a:gd name="connsiteX8" fmla="*/ 8742041 w 9327721"/>
              <a:gd name="connsiteY8" fmla="*/ 3425039 h 6606182"/>
              <a:gd name="connsiteX9" fmla="*/ 8750393 w 9327721"/>
              <a:gd name="connsiteY9" fmla="*/ 3356505 h 6606182"/>
              <a:gd name="connsiteX10" fmla="*/ 8761923 w 9327721"/>
              <a:gd name="connsiteY10" fmla="*/ 3308618 h 6606182"/>
              <a:gd name="connsiteX11" fmla="*/ 8754511 w 9327721"/>
              <a:gd name="connsiteY11" fmla="*/ 3273087 h 6606182"/>
              <a:gd name="connsiteX12" fmla="*/ 8823281 w 9327721"/>
              <a:gd name="connsiteY12" fmla="*/ 3263910 h 6606182"/>
              <a:gd name="connsiteX13" fmla="*/ 8824870 w 9327721"/>
              <a:gd name="connsiteY13" fmla="*/ 3226378 h 6606182"/>
              <a:gd name="connsiteX14" fmla="*/ 8821518 w 9327721"/>
              <a:gd name="connsiteY14" fmla="*/ 3149726 h 6606182"/>
              <a:gd name="connsiteX15" fmla="*/ 8796633 w 9327721"/>
              <a:gd name="connsiteY15" fmla="*/ 3125960 h 6606182"/>
              <a:gd name="connsiteX16" fmla="*/ 8735510 w 9327721"/>
              <a:gd name="connsiteY16" fmla="*/ 2992953 h 6606182"/>
              <a:gd name="connsiteX17" fmla="*/ 8642916 w 9327721"/>
              <a:gd name="connsiteY17" fmla="*/ 2932833 h 6606182"/>
              <a:gd name="connsiteX18" fmla="*/ 8558561 w 9327721"/>
              <a:gd name="connsiteY18" fmla="*/ 2870595 h 6606182"/>
              <a:gd name="connsiteX19" fmla="*/ 8419138 w 9327721"/>
              <a:gd name="connsiteY19" fmla="*/ 2856830 h 6606182"/>
              <a:gd name="connsiteX20" fmla="*/ 8286132 w 9327721"/>
              <a:gd name="connsiteY20" fmla="*/ 2934601 h 6606182"/>
              <a:gd name="connsiteX21" fmla="*/ 8217539 w 9327721"/>
              <a:gd name="connsiteY21" fmla="*/ 3024019 h 6606182"/>
              <a:gd name="connsiteX22" fmla="*/ 8212657 w 9327721"/>
              <a:gd name="connsiteY22" fmla="*/ 3102496 h 6606182"/>
              <a:gd name="connsiteX23" fmla="*/ 8173889 w 9327721"/>
              <a:gd name="connsiteY23" fmla="*/ 3214387 h 6606182"/>
              <a:gd name="connsiteX24" fmla="*/ 8219480 w 9327721"/>
              <a:gd name="connsiteY24" fmla="*/ 3281510 h 6606182"/>
              <a:gd name="connsiteX25" fmla="*/ 8197772 w 9327721"/>
              <a:gd name="connsiteY25" fmla="*/ 3302687 h 6606182"/>
              <a:gd name="connsiteX26" fmla="*/ 8213244 w 9327721"/>
              <a:gd name="connsiteY26" fmla="*/ 3385045 h 6606182"/>
              <a:gd name="connsiteX27" fmla="*/ 8266246 w 9327721"/>
              <a:gd name="connsiteY27" fmla="*/ 3439343 h 6606182"/>
              <a:gd name="connsiteX28" fmla="*/ 8295601 w 9327721"/>
              <a:gd name="connsiteY28" fmla="*/ 3456698 h 6606182"/>
              <a:gd name="connsiteX29" fmla="*/ 8291719 w 9327721"/>
              <a:gd name="connsiteY29" fmla="*/ 3485347 h 6606182"/>
              <a:gd name="connsiteX30" fmla="*/ 8310778 w 9327721"/>
              <a:gd name="connsiteY30" fmla="*/ 3511819 h 6606182"/>
              <a:gd name="connsiteX31" fmla="*/ 8334662 w 9327721"/>
              <a:gd name="connsiteY31" fmla="*/ 3574234 h 6606182"/>
              <a:gd name="connsiteX32" fmla="*/ 8327192 w 9327721"/>
              <a:gd name="connsiteY32" fmla="*/ 3639123 h 6606182"/>
              <a:gd name="connsiteX33" fmla="*/ 8212068 w 9327721"/>
              <a:gd name="connsiteY33" fmla="*/ 3730597 h 6606182"/>
              <a:gd name="connsiteX34" fmla="*/ 8114004 w 9327721"/>
              <a:gd name="connsiteY34" fmla="*/ 3738304 h 6606182"/>
              <a:gd name="connsiteX35" fmla="*/ 8019705 w 9327721"/>
              <a:gd name="connsiteY35" fmla="*/ 3785013 h 6606182"/>
              <a:gd name="connsiteX36" fmla="*/ 7992350 w 9327721"/>
              <a:gd name="connsiteY36" fmla="*/ 3862256 h 6606182"/>
              <a:gd name="connsiteX37" fmla="*/ 7930583 w 9327721"/>
              <a:gd name="connsiteY37" fmla="*/ 3973322 h 6606182"/>
              <a:gd name="connsiteX38" fmla="*/ 7860991 w 9327721"/>
              <a:gd name="connsiteY38" fmla="*/ 4091035 h 6606182"/>
              <a:gd name="connsiteX39" fmla="*/ 7771866 w 9327721"/>
              <a:gd name="connsiteY39" fmla="*/ 4414348 h 6606182"/>
              <a:gd name="connsiteX40" fmla="*/ 7719512 w 9327721"/>
              <a:gd name="connsiteY40" fmla="*/ 4796723 h 6606182"/>
              <a:gd name="connsiteX41" fmla="*/ 7661684 w 9327721"/>
              <a:gd name="connsiteY41" fmla="*/ 4861963 h 6606182"/>
              <a:gd name="connsiteX42" fmla="*/ 7590858 w 9327721"/>
              <a:gd name="connsiteY42" fmla="*/ 4941497 h 6606182"/>
              <a:gd name="connsiteX43" fmla="*/ 7517616 w 9327721"/>
              <a:gd name="connsiteY43" fmla="*/ 4910907 h 6606182"/>
              <a:gd name="connsiteX44" fmla="*/ 7408433 w 9327721"/>
              <a:gd name="connsiteY44" fmla="*/ 4814255 h 6606182"/>
              <a:gd name="connsiteX45" fmla="*/ 7398844 w 9327721"/>
              <a:gd name="connsiteY45" fmla="*/ 4720836 h 6606182"/>
              <a:gd name="connsiteX46" fmla="*/ 7367784 w 9327721"/>
              <a:gd name="connsiteY46" fmla="*/ 4644126 h 6606182"/>
              <a:gd name="connsiteX47" fmla="*/ 7247659 w 9327721"/>
              <a:gd name="connsiteY47" fmla="*/ 4463585 h 6606182"/>
              <a:gd name="connsiteX48" fmla="*/ 7212363 w 9327721"/>
              <a:gd name="connsiteY48" fmla="*/ 4428700 h 6606182"/>
              <a:gd name="connsiteX49" fmla="*/ 7104357 w 9327721"/>
              <a:gd name="connsiteY49" fmla="*/ 4417464 h 6606182"/>
              <a:gd name="connsiteX50" fmla="*/ 7056297 w 9327721"/>
              <a:gd name="connsiteY50" fmla="*/ 4367695 h 6606182"/>
              <a:gd name="connsiteX51" fmla="*/ 7079063 w 9327721"/>
              <a:gd name="connsiteY51" fmla="*/ 4279689 h 6606182"/>
              <a:gd name="connsiteX52" fmla="*/ 7137891 w 9327721"/>
              <a:gd name="connsiteY52" fmla="*/ 4214333 h 6606182"/>
              <a:gd name="connsiteX53" fmla="*/ 7163834 w 9327721"/>
              <a:gd name="connsiteY53" fmla="*/ 4193920 h 6606182"/>
              <a:gd name="connsiteX54" fmla="*/ 7188952 w 9327721"/>
              <a:gd name="connsiteY54" fmla="*/ 4148623 h 6606182"/>
              <a:gd name="connsiteX55" fmla="*/ 7188247 w 9327721"/>
              <a:gd name="connsiteY55" fmla="*/ 4094325 h 6606182"/>
              <a:gd name="connsiteX56" fmla="*/ 7316195 w 9327721"/>
              <a:gd name="connsiteY56" fmla="*/ 4193566 h 6606182"/>
              <a:gd name="connsiteX57" fmla="*/ 7337196 w 9327721"/>
              <a:gd name="connsiteY57" fmla="*/ 4214096 h 6606182"/>
              <a:gd name="connsiteX58" fmla="*/ 7340551 w 9327721"/>
              <a:gd name="connsiteY58" fmla="*/ 4175564 h 6606182"/>
              <a:gd name="connsiteX59" fmla="*/ 7280369 w 9327721"/>
              <a:gd name="connsiteY59" fmla="*/ 4095560 h 6606182"/>
              <a:gd name="connsiteX60" fmla="*/ 7232483 w 9327721"/>
              <a:gd name="connsiteY60" fmla="*/ 4049614 h 6606182"/>
              <a:gd name="connsiteX61" fmla="*/ 7393731 w 9327721"/>
              <a:gd name="connsiteY61" fmla="*/ 4151972 h 6606182"/>
              <a:gd name="connsiteX62" fmla="*/ 7408849 w 9327721"/>
              <a:gd name="connsiteY62" fmla="*/ 4144913 h 6606182"/>
              <a:gd name="connsiteX63" fmla="*/ 7364728 w 9327721"/>
              <a:gd name="connsiteY63" fmla="*/ 4130148 h 6606182"/>
              <a:gd name="connsiteX64" fmla="*/ 7386200 w 9327721"/>
              <a:gd name="connsiteY64" fmla="*/ 4131207 h 6606182"/>
              <a:gd name="connsiteX65" fmla="*/ 7416026 w 9327721"/>
              <a:gd name="connsiteY65" fmla="*/ 4143032 h 6606182"/>
              <a:gd name="connsiteX66" fmla="*/ 7402319 w 9327721"/>
              <a:gd name="connsiteY66" fmla="*/ 4155561 h 6606182"/>
              <a:gd name="connsiteX67" fmla="*/ 7436674 w 9327721"/>
              <a:gd name="connsiteY67" fmla="*/ 4151384 h 6606182"/>
              <a:gd name="connsiteX68" fmla="*/ 7365435 w 9327721"/>
              <a:gd name="connsiteY68" fmla="*/ 4104204 h 6606182"/>
              <a:gd name="connsiteX69" fmla="*/ 7222131 w 9327721"/>
              <a:gd name="connsiteY69" fmla="*/ 3882836 h 6606182"/>
              <a:gd name="connsiteX70" fmla="*/ 7094475 w 9327721"/>
              <a:gd name="connsiteY70" fmla="*/ 3727885 h 6606182"/>
              <a:gd name="connsiteX71" fmla="*/ 6960701 w 9327721"/>
              <a:gd name="connsiteY71" fmla="*/ 3673942 h 6606182"/>
              <a:gd name="connsiteX72" fmla="*/ 6843401 w 9327721"/>
              <a:gd name="connsiteY72" fmla="*/ 3676060 h 6606182"/>
              <a:gd name="connsiteX73" fmla="*/ 6807045 w 9327721"/>
              <a:gd name="connsiteY73" fmla="*/ 3719062 h 6606182"/>
              <a:gd name="connsiteX74" fmla="*/ 6733098 w 9327721"/>
              <a:gd name="connsiteY74" fmla="*/ 3847130 h 6606182"/>
              <a:gd name="connsiteX75" fmla="*/ 6711509 w 9327721"/>
              <a:gd name="connsiteY75" fmla="*/ 3972667 h 6606182"/>
              <a:gd name="connsiteX76" fmla="*/ 6726097 w 9327721"/>
              <a:gd name="connsiteY76" fmla="*/ 4079146 h 6606182"/>
              <a:gd name="connsiteX77" fmla="*/ 6725862 w 9327721"/>
              <a:gd name="connsiteY77" fmla="*/ 4178622 h 6606182"/>
              <a:gd name="connsiteX78" fmla="*/ 6771160 w 9327721"/>
              <a:gd name="connsiteY78" fmla="*/ 4204388 h 6606182"/>
              <a:gd name="connsiteX79" fmla="*/ 6820986 w 9327721"/>
              <a:gd name="connsiteY79" fmla="*/ 4277626 h 6606182"/>
              <a:gd name="connsiteX80" fmla="*/ 6821987 w 9327721"/>
              <a:gd name="connsiteY80" fmla="*/ 4323039 h 6606182"/>
              <a:gd name="connsiteX81" fmla="*/ 6743510 w 9327721"/>
              <a:gd name="connsiteY81" fmla="*/ 4365219 h 6606182"/>
              <a:gd name="connsiteX82" fmla="*/ 6684567 w 9327721"/>
              <a:gd name="connsiteY82" fmla="*/ 4338629 h 6606182"/>
              <a:gd name="connsiteX83" fmla="*/ 6595504 w 9327721"/>
              <a:gd name="connsiteY83" fmla="*/ 4358101 h 6606182"/>
              <a:gd name="connsiteX84" fmla="*/ 6426436 w 9327721"/>
              <a:gd name="connsiteY84" fmla="*/ 4427635 h 6606182"/>
              <a:gd name="connsiteX85" fmla="*/ 6345841 w 9327721"/>
              <a:gd name="connsiteY85" fmla="*/ 4424282 h 6606182"/>
              <a:gd name="connsiteX86" fmla="*/ 6279895 w 9327721"/>
              <a:gd name="connsiteY86" fmla="*/ 4330512 h 6606182"/>
              <a:gd name="connsiteX87" fmla="*/ 6256364 w 9327721"/>
              <a:gd name="connsiteY87" fmla="*/ 4256094 h 6606182"/>
              <a:gd name="connsiteX88" fmla="*/ 6277013 w 9327721"/>
              <a:gd name="connsiteY88" fmla="*/ 4185383 h 6606182"/>
              <a:gd name="connsiteX89" fmla="*/ 6255953 w 9327721"/>
              <a:gd name="connsiteY89" fmla="*/ 4136910 h 6606182"/>
              <a:gd name="connsiteX90" fmla="*/ 6236834 w 9327721"/>
              <a:gd name="connsiteY90" fmla="*/ 4068025 h 6606182"/>
              <a:gd name="connsiteX91" fmla="*/ 6078708 w 9327721"/>
              <a:gd name="connsiteY91" fmla="*/ 3891133 h 6606182"/>
              <a:gd name="connsiteX92" fmla="*/ 6151652 w 9327721"/>
              <a:gd name="connsiteY92" fmla="*/ 3843425 h 6606182"/>
              <a:gd name="connsiteX93" fmla="*/ 6105000 w 9327721"/>
              <a:gd name="connsiteY93" fmla="*/ 3822953 h 6606182"/>
              <a:gd name="connsiteX94" fmla="*/ 6171532 w 9327721"/>
              <a:gd name="connsiteY94" fmla="*/ 3720595 h 6606182"/>
              <a:gd name="connsiteX95" fmla="*/ 6144471 w 9327721"/>
              <a:gd name="connsiteY95" fmla="*/ 3588232 h 6606182"/>
              <a:gd name="connsiteX96" fmla="*/ 6067939 w 9327721"/>
              <a:gd name="connsiteY96" fmla="*/ 3401634 h 6606182"/>
              <a:gd name="connsiteX97" fmla="*/ 5984227 w 9327721"/>
              <a:gd name="connsiteY97" fmla="*/ 3303215 h 6606182"/>
              <a:gd name="connsiteX98" fmla="*/ 5859453 w 9327721"/>
              <a:gd name="connsiteY98" fmla="*/ 3168383 h 6606182"/>
              <a:gd name="connsiteX99" fmla="*/ 5792215 w 9327721"/>
              <a:gd name="connsiteY99" fmla="*/ 3048081 h 6606182"/>
              <a:gd name="connsiteX100" fmla="*/ 5473432 w 9327721"/>
              <a:gd name="connsiteY100" fmla="*/ 2342587 h 6606182"/>
              <a:gd name="connsiteX101" fmla="*/ 5411309 w 9327721"/>
              <a:gd name="connsiteY101" fmla="*/ 2258226 h 6606182"/>
              <a:gd name="connsiteX102" fmla="*/ 5294244 w 9327721"/>
              <a:gd name="connsiteY102" fmla="*/ 2216281 h 6606182"/>
              <a:gd name="connsiteX103" fmla="*/ 5289773 w 9327721"/>
              <a:gd name="connsiteY103" fmla="*/ 2136157 h 6606182"/>
              <a:gd name="connsiteX104" fmla="*/ 5342953 w 9327721"/>
              <a:gd name="connsiteY104" fmla="*/ 2162511 h 6606182"/>
              <a:gd name="connsiteX105" fmla="*/ 5372425 w 9327721"/>
              <a:gd name="connsiteY105" fmla="*/ 2150217 h 6606182"/>
              <a:gd name="connsiteX106" fmla="*/ 5382838 w 9327721"/>
              <a:gd name="connsiteY106" fmla="*/ 2078978 h 6606182"/>
              <a:gd name="connsiteX107" fmla="*/ 5419369 w 9327721"/>
              <a:gd name="connsiteY107" fmla="*/ 2107509 h 6606182"/>
              <a:gd name="connsiteX108" fmla="*/ 5440842 w 9327721"/>
              <a:gd name="connsiteY108" fmla="*/ 2075624 h 6606182"/>
              <a:gd name="connsiteX109" fmla="*/ 5448078 w 9327721"/>
              <a:gd name="connsiteY109" fmla="*/ 1972618 h 6606182"/>
              <a:gd name="connsiteX110" fmla="*/ 5523198 w 9327721"/>
              <a:gd name="connsiteY110" fmla="*/ 2013738 h 6606182"/>
              <a:gd name="connsiteX111" fmla="*/ 5518845 w 9327721"/>
              <a:gd name="connsiteY111" fmla="*/ 1973089 h 6606182"/>
              <a:gd name="connsiteX112" fmla="*/ 5407543 w 9327721"/>
              <a:gd name="connsiteY112" fmla="*/ 1714425 h 6606182"/>
              <a:gd name="connsiteX113" fmla="*/ 5176056 w 9327721"/>
              <a:gd name="connsiteY113" fmla="*/ 1428994 h 6606182"/>
              <a:gd name="connsiteX114" fmla="*/ 4996927 w 9327721"/>
              <a:gd name="connsiteY114" fmla="*/ 1219159 h 6606182"/>
              <a:gd name="connsiteX115" fmla="*/ 4867211 w 9327721"/>
              <a:gd name="connsiteY115" fmla="*/ 1185980 h 6606182"/>
              <a:gd name="connsiteX116" fmla="*/ 4709728 w 9327721"/>
              <a:gd name="connsiteY116" fmla="*/ 1199393 h 6606182"/>
              <a:gd name="connsiteX117" fmla="*/ 4603956 w 9327721"/>
              <a:gd name="connsiteY117" fmla="*/ 1275694 h 6606182"/>
              <a:gd name="connsiteX118" fmla="*/ 4527185 w 9327721"/>
              <a:gd name="connsiteY118" fmla="*/ 1374761 h 6606182"/>
              <a:gd name="connsiteX119" fmla="*/ 4484769 w 9327721"/>
              <a:gd name="connsiteY119" fmla="*/ 1514242 h 6606182"/>
              <a:gd name="connsiteX120" fmla="*/ 4475474 w 9327721"/>
              <a:gd name="connsiteY120" fmla="*/ 1685840 h 6606182"/>
              <a:gd name="connsiteX121" fmla="*/ 4503005 w 9327721"/>
              <a:gd name="connsiteY121" fmla="*/ 1779668 h 6606182"/>
              <a:gd name="connsiteX122" fmla="*/ 4541654 w 9327721"/>
              <a:gd name="connsiteY122" fmla="*/ 1996564 h 6606182"/>
              <a:gd name="connsiteX123" fmla="*/ 4479416 w 9327721"/>
              <a:gd name="connsiteY123" fmla="*/ 2079921 h 6606182"/>
              <a:gd name="connsiteX124" fmla="*/ 4242520 w 9327721"/>
              <a:gd name="connsiteY124" fmla="*/ 2167457 h 6606182"/>
              <a:gd name="connsiteX125" fmla="*/ 4190224 w 9327721"/>
              <a:gd name="connsiteY125" fmla="*/ 2197342 h 6606182"/>
              <a:gd name="connsiteX126" fmla="*/ 4125988 w 9327721"/>
              <a:gd name="connsiteY126" fmla="*/ 2268465 h 6606182"/>
              <a:gd name="connsiteX127" fmla="*/ 4068394 w 9327721"/>
              <a:gd name="connsiteY127" fmla="*/ 2298408 h 6606182"/>
              <a:gd name="connsiteX128" fmla="*/ 4030393 w 9327721"/>
              <a:gd name="connsiteY128" fmla="*/ 2342587 h 6606182"/>
              <a:gd name="connsiteX129" fmla="*/ 3977155 w 9327721"/>
              <a:gd name="connsiteY129" fmla="*/ 2455065 h 6606182"/>
              <a:gd name="connsiteX130" fmla="*/ 3881090 w 9327721"/>
              <a:gd name="connsiteY130" fmla="*/ 2765145 h 6606182"/>
              <a:gd name="connsiteX131" fmla="*/ 3760907 w 9327721"/>
              <a:gd name="connsiteY131" fmla="*/ 2955038 h 6606182"/>
              <a:gd name="connsiteX132" fmla="*/ 3719728 w 9327721"/>
              <a:gd name="connsiteY132" fmla="*/ 3159639 h 6606182"/>
              <a:gd name="connsiteX133" fmla="*/ 3684079 w 9327721"/>
              <a:gd name="connsiteY133" fmla="*/ 3102871 h 6606182"/>
              <a:gd name="connsiteX134" fmla="*/ 3682491 w 9327721"/>
              <a:gd name="connsiteY134" fmla="*/ 2867210 h 6606182"/>
              <a:gd name="connsiteX135" fmla="*/ 3640372 w 9327721"/>
              <a:gd name="connsiteY135" fmla="*/ 2643959 h 6606182"/>
              <a:gd name="connsiteX136" fmla="*/ 3419124 w 9327721"/>
              <a:gd name="connsiteY136" fmla="*/ 1708323 h 6606182"/>
              <a:gd name="connsiteX137" fmla="*/ 3372006 w 9327721"/>
              <a:gd name="connsiteY137" fmla="*/ 1514136 h 6606182"/>
              <a:gd name="connsiteX138" fmla="*/ 3312295 w 9327721"/>
              <a:gd name="connsiteY138" fmla="*/ 1340241 h 6606182"/>
              <a:gd name="connsiteX139" fmla="*/ 3161109 w 9327721"/>
              <a:gd name="connsiteY139" fmla="*/ 1206764 h 6606182"/>
              <a:gd name="connsiteX140" fmla="*/ 2869795 w 9327721"/>
              <a:gd name="connsiteY140" fmla="*/ 1099580 h 6606182"/>
              <a:gd name="connsiteX141" fmla="*/ 2746491 w 9327721"/>
              <a:gd name="connsiteY141" fmla="*/ 1045636 h 6606182"/>
              <a:gd name="connsiteX142" fmla="*/ 2725549 w 9327721"/>
              <a:gd name="connsiteY142" fmla="*/ 996693 h 6606182"/>
              <a:gd name="connsiteX143" fmla="*/ 2746080 w 9327721"/>
              <a:gd name="connsiteY143" fmla="*/ 882626 h 6606182"/>
              <a:gd name="connsiteX144" fmla="*/ 2815907 w 9327721"/>
              <a:gd name="connsiteY144" fmla="*/ 764735 h 6606182"/>
              <a:gd name="connsiteX145" fmla="*/ 2828849 w 9327721"/>
              <a:gd name="connsiteY145" fmla="*/ 658962 h 6606182"/>
              <a:gd name="connsiteX146" fmla="*/ 2850379 w 9327721"/>
              <a:gd name="connsiteY146" fmla="*/ 621431 h 6606182"/>
              <a:gd name="connsiteX147" fmla="*/ 2864792 w 9327721"/>
              <a:gd name="connsiteY147" fmla="*/ 499952 h 6606182"/>
              <a:gd name="connsiteX148" fmla="*/ 2907088 w 9327721"/>
              <a:gd name="connsiteY148" fmla="*/ 414184 h 6606182"/>
              <a:gd name="connsiteX149" fmla="*/ 2862026 w 9327721"/>
              <a:gd name="connsiteY149" fmla="*/ 295587 h 6606182"/>
              <a:gd name="connsiteX150" fmla="*/ 2864555 w 9327721"/>
              <a:gd name="connsiteY150" fmla="*/ 181990 h 6606182"/>
              <a:gd name="connsiteX151" fmla="*/ 2793316 w 9327721"/>
              <a:gd name="connsiteY151" fmla="*/ 128811 h 6606182"/>
              <a:gd name="connsiteX152" fmla="*/ 2661953 w 9327721"/>
              <a:gd name="connsiteY152" fmla="*/ 36453 h 6606182"/>
              <a:gd name="connsiteX153" fmla="*/ 2584240 w 9327721"/>
              <a:gd name="connsiteY153" fmla="*/ 40453 h 6606182"/>
              <a:gd name="connsiteX154" fmla="*/ 2478174 w 9327721"/>
              <a:gd name="connsiteY154" fmla="*/ 31982 h 6606182"/>
              <a:gd name="connsiteX155" fmla="*/ 2419817 w 9327721"/>
              <a:gd name="connsiteY155" fmla="*/ 1392 h 6606182"/>
              <a:gd name="connsiteX156" fmla="*/ 2326340 w 9327721"/>
              <a:gd name="connsiteY156" fmla="*/ 74221 h 6606182"/>
              <a:gd name="connsiteX157" fmla="*/ 2258747 w 9327721"/>
              <a:gd name="connsiteY157" fmla="*/ 136343 h 6606182"/>
              <a:gd name="connsiteX158" fmla="*/ 2215745 w 9327721"/>
              <a:gd name="connsiteY158" fmla="*/ 222231 h 6606182"/>
              <a:gd name="connsiteX159" fmla="*/ 2153036 w 9327721"/>
              <a:gd name="connsiteY159" fmla="*/ 273763 h 6606182"/>
              <a:gd name="connsiteX160" fmla="*/ 2183921 w 9327721"/>
              <a:gd name="connsiteY160" fmla="*/ 402773 h 6606182"/>
              <a:gd name="connsiteX161" fmla="*/ 2191039 w 9327721"/>
              <a:gd name="connsiteY161" fmla="*/ 473128 h 6606182"/>
              <a:gd name="connsiteX162" fmla="*/ 2212569 w 9327721"/>
              <a:gd name="connsiteY162" fmla="*/ 549016 h 6606182"/>
              <a:gd name="connsiteX163" fmla="*/ 2214628 w 9327721"/>
              <a:gd name="connsiteY163" fmla="*/ 684554 h 6606182"/>
              <a:gd name="connsiteX164" fmla="*/ 2249631 w 9327721"/>
              <a:gd name="connsiteY164" fmla="*/ 778444 h 6606182"/>
              <a:gd name="connsiteX165" fmla="*/ 2274809 w 9327721"/>
              <a:gd name="connsiteY165" fmla="*/ 950042 h 6606182"/>
              <a:gd name="connsiteX166" fmla="*/ 2212451 w 9327721"/>
              <a:gd name="connsiteY166" fmla="*/ 1012929 h 6606182"/>
              <a:gd name="connsiteX167" fmla="*/ 2049089 w 9327721"/>
              <a:gd name="connsiteY167" fmla="*/ 1079052 h 6606182"/>
              <a:gd name="connsiteX168" fmla="*/ 1854546 w 9327721"/>
              <a:gd name="connsiteY168" fmla="*/ 1126112 h 6606182"/>
              <a:gd name="connsiteX169" fmla="*/ 1673889 w 9327721"/>
              <a:gd name="connsiteY169" fmla="*/ 1251179 h 6606182"/>
              <a:gd name="connsiteX170" fmla="*/ 1573352 w 9327721"/>
              <a:gd name="connsiteY170" fmla="*/ 1397835 h 6606182"/>
              <a:gd name="connsiteX171" fmla="*/ 1563116 w 9327721"/>
              <a:gd name="connsiteY171" fmla="*/ 1490078 h 6606182"/>
              <a:gd name="connsiteX172" fmla="*/ 1481757 w 9327721"/>
              <a:gd name="connsiteY172" fmla="*/ 1862276 h 6606182"/>
              <a:gd name="connsiteX173" fmla="*/ 1374337 w 9327721"/>
              <a:gd name="connsiteY173" fmla="*/ 2172707 h 6606182"/>
              <a:gd name="connsiteX174" fmla="*/ 1312863 w 9327721"/>
              <a:gd name="connsiteY174" fmla="*/ 2326011 h 6606182"/>
              <a:gd name="connsiteX175" fmla="*/ 1228272 w 9327721"/>
              <a:gd name="connsiteY175" fmla="*/ 2487490 h 6606182"/>
              <a:gd name="connsiteX176" fmla="*/ 1143738 w 9327721"/>
              <a:gd name="connsiteY176" fmla="*/ 2773098 h 6606182"/>
              <a:gd name="connsiteX177" fmla="*/ 952667 w 9327721"/>
              <a:gd name="connsiteY177" fmla="*/ 3613192 h 6606182"/>
              <a:gd name="connsiteX178" fmla="*/ 918254 w 9327721"/>
              <a:gd name="connsiteY178" fmla="*/ 3678019 h 6606182"/>
              <a:gd name="connsiteX179" fmla="*/ 863014 w 9327721"/>
              <a:gd name="connsiteY179" fmla="*/ 3740728 h 6606182"/>
              <a:gd name="connsiteX180" fmla="*/ 841954 w 9327721"/>
              <a:gd name="connsiteY180" fmla="*/ 3744728 h 6606182"/>
              <a:gd name="connsiteX181" fmla="*/ 812540 w 9327721"/>
              <a:gd name="connsiteY181" fmla="*/ 3691549 h 6606182"/>
              <a:gd name="connsiteX182" fmla="*/ 718477 w 9327721"/>
              <a:gd name="connsiteY182" fmla="*/ 3650605 h 6606182"/>
              <a:gd name="connsiteX183" fmla="*/ 642589 w 9327721"/>
              <a:gd name="connsiteY183" fmla="*/ 3678018 h 6606182"/>
              <a:gd name="connsiteX184" fmla="*/ 609528 w 9327721"/>
              <a:gd name="connsiteY184" fmla="*/ 3609838 h 6606182"/>
              <a:gd name="connsiteX185" fmla="*/ 613234 w 9327721"/>
              <a:gd name="connsiteY185" fmla="*/ 3607309 h 6606182"/>
              <a:gd name="connsiteX186" fmla="*/ 754242 w 9327721"/>
              <a:gd name="connsiteY186" fmla="*/ 3623781 h 6606182"/>
              <a:gd name="connsiteX187" fmla="*/ 785479 w 9327721"/>
              <a:gd name="connsiteY187" fmla="*/ 3584602 h 6606182"/>
              <a:gd name="connsiteX188" fmla="*/ 780538 w 9327721"/>
              <a:gd name="connsiteY188" fmla="*/ 3532186 h 6606182"/>
              <a:gd name="connsiteX189" fmla="*/ 807716 w 9327721"/>
              <a:gd name="connsiteY189" fmla="*/ 3502420 h 6606182"/>
              <a:gd name="connsiteX190" fmla="*/ 803069 w 9327721"/>
              <a:gd name="connsiteY190" fmla="*/ 3455240 h 6606182"/>
              <a:gd name="connsiteX191" fmla="*/ 838306 w 9327721"/>
              <a:gd name="connsiteY191" fmla="*/ 3402882 h 6606182"/>
              <a:gd name="connsiteX192" fmla="*/ 807422 w 9327721"/>
              <a:gd name="connsiteY192" fmla="*/ 3350231 h 6606182"/>
              <a:gd name="connsiteX193" fmla="*/ 825011 w 9327721"/>
              <a:gd name="connsiteY193" fmla="*/ 3303228 h 6606182"/>
              <a:gd name="connsiteX194" fmla="*/ 855248 w 9327721"/>
              <a:gd name="connsiteY194" fmla="*/ 3191105 h 6606182"/>
              <a:gd name="connsiteX195" fmla="*/ 832894 w 9327721"/>
              <a:gd name="connsiteY195" fmla="*/ 3065453 h 6606182"/>
              <a:gd name="connsiteX196" fmla="*/ 759652 w 9327721"/>
              <a:gd name="connsiteY196" fmla="*/ 2991802 h 6606182"/>
              <a:gd name="connsiteX197" fmla="*/ 701060 w 9327721"/>
              <a:gd name="connsiteY197" fmla="*/ 2937859 h 6606182"/>
              <a:gd name="connsiteX198" fmla="*/ 571522 w 9327721"/>
              <a:gd name="connsiteY198" fmla="*/ 2918975 h 6606182"/>
              <a:gd name="connsiteX199" fmla="*/ 496046 w 9327721"/>
              <a:gd name="connsiteY199" fmla="*/ 2890209 h 6606182"/>
              <a:gd name="connsiteX200" fmla="*/ 372157 w 9327721"/>
              <a:gd name="connsiteY200" fmla="*/ 2941092 h 6606182"/>
              <a:gd name="connsiteX201" fmla="*/ 290150 w 9327721"/>
              <a:gd name="connsiteY201" fmla="*/ 2938092 h 6606182"/>
              <a:gd name="connsiteX202" fmla="*/ 224324 w 9327721"/>
              <a:gd name="connsiteY202" fmla="*/ 2891738 h 6606182"/>
              <a:gd name="connsiteX203" fmla="*/ 178498 w 9327721"/>
              <a:gd name="connsiteY203" fmla="*/ 2876678 h 6606182"/>
              <a:gd name="connsiteX204" fmla="*/ 116202 w 9327721"/>
              <a:gd name="connsiteY204" fmla="*/ 2923032 h 6606182"/>
              <a:gd name="connsiteX205" fmla="*/ 87200 w 9327721"/>
              <a:gd name="connsiteY205" fmla="*/ 3020039 h 6606182"/>
              <a:gd name="connsiteX206" fmla="*/ 125437 w 9327721"/>
              <a:gd name="connsiteY206" fmla="*/ 3108867 h 6606182"/>
              <a:gd name="connsiteX207" fmla="*/ 131262 w 9327721"/>
              <a:gd name="connsiteY207" fmla="*/ 3220346 h 6606182"/>
              <a:gd name="connsiteX208" fmla="*/ 148027 w 9327721"/>
              <a:gd name="connsiteY208" fmla="*/ 3350706 h 6606182"/>
              <a:gd name="connsiteX209" fmla="*/ 271504 w 9327721"/>
              <a:gd name="connsiteY209" fmla="*/ 3509009 h 6606182"/>
              <a:gd name="connsiteX210" fmla="*/ 305330 w 9327721"/>
              <a:gd name="connsiteY210" fmla="*/ 3590955 h 6606182"/>
              <a:gd name="connsiteX211" fmla="*/ 283858 w 9327721"/>
              <a:gd name="connsiteY211" fmla="*/ 3609426 h 6606182"/>
              <a:gd name="connsiteX212" fmla="*/ 200617 w 9327721"/>
              <a:gd name="connsiteY212" fmla="*/ 3612839 h 6606182"/>
              <a:gd name="connsiteX213" fmla="*/ 110728 w 9327721"/>
              <a:gd name="connsiteY213" fmla="*/ 3675432 h 6606182"/>
              <a:gd name="connsiteX214" fmla="*/ 49431 w 9327721"/>
              <a:gd name="connsiteY214" fmla="*/ 3750965 h 6606182"/>
              <a:gd name="connsiteX215" fmla="*/ 310 w 9327721"/>
              <a:gd name="connsiteY215" fmla="*/ 4202660 h 6606182"/>
              <a:gd name="connsiteX216" fmla="*/ 17017 w 9327721"/>
              <a:gd name="connsiteY216" fmla="*/ 4347375 h 6606182"/>
              <a:gd name="connsiteX217" fmla="*/ 120729 w 9327721"/>
              <a:gd name="connsiteY217" fmla="*/ 4465972 h 6606182"/>
              <a:gd name="connsiteX218" fmla="*/ 154143 w 9327721"/>
              <a:gd name="connsiteY218" fmla="*/ 4527095 h 6606182"/>
              <a:gd name="connsiteX219" fmla="*/ 90373 w 9327721"/>
              <a:gd name="connsiteY219" fmla="*/ 4648867 h 6606182"/>
              <a:gd name="connsiteX220" fmla="*/ 84431 w 9327721"/>
              <a:gd name="connsiteY220" fmla="*/ 4914471 h 6606182"/>
              <a:gd name="connsiteX221" fmla="*/ 101433 w 9327721"/>
              <a:gd name="connsiteY221" fmla="*/ 5126718 h 6606182"/>
              <a:gd name="connsiteX222" fmla="*/ 162787 w 9327721"/>
              <a:gd name="connsiteY222" fmla="*/ 5264490 h 6606182"/>
              <a:gd name="connsiteX223" fmla="*/ 240558 w 9327721"/>
              <a:gd name="connsiteY223" fmla="*/ 5405910 h 6606182"/>
              <a:gd name="connsiteX224" fmla="*/ 280678 w 9327721"/>
              <a:gd name="connsiteY224" fmla="*/ 5732283 h 6606182"/>
              <a:gd name="connsiteX225" fmla="*/ 253853 w 9327721"/>
              <a:gd name="connsiteY225" fmla="*/ 5813642 h 6606182"/>
              <a:gd name="connsiteX226" fmla="*/ 218615 w 9327721"/>
              <a:gd name="connsiteY226" fmla="*/ 5967065 h 6606182"/>
              <a:gd name="connsiteX227" fmla="*/ 244852 w 9327721"/>
              <a:gd name="connsiteY227" fmla="*/ 6144605 h 6606182"/>
              <a:gd name="connsiteX228" fmla="*/ 233381 w 9327721"/>
              <a:gd name="connsiteY228" fmla="*/ 6227434 h 6606182"/>
              <a:gd name="connsiteX229" fmla="*/ 283088 w 9327721"/>
              <a:gd name="connsiteY229" fmla="*/ 6368557 h 6606182"/>
              <a:gd name="connsiteX230" fmla="*/ 285324 w 9327721"/>
              <a:gd name="connsiteY230" fmla="*/ 6470742 h 6606182"/>
              <a:gd name="connsiteX231" fmla="*/ 254263 w 9327721"/>
              <a:gd name="connsiteY231" fmla="*/ 6520981 h 6606182"/>
              <a:gd name="connsiteX232" fmla="*/ 254113 w 9327721"/>
              <a:gd name="connsiteY232" fmla="*/ 6521257 h 6606182"/>
              <a:gd name="connsiteX233" fmla="*/ 272303 w 9327721"/>
              <a:gd name="connsiteY233" fmla="*/ 6551366 h 6606182"/>
              <a:gd name="connsiteX234" fmla="*/ 755749 w 9327721"/>
              <a:gd name="connsiteY234" fmla="*/ 6551366 h 6606182"/>
              <a:gd name="connsiteX235" fmla="*/ 768435 w 9327721"/>
              <a:gd name="connsiteY235" fmla="*/ 6513746 h 6606182"/>
              <a:gd name="connsiteX236" fmla="*/ 767902 w 9327721"/>
              <a:gd name="connsiteY236" fmla="*/ 6513334 h 6606182"/>
              <a:gd name="connsiteX237" fmla="*/ 744254 w 9327721"/>
              <a:gd name="connsiteY237" fmla="*/ 6479449 h 6606182"/>
              <a:gd name="connsiteX238" fmla="*/ 730371 w 9327721"/>
              <a:gd name="connsiteY238" fmla="*/ 6403561 h 6606182"/>
              <a:gd name="connsiteX239" fmla="*/ 670660 w 9327721"/>
              <a:gd name="connsiteY239" fmla="*/ 6332557 h 6606182"/>
              <a:gd name="connsiteX240" fmla="*/ 708427 w 9327721"/>
              <a:gd name="connsiteY240" fmla="*/ 6255670 h 6606182"/>
              <a:gd name="connsiteX241" fmla="*/ 817846 w 9327721"/>
              <a:gd name="connsiteY241" fmla="*/ 6088428 h 6606182"/>
              <a:gd name="connsiteX242" fmla="*/ 801551 w 9327721"/>
              <a:gd name="connsiteY242" fmla="*/ 6020777 h 6606182"/>
              <a:gd name="connsiteX243" fmla="*/ 840259 w 9327721"/>
              <a:gd name="connsiteY243" fmla="*/ 5955830 h 6606182"/>
              <a:gd name="connsiteX244" fmla="*/ 918145 w 9327721"/>
              <a:gd name="connsiteY244" fmla="*/ 5779467 h 6606182"/>
              <a:gd name="connsiteX245" fmla="*/ 946795 w 9327721"/>
              <a:gd name="connsiteY245" fmla="*/ 5726993 h 6606182"/>
              <a:gd name="connsiteX246" fmla="*/ 942617 w 9327721"/>
              <a:gd name="connsiteY246" fmla="*/ 5485510 h 6606182"/>
              <a:gd name="connsiteX247" fmla="*/ 926734 w 9327721"/>
              <a:gd name="connsiteY247" fmla="*/ 5407211 h 6606182"/>
              <a:gd name="connsiteX248" fmla="*/ 901968 w 9327721"/>
              <a:gd name="connsiteY248" fmla="*/ 5343973 h 6606182"/>
              <a:gd name="connsiteX249" fmla="*/ 953500 w 9327721"/>
              <a:gd name="connsiteY249" fmla="*/ 5301793 h 6606182"/>
              <a:gd name="connsiteX250" fmla="*/ 978149 w 9327721"/>
              <a:gd name="connsiteY250" fmla="*/ 5260849 h 6606182"/>
              <a:gd name="connsiteX251" fmla="*/ 930675 w 9327721"/>
              <a:gd name="connsiteY251" fmla="*/ 5190374 h 6606182"/>
              <a:gd name="connsiteX252" fmla="*/ 938499 w 9327721"/>
              <a:gd name="connsiteY252" fmla="*/ 5157549 h 6606182"/>
              <a:gd name="connsiteX253" fmla="*/ 1030622 w 9327721"/>
              <a:gd name="connsiteY253" fmla="*/ 5054658 h 6606182"/>
              <a:gd name="connsiteX254" fmla="*/ 1110449 w 9327721"/>
              <a:gd name="connsiteY254" fmla="*/ 5034363 h 6606182"/>
              <a:gd name="connsiteX255" fmla="*/ 1129744 w 9327721"/>
              <a:gd name="connsiteY255" fmla="*/ 4996184 h 6606182"/>
              <a:gd name="connsiteX256" fmla="*/ 1093507 w 9327721"/>
              <a:gd name="connsiteY256" fmla="*/ 4874000 h 6606182"/>
              <a:gd name="connsiteX257" fmla="*/ 1039914 w 9327721"/>
              <a:gd name="connsiteY257" fmla="*/ 4462503 h 6606182"/>
              <a:gd name="connsiteX258" fmla="*/ 943378 w 9327721"/>
              <a:gd name="connsiteY258" fmla="*/ 4194368 h 6606182"/>
              <a:gd name="connsiteX259" fmla="*/ 954379 w 9327721"/>
              <a:gd name="connsiteY259" fmla="*/ 4166837 h 6606182"/>
              <a:gd name="connsiteX260" fmla="*/ 957555 w 9327721"/>
              <a:gd name="connsiteY260" fmla="*/ 4020532 h 6606182"/>
              <a:gd name="connsiteX261" fmla="*/ 1002382 w 9327721"/>
              <a:gd name="connsiteY261" fmla="*/ 3944528 h 6606182"/>
              <a:gd name="connsiteX262" fmla="*/ 1142391 w 9327721"/>
              <a:gd name="connsiteY262" fmla="*/ 3814341 h 6606182"/>
              <a:gd name="connsiteX263" fmla="*/ 1217866 w 9327721"/>
              <a:gd name="connsiteY263" fmla="*/ 3747632 h 6606182"/>
              <a:gd name="connsiteX264" fmla="*/ 1228750 w 9327721"/>
              <a:gd name="connsiteY264" fmla="*/ 3692277 h 6606182"/>
              <a:gd name="connsiteX265" fmla="*/ 1275930 w 9327721"/>
              <a:gd name="connsiteY265" fmla="*/ 3688394 h 6606182"/>
              <a:gd name="connsiteX266" fmla="*/ 1289225 w 9327721"/>
              <a:gd name="connsiteY266" fmla="*/ 3644393 h 6606182"/>
              <a:gd name="connsiteX267" fmla="*/ 1257635 w 9327721"/>
              <a:gd name="connsiteY267" fmla="*/ 3369846 h 6606182"/>
              <a:gd name="connsiteX268" fmla="*/ 1199864 w 9327721"/>
              <a:gd name="connsiteY268" fmla="*/ 3261604 h 6606182"/>
              <a:gd name="connsiteX269" fmla="*/ 1251751 w 9327721"/>
              <a:gd name="connsiteY269" fmla="*/ 3128478 h 6606182"/>
              <a:gd name="connsiteX270" fmla="*/ 1639247 w 9327721"/>
              <a:gd name="connsiteY270" fmla="*/ 2340613 h 6606182"/>
              <a:gd name="connsiteX271" fmla="*/ 1698661 w 9327721"/>
              <a:gd name="connsiteY271" fmla="*/ 2294259 h 6606182"/>
              <a:gd name="connsiteX272" fmla="*/ 1738545 w 9327721"/>
              <a:gd name="connsiteY272" fmla="*/ 2246959 h 6606182"/>
              <a:gd name="connsiteX273" fmla="*/ 1751958 w 9327721"/>
              <a:gd name="connsiteY273" fmla="*/ 2270666 h 6606182"/>
              <a:gd name="connsiteX274" fmla="*/ 1765723 w 9327721"/>
              <a:gd name="connsiteY274" fmla="*/ 2343730 h 6606182"/>
              <a:gd name="connsiteX275" fmla="*/ 1749016 w 9327721"/>
              <a:gd name="connsiteY275" fmla="*/ 2367615 h 6606182"/>
              <a:gd name="connsiteX276" fmla="*/ 1697720 w 9327721"/>
              <a:gd name="connsiteY276" fmla="*/ 2444560 h 6606182"/>
              <a:gd name="connsiteX277" fmla="*/ 1710368 w 9327721"/>
              <a:gd name="connsiteY277" fmla="*/ 2523446 h 6606182"/>
              <a:gd name="connsiteX278" fmla="*/ 1709426 w 9327721"/>
              <a:gd name="connsiteY278" fmla="*/ 2652393 h 6606182"/>
              <a:gd name="connsiteX279" fmla="*/ 1692837 w 9327721"/>
              <a:gd name="connsiteY279" fmla="*/ 2691455 h 6606182"/>
              <a:gd name="connsiteX280" fmla="*/ 1694543 w 9327721"/>
              <a:gd name="connsiteY280" fmla="*/ 2780695 h 6606182"/>
              <a:gd name="connsiteX281" fmla="*/ 1644717 w 9327721"/>
              <a:gd name="connsiteY281" fmla="*/ 2846170 h 6606182"/>
              <a:gd name="connsiteX282" fmla="*/ 1601830 w 9327721"/>
              <a:gd name="connsiteY282" fmla="*/ 2967120 h 6606182"/>
              <a:gd name="connsiteX283" fmla="*/ 1602360 w 9327721"/>
              <a:gd name="connsiteY283" fmla="*/ 3079012 h 6606182"/>
              <a:gd name="connsiteX284" fmla="*/ 1580653 w 9327721"/>
              <a:gd name="connsiteY284" fmla="*/ 3267142 h 6606182"/>
              <a:gd name="connsiteX285" fmla="*/ 1543415 w 9327721"/>
              <a:gd name="connsiteY285" fmla="*/ 3349856 h 6606182"/>
              <a:gd name="connsiteX286" fmla="*/ 1594889 w 9327721"/>
              <a:gd name="connsiteY286" fmla="*/ 3443039 h 6606182"/>
              <a:gd name="connsiteX287" fmla="*/ 1594065 w 9327721"/>
              <a:gd name="connsiteY287" fmla="*/ 3608932 h 6606182"/>
              <a:gd name="connsiteX288" fmla="*/ 1577417 w 9327721"/>
              <a:gd name="connsiteY288" fmla="*/ 3873772 h 6606182"/>
              <a:gd name="connsiteX289" fmla="*/ 1522120 w 9327721"/>
              <a:gd name="connsiteY289" fmla="*/ 3981601 h 6606182"/>
              <a:gd name="connsiteX290" fmla="*/ 1534356 w 9327721"/>
              <a:gd name="connsiteY290" fmla="*/ 4022897 h 6606182"/>
              <a:gd name="connsiteX291" fmla="*/ 1641776 w 9327721"/>
              <a:gd name="connsiteY291" fmla="*/ 4045369 h 6606182"/>
              <a:gd name="connsiteX292" fmla="*/ 1652600 w 9327721"/>
              <a:gd name="connsiteY292" fmla="*/ 4091080 h 6606182"/>
              <a:gd name="connsiteX293" fmla="*/ 1724367 w 9327721"/>
              <a:gd name="connsiteY293" fmla="*/ 4508464 h 6606182"/>
              <a:gd name="connsiteX294" fmla="*/ 1746486 w 9327721"/>
              <a:gd name="connsiteY294" fmla="*/ 4785716 h 6606182"/>
              <a:gd name="connsiteX295" fmla="*/ 1719543 w 9327721"/>
              <a:gd name="connsiteY295" fmla="*/ 4973375 h 6606182"/>
              <a:gd name="connsiteX296" fmla="*/ 1766662 w 9327721"/>
              <a:gd name="connsiteY296" fmla="*/ 5203096 h 6606182"/>
              <a:gd name="connsiteX297" fmla="*/ 1900787 w 9327721"/>
              <a:gd name="connsiteY297" fmla="*/ 5568003 h 6606182"/>
              <a:gd name="connsiteX298" fmla="*/ 1970378 w 9327721"/>
              <a:gd name="connsiteY298" fmla="*/ 5817785 h 6606182"/>
              <a:gd name="connsiteX299" fmla="*/ 1997910 w 9327721"/>
              <a:gd name="connsiteY299" fmla="*/ 6002501 h 6606182"/>
              <a:gd name="connsiteX300" fmla="*/ 1919198 w 9327721"/>
              <a:gd name="connsiteY300" fmla="*/ 6162039 h 6606182"/>
              <a:gd name="connsiteX301" fmla="*/ 1789779 w 9327721"/>
              <a:gd name="connsiteY301" fmla="*/ 6262279 h 6606182"/>
              <a:gd name="connsiteX302" fmla="*/ 1744601 w 9327721"/>
              <a:gd name="connsiteY302" fmla="*/ 6328105 h 6606182"/>
              <a:gd name="connsiteX303" fmla="*/ 1651302 w 9327721"/>
              <a:gd name="connsiteY303" fmla="*/ 6422994 h 6606182"/>
              <a:gd name="connsiteX304" fmla="*/ 1622389 w 9327721"/>
              <a:gd name="connsiteY304" fmla="*/ 6482053 h 6606182"/>
              <a:gd name="connsiteX305" fmla="*/ 1653973 w 9327721"/>
              <a:gd name="connsiteY305" fmla="*/ 6529468 h 6606182"/>
              <a:gd name="connsiteX306" fmla="*/ 1978313 w 9327721"/>
              <a:gd name="connsiteY306" fmla="*/ 6529468 h 6606182"/>
              <a:gd name="connsiteX307" fmla="*/ 2012382 w 9327721"/>
              <a:gd name="connsiteY307" fmla="*/ 6513762 h 6606182"/>
              <a:gd name="connsiteX308" fmla="*/ 2058856 w 9327721"/>
              <a:gd name="connsiteY308" fmla="*/ 6459934 h 6606182"/>
              <a:gd name="connsiteX309" fmla="*/ 2237866 w 9327721"/>
              <a:gd name="connsiteY309" fmla="*/ 6386107 h 6606182"/>
              <a:gd name="connsiteX310" fmla="*/ 2296871 w 9327721"/>
              <a:gd name="connsiteY310" fmla="*/ 6331870 h 6606182"/>
              <a:gd name="connsiteX311" fmla="*/ 2282046 w 9327721"/>
              <a:gd name="connsiteY311" fmla="*/ 6223451 h 6606182"/>
              <a:gd name="connsiteX312" fmla="*/ 2245986 w 9327721"/>
              <a:gd name="connsiteY312" fmla="*/ 6078677 h 6606182"/>
              <a:gd name="connsiteX313" fmla="*/ 2200923 w 9327721"/>
              <a:gd name="connsiteY313" fmla="*/ 5984495 h 6606182"/>
              <a:gd name="connsiteX314" fmla="*/ 2183157 w 9327721"/>
              <a:gd name="connsiteY314" fmla="*/ 5749774 h 6606182"/>
              <a:gd name="connsiteX315" fmla="*/ 2223101 w 9327721"/>
              <a:gd name="connsiteY315" fmla="*/ 5331523 h 6606182"/>
              <a:gd name="connsiteX316" fmla="*/ 2217983 w 9327721"/>
              <a:gd name="connsiteY316" fmla="*/ 5178632 h 6606182"/>
              <a:gd name="connsiteX317" fmla="*/ 2128507 w 9327721"/>
              <a:gd name="connsiteY317" fmla="*/ 4802020 h 6606182"/>
              <a:gd name="connsiteX318" fmla="*/ 2128978 w 9327721"/>
              <a:gd name="connsiteY318" fmla="*/ 4531651 h 6606182"/>
              <a:gd name="connsiteX319" fmla="*/ 2169686 w 9327721"/>
              <a:gd name="connsiteY319" fmla="*/ 4239280 h 6606182"/>
              <a:gd name="connsiteX320" fmla="*/ 2192040 w 9327721"/>
              <a:gd name="connsiteY320" fmla="*/ 4062623 h 6606182"/>
              <a:gd name="connsiteX321" fmla="*/ 2240219 w 9327721"/>
              <a:gd name="connsiteY321" fmla="*/ 4053858 h 6606182"/>
              <a:gd name="connsiteX322" fmla="*/ 2239572 w 9327721"/>
              <a:gd name="connsiteY322" fmla="*/ 4008916 h 6606182"/>
              <a:gd name="connsiteX323" fmla="*/ 2294812 w 9327721"/>
              <a:gd name="connsiteY323" fmla="*/ 4110217 h 6606182"/>
              <a:gd name="connsiteX324" fmla="*/ 2360816 w 9327721"/>
              <a:gd name="connsiteY324" fmla="*/ 4124277 h 6606182"/>
              <a:gd name="connsiteX325" fmla="*/ 2405465 w 9327721"/>
              <a:gd name="connsiteY325" fmla="*/ 4140748 h 6606182"/>
              <a:gd name="connsiteX326" fmla="*/ 2422348 w 9327721"/>
              <a:gd name="connsiteY326" fmla="*/ 4243875 h 6606182"/>
              <a:gd name="connsiteX327" fmla="*/ 2425760 w 9327721"/>
              <a:gd name="connsiteY327" fmla="*/ 4514714 h 6606182"/>
              <a:gd name="connsiteX328" fmla="*/ 2436467 w 9327721"/>
              <a:gd name="connsiteY328" fmla="*/ 4755318 h 6606182"/>
              <a:gd name="connsiteX329" fmla="*/ 2513238 w 9327721"/>
              <a:gd name="connsiteY329" fmla="*/ 4979274 h 6606182"/>
              <a:gd name="connsiteX330" fmla="*/ 2494766 w 9327721"/>
              <a:gd name="connsiteY330" fmla="*/ 5143990 h 6606182"/>
              <a:gd name="connsiteX331" fmla="*/ 2424349 w 9327721"/>
              <a:gd name="connsiteY331" fmla="*/ 5432596 h 6606182"/>
              <a:gd name="connsiteX332" fmla="*/ 2457175 w 9327721"/>
              <a:gd name="connsiteY332" fmla="*/ 5638138 h 6606182"/>
              <a:gd name="connsiteX333" fmla="*/ 2500532 w 9327721"/>
              <a:gd name="connsiteY333" fmla="*/ 5814856 h 6606182"/>
              <a:gd name="connsiteX334" fmla="*/ 2482884 w 9327721"/>
              <a:gd name="connsiteY334" fmla="*/ 6267955 h 6606182"/>
              <a:gd name="connsiteX335" fmla="*/ 2465648 w 9327721"/>
              <a:gd name="connsiteY335" fmla="*/ 6479851 h 6606182"/>
              <a:gd name="connsiteX336" fmla="*/ 2503339 w 9327721"/>
              <a:gd name="connsiteY336" fmla="*/ 6582457 h 6606182"/>
              <a:gd name="connsiteX337" fmla="*/ 2858274 w 9327721"/>
              <a:gd name="connsiteY337" fmla="*/ 6582457 h 6606182"/>
              <a:gd name="connsiteX338" fmla="*/ 2874879 w 9327721"/>
              <a:gd name="connsiteY338" fmla="*/ 6542949 h 6606182"/>
              <a:gd name="connsiteX339" fmla="*/ 2846259 w 9327721"/>
              <a:gd name="connsiteY339" fmla="*/ 6516675 h 6606182"/>
              <a:gd name="connsiteX340" fmla="*/ 2787139 w 9327721"/>
              <a:gd name="connsiteY340" fmla="*/ 6459144 h 6606182"/>
              <a:gd name="connsiteX341" fmla="*/ 2757255 w 9327721"/>
              <a:gd name="connsiteY341" fmla="*/ 6406550 h 6606182"/>
              <a:gd name="connsiteX342" fmla="*/ 2702956 w 9327721"/>
              <a:gd name="connsiteY342" fmla="*/ 6368842 h 6606182"/>
              <a:gd name="connsiteX343" fmla="*/ 2711722 w 9327721"/>
              <a:gd name="connsiteY343" fmla="*/ 6276662 h 6606182"/>
              <a:gd name="connsiteX344" fmla="*/ 2792432 w 9327721"/>
              <a:gd name="connsiteY344" fmla="*/ 5947758 h 6606182"/>
              <a:gd name="connsiteX345" fmla="*/ 2896909 w 9327721"/>
              <a:gd name="connsiteY345" fmla="*/ 5537967 h 6606182"/>
              <a:gd name="connsiteX346" fmla="*/ 2901909 w 9327721"/>
              <a:gd name="connsiteY346" fmla="*/ 5103160 h 6606182"/>
              <a:gd name="connsiteX347" fmla="*/ 2867024 w 9327721"/>
              <a:gd name="connsiteY347" fmla="*/ 4867378 h 6606182"/>
              <a:gd name="connsiteX348" fmla="*/ 2879084 w 9327721"/>
              <a:gd name="connsiteY348" fmla="*/ 4637835 h 6606182"/>
              <a:gd name="connsiteX349" fmla="*/ 2933969 w 9327721"/>
              <a:gd name="connsiteY349" fmla="*/ 4243399 h 6606182"/>
              <a:gd name="connsiteX350" fmla="*/ 2963559 w 9327721"/>
              <a:gd name="connsiteY350" fmla="*/ 4132218 h 6606182"/>
              <a:gd name="connsiteX351" fmla="*/ 3000855 w 9327721"/>
              <a:gd name="connsiteY351" fmla="*/ 4104980 h 6606182"/>
              <a:gd name="connsiteX352" fmla="*/ 3124803 w 9327721"/>
              <a:gd name="connsiteY352" fmla="*/ 4101745 h 6606182"/>
              <a:gd name="connsiteX353" fmla="*/ 3155922 w 9327721"/>
              <a:gd name="connsiteY353" fmla="*/ 4055977 h 6606182"/>
              <a:gd name="connsiteX354" fmla="*/ 3149274 w 9327721"/>
              <a:gd name="connsiteY354" fmla="*/ 3967380 h 6606182"/>
              <a:gd name="connsiteX355" fmla="*/ 3151686 w 9327721"/>
              <a:gd name="connsiteY355" fmla="*/ 3743779 h 6606182"/>
              <a:gd name="connsiteX356" fmla="*/ 3140862 w 9327721"/>
              <a:gd name="connsiteY356" fmla="*/ 3613712 h 6606182"/>
              <a:gd name="connsiteX357" fmla="*/ 3121390 w 9327721"/>
              <a:gd name="connsiteY357" fmla="*/ 3521176 h 6606182"/>
              <a:gd name="connsiteX358" fmla="*/ 3157980 w 9327721"/>
              <a:gd name="connsiteY358" fmla="*/ 3493704 h 6606182"/>
              <a:gd name="connsiteX359" fmla="*/ 3164863 w 9327721"/>
              <a:gd name="connsiteY359" fmla="*/ 3450583 h 6606182"/>
              <a:gd name="connsiteX360" fmla="*/ 3173981 w 9327721"/>
              <a:gd name="connsiteY360" fmla="*/ 3002562 h 6606182"/>
              <a:gd name="connsiteX361" fmla="*/ 3152392 w 9327721"/>
              <a:gd name="connsiteY361" fmla="*/ 2678011 h 6606182"/>
              <a:gd name="connsiteX362" fmla="*/ 3096211 w 9327721"/>
              <a:gd name="connsiteY362" fmla="*/ 2402935 h 6606182"/>
              <a:gd name="connsiteX363" fmla="*/ 3118153 w 9327721"/>
              <a:gd name="connsiteY363" fmla="*/ 2117975 h 6606182"/>
              <a:gd name="connsiteX364" fmla="*/ 3129979 w 9327721"/>
              <a:gd name="connsiteY364" fmla="*/ 2072794 h 6606182"/>
              <a:gd name="connsiteX365" fmla="*/ 3160393 w 9327721"/>
              <a:gd name="connsiteY365" fmla="*/ 2143682 h 6606182"/>
              <a:gd name="connsiteX366" fmla="*/ 3181512 w 9327721"/>
              <a:gd name="connsiteY366" fmla="*/ 2236097 h 6606182"/>
              <a:gd name="connsiteX367" fmla="*/ 3244047 w 9327721"/>
              <a:gd name="connsiteY367" fmla="*/ 2367518 h 6606182"/>
              <a:gd name="connsiteX368" fmla="*/ 3315935 w 9327721"/>
              <a:gd name="connsiteY368" fmla="*/ 2549823 h 6606182"/>
              <a:gd name="connsiteX369" fmla="*/ 3512595 w 9327721"/>
              <a:gd name="connsiteY369" fmla="*/ 3102385 h 6606182"/>
              <a:gd name="connsiteX370" fmla="*/ 3553304 w 9327721"/>
              <a:gd name="connsiteY370" fmla="*/ 3349517 h 6606182"/>
              <a:gd name="connsiteX371" fmla="*/ 3540598 w 9327721"/>
              <a:gd name="connsiteY371" fmla="*/ 3400165 h 6606182"/>
              <a:gd name="connsiteX372" fmla="*/ 3484710 w 9327721"/>
              <a:gd name="connsiteY372" fmla="*/ 3426285 h 6606182"/>
              <a:gd name="connsiteX373" fmla="*/ 3450707 w 9327721"/>
              <a:gd name="connsiteY373" fmla="*/ 3504700 h 6606182"/>
              <a:gd name="connsiteX374" fmla="*/ 3384761 w 9327721"/>
              <a:gd name="connsiteY374" fmla="*/ 3544820 h 6606182"/>
              <a:gd name="connsiteX375" fmla="*/ 3413233 w 9327721"/>
              <a:gd name="connsiteY375" fmla="*/ 3580410 h 6606182"/>
              <a:gd name="connsiteX376" fmla="*/ 3452530 w 9327721"/>
              <a:gd name="connsiteY376" fmla="*/ 3602588 h 6606182"/>
              <a:gd name="connsiteX377" fmla="*/ 3410408 w 9327721"/>
              <a:gd name="connsiteY377" fmla="*/ 3702770 h 6606182"/>
              <a:gd name="connsiteX378" fmla="*/ 3416114 w 9327721"/>
              <a:gd name="connsiteY378" fmla="*/ 3777424 h 6606182"/>
              <a:gd name="connsiteX379" fmla="*/ 3436880 w 9327721"/>
              <a:gd name="connsiteY379" fmla="*/ 3802013 h 6606182"/>
              <a:gd name="connsiteX380" fmla="*/ 3472647 w 9327721"/>
              <a:gd name="connsiteY380" fmla="*/ 3767835 h 6606182"/>
              <a:gd name="connsiteX381" fmla="*/ 3488531 w 9327721"/>
              <a:gd name="connsiteY381" fmla="*/ 3781542 h 6606182"/>
              <a:gd name="connsiteX382" fmla="*/ 3539006 w 9327721"/>
              <a:gd name="connsiteY382" fmla="*/ 3859783 h 6606182"/>
              <a:gd name="connsiteX383" fmla="*/ 3568008 w 9327721"/>
              <a:gd name="connsiteY383" fmla="*/ 3845664 h 6606182"/>
              <a:gd name="connsiteX384" fmla="*/ 3577950 w 9327721"/>
              <a:gd name="connsiteY384" fmla="*/ 3779661 h 6606182"/>
              <a:gd name="connsiteX385" fmla="*/ 3602187 w 9327721"/>
              <a:gd name="connsiteY385" fmla="*/ 3697538 h 6606182"/>
              <a:gd name="connsiteX386" fmla="*/ 3690370 w 9327721"/>
              <a:gd name="connsiteY386" fmla="*/ 3668948 h 6606182"/>
              <a:gd name="connsiteX387" fmla="*/ 3815846 w 9327721"/>
              <a:gd name="connsiteY387" fmla="*/ 3586710 h 6606182"/>
              <a:gd name="connsiteX388" fmla="*/ 3984740 w 9327721"/>
              <a:gd name="connsiteY388" fmla="*/ 3504059 h 6606182"/>
              <a:gd name="connsiteX389" fmla="*/ 4092453 w 9327721"/>
              <a:gd name="connsiteY389" fmla="*/ 3451821 h 6606182"/>
              <a:gd name="connsiteX390" fmla="*/ 4126690 w 9327721"/>
              <a:gd name="connsiteY390" fmla="*/ 3369285 h 6606182"/>
              <a:gd name="connsiteX391" fmla="*/ 4165751 w 9327721"/>
              <a:gd name="connsiteY391" fmla="*/ 3316457 h 6606182"/>
              <a:gd name="connsiteX392" fmla="*/ 4145986 w 9327721"/>
              <a:gd name="connsiteY392" fmla="*/ 3497998 h 6606182"/>
              <a:gd name="connsiteX393" fmla="*/ 4111336 w 9327721"/>
              <a:gd name="connsiteY393" fmla="*/ 3629064 h 6606182"/>
              <a:gd name="connsiteX394" fmla="*/ 4046154 w 9327721"/>
              <a:gd name="connsiteY394" fmla="*/ 3791191 h 6606182"/>
              <a:gd name="connsiteX395" fmla="*/ 4075862 w 9327721"/>
              <a:gd name="connsiteY395" fmla="*/ 4247799 h 6606182"/>
              <a:gd name="connsiteX396" fmla="*/ 4187811 w 9327721"/>
              <a:gd name="connsiteY396" fmla="*/ 4559406 h 6606182"/>
              <a:gd name="connsiteX397" fmla="*/ 4322820 w 9327721"/>
              <a:gd name="connsiteY397" fmla="*/ 4914371 h 6606182"/>
              <a:gd name="connsiteX398" fmla="*/ 4319349 w 9327721"/>
              <a:gd name="connsiteY398" fmla="*/ 4960903 h 6606182"/>
              <a:gd name="connsiteX399" fmla="*/ 4298172 w 9327721"/>
              <a:gd name="connsiteY399" fmla="*/ 5073732 h 6606182"/>
              <a:gd name="connsiteX400" fmla="*/ 4352292 w 9327721"/>
              <a:gd name="connsiteY400" fmla="*/ 5131734 h 6606182"/>
              <a:gd name="connsiteX401" fmla="*/ 4308526 w 9327721"/>
              <a:gd name="connsiteY401" fmla="*/ 5151146 h 6606182"/>
              <a:gd name="connsiteX402" fmla="*/ 4304703 w 9327721"/>
              <a:gd name="connsiteY402" fmla="*/ 5190620 h 6606182"/>
              <a:gd name="connsiteX403" fmla="*/ 4290055 w 9327721"/>
              <a:gd name="connsiteY403" fmla="*/ 5391042 h 6606182"/>
              <a:gd name="connsiteX404" fmla="*/ 4296291 w 9327721"/>
              <a:gd name="connsiteY404" fmla="*/ 5561992 h 6606182"/>
              <a:gd name="connsiteX405" fmla="*/ 4367588 w 9327721"/>
              <a:gd name="connsiteY405" fmla="*/ 6009145 h 6606182"/>
              <a:gd name="connsiteX406" fmla="*/ 4340233 w 9327721"/>
              <a:gd name="connsiteY406" fmla="*/ 6093795 h 6606182"/>
              <a:gd name="connsiteX407" fmla="*/ 4347527 w 9327721"/>
              <a:gd name="connsiteY407" fmla="*/ 6185624 h 6606182"/>
              <a:gd name="connsiteX408" fmla="*/ 4389414 w 9327721"/>
              <a:gd name="connsiteY408" fmla="*/ 6227214 h 6606182"/>
              <a:gd name="connsiteX409" fmla="*/ 4385237 w 9327721"/>
              <a:gd name="connsiteY409" fmla="*/ 6256039 h 6606182"/>
              <a:gd name="connsiteX410" fmla="*/ 4298585 w 9327721"/>
              <a:gd name="connsiteY410" fmla="*/ 6387637 h 6606182"/>
              <a:gd name="connsiteX411" fmla="*/ 4299938 w 9327721"/>
              <a:gd name="connsiteY411" fmla="*/ 6448934 h 6606182"/>
              <a:gd name="connsiteX412" fmla="*/ 4299173 w 9327721"/>
              <a:gd name="connsiteY412" fmla="*/ 6495466 h 6606182"/>
              <a:gd name="connsiteX413" fmla="*/ 4295303 w 9327721"/>
              <a:gd name="connsiteY413" fmla="*/ 6524215 h 6606182"/>
              <a:gd name="connsiteX414" fmla="*/ 4337740 w 9327721"/>
              <a:gd name="connsiteY414" fmla="*/ 6569165 h 6606182"/>
              <a:gd name="connsiteX415" fmla="*/ 4549347 w 9327721"/>
              <a:gd name="connsiteY415" fmla="*/ 6569159 h 6606182"/>
              <a:gd name="connsiteX416" fmla="*/ 4590537 w 9327721"/>
              <a:gd name="connsiteY416" fmla="*/ 6527989 h 6606182"/>
              <a:gd name="connsiteX417" fmla="*/ 4585544 w 9327721"/>
              <a:gd name="connsiteY417" fmla="*/ 6485169 h 6606182"/>
              <a:gd name="connsiteX418" fmla="*/ 4597780 w 9327721"/>
              <a:gd name="connsiteY418" fmla="*/ 6321101 h 6606182"/>
              <a:gd name="connsiteX419" fmla="*/ 4596309 w 9327721"/>
              <a:gd name="connsiteY419" fmla="*/ 6250333 h 6606182"/>
              <a:gd name="connsiteX420" fmla="*/ 4657726 w 9327721"/>
              <a:gd name="connsiteY420" fmla="*/ 6255568 h 6606182"/>
              <a:gd name="connsiteX421" fmla="*/ 4687316 w 9327721"/>
              <a:gd name="connsiteY421" fmla="*/ 6450053 h 6606182"/>
              <a:gd name="connsiteX422" fmla="*/ 4667197 w 9327721"/>
              <a:gd name="connsiteY422" fmla="*/ 6524941 h 6606182"/>
              <a:gd name="connsiteX423" fmla="*/ 4666829 w 9327721"/>
              <a:gd name="connsiteY423" fmla="*/ 6526434 h 6606182"/>
              <a:gd name="connsiteX424" fmla="*/ 4704453 w 9327721"/>
              <a:gd name="connsiteY424" fmla="*/ 6569172 h 6606182"/>
              <a:gd name="connsiteX425" fmla="*/ 4996159 w 9327721"/>
              <a:gd name="connsiteY425" fmla="*/ 6569304 h 6606182"/>
              <a:gd name="connsiteX426" fmla="*/ 4996166 w 9327721"/>
              <a:gd name="connsiteY426" fmla="*/ 6569304 h 6606182"/>
              <a:gd name="connsiteX427" fmla="*/ 5014866 w 9327721"/>
              <a:gd name="connsiteY427" fmla="*/ 6540910 h 6606182"/>
              <a:gd name="connsiteX428" fmla="*/ 4988578 w 9327721"/>
              <a:gd name="connsiteY428" fmla="*/ 6508949 h 6606182"/>
              <a:gd name="connsiteX429" fmla="*/ 4949214 w 9327721"/>
              <a:gd name="connsiteY429" fmla="*/ 6462173 h 6606182"/>
              <a:gd name="connsiteX430" fmla="*/ 4966216 w 9327721"/>
              <a:gd name="connsiteY430" fmla="*/ 6403523 h 6606182"/>
              <a:gd name="connsiteX431" fmla="*/ 4960861 w 9327721"/>
              <a:gd name="connsiteY431" fmla="*/ 6314989 h 6606182"/>
              <a:gd name="connsiteX432" fmla="*/ 4974687 w 9327721"/>
              <a:gd name="connsiteY432" fmla="*/ 6221041 h 6606182"/>
              <a:gd name="connsiteX433" fmla="*/ 4943743 w 9327721"/>
              <a:gd name="connsiteY433" fmla="*/ 6156094 h 6606182"/>
              <a:gd name="connsiteX434" fmla="*/ 4980510 w 9327721"/>
              <a:gd name="connsiteY434" fmla="*/ 6070500 h 6606182"/>
              <a:gd name="connsiteX435" fmla="*/ 5024511 w 9327721"/>
              <a:gd name="connsiteY435" fmla="*/ 5867959 h 6606182"/>
              <a:gd name="connsiteX436" fmla="*/ 5075279 w 9327721"/>
              <a:gd name="connsiteY436" fmla="*/ 5688887 h 6606182"/>
              <a:gd name="connsiteX437" fmla="*/ 5093516 w 9327721"/>
              <a:gd name="connsiteY437" fmla="*/ 5613998 h 6606182"/>
              <a:gd name="connsiteX438" fmla="*/ 5055277 w 9327721"/>
              <a:gd name="connsiteY438" fmla="*/ 5510286 h 6606182"/>
              <a:gd name="connsiteX439" fmla="*/ 5082927 w 9327721"/>
              <a:gd name="connsiteY439" fmla="*/ 5480637 h 6606182"/>
              <a:gd name="connsiteX440" fmla="*/ 5086868 w 9327721"/>
              <a:gd name="connsiteY440" fmla="*/ 5320215 h 6606182"/>
              <a:gd name="connsiteX441" fmla="*/ 5103104 w 9327721"/>
              <a:gd name="connsiteY441" fmla="*/ 5221032 h 6606182"/>
              <a:gd name="connsiteX442" fmla="*/ 5133107 w 9327721"/>
              <a:gd name="connsiteY442" fmla="*/ 4896188 h 6606182"/>
              <a:gd name="connsiteX443" fmla="*/ 5188995 w 9327721"/>
              <a:gd name="connsiteY443" fmla="*/ 4848302 h 6606182"/>
              <a:gd name="connsiteX444" fmla="*/ 5261468 w 9327721"/>
              <a:gd name="connsiteY444" fmla="*/ 4761357 h 6606182"/>
              <a:gd name="connsiteX445" fmla="*/ 5391477 w 9327721"/>
              <a:gd name="connsiteY445" fmla="*/ 4651174 h 6606182"/>
              <a:gd name="connsiteX446" fmla="*/ 5440891 w 9327721"/>
              <a:gd name="connsiteY446" fmla="*/ 4535166 h 6606182"/>
              <a:gd name="connsiteX447" fmla="*/ 5517485 w 9327721"/>
              <a:gd name="connsiteY447" fmla="*/ 4156143 h 6606182"/>
              <a:gd name="connsiteX448" fmla="*/ 5550133 w 9327721"/>
              <a:gd name="connsiteY448" fmla="*/ 3891125 h 6606182"/>
              <a:gd name="connsiteX449" fmla="*/ 5534250 w 9327721"/>
              <a:gd name="connsiteY449" fmla="*/ 3597049 h 6606182"/>
              <a:gd name="connsiteX450" fmla="*/ 5544426 w 9327721"/>
              <a:gd name="connsiteY450" fmla="*/ 3557987 h 6606182"/>
              <a:gd name="connsiteX451" fmla="*/ 5589134 w 9327721"/>
              <a:gd name="connsiteY451" fmla="*/ 3620465 h 6606182"/>
              <a:gd name="connsiteX452" fmla="*/ 5723139 w 9327721"/>
              <a:gd name="connsiteY452" fmla="*/ 3811477 h 6606182"/>
              <a:gd name="connsiteX453" fmla="*/ 5801381 w 9327721"/>
              <a:gd name="connsiteY453" fmla="*/ 3838538 h 6606182"/>
              <a:gd name="connsiteX454" fmla="*/ 5796263 w 9327721"/>
              <a:gd name="connsiteY454" fmla="*/ 3932956 h 6606182"/>
              <a:gd name="connsiteX455" fmla="*/ 5842852 w 9327721"/>
              <a:gd name="connsiteY455" fmla="*/ 3974488 h 6606182"/>
              <a:gd name="connsiteX456" fmla="*/ 5948919 w 9327721"/>
              <a:gd name="connsiteY456" fmla="*/ 3937074 h 6606182"/>
              <a:gd name="connsiteX457" fmla="*/ 5992040 w 9327721"/>
              <a:gd name="connsiteY457" fmla="*/ 4029961 h 6606182"/>
              <a:gd name="connsiteX458" fmla="*/ 6074105 w 9327721"/>
              <a:gd name="connsiteY458" fmla="*/ 4090200 h 6606182"/>
              <a:gd name="connsiteX459" fmla="*/ 6106696 w 9327721"/>
              <a:gd name="connsiteY459" fmla="*/ 4167616 h 6606182"/>
              <a:gd name="connsiteX460" fmla="*/ 6051105 w 9327721"/>
              <a:gd name="connsiteY460" fmla="*/ 4209268 h 6606182"/>
              <a:gd name="connsiteX461" fmla="*/ 6089461 w 9327721"/>
              <a:gd name="connsiteY461" fmla="*/ 4229210 h 6606182"/>
              <a:gd name="connsiteX462" fmla="*/ 6056517 w 9327721"/>
              <a:gd name="connsiteY462" fmla="*/ 4250918 h 6606182"/>
              <a:gd name="connsiteX463" fmla="*/ 6108462 w 9327721"/>
              <a:gd name="connsiteY463" fmla="*/ 4269036 h 6606182"/>
              <a:gd name="connsiteX464" fmla="*/ 6152876 w 9327721"/>
              <a:gd name="connsiteY464" fmla="*/ 4261742 h 6606182"/>
              <a:gd name="connsiteX465" fmla="*/ 6253058 w 9327721"/>
              <a:gd name="connsiteY465" fmla="*/ 4528878 h 6606182"/>
              <a:gd name="connsiteX466" fmla="*/ 6307650 w 9327721"/>
              <a:gd name="connsiteY466" fmla="*/ 4582115 h 6606182"/>
              <a:gd name="connsiteX467" fmla="*/ 6384595 w 9327721"/>
              <a:gd name="connsiteY467" fmla="*/ 4603175 h 6606182"/>
              <a:gd name="connsiteX468" fmla="*/ 6553960 w 9327721"/>
              <a:gd name="connsiteY468" fmla="*/ 4669414 h 6606182"/>
              <a:gd name="connsiteX469" fmla="*/ 6611846 w 9327721"/>
              <a:gd name="connsiteY469" fmla="*/ 4756657 h 6606182"/>
              <a:gd name="connsiteX470" fmla="*/ 6633318 w 9327721"/>
              <a:gd name="connsiteY470" fmla="*/ 4925786 h 6606182"/>
              <a:gd name="connsiteX471" fmla="*/ 6627612 w 9327721"/>
              <a:gd name="connsiteY471" fmla="*/ 5160626 h 6606182"/>
              <a:gd name="connsiteX472" fmla="*/ 6591139 w 9327721"/>
              <a:gd name="connsiteY472" fmla="*/ 5385169 h 6606182"/>
              <a:gd name="connsiteX473" fmla="*/ 6562373 w 9327721"/>
              <a:gd name="connsiteY473" fmla="*/ 5603477 h 6606182"/>
              <a:gd name="connsiteX474" fmla="*/ 6601845 w 9327721"/>
              <a:gd name="connsiteY474" fmla="*/ 5620243 h 6606182"/>
              <a:gd name="connsiteX475" fmla="*/ 6568726 w 9327721"/>
              <a:gd name="connsiteY475" fmla="*/ 5808196 h 6606182"/>
              <a:gd name="connsiteX476" fmla="*/ 6550431 w 9327721"/>
              <a:gd name="connsiteY476" fmla="*/ 5913791 h 6606182"/>
              <a:gd name="connsiteX477" fmla="*/ 6543842 w 9327721"/>
              <a:gd name="connsiteY477" fmla="*/ 5985678 h 6606182"/>
              <a:gd name="connsiteX478" fmla="*/ 6550254 w 9327721"/>
              <a:gd name="connsiteY478" fmla="*/ 6029209 h 6606182"/>
              <a:gd name="connsiteX479" fmla="*/ 6503016 w 9327721"/>
              <a:gd name="connsiteY479" fmla="*/ 6091389 h 6606182"/>
              <a:gd name="connsiteX480" fmla="*/ 6503252 w 9327721"/>
              <a:gd name="connsiteY480" fmla="*/ 6196043 h 6606182"/>
              <a:gd name="connsiteX481" fmla="*/ 6548078 w 9327721"/>
              <a:gd name="connsiteY481" fmla="*/ 6250106 h 6606182"/>
              <a:gd name="connsiteX482" fmla="*/ 6459308 w 9327721"/>
              <a:gd name="connsiteY482" fmla="*/ 6458885 h 6606182"/>
              <a:gd name="connsiteX483" fmla="*/ 6421776 w 9327721"/>
              <a:gd name="connsiteY483" fmla="*/ 6547947 h 6606182"/>
              <a:gd name="connsiteX484" fmla="*/ 6420365 w 9327721"/>
              <a:gd name="connsiteY484" fmla="*/ 6549640 h 6606182"/>
              <a:gd name="connsiteX485" fmla="*/ 6437712 w 9327721"/>
              <a:gd name="connsiteY485" fmla="*/ 6576041 h 6606182"/>
              <a:gd name="connsiteX486" fmla="*/ 6672923 w 9327721"/>
              <a:gd name="connsiteY486" fmla="*/ 6576041 h 6606182"/>
              <a:gd name="connsiteX487" fmla="*/ 6683624 w 9327721"/>
              <a:gd name="connsiteY487" fmla="*/ 6559249 h 6606182"/>
              <a:gd name="connsiteX488" fmla="*/ 6675378 w 9327721"/>
              <a:gd name="connsiteY488" fmla="*/ 6540064 h 6606182"/>
              <a:gd name="connsiteX489" fmla="*/ 6656260 w 9327721"/>
              <a:gd name="connsiteY489" fmla="*/ 6440704 h 6606182"/>
              <a:gd name="connsiteX490" fmla="*/ 6713555 w 9327721"/>
              <a:gd name="connsiteY490" fmla="*/ 6303226 h 6606182"/>
              <a:gd name="connsiteX491" fmla="*/ 6752911 w 9327721"/>
              <a:gd name="connsiteY491" fmla="*/ 6262105 h 6606182"/>
              <a:gd name="connsiteX492" fmla="*/ 6750146 w 9327721"/>
              <a:gd name="connsiteY492" fmla="*/ 6197398 h 6606182"/>
              <a:gd name="connsiteX493" fmla="*/ 6784266 w 9327721"/>
              <a:gd name="connsiteY493" fmla="*/ 6172690 h 6606182"/>
              <a:gd name="connsiteX494" fmla="*/ 6785678 w 9327721"/>
              <a:gd name="connsiteY494" fmla="*/ 6126335 h 6606182"/>
              <a:gd name="connsiteX495" fmla="*/ 6814973 w 9327721"/>
              <a:gd name="connsiteY495" fmla="*/ 6037685 h 6606182"/>
              <a:gd name="connsiteX496" fmla="*/ 6847623 w 9327721"/>
              <a:gd name="connsiteY496" fmla="*/ 5997448 h 6606182"/>
              <a:gd name="connsiteX497" fmla="*/ 6830210 w 9327721"/>
              <a:gd name="connsiteY497" fmla="*/ 5938443 h 6606182"/>
              <a:gd name="connsiteX498" fmla="*/ 6848447 w 9327721"/>
              <a:gd name="connsiteY498" fmla="*/ 5844673 h 6606182"/>
              <a:gd name="connsiteX499" fmla="*/ 6883507 w 9327721"/>
              <a:gd name="connsiteY499" fmla="*/ 5843497 h 6606182"/>
              <a:gd name="connsiteX500" fmla="*/ 6876213 w 9327721"/>
              <a:gd name="connsiteY500" fmla="*/ 5974683 h 6606182"/>
              <a:gd name="connsiteX501" fmla="*/ 6869095 w 9327721"/>
              <a:gd name="connsiteY501" fmla="*/ 6032453 h 6606182"/>
              <a:gd name="connsiteX502" fmla="*/ 6906391 w 9327721"/>
              <a:gd name="connsiteY502" fmla="*/ 6086104 h 6606182"/>
              <a:gd name="connsiteX503" fmla="*/ 6899156 w 9327721"/>
              <a:gd name="connsiteY503" fmla="*/ 6190934 h 6606182"/>
              <a:gd name="connsiteX504" fmla="*/ 6917215 w 9327721"/>
              <a:gd name="connsiteY504" fmla="*/ 6231938 h 6606182"/>
              <a:gd name="connsiteX505" fmla="*/ 6899626 w 9327721"/>
              <a:gd name="connsiteY505" fmla="*/ 6302236 h 6606182"/>
              <a:gd name="connsiteX506" fmla="*/ 6936629 w 9327721"/>
              <a:gd name="connsiteY506" fmla="*/ 6396947 h 6606182"/>
              <a:gd name="connsiteX507" fmla="*/ 6899097 w 9327721"/>
              <a:gd name="connsiteY507" fmla="*/ 6462071 h 6606182"/>
              <a:gd name="connsiteX508" fmla="*/ 6944394 w 9327721"/>
              <a:gd name="connsiteY508" fmla="*/ 6496544 h 6606182"/>
              <a:gd name="connsiteX509" fmla="*/ 6936335 w 9327721"/>
              <a:gd name="connsiteY509" fmla="*/ 6516324 h 6606182"/>
              <a:gd name="connsiteX510" fmla="*/ 6932824 w 9327721"/>
              <a:gd name="connsiteY510" fmla="*/ 6538470 h 6606182"/>
              <a:gd name="connsiteX511" fmla="*/ 6927864 w 9327721"/>
              <a:gd name="connsiteY511" fmla="*/ 6559800 h 6606182"/>
              <a:gd name="connsiteX512" fmla="*/ 6922856 w 9327721"/>
              <a:gd name="connsiteY512" fmla="*/ 6569322 h 6606182"/>
              <a:gd name="connsiteX513" fmla="*/ 6918268 w 9327721"/>
              <a:gd name="connsiteY513" fmla="*/ 6575409 h 6606182"/>
              <a:gd name="connsiteX514" fmla="*/ 6917438 w 9327721"/>
              <a:gd name="connsiteY514" fmla="*/ 6584373 h 6606182"/>
              <a:gd name="connsiteX515" fmla="*/ 6917438 w 9327721"/>
              <a:gd name="connsiteY515" fmla="*/ 6584630 h 6606182"/>
              <a:gd name="connsiteX516" fmla="*/ 6938975 w 9327721"/>
              <a:gd name="connsiteY516" fmla="*/ 6606182 h 6606182"/>
              <a:gd name="connsiteX517" fmla="*/ 6972890 w 9327721"/>
              <a:gd name="connsiteY517" fmla="*/ 6606183 h 6606182"/>
              <a:gd name="connsiteX518" fmla="*/ 7322496 w 9327721"/>
              <a:gd name="connsiteY518" fmla="*/ 6606183 h 6606182"/>
              <a:gd name="connsiteX519" fmla="*/ 7350460 w 9327721"/>
              <a:gd name="connsiteY519" fmla="*/ 6583675 h 6606182"/>
              <a:gd name="connsiteX520" fmla="*/ 7343068 w 9327721"/>
              <a:gd name="connsiteY520" fmla="*/ 6555373 h 6606182"/>
              <a:gd name="connsiteX521" fmla="*/ 7225705 w 9327721"/>
              <a:gd name="connsiteY521" fmla="*/ 6521664 h 6606182"/>
              <a:gd name="connsiteX522" fmla="*/ 7159466 w 9327721"/>
              <a:gd name="connsiteY522" fmla="*/ 6467189 h 6606182"/>
              <a:gd name="connsiteX523" fmla="*/ 7135582 w 9327721"/>
              <a:gd name="connsiteY523" fmla="*/ 6421069 h 6606182"/>
              <a:gd name="connsiteX524" fmla="*/ 7159349 w 9327721"/>
              <a:gd name="connsiteY524" fmla="*/ 6384774 h 6606182"/>
              <a:gd name="connsiteX525" fmla="*/ 7144994 w 9327721"/>
              <a:gd name="connsiteY525" fmla="*/ 6326830 h 6606182"/>
              <a:gd name="connsiteX526" fmla="*/ 7151112 w 9327721"/>
              <a:gd name="connsiteY526" fmla="*/ 6149996 h 6606182"/>
              <a:gd name="connsiteX527" fmla="*/ 7148230 w 9327721"/>
              <a:gd name="connsiteY527" fmla="*/ 6085813 h 6606182"/>
              <a:gd name="connsiteX528" fmla="*/ 7166466 w 9327721"/>
              <a:gd name="connsiteY528" fmla="*/ 6043868 h 6606182"/>
              <a:gd name="connsiteX529" fmla="*/ 7146113 w 9327721"/>
              <a:gd name="connsiteY529" fmla="*/ 6016337 h 6606182"/>
              <a:gd name="connsiteX530" fmla="*/ 7160289 w 9327721"/>
              <a:gd name="connsiteY530" fmla="*/ 6008219 h 6606182"/>
              <a:gd name="connsiteX531" fmla="*/ 7144935 w 9327721"/>
              <a:gd name="connsiteY531" fmla="*/ 5970334 h 6606182"/>
              <a:gd name="connsiteX532" fmla="*/ 7172173 w 9327721"/>
              <a:gd name="connsiteY532" fmla="*/ 5957098 h 6606182"/>
              <a:gd name="connsiteX533" fmla="*/ 7143289 w 9327721"/>
              <a:gd name="connsiteY533" fmla="*/ 5891094 h 6606182"/>
              <a:gd name="connsiteX534" fmla="*/ 7182879 w 9327721"/>
              <a:gd name="connsiteY534" fmla="*/ 5768794 h 6606182"/>
              <a:gd name="connsiteX535" fmla="*/ 7184585 w 9327721"/>
              <a:gd name="connsiteY535" fmla="*/ 5678967 h 6606182"/>
              <a:gd name="connsiteX536" fmla="*/ 7202351 w 9327721"/>
              <a:gd name="connsiteY536" fmla="*/ 5653965 h 6606182"/>
              <a:gd name="connsiteX537" fmla="*/ 7296121 w 9327721"/>
              <a:gd name="connsiteY537" fmla="*/ 5678849 h 6606182"/>
              <a:gd name="connsiteX538" fmla="*/ 7324888 w 9327721"/>
              <a:gd name="connsiteY538" fmla="*/ 5638141 h 6606182"/>
              <a:gd name="connsiteX539" fmla="*/ 7349595 w 9327721"/>
              <a:gd name="connsiteY539" fmla="*/ 5432302 h 6606182"/>
              <a:gd name="connsiteX540" fmla="*/ 7305676 w 9327721"/>
              <a:gd name="connsiteY540" fmla="*/ 5064851 h 6606182"/>
              <a:gd name="connsiteX541" fmla="*/ 7309417 w 9327721"/>
              <a:gd name="connsiteY541" fmla="*/ 5063230 h 6606182"/>
              <a:gd name="connsiteX542" fmla="*/ 7353064 w 9327721"/>
              <a:gd name="connsiteY542" fmla="*/ 5133929 h 6606182"/>
              <a:gd name="connsiteX543" fmla="*/ 7372418 w 9327721"/>
              <a:gd name="connsiteY543" fmla="*/ 5143400 h 6606182"/>
              <a:gd name="connsiteX544" fmla="*/ 7472955 w 9327721"/>
              <a:gd name="connsiteY544" fmla="*/ 5087454 h 6606182"/>
              <a:gd name="connsiteX545" fmla="*/ 7559136 w 9327721"/>
              <a:gd name="connsiteY545" fmla="*/ 5086925 h 6606182"/>
              <a:gd name="connsiteX546" fmla="*/ 7578726 w 9327721"/>
              <a:gd name="connsiteY546" fmla="*/ 5110807 h 6606182"/>
              <a:gd name="connsiteX547" fmla="*/ 7597903 w 9327721"/>
              <a:gd name="connsiteY547" fmla="*/ 5094748 h 6606182"/>
              <a:gd name="connsiteX548" fmla="*/ 7631023 w 9327721"/>
              <a:gd name="connsiteY548" fmla="*/ 5119749 h 6606182"/>
              <a:gd name="connsiteX549" fmla="*/ 7661085 w 9327721"/>
              <a:gd name="connsiteY549" fmla="*/ 5116397 h 6606182"/>
              <a:gd name="connsiteX550" fmla="*/ 7684675 w 9327721"/>
              <a:gd name="connsiteY550" fmla="*/ 5144987 h 6606182"/>
              <a:gd name="connsiteX551" fmla="*/ 7718382 w 9327721"/>
              <a:gd name="connsiteY551" fmla="*/ 5124749 h 6606182"/>
              <a:gd name="connsiteX552" fmla="*/ 7775092 w 9327721"/>
              <a:gd name="connsiteY552" fmla="*/ 5181814 h 6606182"/>
              <a:gd name="connsiteX553" fmla="*/ 7759090 w 9327721"/>
              <a:gd name="connsiteY553" fmla="*/ 5227405 h 6606182"/>
              <a:gd name="connsiteX554" fmla="*/ 7778798 w 9327721"/>
              <a:gd name="connsiteY554" fmla="*/ 5235405 h 6606182"/>
              <a:gd name="connsiteX555" fmla="*/ 7853918 w 9327721"/>
              <a:gd name="connsiteY555" fmla="*/ 5157048 h 6606182"/>
              <a:gd name="connsiteX556" fmla="*/ 7825798 w 9327721"/>
              <a:gd name="connsiteY556" fmla="*/ 5043983 h 6606182"/>
              <a:gd name="connsiteX557" fmla="*/ 7805209 w 9327721"/>
              <a:gd name="connsiteY557" fmla="*/ 4965627 h 6606182"/>
              <a:gd name="connsiteX558" fmla="*/ 7888508 w 9327721"/>
              <a:gd name="connsiteY558" fmla="*/ 4817673 h 6606182"/>
              <a:gd name="connsiteX559" fmla="*/ 7941217 w 9327721"/>
              <a:gd name="connsiteY559" fmla="*/ 4803497 h 6606182"/>
              <a:gd name="connsiteX560" fmla="*/ 7946277 w 9327721"/>
              <a:gd name="connsiteY560" fmla="*/ 4723079 h 6606182"/>
              <a:gd name="connsiteX561" fmla="*/ 8017045 w 9327721"/>
              <a:gd name="connsiteY561" fmla="*/ 4587484 h 6606182"/>
              <a:gd name="connsiteX562" fmla="*/ 8054694 w 9327721"/>
              <a:gd name="connsiteY562" fmla="*/ 4520011 h 6606182"/>
              <a:gd name="connsiteX563" fmla="*/ 8101110 w 9327721"/>
              <a:gd name="connsiteY563" fmla="*/ 4584602 h 6606182"/>
              <a:gd name="connsiteX564" fmla="*/ 8077933 w 9327721"/>
              <a:gd name="connsiteY564" fmla="*/ 4743789 h 6606182"/>
              <a:gd name="connsiteX565" fmla="*/ 8022515 w 9327721"/>
              <a:gd name="connsiteY565" fmla="*/ 4943154 h 6606182"/>
              <a:gd name="connsiteX566" fmla="*/ 8008515 w 9327721"/>
              <a:gd name="connsiteY566" fmla="*/ 5132400 h 6606182"/>
              <a:gd name="connsiteX567" fmla="*/ 8016103 w 9327721"/>
              <a:gd name="connsiteY567" fmla="*/ 5257347 h 6606182"/>
              <a:gd name="connsiteX568" fmla="*/ 8088577 w 9327721"/>
              <a:gd name="connsiteY568" fmla="*/ 5390766 h 6606182"/>
              <a:gd name="connsiteX569" fmla="*/ 8077693 w 9327721"/>
              <a:gd name="connsiteY569" fmla="*/ 5602955 h 6606182"/>
              <a:gd name="connsiteX570" fmla="*/ 8104460 w 9327721"/>
              <a:gd name="connsiteY570" fmla="*/ 5786556 h 6606182"/>
              <a:gd name="connsiteX571" fmla="*/ 8135992 w 9327721"/>
              <a:gd name="connsiteY571" fmla="*/ 5879563 h 6606182"/>
              <a:gd name="connsiteX572" fmla="*/ 8183230 w 9327721"/>
              <a:gd name="connsiteY572" fmla="*/ 5920447 h 6606182"/>
              <a:gd name="connsiteX573" fmla="*/ 8206643 w 9327721"/>
              <a:gd name="connsiteY573" fmla="*/ 6070043 h 6606182"/>
              <a:gd name="connsiteX574" fmla="*/ 8220173 w 9327721"/>
              <a:gd name="connsiteY574" fmla="*/ 6291291 h 6606182"/>
              <a:gd name="connsiteX575" fmla="*/ 8166874 w 9327721"/>
              <a:gd name="connsiteY575" fmla="*/ 6431828 h 6606182"/>
              <a:gd name="connsiteX576" fmla="*/ 8117637 w 9327721"/>
              <a:gd name="connsiteY576" fmla="*/ 6521424 h 6606182"/>
              <a:gd name="connsiteX577" fmla="*/ 8131552 w 9327721"/>
              <a:gd name="connsiteY577" fmla="*/ 6546944 h 6606182"/>
              <a:gd name="connsiteX578" fmla="*/ 8174434 w 9327721"/>
              <a:gd name="connsiteY578" fmla="*/ 6550025 h 6606182"/>
              <a:gd name="connsiteX579" fmla="*/ 8443296 w 9327721"/>
              <a:gd name="connsiteY579" fmla="*/ 6550025 h 6606182"/>
              <a:gd name="connsiteX580" fmla="*/ 8480823 w 9327721"/>
              <a:gd name="connsiteY580" fmla="*/ 6511803 h 6606182"/>
              <a:gd name="connsiteX581" fmla="*/ 8479424 w 9327721"/>
              <a:gd name="connsiteY581" fmla="*/ 6461126 h 6606182"/>
              <a:gd name="connsiteX582" fmla="*/ 8477011 w 9327721"/>
              <a:gd name="connsiteY582" fmla="*/ 6332178 h 6606182"/>
              <a:gd name="connsiteX583" fmla="*/ 8432832 w 9327721"/>
              <a:gd name="connsiteY583" fmla="*/ 6289585 h 6606182"/>
              <a:gd name="connsiteX584" fmla="*/ 8429067 w 9327721"/>
              <a:gd name="connsiteY584" fmla="*/ 6232347 h 6606182"/>
              <a:gd name="connsiteX585" fmla="*/ 8403067 w 9327721"/>
              <a:gd name="connsiteY585" fmla="*/ 6215229 h 6606182"/>
              <a:gd name="connsiteX586" fmla="*/ 8421126 w 9327721"/>
              <a:gd name="connsiteY586" fmla="*/ 6073573 h 6606182"/>
              <a:gd name="connsiteX587" fmla="*/ 8448480 w 9327721"/>
              <a:gd name="connsiteY587" fmla="*/ 5896383 h 6606182"/>
              <a:gd name="connsiteX588" fmla="*/ 8483895 w 9327721"/>
              <a:gd name="connsiteY588" fmla="*/ 5888383 h 6606182"/>
              <a:gd name="connsiteX589" fmla="*/ 8578487 w 9327721"/>
              <a:gd name="connsiteY589" fmla="*/ 5908326 h 6606182"/>
              <a:gd name="connsiteX590" fmla="*/ 8584547 w 9327721"/>
              <a:gd name="connsiteY590" fmla="*/ 6008863 h 6606182"/>
              <a:gd name="connsiteX591" fmla="*/ 8595783 w 9327721"/>
              <a:gd name="connsiteY591" fmla="*/ 6238583 h 6606182"/>
              <a:gd name="connsiteX592" fmla="*/ 8568192 w 9327721"/>
              <a:gd name="connsiteY592" fmla="*/ 6350533 h 6606182"/>
              <a:gd name="connsiteX593" fmla="*/ 8547838 w 9327721"/>
              <a:gd name="connsiteY593" fmla="*/ 6393890 h 6606182"/>
              <a:gd name="connsiteX594" fmla="*/ 8548956 w 9327721"/>
              <a:gd name="connsiteY594" fmla="*/ 6456776 h 6606182"/>
              <a:gd name="connsiteX595" fmla="*/ 8547010 w 9327721"/>
              <a:gd name="connsiteY595" fmla="*/ 6521702 h 6606182"/>
              <a:gd name="connsiteX596" fmla="*/ 8574900 w 9327721"/>
              <a:gd name="connsiteY596" fmla="*/ 6550029 h 6606182"/>
              <a:gd name="connsiteX597" fmla="*/ 8916821 w 9327721"/>
              <a:gd name="connsiteY597" fmla="*/ 6550029 h 6606182"/>
              <a:gd name="connsiteX598" fmla="*/ 8962106 w 9327721"/>
              <a:gd name="connsiteY598" fmla="*/ 6550317 h 6606182"/>
              <a:gd name="connsiteX599" fmla="*/ 8985691 w 9327721"/>
              <a:gd name="connsiteY599" fmla="*/ 6502542 h 6606182"/>
              <a:gd name="connsiteX600" fmla="*/ 8895451 w 9327721"/>
              <a:gd name="connsiteY600" fmla="*/ 6440775 h 6606182"/>
              <a:gd name="connsiteX601" fmla="*/ 8816091 w 9327721"/>
              <a:gd name="connsiteY601" fmla="*/ 6377652 h 6606182"/>
              <a:gd name="connsiteX602" fmla="*/ 8799973 w 9327721"/>
              <a:gd name="connsiteY602" fmla="*/ 6226702 h 6606182"/>
              <a:gd name="connsiteX603" fmla="*/ 8818092 w 9327721"/>
              <a:gd name="connsiteY603" fmla="*/ 5933212 h 6606182"/>
              <a:gd name="connsiteX604" fmla="*/ 8860036 w 9327721"/>
              <a:gd name="connsiteY604" fmla="*/ 5906976 h 6606182"/>
              <a:gd name="connsiteX605" fmla="*/ 8863565 w 9327721"/>
              <a:gd name="connsiteY605" fmla="*/ 5873856 h 6606182"/>
              <a:gd name="connsiteX606" fmla="*/ 8820563 w 9327721"/>
              <a:gd name="connsiteY606" fmla="*/ 5649549 h 6606182"/>
              <a:gd name="connsiteX607" fmla="*/ 8855271 w 9327721"/>
              <a:gd name="connsiteY607" fmla="*/ 5461889 h 6606182"/>
              <a:gd name="connsiteX608" fmla="*/ 8885568 w 9327721"/>
              <a:gd name="connsiteY608" fmla="*/ 5380117 h 6606182"/>
              <a:gd name="connsiteX609" fmla="*/ 8942749 w 9327721"/>
              <a:gd name="connsiteY609" fmla="*/ 5344291 h 6606182"/>
              <a:gd name="connsiteX610" fmla="*/ 8925984 w 9327721"/>
              <a:gd name="connsiteY610" fmla="*/ 5267346 h 6606182"/>
              <a:gd name="connsiteX611" fmla="*/ 8965985 w 9327721"/>
              <a:gd name="connsiteY611" fmla="*/ 5038332 h 6606182"/>
              <a:gd name="connsiteX612" fmla="*/ 8933748 w 9327721"/>
              <a:gd name="connsiteY612" fmla="*/ 4614300 h 6606182"/>
              <a:gd name="connsiteX613" fmla="*/ 8949514 w 9327721"/>
              <a:gd name="connsiteY613" fmla="*/ 4589476 h 6606182"/>
              <a:gd name="connsiteX614" fmla="*/ 9031285 w 9327721"/>
              <a:gd name="connsiteY614" fmla="*/ 4749839 h 6606182"/>
              <a:gd name="connsiteX615" fmla="*/ 9075521 w 9327721"/>
              <a:gd name="connsiteY615" fmla="*/ 4827020 h 6606182"/>
              <a:gd name="connsiteX616" fmla="*/ 9060933 w 9327721"/>
              <a:gd name="connsiteY616" fmla="*/ 4944320 h 6606182"/>
              <a:gd name="connsiteX617" fmla="*/ 9069405 w 9327721"/>
              <a:gd name="connsiteY617" fmla="*/ 4976028 h 6606182"/>
              <a:gd name="connsiteX618" fmla="*/ 9085170 w 9327721"/>
              <a:gd name="connsiteY618" fmla="*/ 5161157 h 6606182"/>
              <a:gd name="connsiteX619" fmla="*/ 9139996 w 9327721"/>
              <a:gd name="connsiteY619" fmla="*/ 5159039 h 6606182"/>
              <a:gd name="connsiteX620" fmla="*/ 9209059 w 9327721"/>
              <a:gd name="connsiteY620" fmla="*/ 5056917 h 6606182"/>
              <a:gd name="connsiteX621" fmla="*/ 9208000 w 9327721"/>
              <a:gd name="connsiteY621" fmla="*/ 4955500 h 6606182"/>
              <a:gd name="connsiteX622" fmla="*/ 9164878 w 9327721"/>
              <a:gd name="connsiteY622" fmla="*/ 4831610 h 6606182"/>
              <a:gd name="connsiteX623" fmla="*/ 9153642 w 9327721"/>
              <a:gd name="connsiteY623" fmla="*/ 4661068 h 6606182"/>
              <a:gd name="connsiteX624" fmla="*/ 9127994 w 9327721"/>
              <a:gd name="connsiteY624" fmla="*/ 4596947 h 6606182"/>
              <a:gd name="connsiteX625" fmla="*/ 9174527 w 9327721"/>
              <a:gd name="connsiteY625" fmla="*/ 4534181 h 6606182"/>
              <a:gd name="connsiteX626" fmla="*/ 9298767 w 9327721"/>
              <a:gd name="connsiteY626" fmla="*/ 4458177 h 6606182"/>
              <a:gd name="connsiteX627" fmla="*/ 9327710 w 9327721"/>
              <a:gd name="connsiteY627" fmla="*/ 4437705 h 6606182"/>
              <a:gd name="connsiteX628" fmla="*/ 9318651 w 9327721"/>
              <a:gd name="connsiteY628" fmla="*/ 4415935 h 6606182"/>
              <a:gd name="connsiteX629" fmla="*/ 7328940 w 9327721"/>
              <a:gd name="connsiteY629" fmla="*/ 4187605 h 6606182"/>
              <a:gd name="connsiteX630" fmla="*/ 7337058 w 9327721"/>
              <a:gd name="connsiteY630" fmla="*/ 4203841 h 6606182"/>
              <a:gd name="connsiteX631" fmla="*/ 7328940 w 9327721"/>
              <a:gd name="connsiteY631" fmla="*/ 4187605 h 6606182"/>
              <a:gd name="connsiteX632" fmla="*/ 5507668 w 9327721"/>
              <a:gd name="connsiteY632" fmla="*/ 1981112 h 6606182"/>
              <a:gd name="connsiteX633" fmla="*/ 5506198 w 9327721"/>
              <a:gd name="connsiteY633" fmla="*/ 1986348 h 6606182"/>
              <a:gd name="connsiteX634" fmla="*/ 5507668 w 9327721"/>
              <a:gd name="connsiteY634" fmla="*/ 1981112 h 6606182"/>
              <a:gd name="connsiteX635" fmla="*/ 639355 w 9327721"/>
              <a:gd name="connsiteY635" fmla="*/ 5761683 h 6606182"/>
              <a:gd name="connsiteX636" fmla="*/ 577233 w 9327721"/>
              <a:gd name="connsiteY636" fmla="*/ 5836101 h 6606182"/>
              <a:gd name="connsiteX637" fmla="*/ 587587 w 9327721"/>
              <a:gd name="connsiteY637" fmla="*/ 5699387 h 6606182"/>
              <a:gd name="connsiteX638" fmla="*/ 635237 w 9327721"/>
              <a:gd name="connsiteY638" fmla="*/ 5728624 h 6606182"/>
              <a:gd name="connsiteX639" fmla="*/ 639356 w 9327721"/>
              <a:gd name="connsiteY639" fmla="*/ 5761685 h 6606182"/>
              <a:gd name="connsiteX640" fmla="*/ 7781832 w 9327721"/>
              <a:gd name="connsiteY640" fmla="*/ 5165231 h 6606182"/>
              <a:gd name="connsiteX641" fmla="*/ 7771537 w 9327721"/>
              <a:gd name="connsiteY641" fmla="*/ 5136347 h 6606182"/>
              <a:gd name="connsiteX642" fmla="*/ 7791892 w 9327721"/>
              <a:gd name="connsiteY642" fmla="*/ 5155349 h 6606182"/>
              <a:gd name="connsiteX643" fmla="*/ 7781832 w 9327721"/>
              <a:gd name="connsiteY643" fmla="*/ 5165231 h 660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</a:cxnLst>
            <a:rect l="l" t="t" r="r" b="b"/>
            <a:pathLst>
              <a:path w="9327721" h="6606182">
                <a:moveTo>
                  <a:pt x="9318668" y="4415855"/>
                </a:moveTo>
                <a:cubicBezTo>
                  <a:pt x="9278371" y="4357383"/>
                  <a:pt x="9236901" y="4299670"/>
                  <a:pt x="9200076" y="4239021"/>
                </a:cubicBezTo>
                <a:cubicBezTo>
                  <a:pt x="9115128" y="4094425"/>
                  <a:pt x="9036004" y="3946472"/>
                  <a:pt x="8948881" y="3803181"/>
                </a:cubicBezTo>
                <a:cubicBezTo>
                  <a:pt x="8936646" y="3780827"/>
                  <a:pt x="8917761" y="3762708"/>
                  <a:pt x="8895111" y="3751294"/>
                </a:cubicBezTo>
                <a:cubicBezTo>
                  <a:pt x="8812811" y="3708705"/>
                  <a:pt x="8719569" y="3694584"/>
                  <a:pt x="8635093" y="3657581"/>
                </a:cubicBezTo>
                <a:cubicBezTo>
                  <a:pt x="8612386" y="3645993"/>
                  <a:pt x="8601444" y="3619991"/>
                  <a:pt x="8595268" y="3596698"/>
                </a:cubicBezTo>
                <a:cubicBezTo>
                  <a:pt x="8589797" y="3581638"/>
                  <a:pt x="8609033" y="3578285"/>
                  <a:pt x="8617152" y="3570402"/>
                </a:cubicBezTo>
                <a:cubicBezTo>
                  <a:pt x="8650565" y="3537341"/>
                  <a:pt x="8672036" y="3494749"/>
                  <a:pt x="8694625" y="3454159"/>
                </a:cubicBezTo>
                <a:cubicBezTo>
                  <a:pt x="8704155" y="3434922"/>
                  <a:pt x="8734980" y="3446747"/>
                  <a:pt x="8742041" y="3425039"/>
                </a:cubicBezTo>
                <a:cubicBezTo>
                  <a:pt x="8748159" y="3402685"/>
                  <a:pt x="8745629" y="3379094"/>
                  <a:pt x="8750393" y="3356505"/>
                </a:cubicBezTo>
                <a:cubicBezTo>
                  <a:pt x="8754335" y="3340621"/>
                  <a:pt x="8763159" y="3325444"/>
                  <a:pt x="8761923" y="3308618"/>
                </a:cubicBezTo>
                <a:cubicBezTo>
                  <a:pt x="8759747" y="3296676"/>
                  <a:pt x="8756336" y="3284970"/>
                  <a:pt x="8754511" y="3273087"/>
                </a:cubicBezTo>
                <a:cubicBezTo>
                  <a:pt x="8776748" y="3265498"/>
                  <a:pt x="8801102" y="3271263"/>
                  <a:pt x="8823281" y="3263910"/>
                </a:cubicBezTo>
                <a:cubicBezTo>
                  <a:pt x="8838812" y="3256439"/>
                  <a:pt x="8829223" y="3238026"/>
                  <a:pt x="8824870" y="3226378"/>
                </a:cubicBezTo>
                <a:cubicBezTo>
                  <a:pt x="8813399" y="3202083"/>
                  <a:pt x="8824575" y="3175139"/>
                  <a:pt x="8821518" y="3149726"/>
                </a:cubicBezTo>
                <a:cubicBezTo>
                  <a:pt x="8818695" y="3137137"/>
                  <a:pt x="8801634" y="3136843"/>
                  <a:pt x="8796633" y="3125960"/>
                </a:cubicBezTo>
                <a:cubicBezTo>
                  <a:pt x="8776160" y="3081723"/>
                  <a:pt x="8761280" y="3034601"/>
                  <a:pt x="8735510" y="2992953"/>
                </a:cubicBezTo>
                <a:cubicBezTo>
                  <a:pt x="8714448" y="2959716"/>
                  <a:pt x="8670741" y="2957657"/>
                  <a:pt x="8642916" y="2932833"/>
                </a:cubicBezTo>
                <a:cubicBezTo>
                  <a:pt x="8616502" y="2910067"/>
                  <a:pt x="8593268" y="2880946"/>
                  <a:pt x="8558561" y="2870595"/>
                </a:cubicBezTo>
                <a:cubicBezTo>
                  <a:pt x="8513556" y="2857300"/>
                  <a:pt x="8465790" y="2853771"/>
                  <a:pt x="8419138" y="2856830"/>
                </a:cubicBezTo>
                <a:cubicBezTo>
                  <a:pt x="8365430" y="2860888"/>
                  <a:pt x="8321131" y="2896420"/>
                  <a:pt x="8286132" y="2934601"/>
                </a:cubicBezTo>
                <a:cubicBezTo>
                  <a:pt x="8261189" y="2962661"/>
                  <a:pt x="8236069" y="2991252"/>
                  <a:pt x="8217539" y="3024019"/>
                </a:cubicBezTo>
                <a:cubicBezTo>
                  <a:pt x="8204244" y="3048785"/>
                  <a:pt x="8221892" y="3076905"/>
                  <a:pt x="8212657" y="3102496"/>
                </a:cubicBezTo>
                <a:cubicBezTo>
                  <a:pt x="8200479" y="3139968"/>
                  <a:pt x="8179184" y="3174853"/>
                  <a:pt x="8173889" y="3214387"/>
                </a:cubicBezTo>
                <a:cubicBezTo>
                  <a:pt x="8174595" y="3243565"/>
                  <a:pt x="8201832" y="3261505"/>
                  <a:pt x="8219480" y="3281510"/>
                </a:cubicBezTo>
                <a:cubicBezTo>
                  <a:pt x="8211773" y="3287921"/>
                  <a:pt x="8201537" y="3292863"/>
                  <a:pt x="8197772" y="3302687"/>
                </a:cubicBezTo>
                <a:cubicBezTo>
                  <a:pt x="8198714" y="3330689"/>
                  <a:pt x="8205361" y="3358220"/>
                  <a:pt x="8213244" y="3385045"/>
                </a:cubicBezTo>
                <a:cubicBezTo>
                  <a:pt x="8220185" y="3410929"/>
                  <a:pt x="8243657" y="3427461"/>
                  <a:pt x="8266246" y="3439343"/>
                </a:cubicBezTo>
                <a:cubicBezTo>
                  <a:pt x="8276012" y="3444756"/>
                  <a:pt x="8289777" y="3445697"/>
                  <a:pt x="8295601" y="3456698"/>
                </a:cubicBezTo>
                <a:cubicBezTo>
                  <a:pt x="8295131" y="3466286"/>
                  <a:pt x="8292718" y="3475699"/>
                  <a:pt x="8291719" y="3485347"/>
                </a:cubicBezTo>
                <a:cubicBezTo>
                  <a:pt x="8291424" y="3497641"/>
                  <a:pt x="8302012" y="3505112"/>
                  <a:pt x="8310778" y="3511819"/>
                </a:cubicBezTo>
                <a:cubicBezTo>
                  <a:pt x="8330543" y="3525760"/>
                  <a:pt x="8330074" y="3552821"/>
                  <a:pt x="8334662" y="3574234"/>
                </a:cubicBezTo>
                <a:cubicBezTo>
                  <a:pt x="8337604" y="3595648"/>
                  <a:pt x="8344899" y="3622001"/>
                  <a:pt x="8327192" y="3639123"/>
                </a:cubicBezTo>
                <a:cubicBezTo>
                  <a:pt x="8292837" y="3674184"/>
                  <a:pt x="8254071" y="3705247"/>
                  <a:pt x="8212068" y="3730597"/>
                </a:cubicBezTo>
                <a:cubicBezTo>
                  <a:pt x="8182065" y="3749834"/>
                  <a:pt x="8146357" y="3731363"/>
                  <a:pt x="8114004" y="3738304"/>
                </a:cubicBezTo>
                <a:cubicBezTo>
                  <a:pt x="8079707" y="3745775"/>
                  <a:pt x="8042587" y="3756423"/>
                  <a:pt x="8019705" y="3785013"/>
                </a:cubicBezTo>
                <a:cubicBezTo>
                  <a:pt x="8001705" y="3807015"/>
                  <a:pt x="8003939" y="3837371"/>
                  <a:pt x="7992350" y="3862256"/>
                </a:cubicBezTo>
                <a:cubicBezTo>
                  <a:pt x="7974349" y="3900671"/>
                  <a:pt x="7951406" y="3936439"/>
                  <a:pt x="7930583" y="3973322"/>
                </a:cubicBezTo>
                <a:cubicBezTo>
                  <a:pt x="7908346" y="4013148"/>
                  <a:pt x="7880050" y="4049445"/>
                  <a:pt x="7860991" y="4091035"/>
                </a:cubicBezTo>
                <a:cubicBezTo>
                  <a:pt x="7814104" y="4193100"/>
                  <a:pt x="7785458" y="4302989"/>
                  <a:pt x="7771866" y="4414348"/>
                </a:cubicBezTo>
                <a:cubicBezTo>
                  <a:pt x="7756866" y="4542061"/>
                  <a:pt x="7744982" y="4670538"/>
                  <a:pt x="7719512" y="4796723"/>
                </a:cubicBezTo>
                <a:cubicBezTo>
                  <a:pt x="7714688" y="4829021"/>
                  <a:pt x="7680216" y="4839432"/>
                  <a:pt x="7661684" y="4861963"/>
                </a:cubicBezTo>
                <a:cubicBezTo>
                  <a:pt x="7637270" y="4887671"/>
                  <a:pt x="7618091" y="4918673"/>
                  <a:pt x="7590858" y="4941497"/>
                </a:cubicBezTo>
                <a:cubicBezTo>
                  <a:pt x="7563502" y="4942555"/>
                  <a:pt x="7540618" y="4923260"/>
                  <a:pt x="7517616" y="4910907"/>
                </a:cubicBezTo>
                <a:cubicBezTo>
                  <a:pt x="7478144" y="4882846"/>
                  <a:pt x="7433553" y="4857199"/>
                  <a:pt x="7408433" y="4814255"/>
                </a:cubicBezTo>
                <a:cubicBezTo>
                  <a:pt x="7391138" y="4785842"/>
                  <a:pt x="7400609" y="4751959"/>
                  <a:pt x="7398844" y="4720836"/>
                </a:cubicBezTo>
                <a:cubicBezTo>
                  <a:pt x="7397727" y="4692305"/>
                  <a:pt x="7381490" y="4668008"/>
                  <a:pt x="7367784" y="4644126"/>
                </a:cubicBezTo>
                <a:cubicBezTo>
                  <a:pt x="7330428" y="4582239"/>
                  <a:pt x="7290248" y="4521999"/>
                  <a:pt x="7247659" y="4463585"/>
                </a:cubicBezTo>
                <a:cubicBezTo>
                  <a:pt x="7237364" y="4450701"/>
                  <a:pt x="7228422" y="4434936"/>
                  <a:pt x="7212363" y="4428700"/>
                </a:cubicBezTo>
                <a:cubicBezTo>
                  <a:pt x="7177595" y="4416876"/>
                  <a:pt x="7140121" y="4421229"/>
                  <a:pt x="7104357" y="4417464"/>
                </a:cubicBezTo>
                <a:cubicBezTo>
                  <a:pt x="7091121" y="4397992"/>
                  <a:pt x="7065590" y="4389874"/>
                  <a:pt x="7056297" y="4367695"/>
                </a:cubicBezTo>
                <a:cubicBezTo>
                  <a:pt x="7053885" y="4337635"/>
                  <a:pt x="7056238" y="4302104"/>
                  <a:pt x="7079063" y="4279689"/>
                </a:cubicBezTo>
                <a:cubicBezTo>
                  <a:pt x="7098418" y="4257688"/>
                  <a:pt x="7118713" y="4236510"/>
                  <a:pt x="7137891" y="4214333"/>
                </a:cubicBezTo>
                <a:cubicBezTo>
                  <a:pt x="7144832" y="4205392"/>
                  <a:pt x="7158128" y="4204157"/>
                  <a:pt x="7163834" y="4193920"/>
                </a:cubicBezTo>
                <a:cubicBezTo>
                  <a:pt x="7173304" y="4179450"/>
                  <a:pt x="7182071" y="4164448"/>
                  <a:pt x="7188952" y="4148623"/>
                </a:cubicBezTo>
                <a:cubicBezTo>
                  <a:pt x="7197542" y="4131269"/>
                  <a:pt x="7190011" y="4112209"/>
                  <a:pt x="7188247" y="4094325"/>
                </a:cubicBezTo>
                <a:cubicBezTo>
                  <a:pt x="7238367" y="4115150"/>
                  <a:pt x="7290489" y="4143152"/>
                  <a:pt x="7316195" y="4193566"/>
                </a:cubicBezTo>
                <a:cubicBezTo>
                  <a:pt x="7322138" y="4200448"/>
                  <a:pt x="7324726" y="4218978"/>
                  <a:pt x="7337196" y="4214096"/>
                </a:cubicBezTo>
                <a:cubicBezTo>
                  <a:pt x="7352316" y="4206213"/>
                  <a:pt x="7343021" y="4187917"/>
                  <a:pt x="7340551" y="4175564"/>
                </a:cubicBezTo>
                <a:cubicBezTo>
                  <a:pt x="7333080" y="4141033"/>
                  <a:pt x="7303902" y="4119148"/>
                  <a:pt x="7280369" y="4095560"/>
                </a:cubicBezTo>
                <a:cubicBezTo>
                  <a:pt x="7264368" y="4080206"/>
                  <a:pt x="7247779" y="4065558"/>
                  <a:pt x="7232483" y="4049614"/>
                </a:cubicBezTo>
                <a:cubicBezTo>
                  <a:pt x="7286724" y="4082969"/>
                  <a:pt x="7331723" y="4132207"/>
                  <a:pt x="7393731" y="4151972"/>
                </a:cubicBezTo>
                <a:cubicBezTo>
                  <a:pt x="7398672" y="4149560"/>
                  <a:pt x="7403731" y="4147207"/>
                  <a:pt x="7408849" y="4144913"/>
                </a:cubicBezTo>
                <a:cubicBezTo>
                  <a:pt x="7393259" y="4142266"/>
                  <a:pt x="7378847" y="4136678"/>
                  <a:pt x="7364728" y="4130148"/>
                </a:cubicBezTo>
                <a:cubicBezTo>
                  <a:pt x="7368434" y="4118853"/>
                  <a:pt x="7379729" y="4127795"/>
                  <a:pt x="7386200" y="4131207"/>
                </a:cubicBezTo>
                <a:cubicBezTo>
                  <a:pt x="7395730" y="4135972"/>
                  <a:pt x="7404083" y="4145325"/>
                  <a:pt x="7416026" y="4143032"/>
                </a:cubicBezTo>
                <a:cubicBezTo>
                  <a:pt x="7411319" y="4147090"/>
                  <a:pt x="7406731" y="4151267"/>
                  <a:pt x="7402319" y="4155561"/>
                </a:cubicBezTo>
                <a:cubicBezTo>
                  <a:pt x="7411672" y="4153266"/>
                  <a:pt x="7434144" y="4167679"/>
                  <a:pt x="7436674" y="4151384"/>
                </a:cubicBezTo>
                <a:cubicBezTo>
                  <a:pt x="7414025" y="4134030"/>
                  <a:pt x="7385199" y="4125441"/>
                  <a:pt x="7365435" y="4104204"/>
                </a:cubicBezTo>
                <a:cubicBezTo>
                  <a:pt x="7304840" y="4039377"/>
                  <a:pt x="7266664" y="3958547"/>
                  <a:pt x="7222131" y="3882836"/>
                </a:cubicBezTo>
                <a:cubicBezTo>
                  <a:pt x="7188070" y="3824834"/>
                  <a:pt x="7142891" y="3774182"/>
                  <a:pt x="7094475" y="3727885"/>
                </a:cubicBezTo>
                <a:cubicBezTo>
                  <a:pt x="7059179" y="3693530"/>
                  <a:pt x="7010706" y="3670527"/>
                  <a:pt x="6960701" y="3673942"/>
                </a:cubicBezTo>
                <a:cubicBezTo>
                  <a:pt x="6921639" y="3676412"/>
                  <a:pt x="6881989" y="3667530"/>
                  <a:pt x="6843401" y="3676060"/>
                </a:cubicBezTo>
                <a:cubicBezTo>
                  <a:pt x="6823105" y="3680589"/>
                  <a:pt x="6811339" y="3700061"/>
                  <a:pt x="6807045" y="3719062"/>
                </a:cubicBezTo>
                <a:cubicBezTo>
                  <a:pt x="6796810" y="3769004"/>
                  <a:pt x="6755220" y="3802832"/>
                  <a:pt x="6733098" y="3847130"/>
                </a:cubicBezTo>
                <a:cubicBezTo>
                  <a:pt x="6710214" y="3884544"/>
                  <a:pt x="6704567" y="3929839"/>
                  <a:pt x="6711509" y="3972667"/>
                </a:cubicBezTo>
                <a:cubicBezTo>
                  <a:pt x="6714273" y="4008493"/>
                  <a:pt x="6728980" y="4042849"/>
                  <a:pt x="6726097" y="4079146"/>
                </a:cubicBezTo>
                <a:cubicBezTo>
                  <a:pt x="6725979" y="4112206"/>
                  <a:pt x="6717803" y="4145975"/>
                  <a:pt x="6725862" y="4178622"/>
                </a:cubicBezTo>
                <a:cubicBezTo>
                  <a:pt x="6735392" y="4195446"/>
                  <a:pt x="6759688" y="4189800"/>
                  <a:pt x="6771160" y="4204388"/>
                </a:cubicBezTo>
                <a:cubicBezTo>
                  <a:pt x="6790690" y="4226567"/>
                  <a:pt x="6808103" y="4250978"/>
                  <a:pt x="6820986" y="4277626"/>
                </a:cubicBezTo>
                <a:cubicBezTo>
                  <a:pt x="6827163" y="4291568"/>
                  <a:pt x="6834104" y="4310040"/>
                  <a:pt x="6821987" y="4323039"/>
                </a:cubicBezTo>
                <a:cubicBezTo>
                  <a:pt x="6801573" y="4345393"/>
                  <a:pt x="6772102" y="4357158"/>
                  <a:pt x="6743510" y="4365219"/>
                </a:cubicBezTo>
                <a:cubicBezTo>
                  <a:pt x="6718568" y="4373513"/>
                  <a:pt x="6709036" y="4336570"/>
                  <a:pt x="6684567" y="4338629"/>
                </a:cubicBezTo>
                <a:cubicBezTo>
                  <a:pt x="6653977" y="4339747"/>
                  <a:pt x="6624855" y="4350453"/>
                  <a:pt x="6595504" y="4358101"/>
                </a:cubicBezTo>
                <a:cubicBezTo>
                  <a:pt x="6538851" y="4380454"/>
                  <a:pt x="6485495" y="4411458"/>
                  <a:pt x="6426436" y="4427635"/>
                </a:cubicBezTo>
                <a:cubicBezTo>
                  <a:pt x="6400375" y="4434106"/>
                  <a:pt x="6369433" y="4441106"/>
                  <a:pt x="6345841" y="4424282"/>
                </a:cubicBezTo>
                <a:cubicBezTo>
                  <a:pt x="6313957" y="4401575"/>
                  <a:pt x="6295543" y="4365277"/>
                  <a:pt x="6279895" y="4330512"/>
                </a:cubicBezTo>
                <a:cubicBezTo>
                  <a:pt x="6269954" y="4306452"/>
                  <a:pt x="6260481" y="4281862"/>
                  <a:pt x="6256364" y="4256094"/>
                </a:cubicBezTo>
                <a:cubicBezTo>
                  <a:pt x="6254482" y="4230622"/>
                  <a:pt x="6272365" y="4209562"/>
                  <a:pt x="6277013" y="4185383"/>
                </a:cubicBezTo>
                <a:cubicBezTo>
                  <a:pt x="6279718" y="4166382"/>
                  <a:pt x="6265423" y="4151558"/>
                  <a:pt x="6255953" y="4136910"/>
                </a:cubicBezTo>
                <a:cubicBezTo>
                  <a:pt x="6241187" y="4116733"/>
                  <a:pt x="6248246" y="4089495"/>
                  <a:pt x="6236834" y="4068025"/>
                </a:cubicBezTo>
                <a:cubicBezTo>
                  <a:pt x="6202949" y="3993669"/>
                  <a:pt x="6121825" y="3958252"/>
                  <a:pt x="6078708" y="3891133"/>
                </a:cubicBezTo>
                <a:cubicBezTo>
                  <a:pt x="6091532" y="3862896"/>
                  <a:pt x="6135124" y="3867779"/>
                  <a:pt x="6151652" y="3843425"/>
                </a:cubicBezTo>
                <a:cubicBezTo>
                  <a:pt x="6142005" y="3826894"/>
                  <a:pt x="6117709" y="3835836"/>
                  <a:pt x="6105000" y="3822953"/>
                </a:cubicBezTo>
                <a:cubicBezTo>
                  <a:pt x="6131237" y="3792303"/>
                  <a:pt x="6169356" y="3764360"/>
                  <a:pt x="6171532" y="3720595"/>
                </a:cubicBezTo>
                <a:cubicBezTo>
                  <a:pt x="6172944" y="3675004"/>
                  <a:pt x="6156767" y="3631470"/>
                  <a:pt x="6144471" y="3588232"/>
                </a:cubicBezTo>
                <a:cubicBezTo>
                  <a:pt x="6125823" y="3523521"/>
                  <a:pt x="6103233" y="3459342"/>
                  <a:pt x="6067939" y="3401634"/>
                </a:cubicBezTo>
                <a:cubicBezTo>
                  <a:pt x="6046350" y="3363925"/>
                  <a:pt x="6014937" y="3333392"/>
                  <a:pt x="5984227" y="3303215"/>
                </a:cubicBezTo>
                <a:cubicBezTo>
                  <a:pt x="5940284" y="3260564"/>
                  <a:pt x="5895808" y="3217917"/>
                  <a:pt x="5859453" y="3168383"/>
                </a:cubicBezTo>
                <a:cubicBezTo>
                  <a:pt x="5831452" y="3131616"/>
                  <a:pt x="5812451" y="3089262"/>
                  <a:pt x="5792215" y="3048081"/>
                </a:cubicBezTo>
                <a:cubicBezTo>
                  <a:pt x="5681563" y="2814888"/>
                  <a:pt x="5584613" y="2575453"/>
                  <a:pt x="5473432" y="2342587"/>
                </a:cubicBezTo>
                <a:cubicBezTo>
                  <a:pt x="5456725" y="2312114"/>
                  <a:pt x="5445135" y="2274172"/>
                  <a:pt x="5411309" y="2258226"/>
                </a:cubicBezTo>
                <a:cubicBezTo>
                  <a:pt x="5375130" y="2236755"/>
                  <a:pt x="5330479" y="2236755"/>
                  <a:pt x="5294244" y="2216281"/>
                </a:cubicBezTo>
                <a:cubicBezTo>
                  <a:pt x="5277419" y="2193986"/>
                  <a:pt x="5281597" y="2161339"/>
                  <a:pt x="5289773" y="2136157"/>
                </a:cubicBezTo>
                <a:cubicBezTo>
                  <a:pt x="5309892" y="2139039"/>
                  <a:pt x="5328012" y="2149099"/>
                  <a:pt x="5342953" y="2162511"/>
                </a:cubicBezTo>
                <a:cubicBezTo>
                  <a:pt x="5353425" y="2171865"/>
                  <a:pt x="5365837" y="2158041"/>
                  <a:pt x="5372425" y="2150217"/>
                </a:cubicBezTo>
                <a:cubicBezTo>
                  <a:pt x="5390719" y="2130274"/>
                  <a:pt x="5377661" y="2102450"/>
                  <a:pt x="5382838" y="2078978"/>
                </a:cubicBezTo>
                <a:cubicBezTo>
                  <a:pt x="5403074" y="2074860"/>
                  <a:pt x="5403781" y="2101273"/>
                  <a:pt x="5419369" y="2107509"/>
                </a:cubicBezTo>
                <a:cubicBezTo>
                  <a:pt x="5434135" y="2104744"/>
                  <a:pt x="5436253" y="2087272"/>
                  <a:pt x="5440842" y="2075624"/>
                </a:cubicBezTo>
                <a:cubicBezTo>
                  <a:pt x="5452019" y="2042210"/>
                  <a:pt x="5446724" y="2006912"/>
                  <a:pt x="5448078" y="1972618"/>
                </a:cubicBezTo>
                <a:cubicBezTo>
                  <a:pt x="5479843" y="1971383"/>
                  <a:pt x="5500258" y="1996678"/>
                  <a:pt x="5523198" y="2013738"/>
                </a:cubicBezTo>
                <a:cubicBezTo>
                  <a:pt x="5530963" y="2000620"/>
                  <a:pt x="5521844" y="1986207"/>
                  <a:pt x="5518845" y="1973089"/>
                </a:cubicBezTo>
                <a:cubicBezTo>
                  <a:pt x="5489490" y="1883906"/>
                  <a:pt x="5456487" y="1794958"/>
                  <a:pt x="5407543" y="1714425"/>
                </a:cubicBezTo>
                <a:cubicBezTo>
                  <a:pt x="5341304" y="1610890"/>
                  <a:pt x="5254888" y="1522707"/>
                  <a:pt x="5176056" y="1428994"/>
                </a:cubicBezTo>
                <a:cubicBezTo>
                  <a:pt x="5116229" y="1359168"/>
                  <a:pt x="5062108" y="1284221"/>
                  <a:pt x="4996927" y="1219159"/>
                </a:cubicBezTo>
                <a:cubicBezTo>
                  <a:pt x="4962395" y="1185098"/>
                  <a:pt x="4910803" y="1194216"/>
                  <a:pt x="4867211" y="1185980"/>
                </a:cubicBezTo>
                <a:cubicBezTo>
                  <a:pt x="4814618" y="1177097"/>
                  <a:pt x="4759968" y="1181274"/>
                  <a:pt x="4709728" y="1199393"/>
                </a:cubicBezTo>
                <a:cubicBezTo>
                  <a:pt x="4668490" y="1215100"/>
                  <a:pt x="4634431" y="1244513"/>
                  <a:pt x="4603956" y="1275694"/>
                </a:cubicBezTo>
                <a:cubicBezTo>
                  <a:pt x="4574895" y="1305696"/>
                  <a:pt x="4548010" y="1338345"/>
                  <a:pt x="4527185" y="1374761"/>
                </a:cubicBezTo>
                <a:cubicBezTo>
                  <a:pt x="4502948" y="1417412"/>
                  <a:pt x="4491359" y="1465943"/>
                  <a:pt x="4484769" y="1514242"/>
                </a:cubicBezTo>
                <a:cubicBezTo>
                  <a:pt x="4477180" y="1570951"/>
                  <a:pt x="4466356" y="1628545"/>
                  <a:pt x="4475474" y="1685840"/>
                </a:cubicBezTo>
                <a:cubicBezTo>
                  <a:pt x="4480239" y="1718313"/>
                  <a:pt x="4496475" y="1747550"/>
                  <a:pt x="4503005" y="1779668"/>
                </a:cubicBezTo>
                <a:cubicBezTo>
                  <a:pt x="4519359" y="1851262"/>
                  <a:pt x="4530595" y="1923971"/>
                  <a:pt x="4541654" y="1996564"/>
                </a:cubicBezTo>
                <a:cubicBezTo>
                  <a:pt x="4548302" y="2036684"/>
                  <a:pt x="4512064" y="2065628"/>
                  <a:pt x="4479416" y="2079921"/>
                </a:cubicBezTo>
                <a:cubicBezTo>
                  <a:pt x="4401059" y="2110688"/>
                  <a:pt x="4320406" y="2135397"/>
                  <a:pt x="4242520" y="2167457"/>
                </a:cubicBezTo>
                <a:cubicBezTo>
                  <a:pt x="4223872" y="2175046"/>
                  <a:pt x="4205282" y="2183693"/>
                  <a:pt x="4190224" y="2197342"/>
                </a:cubicBezTo>
                <a:cubicBezTo>
                  <a:pt x="4165517" y="2217989"/>
                  <a:pt x="4148750" y="2246050"/>
                  <a:pt x="4125988" y="2268465"/>
                </a:cubicBezTo>
                <a:cubicBezTo>
                  <a:pt x="4110162" y="2284231"/>
                  <a:pt x="4087337" y="2288055"/>
                  <a:pt x="4068394" y="2298408"/>
                </a:cubicBezTo>
                <a:cubicBezTo>
                  <a:pt x="4050687" y="2307938"/>
                  <a:pt x="4040098" y="2325763"/>
                  <a:pt x="4030393" y="2342587"/>
                </a:cubicBezTo>
                <a:cubicBezTo>
                  <a:pt x="4010038" y="2378766"/>
                  <a:pt x="3993155" y="2416770"/>
                  <a:pt x="3977155" y="2455065"/>
                </a:cubicBezTo>
                <a:cubicBezTo>
                  <a:pt x="3933270" y="2554603"/>
                  <a:pt x="3930095" y="2667432"/>
                  <a:pt x="3881090" y="2765145"/>
                </a:cubicBezTo>
                <a:cubicBezTo>
                  <a:pt x="3848087" y="2832915"/>
                  <a:pt x="3786849" y="2883387"/>
                  <a:pt x="3760907" y="2955038"/>
                </a:cubicBezTo>
                <a:cubicBezTo>
                  <a:pt x="3735376" y="3020513"/>
                  <a:pt x="3735964" y="3092165"/>
                  <a:pt x="3719728" y="3159639"/>
                </a:cubicBezTo>
                <a:cubicBezTo>
                  <a:pt x="3701610" y="3146167"/>
                  <a:pt x="3683020" y="3127048"/>
                  <a:pt x="3684079" y="3102871"/>
                </a:cubicBezTo>
                <a:cubicBezTo>
                  <a:pt x="3683903" y="3024337"/>
                  <a:pt x="3691372" y="2945567"/>
                  <a:pt x="3682491" y="2867210"/>
                </a:cubicBezTo>
                <a:cubicBezTo>
                  <a:pt x="3673609" y="2791912"/>
                  <a:pt x="3656842" y="2717849"/>
                  <a:pt x="3640372" y="2643959"/>
                </a:cubicBezTo>
                <a:cubicBezTo>
                  <a:pt x="3570839" y="2331117"/>
                  <a:pt x="3494892" y="2019762"/>
                  <a:pt x="3419124" y="1708323"/>
                </a:cubicBezTo>
                <a:cubicBezTo>
                  <a:pt x="3403594" y="1643554"/>
                  <a:pt x="3385534" y="1579375"/>
                  <a:pt x="3372006" y="1514136"/>
                </a:cubicBezTo>
                <a:cubicBezTo>
                  <a:pt x="3358417" y="1454424"/>
                  <a:pt x="3346652" y="1392128"/>
                  <a:pt x="3312295" y="1340241"/>
                </a:cubicBezTo>
                <a:cubicBezTo>
                  <a:pt x="3276352" y="1282120"/>
                  <a:pt x="3220643" y="1238705"/>
                  <a:pt x="3161109" y="1206764"/>
                </a:cubicBezTo>
                <a:cubicBezTo>
                  <a:pt x="3066104" y="1165586"/>
                  <a:pt x="2966624" y="1136054"/>
                  <a:pt x="2869795" y="1099580"/>
                </a:cubicBezTo>
                <a:cubicBezTo>
                  <a:pt x="2827970" y="1083402"/>
                  <a:pt x="2784964" y="1068990"/>
                  <a:pt x="2746491" y="1045636"/>
                </a:cubicBezTo>
                <a:cubicBezTo>
                  <a:pt x="2729725" y="1035754"/>
                  <a:pt x="2726608" y="1014340"/>
                  <a:pt x="2725549" y="996693"/>
                </a:cubicBezTo>
                <a:cubicBezTo>
                  <a:pt x="2724608" y="957750"/>
                  <a:pt x="2734491" y="919455"/>
                  <a:pt x="2746080" y="882626"/>
                </a:cubicBezTo>
                <a:cubicBezTo>
                  <a:pt x="2765081" y="840916"/>
                  <a:pt x="2797732" y="806857"/>
                  <a:pt x="2815907" y="764735"/>
                </a:cubicBezTo>
                <a:cubicBezTo>
                  <a:pt x="2830378" y="730733"/>
                  <a:pt x="2812083" y="692142"/>
                  <a:pt x="2828849" y="658962"/>
                </a:cubicBezTo>
                <a:cubicBezTo>
                  <a:pt x="2834672" y="645667"/>
                  <a:pt x="2849085" y="636784"/>
                  <a:pt x="2850379" y="621431"/>
                </a:cubicBezTo>
                <a:cubicBezTo>
                  <a:pt x="2856203" y="581075"/>
                  <a:pt x="2857321" y="540072"/>
                  <a:pt x="2864792" y="499952"/>
                </a:cubicBezTo>
                <a:cubicBezTo>
                  <a:pt x="2870380" y="467068"/>
                  <a:pt x="2910027" y="449832"/>
                  <a:pt x="2907088" y="414184"/>
                </a:cubicBezTo>
                <a:cubicBezTo>
                  <a:pt x="2900029" y="372181"/>
                  <a:pt x="2876145" y="335298"/>
                  <a:pt x="2862026" y="295587"/>
                </a:cubicBezTo>
                <a:cubicBezTo>
                  <a:pt x="2848907" y="257937"/>
                  <a:pt x="2873614" y="219819"/>
                  <a:pt x="2864555" y="181990"/>
                </a:cubicBezTo>
                <a:cubicBezTo>
                  <a:pt x="2854378" y="150165"/>
                  <a:pt x="2817788" y="145106"/>
                  <a:pt x="2793316" y="128811"/>
                </a:cubicBezTo>
                <a:cubicBezTo>
                  <a:pt x="2749608" y="98044"/>
                  <a:pt x="2711606" y="57923"/>
                  <a:pt x="2661953" y="36453"/>
                </a:cubicBezTo>
                <a:cubicBezTo>
                  <a:pt x="2636187" y="25570"/>
                  <a:pt x="2610363" y="42512"/>
                  <a:pt x="2584240" y="40453"/>
                </a:cubicBezTo>
                <a:cubicBezTo>
                  <a:pt x="2548826" y="38982"/>
                  <a:pt x="2513059" y="38806"/>
                  <a:pt x="2478174" y="31982"/>
                </a:cubicBezTo>
                <a:cubicBezTo>
                  <a:pt x="2454878" y="28923"/>
                  <a:pt x="2445878" y="-7491"/>
                  <a:pt x="2419817" y="1392"/>
                </a:cubicBezTo>
                <a:cubicBezTo>
                  <a:pt x="2384227" y="19335"/>
                  <a:pt x="2360168" y="53395"/>
                  <a:pt x="2326340" y="74221"/>
                </a:cubicBezTo>
                <a:cubicBezTo>
                  <a:pt x="2300103" y="90104"/>
                  <a:pt x="2271571" y="106870"/>
                  <a:pt x="2258747" y="136343"/>
                </a:cubicBezTo>
                <a:cubicBezTo>
                  <a:pt x="2243864" y="164522"/>
                  <a:pt x="2240922" y="200406"/>
                  <a:pt x="2215745" y="222231"/>
                </a:cubicBezTo>
                <a:cubicBezTo>
                  <a:pt x="2193156" y="236820"/>
                  <a:pt x="2158387" y="242174"/>
                  <a:pt x="2153036" y="273763"/>
                </a:cubicBezTo>
                <a:cubicBezTo>
                  <a:pt x="2145389" y="318648"/>
                  <a:pt x="2162978" y="363710"/>
                  <a:pt x="2183921" y="402773"/>
                </a:cubicBezTo>
                <a:cubicBezTo>
                  <a:pt x="2195922" y="424421"/>
                  <a:pt x="2193804" y="449540"/>
                  <a:pt x="2191039" y="473128"/>
                </a:cubicBezTo>
                <a:cubicBezTo>
                  <a:pt x="2187450" y="500718"/>
                  <a:pt x="2204509" y="524074"/>
                  <a:pt x="2212569" y="549016"/>
                </a:cubicBezTo>
                <a:cubicBezTo>
                  <a:pt x="2213040" y="594194"/>
                  <a:pt x="2208922" y="639554"/>
                  <a:pt x="2214628" y="684554"/>
                </a:cubicBezTo>
                <a:cubicBezTo>
                  <a:pt x="2219334" y="718203"/>
                  <a:pt x="2240513" y="746148"/>
                  <a:pt x="2249631" y="778444"/>
                </a:cubicBezTo>
                <a:cubicBezTo>
                  <a:pt x="2267279" y="833448"/>
                  <a:pt x="2291926" y="891627"/>
                  <a:pt x="2274809" y="950042"/>
                </a:cubicBezTo>
                <a:cubicBezTo>
                  <a:pt x="2267220" y="980927"/>
                  <a:pt x="2238690" y="999043"/>
                  <a:pt x="2212451" y="1012929"/>
                </a:cubicBezTo>
                <a:cubicBezTo>
                  <a:pt x="2160155" y="1039754"/>
                  <a:pt x="2106505" y="1065286"/>
                  <a:pt x="2049089" y="1079052"/>
                </a:cubicBezTo>
                <a:cubicBezTo>
                  <a:pt x="1984440" y="1095523"/>
                  <a:pt x="1918845" y="1108289"/>
                  <a:pt x="1854546" y="1126112"/>
                </a:cubicBezTo>
                <a:cubicBezTo>
                  <a:pt x="1782366" y="1145761"/>
                  <a:pt x="1718654" y="1191645"/>
                  <a:pt x="1673889" y="1251179"/>
                </a:cubicBezTo>
                <a:cubicBezTo>
                  <a:pt x="1637946" y="1298359"/>
                  <a:pt x="1604946" y="1347654"/>
                  <a:pt x="1573352" y="1397835"/>
                </a:cubicBezTo>
                <a:cubicBezTo>
                  <a:pt x="1552586" y="1424837"/>
                  <a:pt x="1571705" y="1459661"/>
                  <a:pt x="1563116" y="1490078"/>
                </a:cubicBezTo>
                <a:cubicBezTo>
                  <a:pt x="1538586" y="1614674"/>
                  <a:pt x="1512761" y="1739154"/>
                  <a:pt x="1481757" y="1862276"/>
                </a:cubicBezTo>
                <a:cubicBezTo>
                  <a:pt x="1454873" y="1968812"/>
                  <a:pt x="1402339" y="2066583"/>
                  <a:pt x="1374337" y="2172707"/>
                </a:cubicBezTo>
                <a:cubicBezTo>
                  <a:pt x="1359866" y="2225886"/>
                  <a:pt x="1341688" y="2278653"/>
                  <a:pt x="1312863" y="2326011"/>
                </a:cubicBezTo>
                <a:cubicBezTo>
                  <a:pt x="1281567" y="2378071"/>
                  <a:pt x="1248565" y="2429843"/>
                  <a:pt x="1228272" y="2487490"/>
                </a:cubicBezTo>
                <a:cubicBezTo>
                  <a:pt x="1194681" y="2581024"/>
                  <a:pt x="1169564" y="2677267"/>
                  <a:pt x="1143738" y="2773098"/>
                </a:cubicBezTo>
                <a:cubicBezTo>
                  <a:pt x="1068498" y="3050407"/>
                  <a:pt x="1016553" y="3333257"/>
                  <a:pt x="952667" y="3613192"/>
                </a:cubicBezTo>
                <a:cubicBezTo>
                  <a:pt x="947491" y="3637547"/>
                  <a:pt x="934019" y="3659076"/>
                  <a:pt x="918254" y="3678019"/>
                </a:cubicBezTo>
                <a:cubicBezTo>
                  <a:pt x="900488" y="3699432"/>
                  <a:pt x="884545" y="3722788"/>
                  <a:pt x="863014" y="3740728"/>
                </a:cubicBezTo>
                <a:cubicBezTo>
                  <a:pt x="857072" y="3744846"/>
                  <a:pt x="848189" y="3752728"/>
                  <a:pt x="841954" y="3744728"/>
                </a:cubicBezTo>
                <a:cubicBezTo>
                  <a:pt x="828306" y="3729374"/>
                  <a:pt x="825776" y="3707256"/>
                  <a:pt x="812540" y="3691549"/>
                </a:cubicBezTo>
                <a:cubicBezTo>
                  <a:pt x="789598" y="3664900"/>
                  <a:pt x="754889" y="3643956"/>
                  <a:pt x="718477" y="3650605"/>
                </a:cubicBezTo>
                <a:cubicBezTo>
                  <a:pt x="690357" y="3651369"/>
                  <a:pt x="669534" y="3673665"/>
                  <a:pt x="642589" y="3678018"/>
                </a:cubicBezTo>
                <a:cubicBezTo>
                  <a:pt x="617999" y="3668547"/>
                  <a:pt x="602410" y="3634839"/>
                  <a:pt x="609528" y="3609838"/>
                </a:cubicBezTo>
                <a:lnTo>
                  <a:pt x="613234" y="3607309"/>
                </a:lnTo>
                <a:cubicBezTo>
                  <a:pt x="660414" y="3610898"/>
                  <a:pt x="706653" y="3625604"/>
                  <a:pt x="754242" y="3623781"/>
                </a:cubicBezTo>
                <a:cubicBezTo>
                  <a:pt x="773537" y="3621957"/>
                  <a:pt x="781008" y="3600485"/>
                  <a:pt x="785479" y="3584602"/>
                </a:cubicBezTo>
                <a:cubicBezTo>
                  <a:pt x="789715" y="3567307"/>
                  <a:pt x="796421" y="3545658"/>
                  <a:pt x="780538" y="3532186"/>
                </a:cubicBezTo>
                <a:cubicBezTo>
                  <a:pt x="790244" y="3523009"/>
                  <a:pt x="802715" y="3515362"/>
                  <a:pt x="807716" y="3502420"/>
                </a:cubicBezTo>
                <a:cubicBezTo>
                  <a:pt x="811128" y="3486478"/>
                  <a:pt x="802245" y="3471182"/>
                  <a:pt x="803069" y="3455240"/>
                </a:cubicBezTo>
                <a:cubicBezTo>
                  <a:pt x="808363" y="3433708"/>
                  <a:pt x="837071" y="3426237"/>
                  <a:pt x="838306" y="3402882"/>
                </a:cubicBezTo>
                <a:cubicBezTo>
                  <a:pt x="838129" y="3380292"/>
                  <a:pt x="809775" y="3371821"/>
                  <a:pt x="807422" y="3350231"/>
                </a:cubicBezTo>
                <a:cubicBezTo>
                  <a:pt x="806951" y="3332760"/>
                  <a:pt x="819422" y="3318935"/>
                  <a:pt x="825011" y="3303228"/>
                </a:cubicBezTo>
                <a:cubicBezTo>
                  <a:pt x="838070" y="3266814"/>
                  <a:pt x="854248" y="3230399"/>
                  <a:pt x="855248" y="3191105"/>
                </a:cubicBezTo>
                <a:cubicBezTo>
                  <a:pt x="856483" y="3148397"/>
                  <a:pt x="851895" y="3104218"/>
                  <a:pt x="832894" y="3065453"/>
                </a:cubicBezTo>
                <a:cubicBezTo>
                  <a:pt x="817069" y="3033627"/>
                  <a:pt x="787245" y="3012624"/>
                  <a:pt x="759652" y="2991802"/>
                </a:cubicBezTo>
                <a:cubicBezTo>
                  <a:pt x="737828" y="2976213"/>
                  <a:pt x="726121" y="2949329"/>
                  <a:pt x="701060" y="2937859"/>
                </a:cubicBezTo>
                <a:cubicBezTo>
                  <a:pt x="661175" y="2916799"/>
                  <a:pt x="615172" y="2918740"/>
                  <a:pt x="571522" y="2918975"/>
                </a:cubicBezTo>
                <a:cubicBezTo>
                  <a:pt x="542638" y="2919269"/>
                  <a:pt x="525460" y="2886090"/>
                  <a:pt x="496046" y="2890209"/>
                </a:cubicBezTo>
                <a:cubicBezTo>
                  <a:pt x="452161" y="2900386"/>
                  <a:pt x="416100" y="2930858"/>
                  <a:pt x="372157" y="2941092"/>
                </a:cubicBezTo>
                <a:cubicBezTo>
                  <a:pt x="345743" y="2948740"/>
                  <a:pt x="314328" y="2955563"/>
                  <a:pt x="290150" y="2938092"/>
                </a:cubicBezTo>
                <a:cubicBezTo>
                  <a:pt x="268854" y="2921679"/>
                  <a:pt x="245558" y="2908208"/>
                  <a:pt x="224324" y="2891738"/>
                </a:cubicBezTo>
                <a:cubicBezTo>
                  <a:pt x="211264" y="2882031"/>
                  <a:pt x="195204" y="2873737"/>
                  <a:pt x="178498" y="2876678"/>
                </a:cubicBezTo>
                <a:cubicBezTo>
                  <a:pt x="151260" y="2880384"/>
                  <a:pt x="131553" y="2901973"/>
                  <a:pt x="116202" y="2923032"/>
                </a:cubicBezTo>
                <a:cubicBezTo>
                  <a:pt x="95612" y="2950504"/>
                  <a:pt x="82611" y="2985328"/>
                  <a:pt x="87200" y="3020039"/>
                </a:cubicBezTo>
                <a:cubicBezTo>
                  <a:pt x="91612" y="3052983"/>
                  <a:pt x="119437" y="3076398"/>
                  <a:pt x="125437" y="3108867"/>
                </a:cubicBezTo>
                <a:cubicBezTo>
                  <a:pt x="135850" y="3145222"/>
                  <a:pt x="128026" y="3183223"/>
                  <a:pt x="131262" y="3220346"/>
                </a:cubicBezTo>
                <a:cubicBezTo>
                  <a:pt x="134438" y="3263938"/>
                  <a:pt x="133497" y="3308938"/>
                  <a:pt x="148027" y="3350706"/>
                </a:cubicBezTo>
                <a:cubicBezTo>
                  <a:pt x="174853" y="3413357"/>
                  <a:pt x="228560" y="3457828"/>
                  <a:pt x="271504" y="3509009"/>
                </a:cubicBezTo>
                <a:cubicBezTo>
                  <a:pt x="291446" y="3531541"/>
                  <a:pt x="302388" y="3561248"/>
                  <a:pt x="305330" y="3590955"/>
                </a:cubicBezTo>
                <a:cubicBezTo>
                  <a:pt x="306271" y="3602955"/>
                  <a:pt x="293094" y="3607073"/>
                  <a:pt x="283858" y="3609426"/>
                </a:cubicBezTo>
                <a:cubicBezTo>
                  <a:pt x="256680" y="3619251"/>
                  <a:pt x="227797" y="3602779"/>
                  <a:pt x="200617" y="3612839"/>
                </a:cubicBezTo>
                <a:cubicBezTo>
                  <a:pt x="165555" y="3625310"/>
                  <a:pt x="140554" y="3654428"/>
                  <a:pt x="110728" y="3675432"/>
                </a:cubicBezTo>
                <a:cubicBezTo>
                  <a:pt x="83314" y="3693727"/>
                  <a:pt x="58547" y="3718318"/>
                  <a:pt x="49431" y="3750965"/>
                </a:cubicBezTo>
                <a:cubicBezTo>
                  <a:pt x="2486" y="3896444"/>
                  <a:pt x="-1395" y="4051160"/>
                  <a:pt x="310" y="4202660"/>
                </a:cubicBezTo>
                <a:cubicBezTo>
                  <a:pt x="1899" y="4251132"/>
                  <a:pt x="3251" y="4300489"/>
                  <a:pt x="17017" y="4347375"/>
                </a:cubicBezTo>
                <a:cubicBezTo>
                  <a:pt x="34548" y="4399201"/>
                  <a:pt x="81786" y="4431026"/>
                  <a:pt x="120729" y="4465972"/>
                </a:cubicBezTo>
                <a:cubicBezTo>
                  <a:pt x="137907" y="4481680"/>
                  <a:pt x="158202" y="4501445"/>
                  <a:pt x="154143" y="4527095"/>
                </a:cubicBezTo>
                <a:cubicBezTo>
                  <a:pt x="147496" y="4574156"/>
                  <a:pt x="110200" y="4607748"/>
                  <a:pt x="90373" y="4648867"/>
                </a:cubicBezTo>
                <a:cubicBezTo>
                  <a:pt x="90903" y="4737287"/>
                  <a:pt x="84784" y="4825879"/>
                  <a:pt x="84431" y="4914471"/>
                </a:cubicBezTo>
                <a:cubicBezTo>
                  <a:pt x="85314" y="4985298"/>
                  <a:pt x="79372" y="5058246"/>
                  <a:pt x="101433" y="5126718"/>
                </a:cubicBezTo>
                <a:cubicBezTo>
                  <a:pt x="115845" y="5175075"/>
                  <a:pt x="140200" y="5219605"/>
                  <a:pt x="162787" y="5264490"/>
                </a:cubicBezTo>
                <a:cubicBezTo>
                  <a:pt x="185789" y="5313317"/>
                  <a:pt x="230967" y="5350790"/>
                  <a:pt x="240558" y="5405910"/>
                </a:cubicBezTo>
                <a:cubicBezTo>
                  <a:pt x="260853" y="5513682"/>
                  <a:pt x="272795" y="5622984"/>
                  <a:pt x="280678" y="5732283"/>
                </a:cubicBezTo>
                <a:cubicBezTo>
                  <a:pt x="285325" y="5762814"/>
                  <a:pt x="262794" y="5786462"/>
                  <a:pt x="253853" y="5813642"/>
                </a:cubicBezTo>
                <a:cubicBezTo>
                  <a:pt x="235616" y="5862820"/>
                  <a:pt x="215262" y="5913592"/>
                  <a:pt x="218615" y="5967065"/>
                </a:cubicBezTo>
                <a:cubicBezTo>
                  <a:pt x="222557" y="6026834"/>
                  <a:pt x="236970" y="6085307"/>
                  <a:pt x="244852" y="6144605"/>
                </a:cubicBezTo>
                <a:cubicBezTo>
                  <a:pt x="250500" y="6173489"/>
                  <a:pt x="222262" y="6198433"/>
                  <a:pt x="233381" y="6227434"/>
                </a:cubicBezTo>
                <a:cubicBezTo>
                  <a:pt x="247323" y="6275320"/>
                  <a:pt x="267853" y="6321026"/>
                  <a:pt x="283088" y="6368557"/>
                </a:cubicBezTo>
                <a:cubicBezTo>
                  <a:pt x="294383" y="6401501"/>
                  <a:pt x="288206" y="6436856"/>
                  <a:pt x="285324" y="6470742"/>
                </a:cubicBezTo>
                <a:cubicBezTo>
                  <a:pt x="285088" y="6492507"/>
                  <a:pt x="261675" y="6502214"/>
                  <a:pt x="254263" y="6520981"/>
                </a:cubicBezTo>
                <a:cubicBezTo>
                  <a:pt x="254213" y="6521073"/>
                  <a:pt x="254163" y="6521164"/>
                  <a:pt x="254113" y="6521257"/>
                </a:cubicBezTo>
                <a:cubicBezTo>
                  <a:pt x="246729" y="6534832"/>
                  <a:pt x="256850" y="6551366"/>
                  <a:pt x="272303" y="6551366"/>
                </a:cubicBezTo>
                <a:lnTo>
                  <a:pt x="755749" y="6551366"/>
                </a:lnTo>
                <a:cubicBezTo>
                  <a:pt x="775808" y="6551366"/>
                  <a:pt x="784307" y="6526012"/>
                  <a:pt x="768435" y="6513746"/>
                </a:cubicBezTo>
                <a:cubicBezTo>
                  <a:pt x="768257" y="6513609"/>
                  <a:pt x="768080" y="6513471"/>
                  <a:pt x="767902" y="6513334"/>
                </a:cubicBezTo>
                <a:cubicBezTo>
                  <a:pt x="757843" y="6504156"/>
                  <a:pt x="742254" y="6495156"/>
                  <a:pt x="744254" y="6479449"/>
                </a:cubicBezTo>
                <a:cubicBezTo>
                  <a:pt x="747313" y="6454329"/>
                  <a:pt x="754784" y="6420564"/>
                  <a:pt x="730371" y="6403561"/>
                </a:cubicBezTo>
                <a:cubicBezTo>
                  <a:pt x="707605" y="6383090"/>
                  <a:pt x="677605" y="6364323"/>
                  <a:pt x="670660" y="6332557"/>
                </a:cubicBezTo>
                <a:cubicBezTo>
                  <a:pt x="675484" y="6303968"/>
                  <a:pt x="694367" y="6280319"/>
                  <a:pt x="708427" y="6255670"/>
                </a:cubicBezTo>
                <a:cubicBezTo>
                  <a:pt x="743430" y="6198961"/>
                  <a:pt x="784728" y="6146252"/>
                  <a:pt x="817846" y="6088428"/>
                </a:cubicBezTo>
                <a:cubicBezTo>
                  <a:pt x="829611" y="6062779"/>
                  <a:pt x="790491" y="6046305"/>
                  <a:pt x="801551" y="6020777"/>
                </a:cubicBezTo>
                <a:cubicBezTo>
                  <a:pt x="811787" y="5997598"/>
                  <a:pt x="829611" y="5978774"/>
                  <a:pt x="840259" y="5955830"/>
                </a:cubicBezTo>
                <a:cubicBezTo>
                  <a:pt x="867319" y="5897531"/>
                  <a:pt x="892320" y="5838294"/>
                  <a:pt x="918145" y="5779467"/>
                </a:cubicBezTo>
                <a:cubicBezTo>
                  <a:pt x="926440" y="5761289"/>
                  <a:pt x="932323" y="5741407"/>
                  <a:pt x="946795" y="5726993"/>
                </a:cubicBezTo>
                <a:cubicBezTo>
                  <a:pt x="947677" y="5646460"/>
                  <a:pt x="945618" y="5565923"/>
                  <a:pt x="942617" y="5485510"/>
                </a:cubicBezTo>
                <a:cubicBezTo>
                  <a:pt x="940971" y="5458978"/>
                  <a:pt x="941735" y="5430390"/>
                  <a:pt x="926734" y="5407211"/>
                </a:cubicBezTo>
                <a:cubicBezTo>
                  <a:pt x="916086" y="5387386"/>
                  <a:pt x="895203" y="5368562"/>
                  <a:pt x="901968" y="5343973"/>
                </a:cubicBezTo>
                <a:cubicBezTo>
                  <a:pt x="912851" y="5323560"/>
                  <a:pt x="935852" y="5314973"/>
                  <a:pt x="953500" y="5301793"/>
                </a:cubicBezTo>
                <a:cubicBezTo>
                  <a:pt x="966854" y="5292615"/>
                  <a:pt x="981560" y="5278732"/>
                  <a:pt x="978149" y="5260849"/>
                </a:cubicBezTo>
                <a:cubicBezTo>
                  <a:pt x="971736" y="5231965"/>
                  <a:pt x="945499" y="5214432"/>
                  <a:pt x="930675" y="5190374"/>
                </a:cubicBezTo>
                <a:cubicBezTo>
                  <a:pt x="924793" y="5179196"/>
                  <a:pt x="931734" y="5166549"/>
                  <a:pt x="938499" y="5157549"/>
                </a:cubicBezTo>
                <a:cubicBezTo>
                  <a:pt x="966736" y="5121252"/>
                  <a:pt x="993326" y="5082367"/>
                  <a:pt x="1030622" y="5054658"/>
                </a:cubicBezTo>
                <a:cubicBezTo>
                  <a:pt x="1053682" y="5037187"/>
                  <a:pt x="1084450" y="5043129"/>
                  <a:pt x="1110449" y="5034363"/>
                </a:cubicBezTo>
                <a:cubicBezTo>
                  <a:pt x="1126038" y="5029363"/>
                  <a:pt x="1133980" y="5011538"/>
                  <a:pt x="1129744" y="4996184"/>
                </a:cubicBezTo>
                <a:cubicBezTo>
                  <a:pt x="1120508" y="4954652"/>
                  <a:pt x="1096977" y="4917001"/>
                  <a:pt x="1093507" y="4874000"/>
                </a:cubicBezTo>
                <a:cubicBezTo>
                  <a:pt x="1079212" y="4736522"/>
                  <a:pt x="1075388" y="4596806"/>
                  <a:pt x="1039914" y="4462503"/>
                </a:cubicBezTo>
                <a:cubicBezTo>
                  <a:pt x="1012383" y="4371495"/>
                  <a:pt x="976500" y="4283373"/>
                  <a:pt x="943378" y="4194368"/>
                </a:cubicBezTo>
                <a:cubicBezTo>
                  <a:pt x="960849" y="4196074"/>
                  <a:pt x="954731" y="4177603"/>
                  <a:pt x="954379" y="4166837"/>
                </a:cubicBezTo>
                <a:cubicBezTo>
                  <a:pt x="949614" y="4118245"/>
                  <a:pt x="946437" y="4068480"/>
                  <a:pt x="957555" y="4020532"/>
                </a:cubicBezTo>
                <a:cubicBezTo>
                  <a:pt x="964497" y="3991295"/>
                  <a:pt x="982910" y="3966646"/>
                  <a:pt x="1002382" y="3944528"/>
                </a:cubicBezTo>
                <a:cubicBezTo>
                  <a:pt x="1044736" y="3896642"/>
                  <a:pt x="1096978" y="3859053"/>
                  <a:pt x="1142391" y="3814341"/>
                </a:cubicBezTo>
                <a:cubicBezTo>
                  <a:pt x="1166804" y="3791281"/>
                  <a:pt x="1195570" y="3772929"/>
                  <a:pt x="1217866" y="3747632"/>
                </a:cubicBezTo>
                <a:cubicBezTo>
                  <a:pt x="1231691" y="3732749"/>
                  <a:pt x="1231573" y="3711101"/>
                  <a:pt x="1228750" y="3692277"/>
                </a:cubicBezTo>
                <a:cubicBezTo>
                  <a:pt x="1244162" y="3695924"/>
                  <a:pt x="1261692" y="3696454"/>
                  <a:pt x="1275930" y="3688394"/>
                </a:cubicBezTo>
                <a:cubicBezTo>
                  <a:pt x="1288990" y="3678158"/>
                  <a:pt x="1286284" y="3658980"/>
                  <a:pt x="1289225" y="3644393"/>
                </a:cubicBezTo>
                <a:cubicBezTo>
                  <a:pt x="1294578" y="3552328"/>
                  <a:pt x="1296284" y="3455676"/>
                  <a:pt x="1257635" y="3369846"/>
                </a:cubicBezTo>
                <a:cubicBezTo>
                  <a:pt x="1240516" y="3332550"/>
                  <a:pt x="1199100" y="3306076"/>
                  <a:pt x="1199864" y="3261604"/>
                </a:cubicBezTo>
                <a:cubicBezTo>
                  <a:pt x="1202923" y="3213012"/>
                  <a:pt x="1231396" y="3171307"/>
                  <a:pt x="1251751" y="3128478"/>
                </a:cubicBezTo>
                <a:cubicBezTo>
                  <a:pt x="1378288" y="2864637"/>
                  <a:pt x="1505708" y="2601019"/>
                  <a:pt x="1639247" y="2340613"/>
                </a:cubicBezTo>
                <a:cubicBezTo>
                  <a:pt x="1648718" y="2313730"/>
                  <a:pt x="1682603" y="2314789"/>
                  <a:pt x="1698661" y="2294259"/>
                </a:cubicBezTo>
                <a:cubicBezTo>
                  <a:pt x="1712191" y="2278611"/>
                  <a:pt x="1723015" y="2260728"/>
                  <a:pt x="1738545" y="2246959"/>
                </a:cubicBezTo>
                <a:cubicBezTo>
                  <a:pt x="1746957" y="2252077"/>
                  <a:pt x="1749075" y="2261901"/>
                  <a:pt x="1751958" y="2270666"/>
                </a:cubicBezTo>
                <a:cubicBezTo>
                  <a:pt x="1758840" y="2294492"/>
                  <a:pt x="1763194" y="2319081"/>
                  <a:pt x="1765723" y="2343730"/>
                </a:cubicBezTo>
                <a:cubicBezTo>
                  <a:pt x="1768959" y="2355614"/>
                  <a:pt x="1755781" y="2360791"/>
                  <a:pt x="1749016" y="2367615"/>
                </a:cubicBezTo>
                <a:cubicBezTo>
                  <a:pt x="1726133" y="2388263"/>
                  <a:pt x="1698896" y="2411029"/>
                  <a:pt x="1697720" y="2444560"/>
                </a:cubicBezTo>
                <a:cubicBezTo>
                  <a:pt x="1698485" y="2471150"/>
                  <a:pt x="1701955" y="2498094"/>
                  <a:pt x="1710368" y="2523446"/>
                </a:cubicBezTo>
                <a:cubicBezTo>
                  <a:pt x="1722662" y="2565448"/>
                  <a:pt x="1715956" y="2609982"/>
                  <a:pt x="1709426" y="2652393"/>
                </a:cubicBezTo>
                <a:cubicBezTo>
                  <a:pt x="1708014" y="2667041"/>
                  <a:pt x="1696543" y="2677630"/>
                  <a:pt x="1692837" y="2691455"/>
                </a:cubicBezTo>
                <a:cubicBezTo>
                  <a:pt x="1692543" y="2721162"/>
                  <a:pt x="1700543" y="2751046"/>
                  <a:pt x="1694543" y="2780695"/>
                </a:cubicBezTo>
                <a:cubicBezTo>
                  <a:pt x="1687778" y="2809050"/>
                  <a:pt x="1657835" y="2821639"/>
                  <a:pt x="1644717" y="2846170"/>
                </a:cubicBezTo>
                <a:cubicBezTo>
                  <a:pt x="1623597" y="2883584"/>
                  <a:pt x="1608361" y="2924585"/>
                  <a:pt x="1601830" y="2967120"/>
                </a:cubicBezTo>
                <a:cubicBezTo>
                  <a:pt x="1597477" y="3004299"/>
                  <a:pt x="1601242" y="3041770"/>
                  <a:pt x="1602360" y="3079012"/>
                </a:cubicBezTo>
                <a:cubicBezTo>
                  <a:pt x="1606301" y="3142369"/>
                  <a:pt x="1597889" y="3206197"/>
                  <a:pt x="1580653" y="3267142"/>
                </a:cubicBezTo>
                <a:cubicBezTo>
                  <a:pt x="1573358" y="3297086"/>
                  <a:pt x="1542945" y="3317498"/>
                  <a:pt x="1543415" y="3349856"/>
                </a:cubicBezTo>
                <a:cubicBezTo>
                  <a:pt x="1544945" y="3388446"/>
                  <a:pt x="1592829" y="3404447"/>
                  <a:pt x="1594889" y="3443039"/>
                </a:cubicBezTo>
                <a:cubicBezTo>
                  <a:pt x="1597713" y="3498279"/>
                  <a:pt x="1595478" y="3553634"/>
                  <a:pt x="1594065" y="3608932"/>
                </a:cubicBezTo>
                <a:cubicBezTo>
                  <a:pt x="1590183" y="3697289"/>
                  <a:pt x="1587653" y="3785824"/>
                  <a:pt x="1577417" y="3873772"/>
                </a:cubicBezTo>
                <a:cubicBezTo>
                  <a:pt x="1572770" y="3915655"/>
                  <a:pt x="1538709" y="3944718"/>
                  <a:pt x="1522120" y="3981601"/>
                </a:cubicBezTo>
                <a:cubicBezTo>
                  <a:pt x="1514766" y="3996015"/>
                  <a:pt x="1519413" y="4015368"/>
                  <a:pt x="1534356" y="4022897"/>
                </a:cubicBezTo>
                <a:cubicBezTo>
                  <a:pt x="1567475" y="4040310"/>
                  <a:pt x="1606300" y="4036545"/>
                  <a:pt x="1641776" y="4045369"/>
                </a:cubicBezTo>
                <a:cubicBezTo>
                  <a:pt x="1655717" y="4055723"/>
                  <a:pt x="1647658" y="4076313"/>
                  <a:pt x="1652600" y="4091080"/>
                </a:cubicBezTo>
                <a:cubicBezTo>
                  <a:pt x="1684072" y="4228793"/>
                  <a:pt x="1704132" y="4368744"/>
                  <a:pt x="1724367" y="4508464"/>
                </a:cubicBezTo>
                <a:cubicBezTo>
                  <a:pt x="1734839" y="4600529"/>
                  <a:pt x="1752310" y="4692652"/>
                  <a:pt x="1746486" y="4785716"/>
                </a:cubicBezTo>
                <a:cubicBezTo>
                  <a:pt x="1742780" y="4849015"/>
                  <a:pt x="1718484" y="4909548"/>
                  <a:pt x="1719543" y="4973375"/>
                </a:cubicBezTo>
                <a:cubicBezTo>
                  <a:pt x="1719249" y="5052381"/>
                  <a:pt x="1743015" y="5128562"/>
                  <a:pt x="1766662" y="5203096"/>
                </a:cubicBezTo>
                <a:cubicBezTo>
                  <a:pt x="1802370" y="5327927"/>
                  <a:pt x="1858198" y="5445582"/>
                  <a:pt x="1900787" y="5568003"/>
                </a:cubicBezTo>
                <a:cubicBezTo>
                  <a:pt x="1930377" y="5649303"/>
                  <a:pt x="1950201" y="5733718"/>
                  <a:pt x="1970378" y="5817785"/>
                </a:cubicBezTo>
                <a:cubicBezTo>
                  <a:pt x="1983556" y="5878553"/>
                  <a:pt x="1997910" y="5939911"/>
                  <a:pt x="1997910" y="6002501"/>
                </a:cubicBezTo>
                <a:cubicBezTo>
                  <a:pt x="1996851" y="6064623"/>
                  <a:pt x="1959554" y="6117860"/>
                  <a:pt x="1919198" y="6162039"/>
                </a:cubicBezTo>
                <a:cubicBezTo>
                  <a:pt x="1884431" y="6205219"/>
                  <a:pt x="1834899" y="6231689"/>
                  <a:pt x="1789779" y="6262279"/>
                </a:cubicBezTo>
                <a:cubicBezTo>
                  <a:pt x="1765778" y="6277456"/>
                  <a:pt x="1765131" y="6309930"/>
                  <a:pt x="1744601" y="6328105"/>
                </a:cubicBezTo>
                <a:cubicBezTo>
                  <a:pt x="1712188" y="6358283"/>
                  <a:pt x="1675716" y="6385343"/>
                  <a:pt x="1651302" y="6422994"/>
                </a:cubicBezTo>
                <a:cubicBezTo>
                  <a:pt x="1642071" y="6437426"/>
                  <a:pt x="1631301" y="6460844"/>
                  <a:pt x="1622389" y="6482053"/>
                </a:cubicBezTo>
                <a:cubicBezTo>
                  <a:pt x="1612918" y="6504593"/>
                  <a:pt x="1629523" y="6529468"/>
                  <a:pt x="1653973" y="6529468"/>
                </a:cubicBezTo>
                <a:lnTo>
                  <a:pt x="1978313" y="6529468"/>
                </a:lnTo>
                <a:cubicBezTo>
                  <a:pt x="1990710" y="6526447"/>
                  <a:pt x="2003390" y="6523416"/>
                  <a:pt x="2012382" y="6513762"/>
                </a:cubicBezTo>
                <a:cubicBezTo>
                  <a:pt x="2028030" y="6495938"/>
                  <a:pt x="2038207" y="6472995"/>
                  <a:pt x="2058856" y="6459934"/>
                </a:cubicBezTo>
                <a:cubicBezTo>
                  <a:pt x="2112977" y="6423343"/>
                  <a:pt x="2178865" y="6412225"/>
                  <a:pt x="2237866" y="6386107"/>
                </a:cubicBezTo>
                <a:cubicBezTo>
                  <a:pt x="2262514" y="6375634"/>
                  <a:pt x="2296751" y="6364282"/>
                  <a:pt x="2296871" y="6331870"/>
                </a:cubicBezTo>
                <a:cubicBezTo>
                  <a:pt x="2296459" y="6295338"/>
                  <a:pt x="2289282" y="6259099"/>
                  <a:pt x="2282046" y="6223451"/>
                </a:cubicBezTo>
                <a:cubicBezTo>
                  <a:pt x="2270928" y="6174979"/>
                  <a:pt x="2260810" y="6126151"/>
                  <a:pt x="2245986" y="6078677"/>
                </a:cubicBezTo>
                <a:cubicBezTo>
                  <a:pt x="2222043" y="6052440"/>
                  <a:pt x="2212983" y="6017083"/>
                  <a:pt x="2200923" y="5984495"/>
                </a:cubicBezTo>
                <a:cubicBezTo>
                  <a:pt x="2173804" y="5909313"/>
                  <a:pt x="2182098" y="5828073"/>
                  <a:pt x="2183157" y="5749774"/>
                </a:cubicBezTo>
                <a:cubicBezTo>
                  <a:pt x="2186216" y="5609530"/>
                  <a:pt x="2202511" y="5470169"/>
                  <a:pt x="2223101" y="5331523"/>
                </a:cubicBezTo>
                <a:cubicBezTo>
                  <a:pt x="2228513" y="5280870"/>
                  <a:pt x="2234455" y="5227930"/>
                  <a:pt x="2217983" y="5178632"/>
                </a:cubicBezTo>
                <a:cubicBezTo>
                  <a:pt x="2181922" y="5054742"/>
                  <a:pt x="2145509" y="4930266"/>
                  <a:pt x="2128507" y="4802020"/>
                </a:cubicBezTo>
                <a:cubicBezTo>
                  <a:pt x="2116035" y="4712366"/>
                  <a:pt x="2120507" y="4621421"/>
                  <a:pt x="2128978" y="4531651"/>
                </a:cubicBezTo>
                <a:cubicBezTo>
                  <a:pt x="2137919" y="4433587"/>
                  <a:pt x="2154332" y="4336465"/>
                  <a:pt x="2169686" y="4239280"/>
                </a:cubicBezTo>
                <a:cubicBezTo>
                  <a:pt x="2179039" y="4180688"/>
                  <a:pt x="2178039" y="4120448"/>
                  <a:pt x="2192040" y="4062623"/>
                </a:cubicBezTo>
                <a:cubicBezTo>
                  <a:pt x="2205276" y="4050505"/>
                  <a:pt x="2228689" y="4071095"/>
                  <a:pt x="2240219" y="4053858"/>
                </a:cubicBezTo>
                <a:cubicBezTo>
                  <a:pt x="2246867" y="4039975"/>
                  <a:pt x="2240161" y="4023621"/>
                  <a:pt x="2239572" y="4008916"/>
                </a:cubicBezTo>
                <a:cubicBezTo>
                  <a:pt x="2256632" y="4043212"/>
                  <a:pt x="2268398" y="4081451"/>
                  <a:pt x="2294812" y="4110217"/>
                </a:cubicBezTo>
                <a:cubicBezTo>
                  <a:pt x="2311813" y="4127865"/>
                  <a:pt x="2338404" y="4125806"/>
                  <a:pt x="2360816" y="4124277"/>
                </a:cubicBezTo>
                <a:cubicBezTo>
                  <a:pt x="2376934" y="4122806"/>
                  <a:pt x="2397524" y="4123924"/>
                  <a:pt x="2405465" y="4140748"/>
                </a:cubicBezTo>
                <a:cubicBezTo>
                  <a:pt x="2420760" y="4172692"/>
                  <a:pt x="2418995" y="4209341"/>
                  <a:pt x="2422348" y="4243875"/>
                </a:cubicBezTo>
                <a:cubicBezTo>
                  <a:pt x="2430995" y="4333879"/>
                  <a:pt x="2425230" y="4424416"/>
                  <a:pt x="2425760" y="4514714"/>
                </a:cubicBezTo>
                <a:cubicBezTo>
                  <a:pt x="2426230" y="4594896"/>
                  <a:pt x="2423701" y="4675842"/>
                  <a:pt x="2436467" y="4755318"/>
                </a:cubicBezTo>
                <a:cubicBezTo>
                  <a:pt x="2449115" y="4834265"/>
                  <a:pt x="2501764" y="4900033"/>
                  <a:pt x="2513238" y="4979274"/>
                </a:cubicBezTo>
                <a:cubicBezTo>
                  <a:pt x="2522415" y="5034807"/>
                  <a:pt x="2507414" y="5090282"/>
                  <a:pt x="2494766" y="5143990"/>
                </a:cubicBezTo>
                <a:cubicBezTo>
                  <a:pt x="2471059" y="5240114"/>
                  <a:pt x="2438585" y="5334354"/>
                  <a:pt x="2424349" y="5432596"/>
                </a:cubicBezTo>
                <a:cubicBezTo>
                  <a:pt x="2413172" y="5502658"/>
                  <a:pt x="2431055" y="5573369"/>
                  <a:pt x="2457175" y="5638138"/>
                </a:cubicBezTo>
                <a:cubicBezTo>
                  <a:pt x="2480000" y="5694554"/>
                  <a:pt x="2498118" y="5753617"/>
                  <a:pt x="2500532" y="5814856"/>
                </a:cubicBezTo>
                <a:cubicBezTo>
                  <a:pt x="2506768" y="5966100"/>
                  <a:pt x="2492061" y="6117112"/>
                  <a:pt x="2482884" y="6267955"/>
                </a:cubicBezTo>
                <a:cubicBezTo>
                  <a:pt x="2477531" y="6338607"/>
                  <a:pt x="2467824" y="6408905"/>
                  <a:pt x="2465648" y="6479851"/>
                </a:cubicBezTo>
                <a:cubicBezTo>
                  <a:pt x="2430268" y="6549587"/>
                  <a:pt x="2458115" y="6579719"/>
                  <a:pt x="2503339" y="6582457"/>
                </a:cubicBezTo>
                <a:lnTo>
                  <a:pt x="2858274" y="6582457"/>
                </a:lnTo>
                <a:cubicBezTo>
                  <a:pt x="2878857" y="6582457"/>
                  <a:pt x="2889364" y="6557572"/>
                  <a:pt x="2874879" y="6542949"/>
                </a:cubicBezTo>
                <a:cubicBezTo>
                  <a:pt x="2865753" y="6533736"/>
                  <a:pt x="2855571" y="6525327"/>
                  <a:pt x="2846259" y="6516675"/>
                </a:cubicBezTo>
                <a:cubicBezTo>
                  <a:pt x="2825553" y="6498850"/>
                  <a:pt x="2797019" y="6486497"/>
                  <a:pt x="2787139" y="6459144"/>
                </a:cubicBezTo>
                <a:cubicBezTo>
                  <a:pt x="2780962" y="6439966"/>
                  <a:pt x="2776373" y="6417199"/>
                  <a:pt x="2757255" y="6406550"/>
                </a:cubicBezTo>
                <a:cubicBezTo>
                  <a:pt x="2738959" y="6394844"/>
                  <a:pt x="2709253" y="6393491"/>
                  <a:pt x="2702956" y="6368842"/>
                </a:cubicBezTo>
                <a:cubicBezTo>
                  <a:pt x="2699309" y="6337841"/>
                  <a:pt x="2706839" y="6307075"/>
                  <a:pt x="2711722" y="6276662"/>
                </a:cubicBezTo>
                <a:cubicBezTo>
                  <a:pt x="2729723" y="6165010"/>
                  <a:pt x="2764843" y="6057177"/>
                  <a:pt x="2792432" y="5947758"/>
                </a:cubicBezTo>
                <a:cubicBezTo>
                  <a:pt x="2829140" y="5811693"/>
                  <a:pt x="2875967" y="5677799"/>
                  <a:pt x="2896909" y="5537967"/>
                </a:cubicBezTo>
                <a:cubicBezTo>
                  <a:pt x="2919851" y="5394370"/>
                  <a:pt x="2929146" y="5246892"/>
                  <a:pt x="2901909" y="5103160"/>
                </a:cubicBezTo>
                <a:cubicBezTo>
                  <a:pt x="2886437" y="5025215"/>
                  <a:pt x="2868789" y="4947151"/>
                  <a:pt x="2867024" y="4867378"/>
                </a:cubicBezTo>
                <a:cubicBezTo>
                  <a:pt x="2862906" y="4790606"/>
                  <a:pt x="2870730" y="4714017"/>
                  <a:pt x="2879084" y="4637835"/>
                </a:cubicBezTo>
                <a:cubicBezTo>
                  <a:pt x="2893967" y="4505944"/>
                  <a:pt x="2909380" y="4373936"/>
                  <a:pt x="2933969" y="4243399"/>
                </a:cubicBezTo>
                <a:cubicBezTo>
                  <a:pt x="2941793" y="4205926"/>
                  <a:pt x="2948499" y="4167688"/>
                  <a:pt x="2963559" y="4132218"/>
                </a:cubicBezTo>
                <a:cubicBezTo>
                  <a:pt x="2969207" y="4116392"/>
                  <a:pt x="2985441" y="4108333"/>
                  <a:pt x="3000855" y="4104980"/>
                </a:cubicBezTo>
                <a:cubicBezTo>
                  <a:pt x="3041798" y="4096627"/>
                  <a:pt x="3083684" y="4107392"/>
                  <a:pt x="3124803" y="4101745"/>
                </a:cubicBezTo>
                <a:cubicBezTo>
                  <a:pt x="3146098" y="4098627"/>
                  <a:pt x="3156805" y="4075626"/>
                  <a:pt x="3155922" y="4055977"/>
                </a:cubicBezTo>
                <a:cubicBezTo>
                  <a:pt x="3156039" y="4026268"/>
                  <a:pt x="3147098" y="3997207"/>
                  <a:pt x="3149274" y="3967380"/>
                </a:cubicBezTo>
                <a:cubicBezTo>
                  <a:pt x="3150568" y="3892846"/>
                  <a:pt x="3152216" y="3818312"/>
                  <a:pt x="3151686" y="3743779"/>
                </a:cubicBezTo>
                <a:cubicBezTo>
                  <a:pt x="3151156" y="3700244"/>
                  <a:pt x="3151451" y="3656185"/>
                  <a:pt x="3140862" y="3613712"/>
                </a:cubicBezTo>
                <a:cubicBezTo>
                  <a:pt x="3135097" y="3582710"/>
                  <a:pt x="3122919" y="3552650"/>
                  <a:pt x="3121390" y="3521176"/>
                </a:cubicBezTo>
                <a:cubicBezTo>
                  <a:pt x="3129861" y="3507646"/>
                  <a:pt x="3150804" y="3508882"/>
                  <a:pt x="3157980" y="3493704"/>
                </a:cubicBezTo>
                <a:cubicBezTo>
                  <a:pt x="3163569" y="3480174"/>
                  <a:pt x="3163392" y="3464938"/>
                  <a:pt x="3164863" y="3450583"/>
                </a:cubicBezTo>
                <a:cubicBezTo>
                  <a:pt x="3169687" y="3301280"/>
                  <a:pt x="3174393" y="3151977"/>
                  <a:pt x="3173981" y="3002562"/>
                </a:cubicBezTo>
                <a:cubicBezTo>
                  <a:pt x="3173217" y="2894143"/>
                  <a:pt x="3174099" y="2784725"/>
                  <a:pt x="3152392" y="2678011"/>
                </a:cubicBezTo>
                <a:cubicBezTo>
                  <a:pt x="3135391" y="2585946"/>
                  <a:pt x="3104332" y="2496532"/>
                  <a:pt x="3096211" y="2402935"/>
                </a:cubicBezTo>
                <a:cubicBezTo>
                  <a:pt x="3090916" y="2307518"/>
                  <a:pt x="3102211" y="2211923"/>
                  <a:pt x="3118153" y="2117975"/>
                </a:cubicBezTo>
                <a:cubicBezTo>
                  <a:pt x="3122095" y="2102974"/>
                  <a:pt x="3121977" y="2086326"/>
                  <a:pt x="3129979" y="2072794"/>
                </a:cubicBezTo>
                <a:cubicBezTo>
                  <a:pt x="3143862" y="2094442"/>
                  <a:pt x="3156687" y="2117856"/>
                  <a:pt x="3160393" y="2143682"/>
                </a:cubicBezTo>
                <a:cubicBezTo>
                  <a:pt x="3165452" y="2174860"/>
                  <a:pt x="3169453" y="2206626"/>
                  <a:pt x="3181512" y="2236097"/>
                </a:cubicBezTo>
                <a:cubicBezTo>
                  <a:pt x="3199513" y="2281217"/>
                  <a:pt x="3223808" y="2323397"/>
                  <a:pt x="3244047" y="2367518"/>
                </a:cubicBezTo>
                <a:cubicBezTo>
                  <a:pt x="3274578" y="2425520"/>
                  <a:pt x="3292520" y="2488819"/>
                  <a:pt x="3315935" y="2549823"/>
                </a:cubicBezTo>
                <a:cubicBezTo>
                  <a:pt x="3383057" y="2733424"/>
                  <a:pt x="3451237" y="2916728"/>
                  <a:pt x="3512595" y="3102385"/>
                </a:cubicBezTo>
                <a:cubicBezTo>
                  <a:pt x="3540539" y="3181626"/>
                  <a:pt x="3550539" y="3265982"/>
                  <a:pt x="3553304" y="3349517"/>
                </a:cubicBezTo>
                <a:cubicBezTo>
                  <a:pt x="3551775" y="3366341"/>
                  <a:pt x="3555657" y="3388343"/>
                  <a:pt x="3540598" y="3400165"/>
                </a:cubicBezTo>
                <a:cubicBezTo>
                  <a:pt x="3522890" y="3410813"/>
                  <a:pt x="3499360" y="3410343"/>
                  <a:pt x="3484710" y="3426285"/>
                </a:cubicBezTo>
                <a:cubicBezTo>
                  <a:pt x="3463356" y="3447639"/>
                  <a:pt x="3471708" y="3483172"/>
                  <a:pt x="3450707" y="3504700"/>
                </a:cubicBezTo>
                <a:cubicBezTo>
                  <a:pt x="3432530" y="3524054"/>
                  <a:pt x="3402878" y="3525936"/>
                  <a:pt x="3384761" y="3544820"/>
                </a:cubicBezTo>
                <a:cubicBezTo>
                  <a:pt x="3380643" y="3562585"/>
                  <a:pt x="3401409" y="3571704"/>
                  <a:pt x="3413233" y="3580410"/>
                </a:cubicBezTo>
                <a:cubicBezTo>
                  <a:pt x="3425058" y="3589999"/>
                  <a:pt x="3441059" y="3592940"/>
                  <a:pt x="3452530" y="3602588"/>
                </a:cubicBezTo>
                <a:cubicBezTo>
                  <a:pt x="3439294" y="3636296"/>
                  <a:pt x="3422234" y="3668476"/>
                  <a:pt x="3410408" y="3702770"/>
                </a:cubicBezTo>
                <a:cubicBezTo>
                  <a:pt x="3400878" y="3727065"/>
                  <a:pt x="3406996" y="3753951"/>
                  <a:pt x="3416114" y="3777424"/>
                </a:cubicBezTo>
                <a:cubicBezTo>
                  <a:pt x="3420468" y="3787130"/>
                  <a:pt x="3425468" y="3798778"/>
                  <a:pt x="3436880" y="3802013"/>
                </a:cubicBezTo>
                <a:cubicBezTo>
                  <a:pt x="3453822" y="3797366"/>
                  <a:pt x="3459411" y="3777777"/>
                  <a:pt x="3472647" y="3767835"/>
                </a:cubicBezTo>
                <a:cubicBezTo>
                  <a:pt x="3480824" y="3766246"/>
                  <a:pt x="3483648" y="3776894"/>
                  <a:pt x="3488531" y="3781542"/>
                </a:cubicBezTo>
                <a:cubicBezTo>
                  <a:pt x="3506591" y="3806778"/>
                  <a:pt x="3518827" y="3836075"/>
                  <a:pt x="3539006" y="3859783"/>
                </a:cubicBezTo>
                <a:cubicBezTo>
                  <a:pt x="3550360" y="3868078"/>
                  <a:pt x="3561772" y="3854077"/>
                  <a:pt x="3568008" y="3845664"/>
                </a:cubicBezTo>
                <a:cubicBezTo>
                  <a:pt x="3583715" y="3827075"/>
                  <a:pt x="3576302" y="3801663"/>
                  <a:pt x="3577950" y="3779661"/>
                </a:cubicBezTo>
                <a:cubicBezTo>
                  <a:pt x="3578832" y="3751364"/>
                  <a:pt x="3579715" y="3718071"/>
                  <a:pt x="3602187" y="3697538"/>
                </a:cubicBezTo>
                <a:cubicBezTo>
                  <a:pt x="3626717" y="3676595"/>
                  <a:pt x="3661130" y="3678655"/>
                  <a:pt x="3690370" y="3668948"/>
                </a:cubicBezTo>
                <a:cubicBezTo>
                  <a:pt x="3739314" y="3653889"/>
                  <a:pt x="3774140" y="3614179"/>
                  <a:pt x="3815846" y="3586710"/>
                </a:cubicBezTo>
                <a:cubicBezTo>
                  <a:pt x="3868555" y="3552238"/>
                  <a:pt x="3928621" y="3531941"/>
                  <a:pt x="3984740" y="3504059"/>
                </a:cubicBezTo>
                <a:cubicBezTo>
                  <a:pt x="4020448" y="3486470"/>
                  <a:pt x="4060450" y="3476351"/>
                  <a:pt x="4092453" y="3451821"/>
                </a:cubicBezTo>
                <a:cubicBezTo>
                  <a:pt x="4117807" y="3431290"/>
                  <a:pt x="4109865" y="3394641"/>
                  <a:pt x="4126690" y="3369285"/>
                </a:cubicBezTo>
                <a:cubicBezTo>
                  <a:pt x="4138279" y="3350696"/>
                  <a:pt x="4151161" y="3332813"/>
                  <a:pt x="4165751" y="3316457"/>
                </a:cubicBezTo>
                <a:cubicBezTo>
                  <a:pt x="4169986" y="3377696"/>
                  <a:pt x="4157163" y="3438171"/>
                  <a:pt x="4145986" y="3497998"/>
                </a:cubicBezTo>
                <a:cubicBezTo>
                  <a:pt x="4136749" y="3542234"/>
                  <a:pt x="4127573" y="3586768"/>
                  <a:pt x="4111336" y="3629064"/>
                </a:cubicBezTo>
                <a:cubicBezTo>
                  <a:pt x="4089982" y="3683242"/>
                  <a:pt x="4060274" y="3734308"/>
                  <a:pt x="4046154" y="3791191"/>
                </a:cubicBezTo>
                <a:cubicBezTo>
                  <a:pt x="4008975" y="3941906"/>
                  <a:pt x="4026152" y="4102034"/>
                  <a:pt x="4075862" y="4247799"/>
                </a:cubicBezTo>
                <a:cubicBezTo>
                  <a:pt x="4111746" y="4352160"/>
                  <a:pt x="4146808" y="4456871"/>
                  <a:pt x="4187811" y="4559406"/>
                </a:cubicBezTo>
                <a:cubicBezTo>
                  <a:pt x="4232931" y="4677648"/>
                  <a:pt x="4281346" y="4794775"/>
                  <a:pt x="4322820" y="4914371"/>
                </a:cubicBezTo>
                <a:cubicBezTo>
                  <a:pt x="4329644" y="4929431"/>
                  <a:pt x="4328938" y="4947138"/>
                  <a:pt x="4319349" y="4960903"/>
                </a:cubicBezTo>
                <a:cubicBezTo>
                  <a:pt x="4297348" y="4993317"/>
                  <a:pt x="4290406" y="5035614"/>
                  <a:pt x="4298172" y="5073732"/>
                </a:cubicBezTo>
                <a:cubicBezTo>
                  <a:pt x="4304525" y="5102322"/>
                  <a:pt x="4336409" y="5110558"/>
                  <a:pt x="4352292" y="5131734"/>
                </a:cubicBezTo>
                <a:cubicBezTo>
                  <a:pt x="4337704" y="5138028"/>
                  <a:pt x="4319584" y="5138440"/>
                  <a:pt x="4308526" y="5151146"/>
                </a:cubicBezTo>
                <a:cubicBezTo>
                  <a:pt x="4302114" y="5163325"/>
                  <a:pt x="4303644" y="5177385"/>
                  <a:pt x="4304703" y="5190620"/>
                </a:cubicBezTo>
                <a:cubicBezTo>
                  <a:pt x="4314586" y="5257858"/>
                  <a:pt x="4293349" y="5324039"/>
                  <a:pt x="4290055" y="5391042"/>
                </a:cubicBezTo>
                <a:cubicBezTo>
                  <a:pt x="4284173" y="5448044"/>
                  <a:pt x="4287055" y="5505518"/>
                  <a:pt x="4296291" y="5561992"/>
                </a:cubicBezTo>
                <a:cubicBezTo>
                  <a:pt x="4317292" y="5711473"/>
                  <a:pt x="4347117" y="5859599"/>
                  <a:pt x="4367588" y="6009145"/>
                </a:cubicBezTo>
                <a:cubicBezTo>
                  <a:pt x="4374706" y="6041089"/>
                  <a:pt x="4349351" y="6065562"/>
                  <a:pt x="4340233" y="6093795"/>
                </a:cubicBezTo>
                <a:cubicBezTo>
                  <a:pt x="4333173" y="6123973"/>
                  <a:pt x="4333056" y="6157445"/>
                  <a:pt x="4347527" y="6185624"/>
                </a:cubicBezTo>
                <a:cubicBezTo>
                  <a:pt x="4357234" y="6203331"/>
                  <a:pt x="4377117" y="6211625"/>
                  <a:pt x="4389414" y="6227214"/>
                </a:cubicBezTo>
                <a:cubicBezTo>
                  <a:pt x="4395590" y="6236744"/>
                  <a:pt x="4389767" y="6247156"/>
                  <a:pt x="4385237" y="6256039"/>
                </a:cubicBezTo>
                <a:cubicBezTo>
                  <a:pt x="4359589" y="6301922"/>
                  <a:pt x="4325233" y="6342340"/>
                  <a:pt x="4298585" y="6387637"/>
                </a:cubicBezTo>
                <a:cubicBezTo>
                  <a:pt x="4286643" y="6406815"/>
                  <a:pt x="4296173" y="6428875"/>
                  <a:pt x="4299938" y="6448934"/>
                </a:cubicBezTo>
                <a:cubicBezTo>
                  <a:pt x="4303762" y="6464405"/>
                  <a:pt x="4295349" y="6479994"/>
                  <a:pt x="4299173" y="6495466"/>
                </a:cubicBezTo>
                <a:cubicBezTo>
                  <a:pt x="4297492" y="6494600"/>
                  <a:pt x="4296212" y="6508358"/>
                  <a:pt x="4295303" y="6524215"/>
                </a:cubicBezTo>
                <a:cubicBezTo>
                  <a:pt x="4293908" y="6548614"/>
                  <a:pt x="4313300" y="6569169"/>
                  <a:pt x="4337740" y="6569165"/>
                </a:cubicBezTo>
                <a:cubicBezTo>
                  <a:pt x="4384049" y="6569159"/>
                  <a:pt x="4462133" y="6569158"/>
                  <a:pt x="4549347" y="6569159"/>
                </a:cubicBezTo>
                <a:cubicBezTo>
                  <a:pt x="4572085" y="6569160"/>
                  <a:pt x="4588825" y="6566789"/>
                  <a:pt x="4590537" y="6527989"/>
                </a:cubicBezTo>
                <a:cubicBezTo>
                  <a:pt x="4591224" y="6512410"/>
                  <a:pt x="4583735" y="6498310"/>
                  <a:pt x="4585544" y="6485169"/>
                </a:cubicBezTo>
                <a:cubicBezTo>
                  <a:pt x="4599015" y="6431519"/>
                  <a:pt x="4596015" y="6375870"/>
                  <a:pt x="4597780" y="6321101"/>
                </a:cubicBezTo>
                <a:cubicBezTo>
                  <a:pt x="4599074" y="6297511"/>
                  <a:pt x="4587779" y="6273099"/>
                  <a:pt x="4596309" y="6250333"/>
                </a:cubicBezTo>
                <a:cubicBezTo>
                  <a:pt x="4611429" y="6232331"/>
                  <a:pt x="4654844" y="6222743"/>
                  <a:pt x="4657726" y="6255568"/>
                </a:cubicBezTo>
                <a:cubicBezTo>
                  <a:pt x="4667903" y="6320279"/>
                  <a:pt x="4680374" y="6384813"/>
                  <a:pt x="4687316" y="6450053"/>
                </a:cubicBezTo>
                <a:cubicBezTo>
                  <a:pt x="4691787" y="6476820"/>
                  <a:pt x="4679315" y="6501997"/>
                  <a:pt x="4667197" y="6524941"/>
                </a:cubicBezTo>
                <a:cubicBezTo>
                  <a:pt x="4667086" y="6524974"/>
                  <a:pt x="4666961" y="6525507"/>
                  <a:pt x="4666829" y="6526434"/>
                </a:cubicBezTo>
                <a:cubicBezTo>
                  <a:pt x="4663593" y="6549055"/>
                  <a:pt x="4681602" y="6569168"/>
                  <a:pt x="4704453" y="6569172"/>
                </a:cubicBezTo>
                <a:cubicBezTo>
                  <a:pt x="4866216" y="6569195"/>
                  <a:pt x="4996159" y="6569304"/>
                  <a:pt x="4996159" y="6569304"/>
                </a:cubicBezTo>
                <a:lnTo>
                  <a:pt x="4996166" y="6569304"/>
                </a:lnTo>
                <a:cubicBezTo>
                  <a:pt x="5010782" y="6569304"/>
                  <a:pt x="5020864" y="6554238"/>
                  <a:pt x="5014866" y="6540910"/>
                </a:cubicBezTo>
                <a:cubicBezTo>
                  <a:pt x="5009151" y="6528212"/>
                  <a:pt x="5000219" y="6517072"/>
                  <a:pt x="4988578" y="6508949"/>
                </a:cubicBezTo>
                <a:cubicBezTo>
                  <a:pt x="4971740" y="6497199"/>
                  <a:pt x="4958145" y="6479764"/>
                  <a:pt x="4949214" y="6462173"/>
                </a:cubicBezTo>
                <a:cubicBezTo>
                  <a:pt x="4957980" y="6443642"/>
                  <a:pt x="4962451" y="6423465"/>
                  <a:pt x="4966216" y="6403523"/>
                </a:cubicBezTo>
                <a:cubicBezTo>
                  <a:pt x="4971628" y="6373757"/>
                  <a:pt x="4960039" y="6344638"/>
                  <a:pt x="4960861" y="6314989"/>
                </a:cubicBezTo>
                <a:cubicBezTo>
                  <a:pt x="4960685" y="6283044"/>
                  <a:pt x="4977275" y="6253159"/>
                  <a:pt x="4974687" y="6221041"/>
                </a:cubicBezTo>
                <a:cubicBezTo>
                  <a:pt x="4973392" y="6195333"/>
                  <a:pt x="4943978" y="6181803"/>
                  <a:pt x="4943743" y="6156094"/>
                </a:cubicBezTo>
                <a:cubicBezTo>
                  <a:pt x="4949272" y="6125093"/>
                  <a:pt x="4969098" y="6099327"/>
                  <a:pt x="4980510" y="6070500"/>
                </a:cubicBezTo>
                <a:cubicBezTo>
                  <a:pt x="5005571" y="6005908"/>
                  <a:pt x="5024511" y="5937724"/>
                  <a:pt x="5024511" y="5867959"/>
                </a:cubicBezTo>
                <a:cubicBezTo>
                  <a:pt x="5024336" y="5804544"/>
                  <a:pt x="5052101" y="5746423"/>
                  <a:pt x="5075279" y="5688887"/>
                </a:cubicBezTo>
                <a:cubicBezTo>
                  <a:pt x="5084398" y="5664946"/>
                  <a:pt x="5098517" y="5640588"/>
                  <a:pt x="5093516" y="5613998"/>
                </a:cubicBezTo>
                <a:cubicBezTo>
                  <a:pt x="5089633" y="5576467"/>
                  <a:pt x="5063984" y="5546290"/>
                  <a:pt x="5055277" y="5510286"/>
                </a:cubicBezTo>
                <a:cubicBezTo>
                  <a:pt x="5067102" y="5503344"/>
                  <a:pt x="5081809" y="5496226"/>
                  <a:pt x="5082927" y="5480637"/>
                </a:cubicBezTo>
                <a:cubicBezTo>
                  <a:pt x="5091338" y="5427929"/>
                  <a:pt x="5101692" y="5372747"/>
                  <a:pt x="5086868" y="5320215"/>
                </a:cubicBezTo>
                <a:cubicBezTo>
                  <a:pt x="5086985" y="5286625"/>
                  <a:pt x="5099751" y="5254385"/>
                  <a:pt x="5103104" y="5221032"/>
                </a:cubicBezTo>
                <a:cubicBezTo>
                  <a:pt x="5114164" y="5112906"/>
                  <a:pt x="5114223" y="5003430"/>
                  <a:pt x="5133107" y="4896188"/>
                </a:cubicBezTo>
                <a:cubicBezTo>
                  <a:pt x="5138519" y="4869068"/>
                  <a:pt x="5167873" y="4860127"/>
                  <a:pt x="5188995" y="4848302"/>
                </a:cubicBezTo>
                <a:cubicBezTo>
                  <a:pt x="5223409" y="4829359"/>
                  <a:pt x="5239115" y="4791534"/>
                  <a:pt x="5261468" y="4761357"/>
                </a:cubicBezTo>
                <a:cubicBezTo>
                  <a:pt x="5294117" y="4712999"/>
                  <a:pt x="5353884" y="4694766"/>
                  <a:pt x="5391477" y="4651174"/>
                </a:cubicBezTo>
                <a:cubicBezTo>
                  <a:pt x="5422068" y="4620055"/>
                  <a:pt x="5429362" y="4575464"/>
                  <a:pt x="5440891" y="4535166"/>
                </a:cubicBezTo>
                <a:cubicBezTo>
                  <a:pt x="5471834" y="4409980"/>
                  <a:pt x="5494954" y="4283035"/>
                  <a:pt x="5517485" y="4156143"/>
                </a:cubicBezTo>
                <a:cubicBezTo>
                  <a:pt x="5532074" y="4068314"/>
                  <a:pt x="5548074" y="3980308"/>
                  <a:pt x="5550133" y="3891125"/>
                </a:cubicBezTo>
                <a:cubicBezTo>
                  <a:pt x="5554781" y="3792768"/>
                  <a:pt x="5541486" y="3694877"/>
                  <a:pt x="5534250" y="3597049"/>
                </a:cubicBezTo>
                <a:cubicBezTo>
                  <a:pt x="5531956" y="3583048"/>
                  <a:pt x="5538545" y="3570106"/>
                  <a:pt x="5544426" y="3557987"/>
                </a:cubicBezTo>
                <a:cubicBezTo>
                  <a:pt x="5564134" y="3574518"/>
                  <a:pt x="5573840" y="3599990"/>
                  <a:pt x="5589134" y="3620465"/>
                </a:cubicBezTo>
                <a:cubicBezTo>
                  <a:pt x="5634018" y="3683938"/>
                  <a:pt x="5673023" y="3751824"/>
                  <a:pt x="5723139" y="3811477"/>
                </a:cubicBezTo>
                <a:cubicBezTo>
                  <a:pt x="5742788" y="3834537"/>
                  <a:pt x="5776674" y="3827184"/>
                  <a:pt x="5801381" y="3838538"/>
                </a:cubicBezTo>
                <a:cubicBezTo>
                  <a:pt x="5819382" y="3868657"/>
                  <a:pt x="5792909" y="3901424"/>
                  <a:pt x="5796263" y="3932956"/>
                </a:cubicBezTo>
                <a:cubicBezTo>
                  <a:pt x="5801263" y="3953663"/>
                  <a:pt x="5818146" y="3979843"/>
                  <a:pt x="5842852" y="3974488"/>
                </a:cubicBezTo>
                <a:cubicBezTo>
                  <a:pt x="5879268" y="3965429"/>
                  <a:pt x="5913505" y="3949369"/>
                  <a:pt x="5948919" y="3937074"/>
                </a:cubicBezTo>
                <a:cubicBezTo>
                  <a:pt x="5977274" y="3959076"/>
                  <a:pt x="5971744" y="4001786"/>
                  <a:pt x="5992040" y="4029961"/>
                </a:cubicBezTo>
                <a:cubicBezTo>
                  <a:pt x="6009276" y="4063198"/>
                  <a:pt x="6057395" y="4056962"/>
                  <a:pt x="6074105" y="4090200"/>
                </a:cubicBezTo>
                <a:cubicBezTo>
                  <a:pt x="6087400" y="4114673"/>
                  <a:pt x="6103282" y="4139321"/>
                  <a:pt x="6106696" y="4167616"/>
                </a:cubicBezTo>
                <a:cubicBezTo>
                  <a:pt x="6100636" y="4193030"/>
                  <a:pt x="6067457" y="4193265"/>
                  <a:pt x="6051105" y="4209268"/>
                </a:cubicBezTo>
                <a:cubicBezTo>
                  <a:pt x="6052517" y="4226681"/>
                  <a:pt x="6075166" y="4230034"/>
                  <a:pt x="6089461" y="4229210"/>
                </a:cubicBezTo>
                <a:cubicBezTo>
                  <a:pt x="6077577" y="4234858"/>
                  <a:pt x="6063930" y="4239152"/>
                  <a:pt x="6056517" y="4250918"/>
                </a:cubicBezTo>
                <a:cubicBezTo>
                  <a:pt x="6067518" y="4267625"/>
                  <a:pt x="6091226" y="4264624"/>
                  <a:pt x="6108462" y="4269036"/>
                </a:cubicBezTo>
                <a:cubicBezTo>
                  <a:pt x="6123993" y="4273213"/>
                  <a:pt x="6138581" y="4267272"/>
                  <a:pt x="6152876" y="4261742"/>
                </a:cubicBezTo>
                <a:cubicBezTo>
                  <a:pt x="6183406" y="4351809"/>
                  <a:pt x="6214000" y="4442048"/>
                  <a:pt x="6253058" y="4528878"/>
                </a:cubicBezTo>
                <a:cubicBezTo>
                  <a:pt x="6264235" y="4552232"/>
                  <a:pt x="6283236" y="4572412"/>
                  <a:pt x="6307650" y="4582115"/>
                </a:cubicBezTo>
                <a:cubicBezTo>
                  <a:pt x="6332300" y="4592233"/>
                  <a:pt x="6359067" y="4595646"/>
                  <a:pt x="6384595" y="4603175"/>
                </a:cubicBezTo>
                <a:cubicBezTo>
                  <a:pt x="6442539" y="4621235"/>
                  <a:pt x="6496895" y="4648886"/>
                  <a:pt x="6553960" y="4669414"/>
                </a:cubicBezTo>
                <a:cubicBezTo>
                  <a:pt x="6588845" y="4684062"/>
                  <a:pt x="6601962" y="4723242"/>
                  <a:pt x="6611846" y="4756657"/>
                </a:cubicBezTo>
                <a:cubicBezTo>
                  <a:pt x="6627083" y="4811661"/>
                  <a:pt x="6628553" y="4869250"/>
                  <a:pt x="6633318" y="4925786"/>
                </a:cubicBezTo>
                <a:cubicBezTo>
                  <a:pt x="6638494" y="5003908"/>
                  <a:pt x="6643083" y="5083268"/>
                  <a:pt x="6627612" y="5160626"/>
                </a:cubicBezTo>
                <a:cubicBezTo>
                  <a:pt x="6612375" y="5234924"/>
                  <a:pt x="6603257" y="5310284"/>
                  <a:pt x="6591139" y="5385169"/>
                </a:cubicBezTo>
                <a:cubicBezTo>
                  <a:pt x="6580962" y="5457820"/>
                  <a:pt x="6567431" y="5530178"/>
                  <a:pt x="6562373" y="5603477"/>
                </a:cubicBezTo>
                <a:cubicBezTo>
                  <a:pt x="6566726" y="5623184"/>
                  <a:pt x="6592492" y="5608184"/>
                  <a:pt x="6601845" y="5620243"/>
                </a:cubicBezTo>
                <a:cubicBezTo>
                  <a:pt x="6595374" y="5683600"/>
                  <a:pt x="6578196" y="5745252"/>
                  <a:pt x="6568726" y="5808196"/>
                </a:cubicBezTo>
                <a:cubicBezTo>
                  <a:pt x="6564725" y="5843669"/>
                  <a:pt x="6561666" y="5879612"/>
                  <a:pt x="6550431" y="5913791"/>
                </a:cubicBezTo>
                <a:cubicBezTo>
                  <a:pt x="6544311" y="5936970"/>
                  <a:pt x="6533547" y="5962090"/>
                  <a:pt x="6543842" y="5985678"/>
                </a:cubicBezTo>
                <a:cubicBezTo>
                  <a:pt x="6548254" y="5999444"/>
                  <a:pt x="6559726" y="6014857"/>
                  <a:pt x="6550254" y="6029209"/>
                </a:cubicBezTo>
                <a:cubicBezTo>
                  <a:pt x="6535959" y="6050975"/>
                  <a:pt x="6511782" y="6065857"/>
                  <a:pt x="6503016" y="6091389"/>
                </a:cubicBezTo>
                <a:cubicBezTo>
                  <a:pt x="6491839" y="6124627"/>
                  <a:pt x="6487133" y="6163627"/>
                  <a:pt x="6503252" y="6196043"/>
                </a:cubicBezTo>
                <a:cubicBezTo>
                  <a:pt x="6513782" y="6217632"/>
                  <a:pt x="6545134" y="6224809"/>
                  <a:pt x="6548078" y="6250106"/>
                </a:cubicBezTo>
                <a:cubicBezTo>
                  <a:pt x="6533902" y="6325288"/>
                  <a:pt x="6494073" y="6391820"/>
                  <a:pt x="6459308" y="6458885"/>
                </a:cubicBezTo>
                <a:cubicBezTo>
                  <a:pt x="6442778" y="6486768"/>
                  <a:pt x="6428660" y="6516122"/>
                  <a:pt x="6421776" y="6547947"/>
                </a:cubicBezTo>
                <a:cubicBezTo>
                  <a:pt x="6421359" y="6547941"/>
                  <a:pt x="6420879" y="6548569"/>
                  <a:pt x="6420365" y="6549640"/>
                </a:cubicBezTo>
                <a:cubicBezTo>
                  <a:pt x="6414487" y="6561898"/>
                  <a:pt x="6424117" y="6576041"/>
                  <a:pt x="6437712" y="6576041"/>
                </a:cubicBezTo>
                <a:lnTo>
                  <a:pt x="6672923" y="6576041"/>
                </a:lnTo>
                <a:cubicBezTo>
                  <a:pt x="6681559" y="6576041"/>
                  <a:pt x="6687179" y="6567119"/>
                  <a:pt x="6683624" y="6559249"/>
                </a:cubicBezTo>
                <a:cubicBezTo>
                  <a:pt x="6680737" y="6552855"/>
                  <a:pt x="6678354" y="6546161"/>
                  <a:pt x="6675378" y="6540064"/>
                </a:cubicBezTo>
                <a:cubicBezTo>
                  <a:pt x="6664142" y="6508358"/>
                  <a:pt x="6646259" y="6475118"/>
                  <a:pt x="6656260" y="6440704"/>
                </a:cubicBezTo>
                <a:cubicBezTo>
                  <a:pt x="6671261" y="6393288"/>
                  <a:pt x="6691321" y="6347582"/>
                  <a:pt x="6713555" y="6303226"/>
                </a:cubicBezTo>
                <a:cubicBezTo>
                  <a:pt x="6721144" y="6284401"/>
                  <a:pt x="6747264" y="6282283"/>
                  <a:pt x="6752911" y="6262105"/>
                </a:cubicBezTo>
                <a:cubicBezTo>
                  <a:pt x="6756970" y="6240516"/>
                  <a:pt x="6748264" y="6218984"/>
                  <a:pt x="6750146" y="6197398"/>
                </a:cubicBezTo>
                <a:cubicBezTo>
                  <a:pt x="6756264" y="6183162"/>
                  <a:pt x="6776383" y="6185514"/>
                  <a:pt x="6784266" y="6172690"/>
                </a:cubicBezTo>
                <a:cubicBezTo>
                  <a:pt x="6793913" y="6158512"/>
                  <a:pt x="6784090" y="6141688"/>
                  <a:pt x="6785678" y="6126335"/>
                </a:cubicBezTo>
                <a:cubicBezTo>
                  <a:pt x="6790031" y="6095510"/>
                  <a:pt x="6794913" y="6062743"/>
                  <a:pt x="6814973" y="6037685"/>
                </a:cubicBezTo>
                <a:cubicBezTo>
                  <a:pt x="6823974" y="6022625"/>
                  <a:pt x="6844386" y="6016036"/>
                  <a:pt x="6847623" y="5997448"/>
                </a:cubicBezTo>
                <a:cubicBezTo>
                  <a:pt x="6845976" y="5976563"/>
                  <a:pt x="6827327" y="5960209"/>
                  <a:pt x="6830210" y="5938443"/>
                </a:cubicBezTo>
                <a:cubicBezTo>
                  <a:pt x="6832798" y="5906675"/>
                  <a:pt x="6839269" y="5875205"/>
                  <a:pt x="6848447" y="5844673"/>
                </a:cubicBezTo>
                <a:cubicBezTo>
                  <a:pt x="6850388" y="5827966"/>
                  <a:pt x="6884154" y="5823260"/>
                  <a:pt x="6883507" y="5843497"/>
                </a:cubicBezTo>
                <a:cubicBezTo>
                  <a:pt x="6887273" y="5887147"/>
                  <a:pt x="6889097" y="5932267"/>
                  <a:pt x="6876213" y="5974683"/>
                </a:cubicBezTo>
                <a:cubicBezTo>
                  <a:pt x="6872154" y="5993508"/>
                  <a:pt x="6864389" y="6012979"/>
                  <a:pt x="6869095" y="6032453"/>
                </a:cubicBezTo>
                <a:cubicBezTo>
                  <a:pt x="6874449" y="6054749"/>
                  <a:pt x="6898979" y="6064808"/>
                  <a:pt x="6906391" y="6086104"/>
                </a:cubicBezTo>
                <a:cubicBezTo>
                  <a:pt x="6917686" y="6120165"/>
                  <a:pt x="6917804" y="6159403"/>
                  <a:pt x="6899156" y="6190934"/>
                </a:cubicBezTo>
                <a:cubicBezTo>
                  <a:pt x="6886272" y="6209231"/>
                  <a:pt x="6907568" y="6219819"/>
                  <a:pt x="6917215" y="6231938"/>
                </a:cubicBezTo>
                <a:cubicBezTo>
                  <a:pt x="6910157" y="6254881"/>
                  <a:pt x="6896567" y="6277351"/>
                  <a:pt x="6899626" y="6302236"/>
                </a:cubicBezTo>
                <a:cubicBezTo>
                  <a:pt x="6906451" y="6335767"/>
                  <a:pt x="6929569" y="6363417"/>
                  <a:pt x="6936629" y="6396947"/>
                </a:cubicBezTo>
                <a:cubicBezTo>
                  <a:pt x="6938159" y="6425185"/>
                  <a:pt x="6899215" y="6434714"/>
                  <a:pt x="6899097" y="6462071"/>
                </a:cubicBezTo>
                <a:cubicBezTo>
                  <a:pt x="6906803" y="6481013"/>
                  <a:pt x="6928981" y="6485719"/>
                  <a:pt x="6944394" y="6496544"/>
                </a:cubicBezTo>
                <a:cubicBezTo>
                  <a:pt x="6943187" y="6495696"/>
                  <a:pt x="6936715" y="6514656"/>
                  <a:pt x="6936335" y="6516324"/>
                </a:cubicBezTo>
                <a:cubicBezTo>
                  <a:pt x="6934672" y="6523619"/>
                  <a:pt x="6933893" y="6531075"/>
                  <a:pt x="6932824" y="6538470"/>
                </a:cubicBezTo>
                <a:cubicBezTo>
                  <a:pt x="6931780" y="6545692"/>
                  <a:pt x="6930534" y="6552974"/>
                  <a:pt x="6927864" y="6559800"/>
                </a:cubicBezTo>
                <a:cubicBezTo>
                  <a:pt x="6926553" y="6563148"/>
                  <a:pt x="6924913" y="6566369"/>
                  <a:pt x="6922856" y="6569322"/>
                </a:cubicBezTo>
                <a:cubicBezTo>
                  <a:pt x="6921429" y="6571369"/>
                  <a:pt x="6919292" y="6573103"/>
                  <a:pt x="6918268" y="6575409"/>
                </a:cubicBezTo>
                <a:cubicBezTo>
                  <a:pt x="6917010" y="6578238"/>
                  <a:pt x="6917439" y="6581295"/>
                  <a:pt x="6917438" y="6584373"/>
                </a:cubicBezTo>
                <a:lnTo>
                  <a:pt x="6917438" y="6584630"/>
                </a:lnTo>
                <a:cubicBezTo>
                  <a:pt x="6917438" y="6596532"/>
                  <a:pt x="6927073" y="6606181"/>
                  <a:pt x="6938975" y="6606182"/>
                </a:cubicBezTo>
                <a:cubicBezTo>
                  <a:pt x="6950375" y="6606182"/>
                  <a:pt x="6963846" y="6606183"/>
                  <a:pt x="6972890" y="6606183"/>
                </a:cubicBezTo>
                <a:lnTo>
                  <a:pt x="7322496" y="6606183"/>
                </a:lnTo>
                <a:cubicBezTo>
                  <a:pt x="7335943" y="6606183"/>
                  <a:pt x="7347617" y="6596819"/>
                  <a:pt x="7350460" y="6583675"/>
                </a:cubicBezTo>
                <a:cubicBezTo>
                  <a:pt x="7352769" y="6573001"/>
                  <a:pt x="7353414" y="6562852"/>
                  <a:pt x="7343068" y="6555373"/>
                </a:cubicBezTo>
                <a:cubicBezTo>
                  <a:pt x="7305947" y="6538077"/>
                  <a:pt x="7262828" y="6539136"/>
                  <a:pt x="7225705" y="6521664"/>
                </a:cubicBezTo>
                <a:cubicBezTo>
                  <a:pt x="7200468" y="6507722"/>
                  <a:pt x="7179289" y="6487722"/>
                  <a:pt x="7159466" y="6467189"/>
                </a:cubicBezTo>
                <a:cubicBezTo>
                  <a:pt x="7166232" y="6445364"/>
                  <a:pt x="7136464" y="6439952"/>
                  <a:pt x="7135582" y="6421069"/>
                </a:cubicBezTo>
                <a:cubicBezTo>
                  <a:pt x="7144054" y="6409541"/>
                  <a:pt x="7162761" y="6401951"/>
                  <a:pt x="7159349" y="6384774"/>
                </a:cubicBezTo>
                <a:cubicBezTo>
                  <a:pt x="7155290" y="6365243"/>
                  <a:pt x="7144583" y="6347125"/>
                  <a:pt x="7144994" y="6326830"/>
                </a:cubicBezTo>
                <a:cubicBezTo>
                  <a:pt x="7146230" y="6267886"/>
                  <a:pt x="7155290" y="6209001"/>
                  <a:pt x="7151112" y="6149996"/>
                </a:cubicBezTo>
                <a:cubicBezTo>
                  <a:pt x="7150055" y="6128582"/>
                  <a:pt x="7147995" y="6107167"/>
                  <a:pt x="7148230" y="6085813"/>
                </a:cubicBezTo>
                <a:cubicBezTo>
                  <a:pt x="7146465" y="6068871"/>
                  <a:pt x="7164761" y="6059753"/>
                  <a:pt x="7166466" y="6043868"/>
                </a:cubicBezTo>
                <a:cubicBezTo>
                  <a:pt x="7164055" y="6031926"/>
                  <a:pt x="7152936" y="6025279"/>
                  <a:pt x="7146113" y="6016337"/>
                </a:cubicBezTo>
                <a:cubicBezTo>
                  <a:pt x="7149642" y="6014278"/>
                  <a:pt x="7156701" y="6010219"/>
                  <a:pt x="7160289" y="6008219"/>
                </a:cubicBezTo>
                <a:cubicBezTo>
                  <a:pt x="7166525" y="5993630"/>
                  <a:pt x="7149583" y="5982982"/>
                  <a:pt x="7144935" y="5970334"/>
                </a:cubicBezTo>
                <a:cubicBezTo>
                  <a:pt x="7154171" y="5969039"/>
                  <a:pt x="7175467" y="5972216"/>
                  <a:pt x="7172173" y="5957098"/>
                </a:cubicBezTo>
                <a:cubicBezTo>
                  <a:pt x="7160701" y="5936273"/>
                  <a:pt x="7136641" y="5917506"/>
                  <a:pt x="7143289" y="5891094"/>
                </a:cubicBezTo>
                <a:cubicBezTo>
                  <a:pt x="7153466" y="5849384"/>
                  <a:pt x="7173937" y="5810854"/>
                  <a:pt x="7182879" y="5768794"/>
                </a:cubicBezTo>
                <a:cubicBezTo>
                  <a:pt x="7188643" y="5739086"/>
                  <a:pt x="7182643" y="5708847"/>
                  <a:pt x="7184585" y="5678967"/>
                </a:cubicBezTo>
                <a:cubicBezTo>
                  <a:pt x="7185055" y="5668613"/>
                  <a:pt x="7190233" y="5654906"/>
                  <a:pt x="7202351" y="5653965"/>
                </a:cubicBezTo>
                <a:cubicBezTo>
                  <a:pt x="7235646" y="5652259"/>
                  <a:pt x="7263764" y="5675202"/>
                  <a:pt x="7296121" y="5678849"/>
                </a:cubicBezTo>
                <a:cubicBezTo>
                  <a:pt x="7313534" y="5672907"/>
                  <a:pt x="7318887" y="5653494"/>
                  <a:pt x="7324888" y="5638141"/>
                </a:cubicBezTo>
                <a:cubicBezTo>
                  <a:pt x="7346595" y="5571960"/>
                  <a:pt x="7352771" y="5501662"/>
                  <a:pt x="7349595" y="5432302"/>
                </a:cubicBezTo>
                <a:cubicBezTo>
                  <a:pt x="7346898" y="5308849"/>
                  <a:pt x="7335616" y="5184873"/>
                  <a:pt x="7305676" y="5064851"/>
                </a:cubicBezTo>
                <a:cubicBezTo>
                  <a:pt x="7307850" y="5063910"/>
                  <a:pt x="7307245" y="5064172"/>
                  <a:pt x="7309417" y="5063230"/>
                </a:cubicBezTo>
                <a:cubicBezTo>
                  <a:pt x="7324575" y="5086407"/>
                  <a:pt x="7337609" y="5110894"/>
                  <a:pt x="7353064" y="5133929"/>
                </a:cubicBezTo>
                <a:cubicBezTo>
                  <a:pt x="7357005" y="5139870"/>
                  <a:pt x="7364005" y="5150695"/>
                  <a:pt x="7372418" y="5143400"/>
                </a:cubicBezTo>
                <a:cubicBezTo>
                  <a:pt x="7403832" y="5121634"/>
                  <a:pt x="7433599" y="5093280"/>
                  <a:pt x="7472955" y="5087454"/>
                </a:cubicBezTo>
                <a:cubicBezTo>
                  <a:pt x="7501427" y="5083689"/>
                  <a:pt x="7530606" y="5082924"/>
                  <a:pt x="7559136" y="5086925"/>
                </a:cubicBezTo>
                <a:cubicBezTo>
                  <a:pt x="7564960" y="5095218"/>
                  <a:pt x="7568961" y="5106160"/>
                  <a:pt x="7578726" y="5110807"/>
                </a:cubicBezTo>
                <a:cubicBezTo>
                  <a:pt x="7588903" y="5114336"/>
                  <a:pt x="7592609" y="5100395"/>
                  <a:pt x="7597903" y="5094748"/>
                </a:cubicBezTo>
                <a:cubicBezTo>
                  <a:pt x="7609257" y="5102513"/>
                  <a:pt x="7615728" y="5118338"/>
                  <a:pt x="7631023" y="5119749"/>
                </a:cubicBezTo>
                <a:cubicBezTo>
                  <a:pt x="7640965" y="5119690"/>
                  <a:pt x="7650907" y="5117161"/>
                  <a:pt x="7661085" y="5116397"/>
                </a:cubicBezTo>
                <a:cubicBezTo>
                  <a:pt x="7674379" y="5120397"/>
                  <a:pt x="7672144" y="5139751"/>
                  <a:pt x="7684675" y="5144987"/>
                </a:cubicBezTo>
                <a:cubicBezTo>
                  <a:pt x="7700028" y="5147987"/>
                  <a:pt x="7704852" y="5127868"/>
                  <a:pt x="7718382" y="5124749"/>
                </a:cubicBezTo>
                <a:cubicBezTo>
                  <a:pt x="7731912" y="5148398"/>
                  <a:pt x="7740912" y="5183106"/>
                  <a:pt x="7775092" y="5181814"/>
                </a:cubicBezTo>
                <a:cubicBezTo>
                  <a:pt x="7767797" y="5196227"/>
                  <a:pt x="7761442" y="5211286"/>
                  <a:pt x="7759090" y="5227405"/>
                </a:cubicBezTo>
                <a:cubicBezTo>
                  <a:pt x="7758678" y="5238758"/>
                  <a:pt x="7770914" y="5240052"/>
                  <a:pt x="7778798" y="5235405"/>
                </a:cubicBezTo>
                <a:cubicBezTo>
                  <a:pt x="7813152" y="5221875"/>
                  <a:pt x="7849566" y="5196755"/>
                  <a:pt x="7853918" y="5157048"/>
                </a:cubicBezTo>
                <a:cubicBezTo>
                  <a:pt x="7858447" y="5118457"/>
                  <a:pt x="7862624" y="5068690"/>
                  <a:pt x="7825798" y="5043983"/>
                </a:cubicBezTo>
                <a:cubicBezTo>
                  <a:pt x="7800561" y="5027747"/>
                  <a:pt x="7791031" y="4992158"/>
                  <a:pt x="7805209" y="4965627"/>
                </a:cubicBezTo>
                <a:cubicBezTo>
                  <a:pt x="7830151" y="4914858"/>
                  <a:pt x="7856621" y="4864503"/>
                  <a:pt x="7888508" y="4817673"/>
                </a:cubicBezTo>
                <a:cubicBezTo>
                  <a:pt x="7900509" y="4798025"/>
                  <a:pt x="7930569" y="4826380"/>
                  <a:pt x="7941217" y="4803497"/>
                </a:cubicBezTo>
                <a:cubicBezTo>
                  <a:pt x="7946100" y="4777260"/>
                  <a:pt x="7931216" y="4748199"/>
                  <a:pt x="7946277" y="4723079"/>
                </a:cubicBezTo>
                <a:cubicBezTo>
                  <a:pt x="7970984" y="4678430"/>
                  <a:pt x="7996574" y="4634309"/>
                  <a:pt x="8017045" y="4587484"/>
                </a:cubicBezTo>
                <a:cubicBezTo>
                  <a:pt x="8028398" y="4564424"/>
                  <a:pt x="8038634" y="4540423"/>
                  <a:pt x="8054694" y="4520011"/>
                </a:cubicBezTo>
                <a:cubicBezTo>
                  <a:pt x="8082696" y="4527658"/>
                  <a:pt x="8098166" y="4557424"/>
                  <a:pt x="8101110" y="4584602"/>
                </a:cubicBezTo>
                <a:cubicBezTo>
                  <a:pt x="8110170" y="4638958"/>
                  <a:pt x="8090521" y="4691725"/>
                  <a:pt x="8077933" y="4743789"/>
                </a:cubicBezTo>
                <a:cubicBezTo>
                  <a:pt x="8062579" y="4811147"/>
                  <a:pt x="8032285" y="4874384"/>
                  <a:pt x="8022515" y="4943154"/>
                </a:cubicBezTo>
                <a:cubicBezTo>
                  <a:pt x="8013750" y="5005805"/>
                  <a:pt x="8010161" y="5069163"/>
                  <a:pt x="8008515" y="5132400"/>
                </a:cubicBezTo>
                <a:cubicBezTo>
                  <a:pt x="8008515" y="5174047"/>
                  <a:pt x="8006514" y="5216463"/>
                  <a:pt x="8016103" y="5257347"/>
                </a:cubicBezTo>
                <a:cubicBezTo>
                  <a:pt x="8028869" y="5307937"/>
                  <a:pt x="8083226" y="5337116"/>
                  <a:pt x="8088577" y="5390766"/>
                </a:cubicBezTo>
                <a:cubicBezTo>
                  <a:pt x="8093519" y="5461650"/>
                  <a:pt x="8078340" y="5532067"/>
                  <a:pt x="8077693" y="5602955"/>
                </a:cubicBezTo>
                <a:cubicBezTo>
                  <a:pt x="8074693" y="5665251"/>
                  <a:pt x="8088872" y="5726667"/>
                  <a:pt x="8104460" y="5786556"/>
                </a:cubicBezTo>
                <a:cubicBezTo>
                  <a:pt x="8113402" y="5818030"/>
                  <a:pt x="8121932" y="5849856"/>
                  <a:pt x="8135992" y="5879563"/>
                </a:cubicBezTo>
                <a:cubicBezTo>
                  <a:pt x="8144816" y="5900681"/>
                  <a:pt x="8175405" y="5899033"/>
                  <a:pt x="8183230" y="5920447"/>
                </a:cubicBezTo>
                <a:cubicBezTo>
                  <a:pt x="8194524" y="5969683"/>
                  <a:pt x="8199936" y="6020043"/>
                  <a:pt x="8206643" y="6070043"/>
                </a:cubicBezTo>
                <a:cubicBezTo>
                  <a:pt x="8214467" y="6143458"/>
                  <a:pt x="8223585" y="6217286"/>
                  <a:pt x="8220173" y="6291291"/>
                </a:cubicBezTo>
                <a:cubicBezTo>
                  <a:pt x="8214584" y="6341704"/>
                  <a:pt x="8190524" y="6387707"/>
                  <a:pt x="8166874" y="6431828"/>
                </a:cubicBezTo>
                <a:cubicBezTo>
                  <a:pt x="8151226" y="6462124"/>
                  <a:pt x="8128342" y="6488716"/>
                  <a:pt x="8117637" y="6521424"/>
                </a:cubicBezTo>
                <a:cubicBezTo>
                  <a:pt x="8113778" y="6533294"/>
                  <a:pt x="8120969" y="6542807"/>
                  <a:pt x="8131552" y="6546944"/>
                </a:cubicBezTo>
                <a:cubicBezTo>
                  <a:pt x="8144998" y="6552201"/>
                  <a:pt x="8159997" y="6550025"/>
                  <a:pt x="8174434" y="6550025"/>
                </a:cubicBezTo>
                <a:lnTo>
                  <a:pt x="8443296" y="6550025"/>
                </a:lnTo>
                <a:cubicBezTo>
                  <a:pt x="8464298" y="6550025"/>
                  <a:pt x="8481214" y="6532801"/>
                  <a:pt x="8480823" y="6511803"/>
                </a:cubicBezTo>
                <a:cubicBezTo>
                  <a:pt x="8480376" y="6487734"/>
                  <a:pt x="8479797" y="6461179"/>
                  <a:pt x="8479424" y="6461126"/>
                </a:cubicBezTo>
                <a:cubicBezTo>
                  <a:pt x="8473246" y="6418772"/>
                  <a:pt x="8485365" y="6374652"/>
                  <a:pt x="8477011" y="6332178"/>
                </a:cubicBezTo>
                <a:cubicBezTo>
                  <a:pt x="8471423" y="6309941"/>
                  <a:pt x="8446245" y="6305117"/>
                  <a:pt x="8432832" y="6289585"/>
                </a:cubicBezTo>
                <a:cubicBezTo>
                  <a:pt x="8422126" y="6272172"/>
                  <a:pt x="8429891" y="6251289"/>
                  <a:pt x="8429067" y="6232347"/>
                </a:cubicBezTo>
                <a:cubicBezTo>
                  <a:pt x="8425832" y="6220641"/>
                  <a:pt x="8412478" y="6219170"/>
                  <a:pt x="8403067" y="6215229"/>
                </a:cubicBezTo>
                <a:cubicBezTo>
                  <a:pt x="8405184" y="6167636"/>
                  <a:pt x="8416302" y="6120930"/>
                  <a:pt x="8421126" y="6073573"/>
                </a:cubicBezTo>
                <a:cubicBezTo>
                  <a:pt x="8430126" y="6014509"/>
                  <a:pt x="8434775" y="5954625"/>
                  <a:pt x="8448480" y="5896383"/>
                </a:cubicBezTo>
                <a:cubicBezTo>
                  <a:pt x="8450834" y="5877618"/>
                  <a:pt x="8471658" y="5884796"/>
                  <a:pt x="8483895" y="5888383"/>
                </a:cubicBezTo>
                <a:cubicBezTo>
                  <a:pt x="8514543" y="5899089"/>
                  <a:pt x="8548016" y="5897266"/>
                  <a:pt x="8578487" y="5908326"/>
                </a:cubicBezTo>
                <a:cubicBezTo>
                  <a:pt x="8585135" y="5941387"/>
                  <a:pt x="8582899" y="5975329"/>
                  <a:pt x="8584547" y="6008863"/>
                </a:cubicBezTo>
                <a:cubicBezTo>
                  <a:pt x="8587724" y="6085458"/>
                  <a:pt x="8597195" y="6161816"/>
                  <a:pt x="8595783" y="6238583"/>
                </a:cubicBezTo>
                <a:cubicBezTo>
                  <a:pt x="8592371" y="6276939"/>
                  <a:pt x="8583076" y="6315000"/>
                  <a:pt x="8568192" y="6350533"/>
                </a:cubicBezTo>
                <a:cubicBezTo>
                  <a:pt x="8561544" y="6364887"/>
                  <a:pt x="8534662" y="6375652"/>
                  <a:pt x="8547838" y="6393890"/>
                </a:cubicBezTo>
                <a:cubicBezTo>
                  <a:pt x="8561755" y="6412253"/>
                  <a:pt x="8550143" y="6436429"/>
                  <a:pt x="8548956" y="6456776"/>
                </a:cubicBezTo>
                <a:cubicBezTo>
                  <a:pt x="8548411" y="6456879"/>
                  <a:pt x="8547461" y="6491328"/>
                  <a:pt x="8547010" y="6521702"/>
                </a:cubicBezTo>
                <a:cubicBezTo>
                  <a:pt x="8546779" y="6537277"/>
                  <a:pt x="8559323" y="6550029"/>
                  <a:pt x="8574900" y="6550029"/>
                </a:cubicBezTo>
                <a:lnTo>
                  <a:pt x="8916821" y="6550029"/>
                </a:lnTo>
                <a:cubicBezTo>
                  <a:pt x="8931916" y="6550029"/>
                  <a:pt x="8947011" y="6550282"/>
                  <a:pt x="8962106" y="6550317"/>
                </a:cubicBezTo>
                <a:cubicBezTo>
                  <a:pt x="8970965" y="6550337"/>
                  <a:pt x="8996778" y="6537361"/>
                  <a:pt x="8985691" y="6502542"/>
                </a:cubicBezTo>
                <a:cubicBezTo>
                  <a:pt x="8974065" y="6466037"/>
                  <a:pt x="8926863" y="6459362"/>
                  <a:pt x="8895451" y="6440775"/>
                </a:cubicBezTo>
                <a:cubicBezTo>
                  <a:pt x="8866390" y="6423773"/>
                  <a:pt x="8831153" y="6410125"/>
                  <a:pt x="8816091" y="6377652"/>
                </a:cubicBezTo>
                <a:cubicBezTo>
                  <a:pt x="8791090" y="6331178"/>
                  <a:pt x="8798442" y="6277235"/>
                  <a:pt x="8799973" y="6226702"/>
                </a:cubicBezTo>
                <a:cubicBezTo>
                  <a:pt x="8804386" y="6128816"/>
                  <a:pt x="8807209" y="6030632"/>
                  <a:pt x="8818092" y="5933212"/>
                </a:cubicBezTo>
                <a:cubicBezTo>
                  <a:pt x="8818562" y="5911093"/>
                  <a:pt x="8846505" y="5916741"/>
                  <a:pt x="8860036" y="5906976"/>
                </a:cubicBezTo>
                <a:cubicBezTo>
                  <a:pt x="8871274" y="5899093"/>
                  <a:pt x="8865330" y="5884562"/>
                  <a:pt x="8863565" y="5873856"/>
                </a:cubicBezTo>
                <a:cubicBezTo>
                  <a:pt x="8845036" y="5800028"/>
                  <a:pt x="8821385" y="5726316"/>
                  <a:pt x="8820563" y="5649549"/>
                </a:cubicBezTo>
                <a:cubicBezTo>
                  <a:pt x="8822386" y="5585663"/>
                  <a:pt x="8837329" y="5522950"/>
                  <a:pt x="8855271" y="5461889"/>
                </a:cubicBezTo>
                <a:cubicBezTo>
                  <a:pt x="8864037" y="5434181"/>
                  <a:pt x="8872331" y="5406063"/>
                  <a:pt x="8885568" y="5380117"/>
                </a:cubicBezTo>
                <a:cubicBezTo>
                  <a:pt x="8897568" y="5358410"/>
                  <a:pt x="8930804" y="5366293"/>
                  <a:pt x="8942749" y="5344291"/>
                </a:cubicBezTo>
                <a:cubicBezTo>
                  <a:pt x="8950867" y="5316467"/>
                  <a:pt x="8917571" y="5295583"/>
                  <a:pt x="8925984" y="5267346"/>
                </a:cubicBezTo>
                <a:cubicBezTo>
                  <a:pt x="8942395" y="5191694"/>
                  <a:pt x="8969865" y="5116867"/>
                  <a:pt x="8965985" y="5038332"/>
                </a:cubicBezTo>
                <a:cubicBezTo>
                  <a:pt x="8960162" y="4896676"/>
                  <a:pt x="8943748" y="4755725"/>
                  <a:pt x="8933748" y="4614300"/>
                </a:cubicBezTo>
                <a:cubicBezTo>
                  <a:pt x="8930982" y="4602653"/>
                  <a:pt x="8942101" y="4595946"/>
                  <a:pt x="8949514" y="4589476"/>
                </a:cubicBezTo>
                <a:cubicBezTo>
                  <a:pt x="8980515" y="4640891"/>
                  <a:pt x="9002106" y="4697366"/>
                  <a:pt x="9031285" y="4749839"/>
                </a:cubicBezTo>
                <a:cubicBezTo>
                  <a:pt x="9045932" y="4775488"/>
                  <a:pt x="9073994" y="4795137"/>
                  <a:pt x="9075521" y="4827020"/>
                </a:cubicBezTo>
                <a:cubicBezTo>
                  <a:pt x="9076697" y="4866611"/>
                  <a:pt x="9065816" y="4905199"/>
                  <a:pt x="9060933" y="4944320"/>
                </a:cubicBezTo>
                <a:cubicBezTo>
                  <a:pt x="9059756" y="4955438"/>
                  <a:pt x="9066344" y="4965498"/>
                  <a:pt x="9069405" y="4976028"/>
                </a:cubicBezTo>
                <a:cubicBezTo>
                  <a:pt x="9091641" y="5035442"/>
                  <a:pt x="9072522" y="5100153"/>
                  <a:pt x="9085170" y="5161157"/>
                </a:cubicBezTo>
                <a:cubicBezTo>
                  <a:pt x="9099465" y="5176040"/>
                  <a:pt x="9125055" y="5170628"/>
                  <a:pt x="9139996" y="5159039"/>
                </a:cubicBezTo>
                <a:cubicBezTo>
                  <a:pt x="9172233" y="5132919"/>
                  <a:pt x="9200236" y="5098271"/>
                  <a:pt x="9209059" y="5056917"/>
                </a:cubicBezTo>
                <a:cubicBezTo>
                  <a:pt x="9216589" y="5023561"/>
                  <a:pt x="9213589" y="4988853"/>
                  <a:pt x="9208000" y="4955500"/>
                </a:cubicBezTo>
                <a:cubicBezTo>
                  <a:pt x="9198882" y="4912436"/>
                  <a:pt x="9172646" y="4875083"/>
                  <a:pt x="9164878" y="4831610"/>
                </a:cubicBezTo>
                <a:cubicBezTo>
                  <a:pt x="9154348" y="4775371"/>
                  <a:pt x="9157701" y="4717840"/>
                  <a:pt x="9153642" y="4661068"/>
                </a:cubicBezTo>
                <a:cubicBezTo>
                  <a:pt x="9153112" y="4636773"/>
                  <a:pt x="9132112" y="4619889"/>
                  <a:pt x="9127994" y="4596947"/>
                </a:cubicBezTo>
                <a:cubicBezTo>
                  <a:pt x="9129757" y="4568828"/>
                  <a:pt x="9155232" y="4551299"/>
                  <a:pt x="9174527" y="4534181"/>
                </a:cubicBezTo>
                <a:cubicBezTo>
                  <a:pt x="9214059" y="4505944"/>
                  <a:pt x="9257239" y="4483236"/>
                  <a:pt x="9298767" y="4458177"/>
                </a:cubicBezTo>
                <a:cubicBezTo>
                  <a:pt x="9308533" y="4451648"/>
                  <a:pt x="9320356" y="4447236"/>
                  <a:pt x="9327710" y="4437705"/>
                </a:cubicBezTo>
                <a:cubicBezTo>
                  <a:pt x="9328004" y="4429288"/>
                  <a:pt x="9322534" y="4422582"/>
                  <a:pt x="9318651" y="4415935"/>
                </a:cubicBezTo>
                <a:close/>
                <a:moveTo>
                  <a:pt x="7328940" y="4187605"/>
                </a:moveTo>
                <a:cubicBezTo>
                  <a:pt x="7337529" y="4182899"/>
                  <a:pt x="7342706" y="4198252"/>
                  <a:pt x="7337058" y="4203841"/>
                </a:cubicBezTo>
                <a:cubicBezTo>
                  <a:pt x="7328293" y="4208195"/>
                  <a:pt x="7323469" y="4192664"/>
                  <a:pt x="7328940" y="4187605"/>
                </a:cubicBezTo>
                <a:close/>
                <a:moveTo>
                  <a:pt x="5507668" y="1981112"/>
                </a:moveTo>
                <a:cubicBezTo>
                  <a:pt x="5520728" y="1978641"/>
                  <a:pt x="5509434" y="2003643"/>
                  <a:pt x="5506198" y="1986348"/>
                </a:cubicBezTo>
                <a:lnTo>
                  <a:pt x="5507668" y="1981112"/>
                </a:lnTo>
                <a:close/>
                <a:moveTo>
                  <a:pt x="639355" y="5761683"/>
                </a:moveTo>
                <a:cubicBezTo>
                  <a:pt x="623589" y="5789862"/>
                  <a:pt x="604059" y="5817394"/>
                  <a:pt x="577233" y="5836101"/>
                </a:cubicBezTo>
                <a:cubicBezTo>
                  <a:pt x="573468" y="5790275"/>
                  <a:pt x="582468" y="5744742"/>
                  <a:pt x="587587" y="5699387"/>
                </a:cubicBezTo>
                <a:cubicBezTo>
                  <a:pt x="609353" y="5691269"/>
                  <a:pt x="623059" y="5714741"/>
                  <a:pt x="635237" y="5728624"/>
                </a:cubicBezTo>
                <a:cubicBezTo>
                  <a:pt x="642768" y="5737859"/>
                  <a:pt x="646591" y="5750979"/>
                  <a:pt x="639356" y="5761685"/>
                </a:cubicBezTo>
                <a:close/>
                <a:moveTo>
                  <a:pt x="7781832" y="5165231"/>
                </a:moveTo>
                <a:cubicBezTo>
                  <a:pt x="7778244" y="5155642"/>
                  <a:pt x="7772185" y="5146701"/>
                  <a:pt x="7771537" y="5136347"/>
                </a:cubicBezTo>
                <a:cubicBezTo>
                  <a:pt x="7779538" y="5140877"/>
                  <a:pt x="7788657" y="5145877"/>
                  <a:pt x="7791892" y="5155349"/>
                </a:cubicBezTo>
                <a:cubicBezTo>
                  <a:pt x="7788362" y="5158466"/>
                  <a:pt x="7785010" y="5161761"/>
                  <a:pt x="7781832" y="51652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图形 9">
            <a:extLst>
              <a:ext uri="{FF2B5EF4-FFF2-40B4-BE49-F238E27FC236}">
                <a16:creationId xmlns:a16="http://schemas.microsoft.com/office/drawing/2014/main" id="{58FA2D15-ACAE-42D1-2EF6-DA35456BBAE2}"/>
              </a:ext>
            </a:extLst>
          </p:cNvPr>
          <p:cNvSpPr/>
          <p:nvPr/>
        </p:nvSpPr>
        <p:spPr>
          <a:xfrm>
            <a:off x="938585" y="3544848"/>
            <a:ext cx="4538276" cy="3214148"/>
          </a:xfrm>
          <a:custGeom>
            <a:avLst/>
            <a:gdLst>
              <a:gd name="connsiteX0" fmla="*/ 9318668 w 9327721"/>
              <a:gd name="connsiteY0" fmla="*/ 4415855 h 6606182"/>
              <a:gd name="connsiteX1" fmla="*/ 9200076 w 9327721"/>
              <a:gd name="connsiteY1" fmla="*/ 4239021 h 6606182"/>
              <a:gd name="connsiteX2" fmla="*/ 8948881 w 9327721"/>
              <a:gd name="connsiteY2" fmla="*/ 3803181 h 6606182"/>
              <a:gd name="connsiteX3" fmla="*/ 8895111 w 9327721"/>
              <a:gd name="connsiteY3" fmla="*/ 3751294 h 6606182"/>
              <a:gd name="connsiteX4" fmla="*/ 8635093 w 9327721"/>
              <a:gd name="connsiteY4" fmla="*/ 3657581 h 6606182"/>
              <a:gd name="connsiteX5" fmla="*/ 8595268 w 9327721"/>
              <a:gd name="connsiteY5" fmla="*/ 3596698 h 6606182"/>
              <a:gd name="connsiteX6" fmla="*/ 8617152 w 9327721"/>
              <a:gd name="connsiteY6" fmla="*/ 3570402 h 6606182"/>
              <a:gd name="connsiteX7" fmla="*/ 8694625 w 9327721"/>
              <a:gd name="connsiteY7" fmla="*/ 3454159 h 6606182"/>
              <a:gd name="connsiteX8" fmla="*/ 8742041 w 9327721"/>
              <a:gd name="connsiteY8" fmla="*/ 3425039 h 6606182"/>
              <a:gd name="connsiteX9" fmla="*/ 8750393 w 9327721"/>
              <a:gd name="connsiteY9" fmla="*/ 3356505 h 6606182"/>
              <a:gd name="connsiteX10" fmla="*/ 8761923 w 9327721"/>
              <a:gd name="connsiteY10" fmla="*/ 3308618 h 6606182"/>
              <a:gd name="connsiteX11" fmla="*/ 8754511 w 9327721"/>
              <a:gd name="connsiteY11" fmla="*/ 3273087 h 6606182"/>
              <a:gd name="connsiteX12" fmla="*/ 8823281 w 9327721"/>
              <a:gd name="connsiteY12" fmla="*/ 3263910 h 6606182"/>
              <a:gd name="connsiteX13" fmla="*/ 8824870 w 9327721"/>
              <a:gd name="connsiteY13" fmla="*/ 3226378 h 6606182"/>
              <a:gd name="connsiteX14" fmla="*/ 8821518 w 9327721"/>
              <a:gd name="connsiteY14" fmla="*/ 3149726 h 6606182"/>
              <a:gd name="connsiteX15" fmla="*/ 8796633 w 9327721"/>
              <a:gd name="connsiteY15" fmla="*/ 3125960 h 6606182"/>
              <a:gd name="connsiteX16" fmla="*/ 8735510 w 9327721"/>
              <a:gd name="connsiteY16" fmla="*/ 2992953 h 6606182"/>
              <a:gd name="connsiteX17" fmla="*/ 8642916 w 9327721"/>
              <a:gd name="connsiteY17" fmla="*/ 2932833 h 6606182"/>
              <a:gd name="connsiteX18" fmla="*/ 8558561 w 9327721"/>
              <a:gd name="connsiteY18" fmla="*/ 2870595 h 6606182"/>
              <a:gd name="connsiteX19" fmla="*/ 8419138 w 9327721"/>
              <a:gd name="connsiteY19" fmla="*/ 2856830 h 6606182"/>
              <a:gd name="connsiteX20" fmla="*/ 8286132 w 9327721"/>
              <a:gd name="connsiteY20" fmla="*/ 2934601 h 6606182"/>
              <a:gd name="connsiteX21" fmla="*/ 8217539 w 9327721"/>
              <a:gd name="connsiteY21" fmla="*/ 3024019 h 6606182"/>
              <a:gd name="connsiteX22" fmla="*/ 8212657 w 9327721"/>
              <a:gd name="connsiteY22" fmla="*/ 3102496 h 6606182"/>
              <a:gd name="connsiteX23" fmla="*/ 8173889 w 9327721"/>
              <a:gd name="connsiteY23" fmla="*/ 3214387 h 6606182"/>
              <a:gd name="connsiteX24" fmla="*/ 8219480 w 9327721"/>
              <a:gd name="connsiteY24" fmla="*/ 3281510 h 6606182"/>
              <a:gd name="connsiteX25" fmla="*/ 8197772 w 9327721"/>
              <a:gd name="connsiteY25" fmla="*/ 3302687 h 6606182"/>
              <a:gd name="connsiteX26" fmla="*/ 8213244 w 9327721"/>
              <a:gd name="connsiteY26" fmla="*/ 3385045 h 6606182"/>
              <a:gd name="connsiteX27" fmla="*/ 8266246 w 9327721"/>
              <a:gd name="connsiteY27" fmla="*/ 3439343 h 6606182"/>
              <a:gd name="connsiteX28" fmla="*/ 8295601 w 9327721"/>
              <a:gd name="connsiteY28" fmla="*/ 3456698 h 6606182"/>
              <a:gd name="connsiteX29" fmla="*/ 8291719 w 9327721"/>
              <a:gd name="connsiteY29" fmla="*/ 3485347 h 6606182"/>
              <a:gd name="connsiteX30" fmla="*/ 8310778 w 9327721"/>
              <a:gd name="connsiteY30" fmla="*/ 3511819 h 6606182"/>
              <a:gd name="connsiteX31" fmla="*/ 8334662 w 9327721"/>
              <a:gd name="connsiteY31" fmla="*/ 3574234 h 6606182"/>
              <a:gd name="connsiteX32" fmla="*/ 8327192 w 9327721"/>
              <a:gd name="connsiteY32" fmla="*/ 3639123 h 6606182"/>
              <a:gd name="connsiteX33" fmla="*/ 8212068 w 9327721"/>
              <a:gd name="connsiteY33" fmla="*/ 3730597 h 6606182"/>
              <a:gd name="connsiteX34" fmla="*/ 8114004 w 9327721"/>
              <a:gd name="connsiteY34" fmla="*/ 3738304 h 6606182"/>
              <a:gd name="connsiteX35" fmla="*/ 8019705 w 9327721"/>
              <a:gd name="connsiteY35" fmla="*/ 3785013 h 6606182"/>
              <a:gd name="connsiteX36" fmla="*/ 7992350 w 9327721"/>
              <a:gd name="connsiteY36" fmla="*/ 3862256 h 6606182"/>
              <a:gd name="connsiteX37" fmla="*/ 7930583 w 9327721"/>
              <a:gd name="connsiteY37" fmla="*/ 3973322 h 6606182"/>
              <a:gd name="connsiteX38" fmla="*/ 7860991 w 9327721"/>
              <a:gd name="connsiteY38" fmla="*/ 4091035 h 6606182"/>
              <a:gd name="connsiteX39" fmla="*/ 7771866 w 9327721"/>
              <a:gd name="connsiteY39" fmla="*/ 4414348 h 6606182"/>
              <a:gd name="connsiteX40" fmla="*/ 7719512 w 9327721"/>
              <a:gd name="connsiteY40" fmla="*/ 4796723 h 6606182"/>
              <a:gd name="connsiteX41" fmla="*/ 7661684 w 9327721"/>
              <a:gd name="connsiteY41" fmla="*/ 4861963 h 6606182"/>
              <a:gd name="connsiteX42" fmla="*/ 7590858 w 9327721"/>
              <a:gd name="connsiteY42" fmla="*/ 4941497 h 6606182"/>
              <a:gd name="connsiteX43" fmla="*/ 7517616 w 9327721"/>
              <a:gd name="connsiteY43" fmla="*/ 4910907 h 6606182"/>
              <a:gd name="connsiteX44" fmla="*/ 7408433 w 9327721"/>
              <a:gd name="connsiteY44" fmla="*/ 4814255 h 6606182"/>
              <a:gd name="connsiteX45" fmla="*/ 7398844 w 9327721"/>
              <a:gd name="connsiteY45" fmla="*/ 4720836 h 6606182"/>
              <a:gd name="connsiteX46" fmla="*/ 7367784 w 9327721"/>
              <a:gd name="connsiteY46" fmla="*/ 4644126 h 6606182"/>
              <a:gd name="connsiteX47" fmla="*/ 7247659 w 9327721"/>
              <a:gd name="connsiteY47" fmla="*/ 4463585 h 6606182"/>
              <a:gd name="connsiteX48" fmla="*/ 7212363 w 9327721"/>
              <a:gd name="connsiteY48" fmla="*/ 4428700 h 6606182"/>
              <a:gd name="connsiteX49" fmla="*/ 7104357 w 9327721"/>
              <a:gd name="connsiteY49" fmla="*/ 4417464 h 6606182"/>
              <a:gd name="connsiteX50" fmla="*/ 7056297 w 9327721"/>
              <a:gd name="connsiteY50" fmla="*/ 4367695 h 6606182"/>
              <a:gd name="connsiteX51" fmla="*/ 7079063 w 9327721"/>
              <a:gd name="connsiteY51" fmla="*/ 4279689 h 6606182"/>
              <a:gd name="connsiteX52" fmla="*/ 7137891 w 9327721"/>
              <a:gd name="connsiteY52" fmla="*/ 4214333 h 6606182"/>
              <a:gd name="connsiteX53" fmla="*/ 7163834 w 9327721"/>
              <a:gd name="connsiteY53" fmla="*/ 4193920 h 6606182"/>
              <a:gd name="connsiteX54" fmla="*/ 7188952 w 9327721"/>
              <a:gd name="connsiteY54" fmla="*/ 4148623 h 6606182"/>
              <a:gd name="connsiteX55" fmla="*/ 7188247 w 9327721"/>
              <a:gd name="connsiteY55" fmla="*/ 4094325 h 6606182"/>
              <a:gd name="connsiteX56" fmla="*/ 7316195 w 9327721"/>
              <a:gd name="connsiteY56" fmla="*/ 4193566 h 6606182"/>
              <a:gd name="connsiteX57" fmla="*/ 7337196 w 9327721"/>
              <a:gd name="connsiteY57" fmla="*/ 4214096 h 6606182"/>
              <a:gd name="connsiteX58" fmla="*/ 7340551 w 9327721"/>
              <a:gd name="connsiteY58" fmla="*/ 4175564 h 6606182"/>
              <a:gd name="connsiteX59" fmla="*/ 7280369 w 9327721"/>
              <a:gd name="connsiteY59" fmla="*/ 4095560 h 6606182"/>
              <a:gd name="connsiteX60" fmla="*/ 7232483 w 9327721"/>
              <a:gd name="connsiteY60" fmla="*/ 4049614 h 6606182"/>
              <a:gd name="connsiteX61" fmla="*/ 7393731 w 9327721"/>
              <a:gd name="connsiteY61" fmla="*/ 4151972 h 6606182"/>
              <a:gd name="connsiteX62" fmla="*/ 7408849 w 9327721"/>
              <a:gd name="connsiteY62" fmla="*/ 4144913 h 6606182"/>
              <a:gd name="connsiteX63" fmla="*/ 7364728 w 9327721"/>
              <a:gd name="connsiteY63" fmla="*/ 4130148 h 6606182"/>
              <a:gd name="connsiteX64" fmla="*/ 7386200 w 9327721"/>
              <a:gd name="connsiteY64" fmla="*/ 4131207 h 6606182"/>
              <a:gd name="connsiteX65" fmla="*/ 7416026 w 9327721"/>
              <a:gd name="connsiteY65" fmla="*/ 4143032 h 6606182"/>
              <a:gd name="connsiteX66" fmla="*/ 7402319 w 9327721"/>
              <a:gd name="connsiteY66" fmla="*/ 4155561 h 6606182"/>
              <a:gd name="connsiteX67" fmla="*/ 7436674 w 9327721"/>
              <a:gd name="connsiteY67" fmla="*/ 4151384 h 6606182"/>
              <a:gd name="connsiteX68" fmla="*/ 7365435 w 9327721"/>
              <a:gd name="connsiteY68" fmla="*/ 4104204 h 6606182"/>
              <a:gd name="connsiteX69" fmla="*/ 7222131 w 9327721"/>
              <a:gd name="connsiteY69" fmla="*/ 3882836 h 6606182"/>
              <a:gd name="connsiteX70" fmla="*/ 7094475 w 9327721"/>
              <a:gd name="connsiteY70" fmla="*/ 3727885 h 6606182"/>
              <a:gd name="connsiteX71" fmla="*/ 6960701 w 9327721"/>
              <a:gd name="connsiteY71" fmla="*/ 3673942 h 6606182"/>
              <a:gd name="connsiteX72" fmla="*/ 6843401 w 9327721"/>
              <a:gd name="connsiteY72" fmla="*/ 3676060 h 6606182"/>
              <a:gd name="connsiteX73" fmla="*/ 6807045 w 9327721"/>
              <a:gd name="connsiteY73" fmla="*/ 3719062 h 6606182"/>
              <a:gd name="connsiteX74" fmla="*/ 6733098 w 9327721"/>
              <a:gd name="connsiteY74" fmla="*/ 3847130 h 6606182"/>
              <a:gd name="connsiteX75" fmla="*/ 6711509 w 9327721"/>
              <a:gd name="connsiteY75" fmla="*/ 3972667 h 6606182"/>
              <a:gd name="connsiteX76" fmla="*/ 6726097 w 9327721"/>
              <a:gd name="connsiteY76" fmla="*/ 4079146 h 6606182"/>
              <a:gd name="connsiteX77" fmla="*/ 6725862 w 9327721"/>
              <a:gd name="connsiteY77" fmla="*/ 4178622 h 6606182"/>
              <a:gd name="connsiteX78" fmla="*/ 6771160 w 9327721"/>
              <a:gd name="connsiteY78" fmla="*/ 4204388 h 6606182"/>
              <a:gd name="connsiteX79" fmla="*/ 6820986 w 9327721"/>
              <a:gd name="connsiteY79" fmla="*/ 4277626 h 6606182"/>
              <a:gd name="connsiteX80" fmla="*/ 6821987 w 9327721"/>
              <a:gd name="connsiteY80" fmla="*/ 4323039 h 6606182"/>
              <a:gd name="connsiteX81" fmla="*/ 6743510 w 9327721"/>
              <a:gd name="connsiteY81" fmla="*/ 4365219 h 6606182"/>
              <a:gd name="connsiteX82" fmla="*/ 6684567 w 9327721"/>
              <a:gd name="connsiteY82" fmla="*/ 4338629 h 6606182"/>
              <a:gd name="connsiteX83" fmla="*/ 6595504 w 9327721"/>
              <a:gd name="connsiteY83" fmla="*/ 4358101 h 6606182"/>
              <a:gd name="connsiteX84" fmla="*/ 6426436 w 9327721"/>
              <a:gd name="connsiteY84" fmla="*/ 4427635 h 6606182"/>
              <a:gd name="connsiteX85" fmla="*/ 6345841 w 9327721"/>
              <a:gd name="connsiteY85" fmla="*/ 4424282 h 6606182"/>
              <a:gd name="connsiteX86" fmla="*/ 6279895 w 9327721"/>
              <a:gd name="connsiteY86" fmla="*/ 4330512 h 6606182"/>
              <a:gd name="connsiteX87" fmla="*/ 6256364 w 9327721"/>
              <a:gd name="connsiteY87" fmla="*/ 4256094 h 6606182"/>
              <a:gd name="connsiteX88" fmla="*/ 6277013 w 9327721"/>
              <a:gd name="connsiteY88" fmla="*/ 4185383 h 6606182"/>
              <a:gd name="connsiteX89" fmla="*/ 6255953 w 9327721"/>
              <a:gd name="connsiteY89" fmla="*/ 4136910 h 6606182"/>
              <a:gd name="connsiteX90" fmla="*/ 6236834 w 9327721"/>
              <a:gd name="connsiteY90" fmla="*/ 4068025 h 6606182"/>
              <a:gd name="connsiteX91" fmla="*/ 6078708 w 9327721"/>
              <a:gd name="connsiteY91" fmla="*/ 3891133 h 6606182"/>
              <a:gd name="connsiteX92" fmla="*/ 6151652 w 9327721"/>
              <a:gd name="connsiteY92" fmla="*/ 3843425 h 6606182"/>
              <a:gd name="connsiteX93" fmla="*/ 6105000 w 9327721"/>
              <a:gd name="connsiteY93" fmla="*/ 3822953 h 6606182"/>
              <a:gd name="connsiteX94" fmla="*/ 6171532 w 9327721"/>
              <a:gd name="connsiteY94" fmla="*/ 3720595 h 6606182"/>
              <a:gd name="connsiteX95" fmla="*/ 6144471 w 9327721"/>
              <a:gd name="connsiteY95" fmla="*/ 3588232 h 6606182"/>
              <a:gd name="connsiteX96" fmla="*/ 6067939 w 9327721"/>
              <a:gd name="connsiteY96" fmla="*/ 3401634 h 6606182"/>
              <a:gd name="connsiteX97" fmla="*/ 5984227 w 9327721"/>
              <a:gd name="connsiteY97" fmla="*/ 3303215 h 6606182"/>
              <a:gd name="connsiteX98" fmla="*/ 5859453 w 9327721"/>
              <a:gd name="connsiteY98" fmla="*/ 3168383 h 6606182"/>
              <a:gd name="connsiteX99" fmla="*/ 5792215 w 9327721"/>
              <a:gd name="connsiteY99" fmla="*/ 3048081 h 6606182"/>
              <a:gd name="connsiteX100" fmla="*/ 5473432 w 9327721"/>
              <a:gd name="connsiteY100" fmla="*/ 2342587 h 6606182"/>
              <a:gd name="connsiteX101" fmla="*/ 5411309 w 9327721"/>
              <a:gd name="connsiteY101" fmla="*/ 2258226 h 6606182"/>
              <a:gd name="connsiteX102" fmla="*/ 5294244 w 9327721"/>
              <a:gd name="connsiteY102" fmla="*/ 2216281 h 6606182"/>
              <a:gd name="connsiteX103" fmla="*/ 5289773 w 9327721"/>
              <a:gd name="connsiteY103" fmla="*/ 2136157 h 6606182"/>
              <a:gd name="connsiteX104" fmla="*/ 5342953 w 9327721"/>
              <a:gd name="connsiteY104" fmla="*/ 2162511 h 6606182"/>
              <a:gd name="connsiteX105" fmla="*/ 5372425 w 9327721"/>
              <a:gd name="connsiteY105" fmla="*/ 2150217 h 6606182"/>
              <a:gd name="connsiteX106" fmla="*/ 5382838 w 9327721"/>
              <a:gd name="connsiteY106" fmla="*/ 2078978 h 6606182"/>
              <a:gd name="connsiteX107" fmla="*/ 5419369 w 9327721"/>
              <a:gd name="connsiteY107" fmla="*/ 2107509 h 6606182"/>
              <a:gd name="connsiteX108" fmla="*/ 5440842 w 9327721"/>
              <a:gd name="connsiteY108" fmla="*/ 2075624 h 6606182"/>
              <a:gd name="connsiteX109" fmla="*/ 5448078 w 9327721"/>
              <a:gd name="connsiteY109" fmla="*/ 1972618 h 6606182"/>
              <a:gd name="connsiteX110" fmla="*/ 5523198 w 9327721"/>
              <a:gd name="connsiteY110" fmla="*/ 2013738 h 6606182"/>
              <a:gd name="connsiteX111" fmla="*/ 5518845 w 9327721"/>
              <a:gd name="connsiteY111" fmla="*/ 1973089 h 6606182"/>
              <a:gd name="connsiteX112" fmla="*/ 5407543 w 9327721"/>
              <a:gd name="connsiteY112" fmla="*/ 1714425 h 6606182"/>
              <a:gd name="connsiteX113" fmla="*/ 5176056 w 9327721"/>
              <a:gd name="connsiteY113" fmla="*/ 1428994 h 6606182"/>
              <a:gd name="connsiteX114" fmla="*/ 4996927 w 9327721"/>
              <a:gd name="connsiteY114" fmla="*/ 1219159 h 6606182"/>
              <a:gd name="connsiteX115" fmla="*/ 4867211 w 9327721"/>
              <a:gd name="connsiteY115" fmla="*/ 1185980 h 6606182"/>
              <a:gd name="connsiteX116" fmla="*/ 4709728 w 9327721"/>
              <a:gd name="connsiteY116" fmla="*/ 1199393 h 6606182"/>
              <a:gd name="connsiteX117" fmla="*/ 4603956 w 9327721"/>
              <a:gd name="connsiteY117" fmla="*/ 1275694 h 6606182"/>
              <a:gd name="connsiteX118" fmla="*/ 4527185 w 9327721"/>
              <a:gd name="connsiteY118" fmla="*/ 1374761 h 6606182"/>
              <a:gd name="connsiteX119" fmla="*/ 4484769 w 9327721"/>
              <a:gd name="connsiteY119" fmla="*/ 1514242 h 6606182"/>
              <a:gd name="connsiteX120" fmla="*/ 4475474 w 9327721"/>
              <a:gd name="connsiteY120" fmla="*/ 1685840 h 6606182"/>
              <a:gd name="connsiteX121" fmla="*/ 4503005 w 9327721"/>
              <a:gd name="connsiteY121" fmla="*/ 1779668 h 6606182"/>
              <a:gd name="connsiteX122" fmla="*/ 4541654 w 9327721"/>
              <a:gd name="connsiteY122" fmla="*/ 1996564 h 6606182"/>
              <a:gd name="connsiteX123" fmla="*/ 4479416 w 9327721"/>
              <a:gd name="connsiteY123" fmla="*/ 2079921 h 6606182"/>
              <a:gd name="connsiteX124" fmla="*/ 4242520 w 9327721"/>
              <a:gd name="connsiteY124" fmla="*/ 2167457 h 6606182"/>
              <a:gd name="connsiteX125" fmla="*/ 4190224 w 9327721"/>
              <a:gd name="connsiteY125" fmla="*/ 2197342 h 6606182"/>
              <a:gd name="connsiteX126" fmla="*/ 4125988 w 9327721"/>
              <a:gd name="connsiteY126" fmla="*/ 2268465 h 6606182"/>
              <a:gd name="connsiteX127" fmla="*/ 4068394 w 9327721"/>
              <a:gd name="connsiteY127" fmla="*/ 2298408 h 6606182"/>
              <a:gd name="connsiteX128" fmla="*/ 4030393 w 9327721"/>
              <a:gd name="connsiteY128" fmla="*/ 2342587 h 6606182"/>
              <a:gd name="connsiteX129" fmla="*/ 3977155 w 9327721"/>
              <a:gd name="connsiteY129" fmla="*/ 2455065 h 6606182"/>
              <a:gd name="connsiteX130" fmla="*/ 3881090 w 9327721"/>
              <a:gd name="connsiteY130" fmla="*/ 2765145 h 6606182"/>
              <a:gd name="connsiteX131" fmla="*/ 3760907 w 9327721"/>
              <a:gd name="connsiteY131" fmla="*/ 2955038 h 6606182"/>
              <a:gd name="connsiteX132" fmla="*/ 3719728 w 9327721"/>
              <a:gd name="connsiteY132" fmla="*/ 3159639 h 6606182"/>
              <a:gd name="connsiteX133" fmla="*/ 3684079 w 9327721"/>
              <a:gd name="connsiteY133" fmla="*/ 3102871 h 6606182"/>
              <a:gd name="connsiteX134" fmla="*/ 3682491 w 9327721"/>
              <a:gd name="connsiteY134" fmla="*/ 2867210 h 6606182"/>
              <a:gd name="connsiteX135" fmla="*/ 3640372 w 9327721"/>
              <a:gd name="connsiteY135" fmla="*/ 2643959 h 6606182"/>
              <a:gd name="connsiteX136" fmla="*/ 3419124 w 9327721"/>
              <a:gd name="connsiteY136" fmla="*/ 1708323 h 6606182"/>
              <a:gd name="connsiteX137" fmla="*/ 3372006 w 9327721"/>
              <a:gd name="connsiteY137" fmla="*/ 1514136 h 6606182"/>
              <a:gd name="connsiteX138" fmla="*/ 3312295 w 9327721"/>
              <a:gd name="connsiteY138" fmla="*/ 1340241 h 6606182"/>
              <a:gd name="connsiteX139" fmla="*/ 3161109 w 9327721"/>
              <a:gd name="connsiteY139" fmla="*/ 1206764 h 6606182"/>
              <a:gd name="connsiteX140" fmla="*/ 2869795 w 9327721"/>
              <a:gd name="connsiteY140" fmla="*/ 1099580 h 6606182"/>
              <a:gd name="connsiteX141" fmla="*/ 2746491 w 9327721"/>
              <a:gd name="connsiteY141" fmla="*/ 1045636 h 6606182"/>
              <a:gd name="connsiteX142" fmla="*/ 2725549 w 9327721"/>
              <a:gd name="connsiteY142" fmla="*/ 996693 h 6606182"/>
              <a:gd name="connsiteX143" fmla="*/ 2746080 w 9327721"/>
              <a:gd name="connsiteY143" fmla="*/ 882626 h 6606182"/>
              <a:gd name="connsiteX144" fmla="*/ 2815907 w 9327721"/>
              <a:gd name="connsiteY144" fmla="*/ 764735 h 6606182"/>
              <a:gd name="connsiteX145" fmla="*/ 2828849 w 9327721"/>
              <a:gd name="connsiteY145" fmla="*/ 658962 h 6606182"/>
              <a:gd name="connsiteX146" fmla="*/ 2850379 w 9327721"/>
              <a:gd name="connsiteY146" fmla="*/ 621431 h 6606182"/>
              <a:gd name="connsiteX147" fmla="*/ 2864792 w 9327721"/>
              <a:gd name="connsiteY147" fmla="*/ 499952 h 6606182"/>
              <a:gd name="connsiteX148" fmla="*/ 2907088 w 9327721"/>
              <a:gd name="connsiteY148" fmla="*/ 414184 h 6606182"/>
              <a:gd name="connsiteX149" fmla="*/ 2862026 w 9327721"/>
              <a:gd name="connsiteY149" fmla="*/ 295587 h 6606182"/>
              <a:gd name="connsiteX150" fmla="*/ 2864555 w 9327721"/>
              <a:gd name="connsiteY150" fmla="*/ 181990 h 6606182"/>
              <a:gd name="connsiteX151" fmla="*/ 2793316 w 9327721"/>
              <a:gd name="connsiteY151" fmla="*/ 128811 h 6606182"/>
              <a:gd name="connsiteX152" fmla="*/ 2661953 w 9327721"/>
              <a:gd name="connsiteY152" fmla="*/ 36453 h 6606182"/>
              <a:gd name="connsiteX153" fmla="*/ 2584240 w 9327721"/>
              <a:gd name="connsiteY153" fmla="*/ 40453 h 6606182"/>
              <a:gd name="connsiteX154" fmla="*/ 2478174 w 9327721"/>
              <a:gd name="connsiteY154" fmla="*/ 31982 h 6606182"/>
              <a:gd name="connsiteX155" fmla="*/ 2419817 w 9327721"/>
              <a:gd name="connsiteY155" fmla="*/ 1392 h 6606182"/>
              <a:gd name="connsiteX156" fmla="*/ 2326340 w 9327721"/>
              <a:gd name="connsiteY156" fmla="*/ 74221 h 6606182"/>
              <a:gd name="connsiteX157" fmla="*/ 2258747 w 9327721"/>
              <a:gd name="connsiteY157" fmla="*/ 136343 h 6606182"/>
              <a:gd name="connsiteX158" fmla="*/ 2215745 w 9327721"/>
              <a:gd name="connsiteY158" fmla="*/ 222231 h 6606182"/>
              <a:gd name="connsiteX159" fmla="*/ 2153036 w 9327721"/>
              <a:gd name="connsiteY159" fmla="*/ 273763 h 6606182"/>
              <a:gd name="connsiteX160" fmla="*/ 2183921 w 9327721"/>
              <a:gd name="connsiteY160" fmla="*/ 402773 h 6606182"/>
              <a:gd name="connsiteX161" fmla="*/ 2191039 w 9327721"/>
              <a:gd name="connsiteY161" fmla="*/ 473128 h 6606182"/>
              <a:gd name="connsiteX162" fmla="*/ 2212569 w 9327721"/>
              <a:gd name="connsiteY162" fmla="*/ 549016 h 6606182"/>
              <a:gd name="connsiteX163" fmla="*/ 2214628 w 9327721"/>
              <a:gd name="connsiteY163" fmla="*/ 684554 h 6606182"/>
              <a:gd name="connsiteX164" fmla="*/ 2249631 w 9327721"/>
              <a:gd name="connsiteY164" fmla="*/ 778444 h 6606182"/>
              <a:gd name="connsiteX165" fmla="*/ 2274809 w 9327721"/>
              <a:gd name="connsiteY165" fmla="*/ 950042 h 6606182"/>
              <a:gd name="connsiteX166" fmla="*/ 2212451 w 9327721"/>
              <a:gd name="connsiteY166" fmla="*/ 1012929 h 6606182"/>
              <a:gd name="connsiteX167" fmla="*/ 2049089 w 9327721"/>
              <a:gd name="connsiteY167" fmla="*/ 1079052 h 6606182"/>
              <a:gd name="connsiteX168" fmla="*/ 1854546 w 9327721"/>
              <a:gd name="connsiteY168" fmla="*/ 1126112 h 6606182"/>
              <a:gd name="connsiteX169" fmla="*/ 1673889 w 9327721"/>
              <a:gd name="connsiteY169" fmla="*/ 1251179 h 6606182"/>
              <a:gd name="connsiteX170" fmla="*/ 1573352 w 9327721"/>
              <a:gd name="connsiteY170" fmla="*/ 1397835 h 6606182"/>
              <a:gd name="connsiteX171" fmla="*/ 1563116 w 9327721"/>
              <a:gd name="connsiteY171" fmla="*/ 1490078 h 6606182"/>
              <a:gd name="connsiteX172" fmla="*/ 1481757 w 9327721"/>
              <a:gd name="connsiteY172" fmla="*/ 1862276 h 6606182"/>
              <a:gd name="connsiteX173" fmla="*/ 1374337 w 9327721"/>
              <a:gd name="connsiteY173" fmla="*/ 2172707 h 6606182"/>
              <a:gd name="connsiteX174" fmla="*/ 1312863 w 9327721"/>
              <a:gd name="connsiteY174" fmla="*/ 2326011 h 6606182"/>
              <a:gd name="connsiteX175" fmla="*/ 1228272 w 9327721"/>
              <a:gd name="connsiteY175" fmla="*/ 2487490 h 6606182"/>
              <a:gd name="connsiteX176" fmla="*/ 1143738 w 9327721"/>
              <a:gd name="connsiteY176" fmla="*/ 2773098 h 6606182"/>
              <a:gd name="connsiteX177" fmla="*/ 952667 w 9327721"/>
              <a:gd name="connsiteY177" fmla="*/ 3613192 h 6606182"/>
              <a:gd name="connsiteX178" fmla="*/ 918254 w 9327721"/>
              <a:gd name="connsiteY178" fmla="*/ 3678019 h 6606182"/>
              <a:gd name="connsiteX179" fmla="*/ 863014 w 9327721"/>
              <a:gd name="connsiteY179" fmla="*/ 3740728 h 6606182"/>
              <a:gd name="connsiteX180" fmla="*/ 841954 w 9327721"/>
              <a:gd name="connsiteY180" fmla="*/ 3744728 h 6606182"/>
              <a:gd name="connsiteX181" fmla="*/ 812540 w 9327721"/>
              <a:gd name="connsiteY181" fmla="*/ 3691549 h 6606182"/>
              <a:gd name="connsiteX182" fmla="*/ 718477 w 9327721"/>
              <a:gd name="connsiteY182" fmla="*/ 3650605 h 6606182"/>
              <a:gd name="connsiteX183" fmla="*/ 642589 w 9327721"/>
              <a:gd name="connsiteY183" fmla="*/ 3678018 h 6606182"/>
              <a:gd name="connsiteX184" fmla="*/ 609528 w 9327721"/>
              <a:gd name="connsiteY184" fmla="*/ 3609838 h 6606182"/>
              <a:gd name="connsiteX185" fmla="*/ 613234 w 9327721"/>
              <a:gd name="connsiteY185" fmla="*/ 3607309 h 6606182"/>
              <a:gd name="connsiteX186" fmla="*/ 754242 w 9327721"/>
              <a:gd name="connsiteY186" fmla="*/ 3623781 h 6606182"/>
              <a:gd name="connsiteX187" fmla="*/ 785479 w 9327721"/>
              <a:gd name="connsiteY187" fmla="*/ 3584602 h 6606182"/>
              <a:gd name="connsiteX188" fmla="*/ 780538 w 9327721"/>
              <a:gd name="connsiteY188" fmla="*/ 3532186 h 6606182"/>
              <a:gd name="connsiteX189" fmla="*/ 807716 w 9327721"/>
              <a:gd name="connsiteY189" fmla="*/ 3502420 h 6606182"/>
              <a:gd name="connsiteX190" fmla="*/ 803069 w 9327721"/>
              <a:gd name="connsiteY190" fmla="*/ 3455240 h 6606182"/>
              <a:gd name="connsiteX191" fmla="*/ 838306 w 9327721"/>
              <a:gd name="connsiteY191" fmla="*/ 3402882 h 6606182"/>
              <a:gd name="connsiteX192" fmla="*/ 807422 w 9327721"/>
              <a:gd name="connsiteY192" fmla="*/ 3350231 h 6606182"/>
              <a:gd name="connsiteX193" fmla="*/ 825011 w 9327721"/>
              <a:gd name="connsiteY193" fmla="*/ 3303228 h 6606182"/>
              <a:gd name="connsiteX194" fmla="*/ 855248 w 9327721"/>
              <a:gd name="connsiteY194" fmla="*/ 3191105 h 6606182"/>
              <a:gd name="connsiteX195" fmla="*/ 832894 w 9327721"/>
              <a:gd name="connsiteY195" fmla="*/ 3065453 h 6606182"/>
              <a:gd name="connsiteX196" fmla="*/ 759652 w 9327721"/>
              <a:gd name="connsiteY196" fmla="*/ 2991802 h 6606182"/>
              <a:gd name="connsiteX197" fmla="*/ 701060 w 9327721"/>
              <a:gd name="connsiteY197" fmla="*/ 2937859 h 6606182"/>
              <a:gd name="connsiteX198" fmla="*/ 571522 w 9327721"/>
              <a:gd name="connsiteY198" fmla="*/ 2918975 h 6606182"/>
              <a:gd name="connsiteX199" fmla="*/ 496046 w 9327721"/>
              <a:gd name="connsiteY199" fmla="*/ 2890209 h 6606182"/>
              <a:gd name="connsiteX200" fmla="*/ 372157 w 9327721"/>
              <a:gd name="connsiteY200" fmla="*/ 2941092 h 6606182"/>
              <a:gd name="connsiteX201" fmla="*/ 290150 w 9327721"/>
              <a:gd name="connsiteY201" fmla="*/ 2938092 h 6606182"/>
              <a:gd name="connsiteX202" fmla="*/ 224324 w 9327721"/>
              <a:gd name="connsiteY202" fmla="*/ 2891738 h 6606182"/>
              <a:gd name="connsiteX203" fmla="*/ 178498 w 9327721"/>
              <a:gd name="connsiteY203" fmla="*/ 2876678 h 6606182"/>
              <a:gd name="connsiteX204" fmla="*/ 116202 w 9327721"/>
              <a:gd name="connsiteY204" fmla="*/ 2923032 h 6606182"/>
              <a:gd name="connsiteX205" fmla="*/ 87200 w 9327721"/>
              <a:gd name="connsiteY205" fmla="*/ 3020039 h 6606182"/>
              <a:gd name="connsiteX206" fmla="*/ 125437 w 9327721"/>
              <a:gd name="connsiteY206" fmla="*/ 3108867 h 6606182"/>
              <a:gd name="connsiteX207" fmla="*/ 131262 w 9327721"/>
              <a:gd name="connsiteY207" fmla="*/ 3220346 h 6606182"/>
              <a:gd name="connsiteX208" fmla="*/ 148027 w 9327721"/>
              <a:gd name="connsiteY208" fmla="*/ 3350706 h 6606182"/>
              <a:gd name="connsiteX209" fmla="*/ 271504 w 9327721"/>
              <a:gd name="connsiteY209" fmla="*/ 3509009 h 6606182"/>
              <a:gd name="connsiteX210" fmla="*/ 305330 w 9327721"/>
              <a:gd name="connsiteY210" fmla="*/ 3590955 h 6606182"/>
              <a:gd name="connsiteX211" fmla="*/ 283858 w 9327721"/>
              <a:gd name="connsiteY211" fmla="*/ 3609426 h 6606182"/>
              <a:gd name="connsiteX212" fmla="*/ 200617 w 9327721"/>
              <a:gd name="connsiteY212" fmla="*/ 3612839 h 6606182"/>
              <a:gd name="connsiteX213" fmla="*/ 110728 w 9327721"/>
              <a:gd name="connsiteY213" fmla="*/ 3675432 h 6606182"/>
              <a:gd name="connsiteX214" fmla="*/ 49431 w 9327721"/>
              <a:gd name="connsiteY214" fmla="*/ 3750965 h 6606182"/>
              <a:gd name="connsiteX215" fmla="*/ 310 w 9327721"/>
              <a:gd name="connsiteY215" fmla="*/ 4202660 h 6606182"/>
              <a:gd name="connsiteX216" fmla="*/ 17017 w 9327721"/>
              <a:gd name="connsiteY216" fmla="*/ 4347375 h 6606182"/>
              <a:gd name="connsiteX217" fmla="*/ 120729 w 9327721"/>
              <a:gd name="connsiteY217" fmla="*/ 4465972 h 6606182"/>
              <a:gd name="connsiteX218" fmla="*/ 154143 w 9327721"/>
              <a:gd name="connsiteY218" fmla="*/ 4527095 h 6606182"/>
              <a:gd name="connsiteX219" fmla="*/ 90373 w 9327721"/>
              <a:gd name="connsiteY219" fmla="*/ 4648867 h 6606182"/>
              <a:gd name="connsiteX220" fmla="*/ 84431 w 9327721"/>
              <a:gd name="connsiteY220" fmla="*/ 4914471 h 6606182"/>
              <a:gd name="connsiteX221" fmla="*/ 101433 w 9327721"/>
              <a:gd name="connsiteY221" fmla="*/ 5126718 h 6606182"/>
              <a:gd name="connsiteX222" fmla="*/ 162787 w 9327721"/>
              <a:gd name="connsiteY222" fmla="*/ 5264490 h 6606182"/>
              <a:gd name="connsiteX223" fmla="*/ 240558 w 9327721"/>
              <a:gd name="connsiteY223" fmla="*/ 5405910 h 6606182"/>
              <a:gd name="connsiteX224" fmla="*/ 280678 w 9327721"/>
              <a:gd name="connsiteY224" fmla="*/ 5732283 h 6606182"/>
              <a:gd name="connsiteX225" fmla="*/ 253853 w 9327721"/>
              <a:gd name="connsiteY225" fmla="*/ 5813642 h 6606182"/>
              <a:gd name="connsiteX226" fmla="*/ 218615 w 9327721"/>
              <a:gd name="connsiteY226" fmla="*/ 5967065 h 6606182"/>
              <a:gd name="connsiteX227" fmla="*/ 244852 w 9327721"/>
              <a:gd name="connsiteY227" fmla="*/ 6144605 h 6606182"/>
              <a:gd name="connsiteX228" fmla="*/ 233381 w 9327721"/>
              <a:gd name="connsiteY228" fmla="*/ 6227434 h 6606182"/>
              <a:gd name="connsiteX229" fmla="*/ 283088 w 9327721"/>
              <a:gd name="connsiteY229" fmla="*/ 6368557 h 6606182"/>
              <a:gd name="connsiteX230" fmla="*/ 285324 w 9327721"/>
              <a:gd name="connsiteY230" fmla="*/ 6470742 h 6606182"/>
              <a:gd name="connsiteX231" fmla="*/ 254263 w 9327721"/>
              <a:gd name="connsiteY231" fmla="*/ 6520981 h 6606182"/>
              <a:gd name="connsiteX232" fmla="*/ 254113 w 9327721"/>
              <a:gd name="connsiteY232" fmla="*/ 6521257 h 6606182"/>
              <a:gd name="connsiteX233" fmla="*/ 272303 w 9327721"/>
              <a:gd name="connsiteY233" fmla="*/ 6551366 h 6606182"/>
              <a:gd name="connsiteX234" fmla="*/ 755749 w 9327721"/>
              <a:gd name="connsiteY234" fmla="*/ 6551366 h 6606182"/>
              <a:gd name="connsiteX235" fmla="*/ 768435 w 9327721"/>
              <a:gd name="connsiteY235" fmla="*/ 6513746 h 6606182"/>
              <a:gd name="connsiteX236" fmla="*/ 767902 w 9327721"/>
              <a:gd name="connsiteY236" fmla="*/ 6513334 h 6606182"/>
              <a:gd name="connsiteX237" fmla="*/ 744254 w 9327721"/>
              <a:gd name="connsiteY237" fmla="*/ 6479449 h 6606182"/>
              <a:gd name="connsiteX238" fmla="*/ 730371 w 9327721"/>
              <a:gd name="connsiteY238" fmla="*/ 6403561 h 6606182"/>
              <a:gd name="connsiteX239" fmla="*/ 670660 w 9327721"/>
              <a:gd name="connsiteY239" fmla="*/ 6332557 h 6606182"/>
              <a:gd name="connsiteX240" fmla="*/ 708427 w 9327721"/>
              <a:gd name="connsiteY240" fmla="*/ 6255670 h 6606182"/>
              <a:gd name="connsiteX241" fmla="*/ 817846 w 9327721"/>
              <a:gd name="connsiteY241" fmla="*/ 6088428 h 6606182"/>
              <a:gd name="connsiteX242" fmla="*/ 801551 w 9327721"/>
              <a:gd name="connsiteY242" fmla="*/ 6020777 h 6606182"/>
              <a:gd name="connsiteX243" fmla="*/ 840259 w 9327721"/>
              <a:gd name="connsiteY243" fmla="*/ 5955830 h 6606182"/>
              <a:gd name="connsiteX244" fmla="*/ 918145 w 9327721"/>
              <a:gd name="connsiteY244" fmla="*/ 5779467 h 6606182"/>
              <a:gd name="connsiteX245" fmla="*/ 946795 w 9327721"/>
              <a:gd name="connsiteY245" fmla="*/ 5726993 h 6606182"/>
              <a:gd name="connsiteX246" fmla="*/ 942617 w 9327721"/>
              <a:gd name="connsiteY246" fmla="*/ 5485510 h 6606182"/>
              <a:gd name="connsiteX247" fmla="*/ 926734 w 9327721"/>
              <a:gd name="connsiteY247" fmla="*/ 5407211 h 6606182"/>
              <a:gd name="connsiteX248" fmla="*/ 901968 w 9327721"/>
              <a:gd name="connsiteY248" fmla="*/ 5343973 h 6606182"/>
              <a:gd name="connsiteX249" fmla="*/ 953500 w 9327721"/>
              <a:gd name="connsiteY249" fmla="*/ 5301793 h 6606182"/>
              <a:gd name="connsiteX250" fmla="*/ 978149 w 9327721"/>
              <a:gd name="connsiteY250" fmla="*/ 5260849 h 6606182"/>
              <a:gd name="connsiteX251" fmla="*/ 930675 w 9327721"/>
              <a:gd name="connsiteY251" fmla="*/ 5190374 h 6606182"/>
              <a:gd name="connsiteX252" fmla="*/ 938499 w 9327721"/>
              <a:gd name="connsiteY252" fmla="*/ 5157549 h 6606182"/>
              <a:gd name="connsiteX253" fmla="*/ 1030622 w 9327721"/>
              <a:gd name="connsiteY253" fmla="*/ 5054658 h 6606182"/>
              <a:gd name="connsiteX254" fmla="*/ 1110449 w 9327721"/>
              <a:gd name="connsiteY254" fmla="*/ 5034363 h 6606182"/>
              <a:gd name="connsiteX255" fmla="*/ 1129744 w 9327721"/>
              <a:gd name="connsiteY255" fmla="*/ 4996184 h 6606182"/>
              <a:gd name="connsiteX256" fmla="*/ 1093507 w 9327721"/>
              <a:gd name="connsiteY256" fmla="*/ 4874000 h 6606182"/>
              <a:gd name="connsiteX257" fmla="*/ 1039914 w 9327721"/>
              <a:gd name="connsiteY257" fmla="*/ 4462503 h 6606182"/>
              <a:gd name="connsiteX258" fmla="*/ 943378 w 9327721"/>
              <a:gd name="connsiteY258" fmla="*/ 4194368 h 6606182"/>
              <a:gd name="connsiteX259" fmla="*/ 954379 w 9327721"/>
              <a:gd name="connsiteY259" fmla="*/ 4166837 h 6606182"/>
              <a:gd name="connsiteX260" fmla="*/ 957555 w 9327721"/>
              <a:gd name="connsiteY260" fmla="*/ 4020532 h 6606182"/>
              <a:gd name="connsiteX261" fmla="*/ 1002382 w 9327721"/>
              <a:gd name="connsiteY261" fmla="*/ 3944528 h 6606182"/>
              <a:gd name="connsiteX262" fmla="*/ 1142391 w 9327721"/>
              <a:gd name="connsiteY262" fmla="*/ 3814341 h 6606182"/>
              <a:gd name="connsiteX263" fmla="*/ 1217866 w 9327721"/>
              <a:gd name="connsiteY263" fmla="*/ 3747632 h 6606182"/>
              <a:gd name="connsiteX264" fmla="*/ 1228750 w 9327721"/>
              <a:gd name="connsiteY264" fmla="*/ 3692277 h 6606182"/>
              <a:gd name="connsiteX265" fmla="*/ 1275930 w 9327721"/>
              <a:gd name="connsiteY265" fmla="*/ 3688394 h 6606182"/>
              <a:gd name="connsiteX266" fmla="*/ 1289225 w 9327721"/>
              <a:gd name="connsiteY266" fmla="*/ 3644393 h 6606182"/>
              <a:gd name="connsiteX267" fmla="*/ 1257635 w 9327721"/>
              <a:gd name="connsiteY267" fmla="*/ 3369846 h 6606182"/>
              <a:gd name="connsiteX268" fmla="*/ 1199864 w 9327721"/>
              <a:gd name="connsiteY268" fmla="*/ 3261604 h 6606182"/>
              <a:gd name="connsiteX269" fmla="*/ 1251751 w 9327721"/>
              <a:gd name="connsiteY269" fmla="*/ 3128478 h 6606182"/>
              <a:gd name="connsiteX270" fmla="*/ 1639247 w 9327721"/>
              <a:gd name="connsiteY270" fmla="*/ 2340613 h 6606182"/>
              <a:gd name="connsiteX271" fmla="*/ 1698661 w 9327721"/>
              <a:gd name="connsiteY271" fmla="*/ 2294259 h 6606182"/>
              <a:gd name="connsiteX272" fmla="*/ 1738545 w 9327721"/>
              <a:gd name="connsiteY272" fmla="*/ 2246959 h 6606182"/>
              <a:gd name="connsiteX273" fmla="*/ 1751958 w 9327721"/>
              <a:gd name="connsiteY273" fmla="*/ 2270666 h 6606182"/>
              <a:gd name="connsiteX274" fmla="*/ 1765723 w 9327721"/>
              <a:gd name="connsiteY274" fmla="*/ 2343730 h 6606182"/>
              <a:gd name="connsiteX275" fmla="*/ 1749016 w 9327721"/>
              <a:gd name="connsiteY275" fmla="*/ 2367615 h 6606182"/>
              <a:gd name="connsiteX276" fmla="*/ 1697720 w 9327721"/>
              <a:gd name="connsiteY276" fmla="*/ 2444560 h 6606182"/>
              <a:gd name="connsiteX277" fmla="*/ 1710368 w 9327721"/>
              <a:gd name="connsiteY277" fmla="*/ 2523446 h 6606182"/>
              <a:gd name="connsiteX278" fmla="*/ 1709426 w 9327721"/>
              <a:gd name="connsiteY278" fmla="*/ 2652393 h 6606182"/>
              <a:gd name="connsiteX279" fmla="*/ 1692837 w 9327721"/>
              <a:gd name="connsiteY279" fmla="*/ 2691455 h 6606182"/>
              <a:gd name="connsiteX280" fmla="*/ 1694543 w 9327721"/>
              <a:gd name="connsiteY280" fmla="*/ 2780695 h 6606182"/>
              <a:gd name="connsiteX281" fmla="*/ 1644717 w 9327721"/>
              <a:gd name="connsiteY281" fmla="*/ 2846170 h 6606182"/>
              <a:gd name="connsiteX282" fmla="*/ 1601830 w 9327721"/>
              <a:gd name="connsiteY282" fmla="*/ 2967120 h 6606182"/>
              <a:gd name="connsiteX283" fmla="*/ 1602360 w 9327721"/>
              <a:gd name="connsiteY283" fmla="*/ 3079012 h 6606182"/>
              <a:gd name="connsiteX284" fmla="*/ 1580653 w 9327721"/>
              <a:gd name="connsiteY284" fmla="*/ 3267142 h 6606182"/>
              <a:gd name="connsiteX285" fmla="*/ 1543415 w 9327721"/>
              <a:gd name="connsiteY285" fmla="*/ 3349856 h 6606182"/>
              <a:gd name="connsiteX286" fmla="*/ 1594889 w 9327721"/>
              <a:gd name="connsiteY286" fmla="*/ 3443039 h 6606182"/>
              <a:gd name="connsiteX287" fmla="*/ 1594065 w 9327721"/>
              <a:gd name="connsiteY287" fmla="*/ 3608932 h 6606182"/>
              <a:gd name="connsiteX288" fmla="*/ 1577417 w 9327721"/>
              <a:gd name="connsiteY288" fmla="*/ 3873772 h 6606182"/>
              <a:gd name="connsiteX289" fmla="*/ 1522120 w 9327721"/>
              <a:gd name="connsiteY289" fmla="*/ 3981601 h 6606182"/>
              <a:gd name="connsiteX290" fmla="*/ 1534356 w 9327721"/>
              <a:gd name="connsiteY290" fmla="*/ 4022897 h 6606182"/>
              <a:gd name="connsiteX291" fmla="*/ 1641776 w 9327721"/>
              <a:gd name="connsiteY291" fmla="*/ 4045369 h 6606182"/>
              <a:gd name="connsiteX292" fmla="*/ 1652600 w 9327721"/>
              <a:gd name="connsiteY292" fmla="*/ 4091080 h 6606182"/>
              <a:gd name="connsiteX293" fmla="*/ 1724367 w 9327721"/>
              <a:gd name="connsiteY293" fmla="*/ 4508464 h 6606182"/>
              <a:gd name="connsiteX294" fmla="*/ 1746486 w 9327721"/>
              <a:gd name="connsiteY294" fmla="*/ 4785716 h 6606182"/>
              <a:gd name="connsiteX295" fmla="*/ 1719543 w 9327721"/>
              <a:gd name="connsiteY295" fmla="*/ 4973375 h 6606182"/>
              <a:gd name="connsiteX296" fmla="*/ 1766662 w 9327721"/>
              <a:gd name="connsiteY296" fmla="*/ 5203096 h 6606182"/>
              <a:gd name="connsiteX297" fmla="*/ 1900787 w 9327721"/>
              <a:gd name="connsiteY297" fmla="*/ 5568003 h 6606182"/>
              <a:gd name="connsiteX298" fmla="*/ 1970378 w 9327721"/>
              <a:gd name="connsiteY298" fmla="*/ 5817785 h 6606182"/>
              <a:gd name="connsiteX299" fmla="*/ 1997910 w 9327721"/>
              <a:gd name="connsiteY299" fmla="*/ 6002501 h 6606182"/>
              <a:gd name="connsiteX300" fmla="*/ 1919198 w 9327721"/>
              <a:gd name="connsiteY300" fmla="*/ 6162039 h 6606182"/>
              <a:gd name="connsiteX301" fmla="*/ 1789779 w 9327721"/>
              <a:gd name="connsiteY301" fmla="*/ 6262279 h 6606182"/>
              <a:gd name="connsiteX302" fmla="*/ 1744601 w 9327721"/>
              <a:gd name="connsiteY302" fmla="*/ 6328105 h 6606182"/>
              <a:gd name="connsiteX303" fmla="*/ 1651302 w 9327721"/>
              <a:gd name="connsiteY303" fmla="*/ 6422994 h 6606182"/>
              <a:gd name="connsiteX304" fmla="*/ 1622389 w 9327721"/>
              <a:gd name="connsiteY304" fmla="*/ 6482053 h 6606182"/>
              <a:gd name="connsiteX305" fmla="*/ 1653973 w 9327721"/>
              <a:gd name="connsiteY305" fmla="*/ 6529468 h 6606182"/>
              <a:gd name="connsiteX306" fmla="*/ 1978313 w 9327721"/>
              <a:gd name="connsiteY306" fmla="*/ 6529468 h 6606182"/>
              <a:gd name="connsiteX307" fmla="*/ 2012382 w 9327721"/>
              <a:gd name="connsiteY307" fmla="*/ 6513762 h 6606182"/>
              <a:gd name="connsiteX308" fmla="*/ 2058856 w 9327721"/>
              <a:gd name="connsiteY308" fmla="*/ 6459934 h 6606182"/>
              <a:gd name="connsiteX309" fmla="*/ 2237866 w 9327721"/>
              <a:gd name="connsiteY309" fmla="*/ 6386107 h 6606182"/>
              <a:gd name="connsiteX310" fmla="*/ 2296871 w 9327721"/>
              <a:gd name="connsiteY310" fmla="*/ 6331870 h 6606182"/>
              <a:gd name="connsiteX311" fmla="*/ 2282046 w 9327721"/>
              <a:gd name="connsiteY311" fmla="*/ 6223451 h 6606182"/>
              <a:gd name="connsiteX312" fmla="*/ 2245986 w 9327721"/>
              <a:gd name="connsiteY312" fmla="*/ 6078677 h 6606182"/>
              <a:gd name="connsiteX313" fmla="*/ 2200923 w 9327721"/>
              <a:gd name="connsiteY313" fmla="*/ 5984495 h 6606182"/>
              <a:gd name="connsiteX314" fmla="*/ 2183157 w 9327721"/>
              <a:gd name="connsiteY314" fmla="*/ 5749774 h 6606182"/>
              <a:gd name="connsiteX315" fmla="*/ 2223101 w 9327721"/>
              <a:gd name="connsiteY315" fmla="*/ 5331523 h 6606182"/>
              <a:gd name="connsiteX316" fmla="*/ 2217983 w 9327721"/>
              <a:gd name="connsiteY316" fmla="*/ 5178632 h 6606182"/>
              <a:gd name="connsiteX317" fmla="*/ 2128507 w 9327721"/>
              <a:gd name="connsiteY317" fmla="*/ 4802020 h 6606182"/>
              <a:gd name="connsiteX318" fmla="*/ 2128978 w 9327721"/>
              <a:gd name="connsiteY318" fmla="*/ 4531651 h 6606182"/>
              <a:gd name="connsiteX319" fmla="*/ 2169686 w 9327721"/>
              <a:gd name="connsiteY319" fmla="*/ 4239280 h 6606182"/>
              <a:gd name="connsiteX320" fmla="*/ 2192040 w 9327721"/>
              <a:gd name="connsiteY320" fmla="*/ 4062623 h 6606182"/>
              <a:gd name="connsiteX321" fmla="*/ 2240219 w 9327721"/>
              <a:gd name="connsiteY321" fmla="*/ 4053858 h 6606182"/>
              <a:gd name="connsiteX322" fmla="*/ 2239572 w 9327721"/>
              <a:gd name="connsiteY322" fmla="*/ 4008916 h 6606182"/>
              <a:gd name="connsiteX323" fmla="*/ 2294812 w 9327721"/>
              <a:gd name="connsiteY323" fmla="*/ 4110217 h 6606182"/>
              <a:gd name="connsiteX324" fmla="*/ 2360816 w 9327721"/>
              <a:gd name="connsiteY324" fmla="*/ 4124277 h 6606182"/>
              <a:gd name="connsiteX325" fmla="*/ 2405465 w 9327721"/>
              <a:gd name="connsiteY325" fmla="*/ 4140748 h 6606182"/>
              <a:gd name="connsiteX326" fmla="*/ 2422348 w 9327721"/>
              <a:gd name="connsiteY326" fmla="*/ 4243875 h 6606182"/>
              <a:gd name="connsiteX327" fmla="*/ 2425760 w 9327721"/>
              <a:gd name="connsiteY327" fmla="*/ 4514714 h 6606182"/>
              <a:gd name="connsiteX328" fmla="*/ 2436467 w 9327721"/>
              <a:gd name="connsiteY328" fmla="*/ 4755318 h 6606182"/>
              <a:gd name="connsiteX329" fmla="*/ 2513238 w 9327721"/>
              <a:gd name="connsiteY329" fmla="*/ 4979274 h 6606182"/>
              <a:gd name="connsiteX330" fmla="*/ 2494766 w 9327721"/>
              <a:gd name="connsiteY330" fmla="*/ 5143990 h 6606182"/>
              <a:gd name="connsiteX331" fmla="*/ 2424349 w 9327721"/>
              <a:gd name="connsiteY331" fmla="*/ 5432596 h 6606182"/>
              <a:gd name="connsiteX332" fmla="*/ 2457175 w 9327721"/>
              <a:gd name="connsiteY332" fmla="*/ 5638138 h 6606182"/>
              <a:gd name="connsiteX333" fmla="*/ 2500532 w 9327721"/>
              <a:gd name="connsiteY333" fmla="*/ 5814856 h 6606182"/>
              <a:gd name="connsiteX334" fmla="*/ 2482884 w 9327721"/>
              <a:gd name="connsiteY334" fmla="*/ 6267955 h 6606182"/>
              <a:gd name="connsiteX335" fmla="*/ 2465648 w 9327721"/>
              <a:gd name="connsiteY335" fmla="*/ 6479851 h 6606182"/>
              <a:gd name="connsiteX336" fmla="*/ 2503339 w 9327721"/>
              <a:gd name="connsiteY336" fmla="*/ 6582457 h 6606182"/>
              <a:gd name="connsiteX337" fmla="*/ 2858274 w 9327721"/>
              <a:gd name="connsiteY337" fmla="*/ 6582457 h 6606182"/>
              <a:gd name="connsiteX338" fmla="*/ 2874879 w 9327721"/>
              <a:gd name="connsiteY338" fmla="*/ 6542949 h 6606182"/>
              <a:gd name="connsiteX339" fmla="*/ 2846259 w 9327721"/>
              <a:gd name="connsiteY339" fmla="*/ 6516675 h 6606182"/>
              <a:gd name="connsiteX340" fmla="*/ 2787139 w 9327721"/>
              <a:gd name="connsiteY340" fmla="*/ 6459144 h 6606182"/>
              <a:gd name="connsiteX341" fmla="*/ 2757255 w 9327721"/>
              <a:gd name="connsiteY341" fmla="*/ 6406550 h 6606182"/>
              <a:gd name="connsiteX342" fmla="*/ 2702956 w 9327721"/>
              <a:gd name="connsiteY342" fmla="*/ 6368842 h 6606182"/>
              <a:gd name="connsiteX343" fmla="*/ 2711722 w 9327721"/>
              <a:gd name="connsiteY343" fmla="*/ 6276662 h 6606182"/>
              <a:gd name="connsiteX344" fmla="*/ 2792432 w 9327721"/>
              <a:gd name="connsiteY344" fmla="*/ 5947758 h 6606182"/>
              <a:gd name="connsiteX345" fmla="*/ 2896909 w 9327721"/>
              <a:gd name="connsiteY345" fmla="*/ 5537967 h 6606182"/>
              <a:gd name="connsiteX346" fmla="*/ 2901909 w 9327721"/>
              <a:gd name="connsiteY346" fmla="*/ 5103160 h 6606182"/>
              <a:gd name="connsiteX347" fmla="*/ 2867024 w 9327721"/>
              <a:gd name="connsiteY347" fmla="*/ 4867378 h 6606182"/>
              <a:gd name="connsiteX348" fmla="*/ 2879084 w 9327721"/>
              <a:gd name="connsiteY348" fmla="*/ 4637835 h 6606182"/>
              <a:gd name="connsiteX349" fmla="*/ 2933969 w 9327721"/>
              <a:gd name="connsiteY349" fmla="*/ 4243399 h 6606182"/>
              <a:gd name="connsiteX350" fmla="*/ 2963559 w 9327721"/>
              <a:gd name="connsiteY350" fmla="*/ 4132218 h 6606182"/>
              <a:gd name="connsiteX351" fmla="*/ 3000855 w 9327721"/>
              <a:gd name="connsiteY351" fmla="*/ 4104980 h 6606182"/>
              <a:gd name="connsiteX352" fmla="*/ 3124803 w 9327721"/>
              <a:gd name="connsiteY352" fmla="*/ 4101745 h 6606182"/>
              <a:gd name="connsiteX353" fmla="*/ 3155922 w 9327721"/>
              <a:gd name="connsiteY353" fmla="*/ 4055977 h 6606182"/>
              <a:gd name="connsiteX354" fmla="*/ 3149274 w 9327721"/>
              <a:gd name="connsiteY354" fmla="*/ 3967380 h 6606182"/>
              <a:gd name="connsiteX355" fmla="*/ 3151686 w 9327721"/>
              <a:gd name="connsiteY355" fmla="*/ 3743779 h 6606182"/>
              <a:gd name="connsiteX356" fmla="*/ 3140862 w 9327721"/>
              <a:gd name="connsiteY356" fmla="*/ 3613712 h 6606182"/>
              <a:gd name="connsiteX357" fmla="*/ 3121390 w 9327721"/>
              <a:gd name="connsiteY357" fmla="*/ 3521176 h 6606182"/>
              <a:gd name="connsiteX358" fmla="*/ 3157980 w 9327721"/>
              <a:gd name="connsiteY358" fmla="*/ 3493704 h 6606182"/>
              <a:gd name="connsiteX359" fmla="*/ 3164863 w 9327721"/>
              <a:gd name="connsiteY359" fmla="*/ 3450583 h 6606182"/>
              <a:gd name="connsiteX360" fmla="*/ 3173981 w 9327721"/>
              <a:gd name="connsiteY360" fmla="*/ 3002562 h 6606182"/>
              <a:gd name="connsiteX361" fmla="*/ 3152392 w 9327721"/>
              <a:gd name="connsiteY361" fmla="*/ 2678011 h 6606182"/>
              <a:gd name="connsiteX362" fmla="*/ 3096211 w 9327721"/>
              <a:gd name="connsiteY362" fmla="*/ 2402935 h 6606182"/>
              <a:gd name="connsiteX363" fmla="*/ 3118153 w 9327721"/>
              <a:gd name="connsiteY363" fmla="*/ 2117975 h 6606182"/>
              <a:gd name="connsiteX364" fmla="*/ 3129979 w 9327721"/>
              <a:gd name="connsiteY364" fmla="*/ 2072794 h 6606182"/>
              <a:gd name="connsiteX365" fmla="*/ 3160393 w 9327721"/>
              <a:gd name="connsiteY365" fmla="*/ 2143682 h 6606182"/>
              <a:gd name="connsiteX366" fmla="*/ 3181512 w 9327721"/>
              <a:gd name="connsiteY366" fmla="*/ 2236097 h 6606182"/>
              <a:gd name="connsiteX367" fmla="*/ 3244047 w 9327721"/>
              <a:gd name="connsiteY367" fmla="*/ 2367518 h 6606182"/>
              <a:gd name="connsiteX368" fmla="*/ 3315935 w 9327721"/>
              <a:gd name="connsiteY368" fmla="*/ 2549823 h 6606182"/>
              <a:gd name="connsiteX369" fmla="*/ 3512595 w 9327721"/>
              <a:gd name="connsiteY369" fmla="*/ 3102385 h 6606182"/>
              <a:gd name="connsiteX370" fmla="*/ 3553304 w 9327721"/>
              <a:gd name="connsiteY370" fmla="*/ 3349517 h 6606182"/>
              <a:gd name="connsiteX371" fmla="*/ 3540598 w 9327721"/>
              <a:gd name="connsiteY371" fmla="*/ 3400165 h 6606182"/>
              <a:gd name="connsiteX372" fmla="*/ 3484710 w 9327721"/>
              <a:gd name="connsiteY372" fmla="*/ 3426285 h 6606182"/>
              <a:gd name="connsiteX373" fmla="*/ 3450707 w 9327721"/>
              <a:gd name="connsiteY373" fmla="*/ 3504700 h 6606182"/>
              <a:gd name="connsiteX374" fmla="*/ 3384761 w 9327721"/>
              <a:gd name="connsiteY374" fmla="*/ 3544820 h 6606182"/>
              <a:gd name="connsiteX375" fmla="*/ 3413233 w 9327721"/>
              <a:gd name="connsiteY375" fmla="*/ 3580410 h 6606182"/>
              <a:gd name="connsiteX376" fmla="*/ 3452530 w 9327721"/>
              <a:gd name="connsiteY376" fmla="*/ 3602588 h 6606182"/>
              <a:gd name="connsiteX377" fmla="*/ 3410408 w 9327721"/>
              <a:gd name="connsiteY377" fmla="*/ 3702770 h 6606182"/>
              <a:gd name="connsiteX378" fmla="*/ 3416114 w 9327721"/>
              <a:gd name="connsiteY378" fmla="*/ 3777424 h 6606182"/>
              <a:gd name="connsiteX379" fmla="*/ 3436880 w 9327721"/>
              <a:gd name="connsiteY379" fmla="*/ 3802013 h 6606182"/>
              <a:gd name="connsiteX380" fmla="*/ 3472647 w 9327721"/>
              <a:gd name="connsiteY380" fmla="*/ 3767835 h 6606182"/>
              <a:gd name="connsiteX381" fmla="*/ 3488531 w 9327721"/>
              <a:gd name="connsiteY381" fmla="*/ 3781542 h 6606182"/>
              <a:gd name="connsiteX382" fmla="*/ 3539006 w 9327721"/>
              <a:gd name="connsiteY382" fmla="*/ 3859783 h 6606182"/>
              <a:gd name="connsiteX383" fmla="*/ 3568008 w 9327721"/>
              <a:gd name="connsiteY383" fmla="*/ 3845664 h 6606182"/>
              <a:gd name="connsiteX384" fmla="*/ 3577950 w 9327721"/>
              <a:gd name="connsiteY384" fmla="*/ 3779661 h 6606182"/>
              <a:gd name="connsiteX385" fmla="*/ 3602187 w 9327721"/>
              <a:gd name="connsiteY385" fmla="*/ 3697538 h 6606182"/>
              <a:gd name="connsiteX386" fmla="*/ 3690370 w 9327721"/>
              <a:gd name="connsiteY386" fmla="*/ 3668948 h 6606182"/>
              <a:gd name="connsiteX387" fmla="*/ 3815846 w 9327721"/>
              <a:gd name="connsiteY387" fmla="*/ 3586710 h 6606182"/>
              <a:gd name="connsiteX388" fmla="*/ 3984740 w 9327721"/>
              <a:gd name="connsiteY388" fmla="*/ 3504059 h 6606182"/>
              <a:gd name="connsiteX389" fmla="*/ 4092453 w 9327721"/>
              <a:gd name="connsiteY389" fmla="*/ 3451821 h 6606182"/>
              <a:gd name="connsiteX390" fmla="*/ 4126690 w 9327721"/>
              <a:gd name="connsiteY390" fmla="*/ 3369285 h 6606182"/>
              <a:gd name="connsiteX391" fmla="*/ 4165751 w 9327721"/>
              <a:gd name="connsiteY391" fmla="*/ 3316457 h 6606182"/>
              <a:gd name="connsiteX392" fmla="*/ 4145986 w 9327721"/>
              <a:gd name="connsiteY392" fmla="*/ 3497998 h 6606182"/>
              <a:gd name="connsiteX393" fmla="*/ 4111336 w 9327721"/>
              <a:gd name="connsiteY393" fmla="*/ 3629064 h 6606182"/>
              <a:gd name="connsiteX394" fmla="*/ 4046154 w 9327721"/>
              <a:gd name="connsiteY394" fmla="*/ 3791191 h 6606182"/>
              <a:gd name="connsiteX395" fmla="*/ 4075862 w 9327721"/>
              <a:gd name="connsiteY395" fmla="*/ 4247799 h 6606182"/>
              <a:gd name="connsiteX396" fmla="*/ 4187811 w 9327721"/>
              <a:gd name="connsiteY396" fmla="*/ 4559406 h 6606182"/>
              <a:gd name="connsiteX397" fmla="*/ 4322820 w 9327721"/>
              <a:gd name="connsiteY397" fmla="*/ 4914371 h 6606182"/>
              <a:gd name="connsiteX398" fmla="*/ 4319349 w 9327721"/>
              <a:gd name="connsiteY398" fmla="*/ 4960903 h 6606182"/>
              <a:gd name="connsiteX399" fmla="*/ 4298172 w 9327721"/>
              <a:gd name="connsiteY399" fmla="*/ 5073732 h 6606182"/>
              <a:gd name="connsiteX400" fmla="*/ 4352292 w 9327721"/>
              <a:gd name="connsiteY400" fmla="*/ 5131734 h 6606182"/>
              <a:gd name="connsiteX401" fmla="*/ 4308526 w 9327721"/>
              <a:gd name="connsiteY401" fmla="*/ 5151146 h 6606182"/>
              <a:gd name="connsiteX402" fmla="*/ 4304703 w 9327721"/>
              <a:gd name="connsiteY402" fmla="*/ 5190620 h 6606182"/>
              <a:gd name="connsiteX403" fmla="*/ 4290055 w 9327721"/>
              <a:gd name="connsiteY403" fmla="*/ 5391042 h 6606182"/>
              <a:gd name="connsiteX404" fmla="*/ 4296291 w 9327721"/>
              <a:gd name="connsiteY404" fmla="*/ 5561992 h 6606182"/>
              <a:gd name="connsiteX405" fmla="*/ 4367588 w 9327721"/>
              <a:gd name="connsiteY405" fmla="*/ 6009145 h 6606182"/>
              <a:gd name="connsiteX406" fmla="*/ 4340233 w 9327721"/>
              <a:gd name="connsiteY406" fmla="*/ 6093795 h 6606182"/>
              <a:gd name="connsiteX407" fmla="*/ 4347527 w 9327721"/>
              <a:gd name="connsiteY407" fmla="*/ 6185624 h 6606182"/>
              <a:gd name="connsiteX408" fmla="*/ 4389414 w 9327721"/>
              <a:gd name="connsiteY408" fmla="*/ 6227214 h 6606182"/>
              <a:gd name="connsiteX409" fmla="*/ 4385237 w 9327721"/>
              <a:gd name="connsiteY409" fmla="*/ 6256039 h 6606182"/>
              <a:gd name="connsiteX410" fmla="*/ 4298585 w 9327721"/>
              <a:gd name="connsiteY410" fmla="*/ 6387637 h 6606182"/>
              <a:gd name="connsiteX411" fmla="*/ 4299938 w 9327721"/>
              <a:gd name="connsiteY411" fmla="*/ 6448934 h 6606182"/>
              <a:gd name="connsiteX412" fmla="*/ 4299173 w 9327721"/>
              <a:gd name="connsiteY412" fmla="*/ 6495466 h 6606182"/>
              <a:gd name="connsiteX413" fmla="*/ 4295303 w 9327721"/>
              <a:gd name="connsiteY413" fmla="*/ 6524215 h 6606182"/>
              <a:gd name="connsiteX414" fmla="*/ 4337740 w 9327721"/>
              <a:gd name="connsiteY414" fmla="*/ 6569165 h 6606182"/>
              <a:gd name="connsiteX415" fmla="*/ 4549347 w 9327721"/>
              <a:gd name="connsiteY415" fmla="*/ 6569159 h 6606182"/>
              <a:gd name="connsiteX416" fmla="*/ 4590537 w 9327721"/>
              <a:gd name="connsiteY416" fmla="*/ 6527989 h 6606182"/>
              <a:gd name="connsiteX417" fmla="*/ 4585544 w 9327721"/>
              <a:gd name="connsiteY417" fmla="*/ 6485169 h 6606182"/>
              <a:gd name="connsiteX418" fmla="*/ 4597780 w 9327721"/>
              <a:gd name="connsiteY418" fmla="*/ 6321101 h 6606182"/>
              <a:gd name="connsiteX419" fmla="*/ 4596309 w 9327721"/>
              <a:gd name="connsiteY419" fmla="*/ 6250333 h 6606182"/>
              <a:gd name="connsiteX420" fmla="*/ 4657726 w 9327721"/>
              <a:gd name="connsiteY420" fmla="*/ 6255568 h 6606182"/>
              <a:gd name="connsiteX421" fmla="*/ 4687316 w 9327721"/>
              <a:gd name="connsiteY421" fmla="*/ 6450053 h 6606182"/>
              <a:gd name="connsiteX422" fmla="*/ 4667197 w 9327721"/>
              <a:gd name="connsiteY422" fmla="*/ 6524941 h 6606182"/>
              <a:gd name="connsiteX423" fmla="*/ 4666829 w 9327721"/>
              <a:gd name="connsiteY423" fmla="*/ 6526434 h 6606182"/>
              <a:gd name="connsiteX424" fmla="*/ 4704453 w 9327721"/>
              <a:gd name="connsiteY424" fmla="*/ 6569172 h 6606182"/>
              <a:gd name="connsiteX425" fmla="*/ 4996159 w 9327721"/>
              <a:gd name="connsiteY425" fmla="*/ 6569304 h 6606182"/>
              <a:gd name="connsiteX426" fmla="*/ 4996166 w 9327721"/>
              <a:gd name="connsiteY426" fmla="*/ 6569304 h 6606182"/>
              <a:gd name="connsiteX427" fmla="*/ 5014866 w 9327721"/>
              <a:gd name="connsiteY427" fmla="*/ 6540910 h 6606182"/>
              <a:gd name="connsiteX428" fmla="*/ 4988578 w 9327721"/>
              <a:gd name="connsiteY428" fmla="*/ 6508949 h 6606182"/>
              <a:gd name="connsiteX429" fmla="*/ 4949214 w 9327721"/>
              <a:gd name="connsiteY429" fmla="*/ 6462173 h 6606182"/>
              <a:gd name="connsiteX430" fmla="*/ 4966216 w 9327721"/>
              <a:gd name="connsiteY430" fmla="*/ 6403523 h 6606182"/>
              <a:gd name="connsiteX431" fmla="*/ 4960861 w 9327721"/>
              <a:gd name="connsiteY431" fmla="*/ 6314989 h 6606182"/>
              <a:gd name="connsiteX432" fmla="*/ 4974687 w 9327721"/>
              <a:gd name="connsiteY432" fmla="*/ 6221041 h 6606182"/>
              <a:gd name="connsiteX433" fmla="*/ 4943743 w 9327721"/>
              <a:gd name="connsiteY433" fmla="*/ 6156094 h 6606182"/>
              <a:gd name="connsiteX434" fmla="*/ 4980510 w 9327721"/>
              <a:gd name="connsiteY434" fmla="*/ 6070500 h 6606182"/>
              <a:gd name="connsiteX435" fmla="*/ 5024511 w 9327721"/>
              <a:gd name="connsiteY435" fmla="*/ 5867959 h 6606182"/>
              <a:gd name="connsiteX436" fmla="*/ 5075279 w 9327721"/>
              <a:gd name="connsiteY436" fmla="*/ 5688887 h 6606182"/>
              <a:gd name="connsiteX437" fmla="*/ 5093516 w 9327721"/>
              <a:gd name="connsiteY437" fmla="*/ 5613998 h 6606182"/>
              <a:gd name="connsiteX438" fmla="*/ 5055277 w 9327721"/>
              <a:gd name="connsiteY438" fmla="*/ 5510286 h 6606182"/>
              <a:gd name="connsiteX439" fmla="*/ 5082927 w 9327721"/>
              <a:gd name="connsiteY439" fmla="*/ 5480637 h 6606182"/>
              <a:gd name="connsiteX440" fmla="*/ 5086868 w 9327721"/>
              <a:gd name="connsiteY440" fmla="*/ 5320215 h 6606182"/>
              <a:gd name="connsiteX441" fmla="*/ 5103104 w 9327721"/>
              <a:gd name="connsiteY441" fmla="*/ 5221032 h 6606182"/>
              <a:gd name="connsiteX442" fmla="*/ 5133107 w 9327721"/>
              <a:gd name="connsiteY442" fmla="*/ 4896188 h 6606182"/>
              <a:gd name="connsiteX443" fmla="*/ 5188995 w 9327721"/>
              <a:gd name="connsiteY443" fmla="*/ 4848302 h 6606182"/>
              <a:gd name="connsiteX444" fmla="*/ 5261468 w 9327721"/>
              <a:gd name="connsiteY444" fmla="*/ 4761357 h 6606182"/>
              <a:gd name="connsiteX445" fmla="*/ 5391477 w 9327721"/>
              <a:gd name="connsiteY445" fmla="*/ 4651174 h 6606182"/>
              <a:gd name="connsiteX446" fmla="*/ 5440891 w 9327721"/>
              <a:gd name="connsiteY446" fmla="*/ 4535166 h 6606182"/>
              <a:gd name="connsiteX447" fmla="*/ 5517485 w 9327721"/>
              <a:gd name="connsiteY447" fmla="*/ 4156143 h 6606182"/>
              <a:gd name="connsiteX448" fmla="*/ 5550133 w 9327721"/>
              <a:gd name="connsiteY448" fmla="*/ 3891125 h 6606182"/>
              <a:gd name="connsiteX449" fmla="*/ 5534250 w 9327721"/>
              <a:gd name="connsiteY449" fmla="*/ 3597049 h 6606182"/>
              <a:gd name="connsiteX450" fmla="*/ 5544426 w 9327721"/>
              <a:gd name="connsiteY450" fmla="*/ 3557987 h 6606182"/>
              <a:gd name="connsiteX451" fmla="*/ 5589134 w 9327721"/>
              <a:gd name="connsiteY451" fmla="*/ 3620465 h 6606182"/>
              <a:gd name="connsiteX452" fmla="*/ 5723139 w 9327721"/>
              <a:gd name="connsiteY452" fmla="*/ 3811477 h 6606182"/>
              <a:gd name="connsiteX453" fmla="*/ 5801381 w 9327721"/>
              <a:gd name="connsiteY453" fmla="*/ 3838538 h 6606182"/>
              <a:gd name="connsiteX454" fmla="*/ 5796263 w 9327721"/>
              <a:gd name="connsiteY454" fmla="*/ 3932956 h 6606182"/>
              <a:gd name="connsiteX455" fmla="*/ 5842852 w 9327721"/>
              <a:gd name="connsiteY455" fmla="*/ 3974488 h 6606182"/>
              <a:gd name="connsiteX456" fmla="*/ 5948919 w 9327721"/>
              <a:gd name="connsiteY456" fmla="*/ 3937074 h 6606182"/>
              <a:gd name="connsiteX457" fmla="*/ 5992040 w 9327721"/>
              <a:gd name="connsiteY457" fmla="*/ 4029961 h 6606182"/>
              <a:gd name="connsiteX458" fmla="*/ 6074105 w 9327721"/>
              <a:gd name="connsiteY458" fmla="*/ 4090200 h 6606182"/>
              <a:gd name="connsiteX459" fmla="*/ 6106696 w 9327721"/>
              <a:gd name="connsiteY459" fmla="*/ 4167616 h 6606182"/>
              <a:gd name="connsiteX460" fmla="*/ 6051105 w 9327721"/>
              <a:gd name="connsiteY460" fmla="*/ 4209268 h 6606182"/>
              <a:gd name="connsiteX461" fmla="*/ 6089461 w 9327721"/>
              <a:gd name="connsiteY461" fmla="*/ 4229210 h 6606182"/>
              <a:gd name="connsiteX462" fmla="*/ 6056517 w 9327721"/>
              <a:gd name="connsiteY462" fmla="*/ 4250918 h 6606182"/>
              <a:gd name="connsiteX463" fmla="*/ 6108462 w 9327721"/>
              <a:gd name="connsiteY463" fmla="*/ 4269036 h 6606182"/>
              <a:gd name="connsiteX464" fmla="*/ 6152876 w 9327721"/>
              <a:gd name="connsiteY464" fmla="*/ 4261742 h 6606182"/>
              <a:gd name="connsiteX465" fmla="*/ 6253058 w 9327721"/>
              <a:gd name="connsiteY465" fmla="*/ 4528878 h 6606182"/>
              <a:gd name="connsiteX466" fmla="*/ 6307650 w 9327721"/>
              <a:gd name="connsiteY466" fmla="*/ 4582115 h 6606182"/>
              <a:gd name="connsiteX467" fmla="*/ 6384595 w 9327721"/>
              <a:gd name="connsiteY467" fmla="*/ 4603175 h 6606182"/>
              <a:gd name="connsiteX468" fmla="*/ 6553960 w 9327721"/>
              <a:gd name="connsiteY468" fmla="*/ 4669414 h 6606182"/>
              <a:gd name="connsiteX469" fmla="*/ 6611846 w 9327721"/>
              <a:gd name="connsiteY469" fmla="*/ 4756657 h 6606182"/>
              <a:gd name="connsiteX470" fmla="*/ 6633318 w 9327721"/>
              <a:gd name="connsiteY470" fmla="*/ 4925786 h 6606182"/>
              <a:gd name="connsiteX471" fmla="*/ 6627612 w 9327721"/>
              <a:gd name="connsiteY471" fmla="*/ 5160626 h 6606182"/>
              <a:gd name="connsiteX472" fmla="*/ 6591139 w 9327721"/>
              <a:gd name="connsiteY472" fmla="*/ 5385169 h 6606182"/>
              <a:gd name="connsiteX473" fmla="*/ 6562373 w 9327721"/>
              <a:gd name="connsiteY473" fmla="*/ 5603477 h 6606182"/>
              <a:gd name="connsiteX474" fmla="*/ 6601845 w 9327721"/>
              <a:gd name="connsiteY474" fmla="*/ 5620243 h 6606182"/>
              <a:gd name="connsiteX475" fmla="*/ 6568726 w 9327721"/>
              <a:gd name="connsiteY475" fmla="*/ 5808196 h 6606182"/>
              <a:gd name="connsiteX476" fmla="*/ 6550431 w 9327721"/>
              <a:gd name="connsiteY476" fmla="*/ 5913791 h 6606182"/>
              <a:gd name="connsiteX477" fmla="*/ 6543842 w 9327721"/>
              <a:gd name="connsiteY477" fmla="*/ 5985678 h 6606182"/>
              <a:gd name="connsiteX478" fmla="*/ 6550254 w 9327721"/>
              <a:gd name="connsiteY478" fmla="*/ 6029209 h 6606182"/>
              <a:gd name="connsiteX479" fmla="*/ 6503016 w 9327721"/>
              <a:gd name="connsiteY479" fmla="*/ 6091389 h 6606182"/>
              <a:gd name="connsiteX480" fmla="*/ 6503252 w 9327721"/>
              <a:gd name="connsiteY480" fmla="*/ 6196043 h 6606182"/>
              <a:gd name="connsiteX481" fmla="*/ 6548078 w 9327721"/>
              <a:gd name="connsiteY481" fmla="*/ 6250106 h 6606182"/>
              <a:gd name="connsiteX482" fmla="*/ 6459308 w 9327721"/>
              <a:gd name="connsiteY482" fmla="*/ 6458885 h 6606182"/>
              <a:gd name="connsiteX483" fmla="*/ 6421776 w 9327721"/>
              <a:gd name="connsiteY483" fmla="*/ 6547947 h 6606182"/>
              <a:gd name="connsiteX484" fmla="*/ 6420365 w 9327721"/>
              <a:gd name="connsiteY484" fmla="*/ 6549640 h 6606182"/>
              <a:gd name="connsiteX485" fmla="*/ 6437712 w 9327721"/>
              <a:gd name="connsiteY485" fmla="*/ 6576041 h 6606182"/>
              <a:gd name="connsiteX486" fmla="*/ 6672923 w 9327721"/>
              <a:gd name="connsiteY486" fmla="*/ 6576041 h 6606182"/>
              <a:gd name="connsiteX487" fmla="*/ 6683624 w 9327721"/>
              <a:gd name="connsiteY487" fmla="*/ 6559249 h 6606182"/>
              <a:gd name="connsiteX488" fmla="*/ 6675378 w 9327721"/>
              <a:gd name="connsiteY488" fmla="*/ 6540064 h 6606182"/>
              <a:gd name="connsiteX489" fmla="*/ 6656260 w 9327721"/>
              <a:gd name="connsiteY489" fmla="*/ 6440704 h 6606182"/>
              <a:gd name="connsiteX490" fmla="*/ 6713555 w 9327721"/>
              <a:gd name="connsiteY490" fmla="*/ 6303226 h 6606182"/>
              <a:gd name="connsiteX491" fmla="*/ 6752911 w 9327721"/>
              <a:gd name="connsiteY491" fmla="*/ 6262105 h 6606182"/>
              <a:gd name="connsiteX492" fmla="*/ 6750146 w 9327721"/>
              <a:gd name="connsiteY492" fmla="*/ 6197398 h 6606182"/>
              <a:gd name="connsiteX493" fmla="*/ 6784266 w 9327721"/>
              <a:gd name="connsiteY493" fmla="*/ 6172690 h 6606182"/>
              <a:gd name="connsiteX494" fmla="*/ 6785678 w 9327721"/>
              <a:gd name="connsiteY494" fmla="*/ 6126335 h 6606182"/>
              <a:gd name="connsiteX495" fmla="*/ 6814973 w 9327721"/>
              <a:gd name="connsiteY495" fmla="*/ 6037685 h 6606182"/>
              <a:gd name="connsiteX496" fmla="*/ 6847623 w 9327721"/>
              <a:gd name="connsiteY496" fmla="*/ 5997448 h 6606182"/>
              <a:gd name="connsiteX497" fmla="*/ 6830210 w 9327721"/>
              <a:gd name="connsiteY497" fmla="*/ 5938443 h 6606182"/>
              <a:gd name="connsiteX498" fmla="*/ 6848447 w 9327721"/>
              <a:gd name="connsiteY498" fmla="*/ 5844673 h 6606182"/>
              <a:gd name="connsiteX499" fmla="*/ 6883507 w 9327721"/>
              <a:gd name="connsiteY499" fmla="*/ 5843497 h 6606182"/>
              <a:gd name="connsiteX500" fmla="*/ 6876213 w 9327721"/>
              <a:gd name="connsiteY500" fmla="*/ 5974683 h 6606182"/>
              <a:gd name="connsiteX501" fmla="*/ 6869095 w 9327721"/>
              <a:gd name="connsiteY501" fmla="*/ 6032453 h 6606182"/>
              <a:gd name="connsiteX502" fmla="*/ 6906391 w 9327721"/>
              <a:gd name="connsiteY502" fmla="*/ 6086104 h 6606182"/>
              <a:gd name="connsiteX503" fmla="*/ 6899156 w 9327721"/>
              <a:gd name="connsiteY503" fmla="*/ 6190934 h 6606182"/>
              <a:gd name="connsiteX504" fmla="*/ 6917215 w 9327721"/>
              <a:gd name="connsiteY504" fmla="*/ 6231938 h 6606182"/>
              <a:gd name="connsiteX505" fmla="*/ 6899626 w 9327721"/>
              <a:gd name="connsiteY505" fmla="*/ 6302236 h 6606182"/>
              <a:gd name="connsiteX506" fmla="*/ 6936629 w 9327721"/>
              <a:gd name="connsiteY506" fmla="*/ 6396947 h 6606182"/>
              <a:gd name="connsiteX507" fmla="*/ 6899097 w 9327721"/>
              <a:gd name="connsiteY507" fmla="*/ 6462071 h 6606182"/>
              <a:gd name="connsiteX508" fmla="*/ 6944394 w 9327721"/>
              <a:gd name="connsiteY508" fmla="*/ 6496544 h 6606182"/>
              <a:gd name="connsiteX509" fmla="*/ 6936335 w 9327721"/>
              <a:gd name="connsiteY509" fmla="*/ 6516324 h 6606182"/>
              <a:gd name="connsiteX510" fmla="*/ 6932824 w 9327721"/>
              <a:gd name="connsiteY510" fmla="*/ 6538470 h 6606182"/>
              <a:gd name="connsiteX511" fmla="*/ 6927864 w 9327721"/>
              <a:gd name="connsiteY511" fmla="*/ 6559800 h 6606182"/>
              <a:gd name="connsiteX512" fmla="*/ 6922856 w 9327721"/>
              <a:gd name="connsiteY512" fmla="*/ 6569322 h 6606182"/>
              <a:gd name="connsiteX513" fmla="*/ 6918268 w 9327721"/>
              <a:gd name="connsiteY513" fmla="*/ 6575409 h 6606182"/>
              <a:gd name="connsiteX514" fmla="*/ 6917438 w 9327721"/>
              <a:gd name="connsiteY514" fmla="*/ 6584373 h 6606182"/>
              <a:gd name="connsiteX515" fmla="*/ 6917438 w 9327721"/>
              <a:gd name="connsiteY515" fmla="*/ 6584630 h 6606182"/>
              <a:gd name="connsiteX516" fmla="*/ 6938975 w 9327721"/>
              <a:gd name="connsiteY516" fmla="*/ 6606182 h 6606182"/>
              <a:gd name="connsiteX517" fmla="*/ 6972890 w 9327721"/>
              <a:gd name="connsiteY517" fmla="*/ 6606183 h 6606182"/>
              <a:gd name="connsiteX518" fmla="*/ 7322496 w 9327721"/>
              <a:gd name="connsiteY518" fmla="*/ 6606183 h 6606182"/>
              <a:gd name="connsiteX519" fmla="*/ 7350460 w 9327721"/>
              <a:gd name="connsiteY519" fmla="*/ 6583675 h 6606182"/>
              <a:gd name="connsiteX520" fmla="*/ 7343068 w 9327721"/>
              <a:gd name="connsiteY520" fmla="*/ 6555373 h 6606182"/>
              <a:gd name="connsiteX521" fmla="*/ 7225705 w 9327721"/>
              <a:gd name="connsiteY521" fmla="*/ 6521664 h 6606182"/>
              <a:gd name="connsiteX522" fmla="*/ 7159466 w 9327721"/>
              <a:gd name="connsiteY522" fmla="*/ 6467189 h 6606182"/>
              <a:gd name="connsiteX523" fmla="*/ 7135582 w 9327721"/>
              <a:gd name="connsiteY523" fmla="*/ 6421069 h 6606182"/>
              <a:gd name="connsiteX524" fmla="*/ 7159349 w 9327721"/>
              <a:gd name="connsiteY524" fmla="*/ 6384774 h 6606182"/>
              <a:gd name="connsiteX525" fmla="*/ 7144994 w 9327721"/>
              <a:gd name="connsiteY525" fmla="*/ 6326830 h 6606182"/>
              <a:gd name="connsiteX526" fmla="*/ 7151112 w 9327721"/>
              <a:gd name="connsiteY526" fmla="*/ 6149996 h 6606182"/>
              <a:gd name="connsiteX527" fmla="*/ 7148230 w 9327721"/>
              <a:gd name="connsiteY527" fmla="*/ 6085813 h 6606182"/>
              <a:gd name="connsiteX528" fmla="*/ 7166466 w 9327721"/>
              <a:gd name="connsiteY528" fmla="*/ 6043868 h 6606182"/>
              <a:gd name="connsiteX529" fmla="*/ 7146113 w 9327721"/>
              <a:gd name="connsiteY529" fmla="*/ 6016337 h 6606182"/>
              <a:gd name="connsiteX530" fmla="*/ 7160289 w 9327721"/>
              <a:gd name="connsiteY530" fmla="*/ 6008219 h 6606182"/>
              <a:gd name="connsiteX531" fmla="*/ 7144935 w 9327721"/>
              <a:gd name="connsiteY531" fmla="*/ 5970334 h 6606182"/>
              <a:gd name="connsiteX532" fmla="*/ 7172173 w 9327721"/>
              <a:gd name="connsiteY532" fmla="*/ 5957098 h 6606182"/>
              <a:gd name="connsiteX533" fmla="*/ 7143289 w 9327721"/>
              <a:gd name="connsiteY533" fmla="*/ 5891094 h 6606182"/>
              <a:gd name="connsiteX534" fmla="*/ 7182879 w 9327721"/>
              <a:gd name="connsiteY534" fmla="*/ 5768794 h 6606182"/>
              <a:gd name="connsiteX535" fmla="*/ 7184585 w 9327721"/>
              <a:gd name="connsiteY535" fmla="*/ 5678967 h 6606182"/>
              <a:gd name="connsiteX536" fmla="*/ 7202351 w 9327721"/>
              <a:gd name="connsiteY536" fmla="*/ 5653965 h 6606182"/>
              <a:gd name="connsiteX537" fmla="*/ 7296121 w 9327721"/>
              <a:gd name="connsiteY537" fmla="*/ 5678849 h 6606182"/>
              <a:gd name="connsiteX538" fmla="*/ 7324888 w 9327721"/>
              <a:gd name="connsiteY538" fmla="*/ 5638141 h 6606182"/>
              <a:gd name="connsiteX539" fmla="*/ 7349595 w 9327721"/>
              <a:gd name="connsiteY539" fmla="*/ 5432302 h 6606182"/>
              <a:gd name="connsiteX540" fmla="*/ 7305676 w 9327721"/>
              <a:gd name="connsiteY540" fmla="*/ 5064851 h 6606182"/>
              <a:gd name="connsiteX541" fmla="*/ 7309417 w 9327721"/>
              <a:gd name="connsiteY541" fmla="*/ 5063230 h 6606182"/>
              <a:gd name="connsiteX542" fmla="*/ 7353064 w 9327721"/>
              <a:gd name="connsiteY542" fmla="*/ 5133929 h 6606182"/>
              <a:gd name="connsiteX543" fmla="*/ 7372418 w 9327721"/>
              <a:gd name="connsiteY543" fmla="*/ 5143400 h 6606182"/>
              <a:gd name="connsiteX544" fmla="*/ 7472955 w 9327721"/>
              <a:gd name="connsiteY544" fmla="*/ 5087454 h 6606182"/>
              <a:gd name="connsiteX545" fmla="*/ 7559136 w 9327721"/>
              <a:gd name="connsiteY545" fmla="*/ 5086925 h 6606182"/>
              <a:gd name="connsiteX546" fmla="*/ 7578726 w 9327721"/>
              <a:gd name="connsiteY546" fmla="*/ 5110807 h 6606182"/>
              <a:gd name="connsiteX547" fmla="*/ 7597903 w 9327721"/>
              <a:gd name="connsiteY547" fmla="*/ 5094748 h 6606182"/>
              <a:gd name="connsiteX548" fmla="*/ 7631023 w 9327721"/>
              <a:gd name="connsiteY548" fmla="*/ 5119749 h 6606182"/>
              <a:gd name="connsiteX549" fmla="*/ 7661085 w 9327721"/>
              <a:gd name="connsiteY549" fmla="*/ 5116397 h 6606182"/>
              <a:gd name="connsiteX550" fmla="*/ 7684675 w 9327721"/>
              <a:gd name="connsiteY550" fmla="*/ 5144987 h 6606182"/>
              <a:gd name="connsiteX551" fmla="*/ 7718382 w 9327721"/>
              <a:gd name="connsiteY551" fmla="*/ 5124749 h 6606182"/>
              <a:gd name="connsiteX552" fmla="*/ 7775092 w 9327721"/>
              <a:gd name="connsiteY552" fmla="*/ 5181814 h 6606182"/>
              <a:gd name="connsiteX553" fmla="*/ 7759090 w 9327721"/>
              <a:gd name="connsiteY553" fmla="*/ 5227405 h 6606182"/>
              <a:gd name="connsiteX554" fmla="*/ 7778798 w 9327721"/>
              <a:gd name="connsiteY554" fmla="*/ 5235405 h 6606182"/>
              <a:gd name="connsiteX555" fmla="*/ 7853918 w 9327721"/>
              <a:gd name="connsiteY555" fmla="*/ 5157048 h 6606182"/>
              <a:gd name="connsiteX556" fmla="*/ 7825798 w 9327721"/>
              <a:gd name="connsiteY556" fmla="*/ 5043983 h 6606182"/>
              <a:gd name="connsiteX557" fmla="*/ 7805209 w 9327721"/>
              <a:gd name="connsiteY557" fmla="*/ 4965627 h 6606182"/>
              <a:gd name="connsiteX558" fmla="*/ 7888508 w 9327721"/>
              <a:gd name="connsiteY558" fmla="*/ 4817673 h 6606182"/>
              <a:gd name="connsiteX559" fmla="*/ 7941217 w 9327721"/>
              <a:gd name="connsiteY559" fmla="*/ 4803497 h 6606182"/>
              <a:gd name="connsiteX560" fmla="*/ 7946277 w 9327721"/>
              <a:gd name="connsiteY560" fmla="*/ 4723079 h 6606182"/>
              <a:gd name="connsiteX561" fmla="*/ 8017045 w 9327721"/>
              <a:gd name="connsiteY561" fmla="*/ 4587484 h 6606182"/>
              <a:gd name="connsiteX562" fmla="*/ 8054694 w 9327721"/>
              <a:gd name="connsiteY562" fmla="*/ 4520011 h 6606182"/>
              <a:gd name="connsiteX563" fmla="*/ 8101110 w 9327721"/>
              <a:gd name="connsiteY563" fmla="*/ 4584602 h 6606182"/>
              <a:gd name="connsiteX564" fmla="*/ 8077933 w 9327721"/>
              <a:gd name="connsiteY564" fmla="*/ 4743789 h 6606182"/>
              <a:gd name="connsiteX565" fmla="*/ 8022515 w 9327721"/>
              <a:gd name="connsiteY565" fmla="*/ 4943154 h 6606182"/>
              <a:gd name="connsiteX566" fmla="*/ 8008515 w 9327721"/>
              <a:gd name="connsiteY566" fmla="*/ 5132400 h 6606182"/>
              <a:gd name="connsiteX567" fmla="*/ 8016103 w 9327721"/>
              <a:gd name="connsiteY567" fmla="*/ 5257347 h 6606182"/>
              <a:gd name="connsiteX568" fmla="*/ 8088577 w 9327721"/>
              <a:gd name="connsiteY568" fmla="*/ 5390766 h 6606182"/>
              <a:gd name="connsiteX569" fmla="*/ 8077693 w 9327721"/>
              <a:gd name="connsiteY569" fmla="*/ 5602955 h 6606182"/>
              <a:gd name="connsiteX570" fmla="*/ 8104460 w 9327721"/>
              <a:gd name="connsiteY570" fmla="*/ 5786556 h 6606182"/>
              <a:gd name="connsiteX571" fmla="*/ 8135992 w 9327721"/>
              <a:gd name="connsiteY571" fmla="*/ 5879563 h 6606182"/>
              <a:gd name="connsiteX572" fmla="*/ 8183230 w 9327721"/>
              <a:gd name="connsiteY572" fmla="*/ 5920447 h 6606182"/>
              <a:gd name="connsiteX573" fmla="*/ 8206643 w 9327721"/>
              <a:gd name="connsiteY573" fmla="*/ 6070043 h 6606182"/>
              <a:gd name="connsiteX574" fmla="*/ 8220173 w 9327721"/>
              <a:gd name="connsiteY574" fmla="*/ 6291291 h 6606182"/>
              <a:gd name="connsiteX575" fmla="*/ 8166874 w 9327721"/>
              <a:gd name="connsiteY575" fmla="*/ 6431828 h 6606182"/>
              <a:gd name="connsiteX576" fmla="*/ 8117637 w 9327721"/>
              <a:gd name="connsiteY576" fmla="*/ 6521424 h 6606182"/>
              <a:gd name="connsiteX577" fmla="*/ 8131552 w 9327721"/>
              <a:gd name="connsiteY577" fmla="*/ 6546944 h 6606182"/>
              <a:gd name="connsiteX578" fmla="*/ 8174434 w 9327721"/>
              <a:gd name="connsiteY578" fmla="*/ 6550025 h 6606182"/>
              <a:gd name="connsiteX579" fmla="*/ 8443296 w 9327721"/>
              <a:gd name="connsiteY579" fmla="*/ 6550025 h 6606182"/>
              <a:gd name="connsiteX580" fmla="*/ 8480823 w 9327721"/>
              <a:gd name="connsiteY580" fmla="*/ 6511803 h 6606182"/>
              <a:gd name="connsiteX581" fmla="*/ 8479424 w 9327721"/>
              <a:gd name="connsiteY581" fmla="*/ 6461126 h 6606182"/>
              <a:gd name="connsiteX582" fmla="*/ 8477011 w 9327721"/>
              <a:gd name="connsiteY582" fmla="*/ 6332178 h 6606182"/>
              <a:gd name="connsiteX583" fmla="*/ 8432832 w 9327721"/>
              <a:gd name="connsiteY583" fmla="*/ 6289585 h 6606182"/>
              <a:gd name="connsiteX584" fmla="*/ 8429067 w 9327721"/>
              <a:gd name="connsiteY584" fmla="*/ 6232347 h 6606182"/>
              <a:gd name="connsiteX585" fmla="*/ 8403067 w 9327721"/>
              <a:gd name="connsiteY585" fmla="*/ 6215229 h 6606182"/>
              <a:gd name="connsiteX586" fmla="*/ 8421126 w 9327721"/>
              <a:gd name="connsiteY586" fmla="*/ 6073573 h 6606182"/>
              <a:gd name="connsiteX587" fmla="*/ 8448480 w 9327721"/>
              <a:gd name="connsiteY587" fmla="*/ 5896383 h 6606182"/>
              <a:gd name="connsiteX588" fmla="*/ 8483895 w 9327721"/>
              <a:gd name="connsiteY588" fmla="*/ 5888383 h 6606182"/>
              <a:gd name="connsiteX589" fmla="*/ 8578487 w 9327721"/>
              <a:gd name="connsiteY589" fmla="*/ 5908326 h 6606182"/>
              <a:gd name="connsiteX590" fmla="*/ 8584547 w 9327721"/>
              <a:gd name="connsiteY590" fmla="*/ 6008863 h 6606182"/>
              <a:gd name="connsiteX591" fmla="*/ 8595783 w 9327721"/>
              <a:gd name="connsiteY591" fmla="*/ 6238583 h 6606182"/>
              <a:gd name="connsiteX592" fmla="*/ 8568192 w 9327721"/>
              <a:gd name="connsiteY592" fmla="*/ 6350533 h 6606182"/>
              <a:gd name="connsiteX593" fmla="*/ 8547838 w 9327721"/>
              <a:gd name="connsiteY593" fmla="*/ 6393890 h 6606182"/>
              <a:gd name="connsiteX594" fmla="*/ 8548956 w 9327721"/>
              <a:gd name="connsiteY594" fmla="*/ 6456776 h 6606182"/>
              <a:gd name="connsiteX595" fmla="*/ 8547010 w 9327721"/>
              <a:gd name="connsiteY595" fmla="*/ 6521702 h 6606182"/>
              <a:gd name="connsiteX596" fmla="*/ 8574900 w 9327721"/>
              <a:gd name="connsiteY596" fmla="*/ 6550029 h 6606182"/>
              <a:gd name="connsiteX597" fmla="*/ 8916821 w 9327721"/>
              <a:gd name="connsiteY597" fmla="*/ 6550029 h 6606182"/>
              <a:gd name="connsiteX598" fmla="*/ 8962106 w 9327721"/>
              <a:gd name="connsiteY598" fmla="*/ 6550317 h 6606182"/>
              <a:gd name="connsiteX599" fmla="*/ 8985691 w 9327721"/>
              <a:gd name="connsiteY599" fmla="*/ 6502542 h 6606182"/>
              <a:gd name="connsiteX600" fmla="*/ 8895451 w 9327721"/>
              <a:gd name="connsiteY600" fmla="*/ 6440775 h 6606182"/>
              <a:gd name="connsiteX601" fmla="*/ 8816091 w 9327721"/>
              <a:gd name="connsiteY601" fmla="*/ 6377652 h 6606182"/>
              <a:gd name="connsiteX602" fmla="*/ 8799973 w 9327721"/>
              <a:gd name="connsiteY602" fmla="*/ 6226702 h 6606182"/>
              <a:gd name="connsiteX603" fmla="*/ 8818092 w 9327721"/>
              <a:gd name="connsiteY603" fmla="*/ 5933212 h 6606182"/>
              <a:gd name="connsiteX604" fmla="*/ 8860036 w 9327721"/>
              <a:gd name="connsiteY604" fmla="*/ 5906976 h 6606182"/>
              <a:gd name="connsiteX605" fmla="*/ 8863565 w 9327721"/>
              <a:gd name="connsiteY605" fmla="*/ 5873856 h 6606182"/>
              <a:gd name="connsiteX606" fmla="*/ 8820563 w 9327721"/>
              <a:gd name="connsiteY606" fmla="*/ 5649549 h 6606182"/>
              <a:gd name="connsiteX607" fmla="*/ 8855271 w 9327721"/>
              <a:gd name="connsiteY607" fmla="*/ 5461889 h 6606182"/>
              <a:gd name="connsiteX608" fmla="*/ 8885568 w 9327721"/>
              <a:gd name="connsiteY608" fmla="*/ 5380117 h 6606182"/>
              <a:gd name="connsiteX609" fmla="*/ 8942749 w 9327721"/>
              <a:gd name="connsiteY609" fmla="*/ 5344291 h 6606182"/>
              <a:gd name="connsiteX610" fmla="*/ 8925984 w 9327721"/>
              <a:gd name="connsiteY610" fmla="*/ 5267346 h 6606182"/>
              <a:gd name="connsiteX611" fmla="*/ 8965985 w 9327721"/>
              <a:gd name="connsiteY611" fmla="*/ 5038332 h 6606182"/>
              <a:gd name="connsiteX612" fmla="*/ 8933748 w 9327721"/>
              <a:gd name="connsiteY612" fmla="*/ 4614300 h 6606182"/>
              <a:gd name="connsiteX613" fmla="*/ 8949514 w 9327721"/>
              <a:gd name="connsiteY613" fmla="*/ 4589476 h 6606182"/>
              <a:gd name="connsiteX614" fmla="*/ 9031285 w 9327721"/>
              <a:gd name="connsiteY614" fmla="*/ 4749839 h 6606182"/>
              <a:gd name="connsiteX615" fmla="*/ 9075521 w 9327721"/>
              <a:gd name="connsiteY615" fmla="*/ 4827020 h 6606182"/>
              <a:gd name="connsiteX616" fmla="*/ 9060933 w 9327721"/>
              <a:gd name="connsiteY616" fmla="*/ 4944320 h 6606182"/>
              <a:gd name="connsiteX617" fmla="*/ 9069405 w 9327721"/>
              <a:gd name="connsiteY617" fmla="*/ 4976028 h 6606182"/>
              <a:gd name="connsiteX618" fmla="*/ 9085170 w 9327721"/>
              <a:gd name="connsiteY618" fmla="*/ 5161157 h 6606182"/>
              <a:gd name="connsiteX619" fmla="*/ 9139996 w 9327721"/>
              <a:gd name="connsiteY619" fmla="*/ 5159039 h 6606182"/>
              <a:gd name="connsiteX620" fmla="*/ 9209059 w 9327721"/>
              <a:gd name="connsiteY620" fmla="*/ 5056917 h 6606182"/>
              <a:gd name="connsiteX621" fmla="*/ 9208000 w 9327721"/>
              <a:gd name="connsiteY621" fmla="*/ 4955500 h 6606182"/>
              <a:gd name="connsiteX622" fmla="*/ 9164878 w 9327721"/>
              <a:gd name="connsiteY622" fmla="*/ 4831610 h 6606182"/>
              <a:gd name="connsiteX623" fmla="*/ 9153642 w 9327721"/>
              <a:gd name="connsiteY623" fmla="*/ 4661068 h 6606182"/>
              <a:gd name="connsiteX624" fmla="*/ 9127994 w 9327721"/>
              <a:gd name="connsiteY624" fmla="*/ 4596947 h 6606182"/>
              <a:gd name="connsiteX625" fmla="*/ 9174527 w 9327721"/>
              <a:gd name="connsiteY625" fmla="*/ 4534181 h 6606182"/>
              <a:gd name="connsiteX626" fmla="*/ 9298767 w 9327721"/>
              <a:gd name="connsiteY626" fmla="*/ 4458177 h 6606182"/>
              <a:gd name="connsiteX627" fmla="*/ 9327710 w 9327721"/>
              <a:gd name="connsiteY627" fmla="*/ 4437705 h 6606182"/>
              <a:gd name="connsiteX628" fmla="*/ 9318651 w 9327721"/>
              <a:gd name="connsiteY628" fmla="*/ 4415935 h 6606182"/>
              <a:gd name="connsiteX629" fmla="*/ 7328940 w 9327721"/>
              <a:gd name="connsiteY629" fmla="*/ 4187605 h 6606182"/>
              <a:gd name="connsiteX630" fmla="*/ 7337058 w 9327721"/>
              <a:gd name="connsiteY630" fmla="*/ 4203841 h 6606182"/>
              <a:gd name="connsiteX631" fmla="*/ 7328940 w 9327721"/>
              <a:gd name="connsiteY631" fmla="*/ 4187605 h 6606182"/>
              <a:gd name="connsiteX632" fmla="*/ 5507668 w 9327721"/>
              <a:gd name="connsiteY632" fmla="*/ 1981112 h 6606182"/>
              <a:gd name="connsiteX633" fmla="*/ 5506198 w 9327721"/>
              <a:gd name="connsiteY633" fmla="*/ 1986348 h 6606182"/>
              <a:gd name="connsiteX634" fmla="*/ 5507668 w 9327721"/>
              <a:gd name="connsiteY634" fmla="*/ 1981112 h 6606182"/>
              <a:gd name="connsiteX635" fmla="*/ 639355 w 9327721"/>
              <a:gd name="connsiteY635" fmla="*/ 5761683 h 6606182"/>
              <a:gd name="connsiteX636" fmla="*/ 577233 w 9327721"/>
              <a:gd name="connsiteY636" fmla="*/ 5836101 h 6606182"/>
              <a:gd name="connsiteX637" fmla="*/ 587587 w 9327721"/>
              <a:gd name="connsiteY637" fmla="*/ 5699387 h 6606182"/>
              <a:gd name="connsiteX638" fmla="*/ 635237 w 9327721"/>
              <a:gd name="connsiteY638" fmla="*/ 5728624 h 6606182"/>
              <a:gd name="connsiteX639" fmla="*/ 639356 w 9327721"/>
              <a:gd name="connsiteY639" fmla="*/ 5761685 h 6606182"/>
              <a:gd name="connsiteX640" fmla="*/ 7781832 w 9327721"/>
              <a:gd name="connsiteY640" fmla="*/ 5165231 h 6606182"/>
              <a:gd name="connsiteX641" fmla="*/ 7771537 w 9327721"/>
              <a:gd name="connsiteY641" fmla="*/ 5136347 h 6606182"/>
              <a:gd name="connsiteX642" fmla="*/ 7791892 w 9327721"/>
              <a:gd name="connsiteY642" fmla="*/ 5155349 h 6606182"/>
              <a:gd name="connsiteX643" fmla="*/ 7781832 w 9327721"/>
              <a:gd name="connsiteY643" fmla="*/ 5165231 h 660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</a:cxnLst>
            <a:rect l="l" t="t" r="r" b="b"/>
            <a:pathLst>
              <a:path w="9327721" h="6606182">
                <a:moveTo>
                  <a:pt x="9318668" y="4415855"/>
                </a:moveTo>
                <a:cubicBezTo>
                  <a:pt x="9278371" y="4357383"/>
                  <a:pt x="9236901" y="4299670"/>
                  <a:pt x="9200076" y="4239021"/>
                </a:cubicBezTo>
                <a:cubicBezTo>
                  <a:pt x="9115128" y="4094425"/>
                  <a:pt x="9036004" y="3946472"/>
                  <a:pt x="8948881" y="3803181"/>
                </a:cubicBezTo>
                <a:cubicBezTo>
                  <a:pt x="8936646" y="3780827"/>
                  <a:pt x="8917761" y="3762708"/>
                  <a:pt x="8895111" y="3751294"/>
                </a:cubicBezTo>
                <a:cubicBezTo>
                  <a:pt x="8812811" y="3708705"/>
                  <a:pt x="8719569" y="3694584"/>
                  <a:pt x="8635093" y="3657581"/>
                </a:cubicBezTo>
                <a:cubicBezTo>
                  <a:pt x="8612386" y="3645993"/>
                  <a:pt x="8601444" y="3619991"/>
                  <a:pt x="8595268" y="3596698"/>
                </a:cubicBezTo>
                <a:cubicBezTo>
                  <a:pt x="8589797" y="3581638"/>
                  <a:pt x="8609033" y="3578285"/>
                  <a:pt x="8617152" y="3570402"/>
                </a:cubicBezTo>
                <a:cubicBezTo>
                  <a:pt x="8650565" y="3537341"/>
                  <a:pt x="8672036" y="3494749"/>
                  <a:pt x="8694625" y="3454159"/>
                </a:cubicBezTo>
                <a:cubicBezTo>
                  <a:pt x="8704155" y="3434922"/>
                  <a:pt x="8734980" y="3446747"/>
                  <a:pt x="8742041" y="3425039"/>
                </a:cubicBezTo>
                <a:cubicBezTo>
                  <a:pt x="8748159" y="3402685"/>
                  <a:pt x="8745629" y="3379094"/>
                  <a:pt x="8750393" y="3356505"/>
                </a:cubicBezTo>
                <a:cubicBezTo>
                  <a:pt x="8754335" y="3340621"/>
                  <a:pt x="8763159" y="3325444"/>
                  <a:pt x="8761923" y="3308618"/>
                </a:cubicBezTo>
                <a:cubicBezTo>
                  <a:pt x="8759747" y="3296676"/>
                  <a:pt x="8756336" y="3284970"/>
                  <a:pt x="8754511" y="3273087"/>
                </a:cubicBezTo>
                <a:cubicBezTo>
                  <a:pt x="8776748" y="3265498"/>
                  <a:pt x="8801102" y="3271263"/>
                  <a:pt x="8823281" y="3263910"/>
                </a:cubicBezTo>
                <a:cubicBezTo>
                  <a:pt x="8838812" y="3256439"/>
                  <a:pt x="8829223" y="3238026"/>
                  <a:pt x="8824870" y="3226378"/>
                </a:cubicBezTo>
                <a:cubicBezTo>
                  <a:pt x="8813399" y="3202083"/>
                  <a:pt x="8824575" y="3175139"/>
                  <a:pt x="8821518" y="3149726"/>
                </a:cubicBezTo>
                <a:cubicBezTo>
                  <a:pt x="8818695" y="3137137"/>
                  <a:pt x="8801634" y="3136843"/>
                  <a:pt x="8796633" y="3125960"/>
                </a:cubicBezTo>
                <a:cubicBezTo>
                  <a:pt x="8776160" y="3081723"/>
                  <a:pt x="8761280" y="3034601"/>
                  <a:pt x="8735510" y="2992953"/>
                </a:cubicBezTo>
                <a:cubicBezTo>
                  <a:pt x="8714448" y="2959716"/>
                  <a:pt x="8670741" y="2957657"/>
                  <a:pt x="8642916" y="2932833"/>
                </a:cubicBezTo>
                <a:cubicBezTo>
                  <a:pt x="8616502" y="2910067"/>
                  <a:pt x="8593268" y="2880946"/>
                  <a:pt x="8558561" y="2870595"/>
                </a:cubicBezTo>
                <a:cubicBezTo>
                  <a:pt x="8513556" y="2857300"/>
                  <a:pt x="8465790" y="2853771"/>
                  <a:pt x="8419138" y="2856830"/>
                </a:cubicBezTo>
                <a:cubicBezTo>
                  <a:pt x="8365430" y="2860888"/>
                  <a:pt x="8321131" y="2896420"/>
                  <a:pt x="8286132" y="2934601"/>
                </a:cubicBezTo>
                <a:cubicBezTo>
                  <a:pt x="8261189" y="2962661"/>
                  <a:pt x="8236069" y="2991252"/>
                  <a:pt x="8217539" y="3024019"/>
                </a:cubicBezTo>
                <a:cubicBezTo>
                  <a:pt x="8204244" y="3048785"/>
                  <a:pt x="8221892" y="3076905"/>
                  <a:pt x="8212657" y="3102496"/>
                </a:cubicBezTo>
                <a:cubicBezTo>
                  <a:pt x="8200479" y="3139968"/>
                  <a:pt x="8179184" y="3174853"/>
                  <a:pt x="8173889" y="3214387"/>
                </a:cubicBezTo>
                <a:cubicBezTo>
                  <a:pt x="8174595" y="3243565"/>
                  <a:pt x="8201832" y="3261505"/>
                  <a:pt x="8219480" y="3281510"/>
                </a:cubicBezTo>
                <a:cubicBezTo>
                  <a:pt x="8211773" y="3287921"/>
                  <a:pt x="8201537" y="3292863"/>
                  <a:pt x="8197772" y="3302687"/>
                </a:cubicBezTo>
                <a:cubicBezTo>
                  <a:pt x="8198714" y="3330689"/>
                  <a:pt x="8205361" y="3358220"/>
                  <a:pt x="8213244" y="3385045"/>
                </a:cubicBezTo>
                <a:cubicBezTo>
                  <a:pt x="8220185" y="3410929"/>
                  <a:pt x="8243657" y="3427461"/>
                  <a:pt x="8266246" y="3439343"/>
                </a:cubicBezTo>
                <a:cubicBezTo>
                  <a:pt x="8276012" y="3444756"/>
                  <a:pt x="8289777" y="3445697"/>
                  <a:pt x="8295601" y="3456698"/>
                </a:cubicBezTo>
                <a:cubicBezTo>
                  <a:pt x="8295131" y="3466286"/>
                  <a:pt x="8292718" y="3475699"/>
                  <a:pt x="8291719" y="3485347"/>
                </a:cubicBezTo>
                <a:cubicBezTo>
                  <a:pt x="8291424" y="3497641"/>
                  <a:pt x="8302012" y="3505112"/>
                  <a:pt x="8310778" y="3511819"/>
                </a:cubicBezTo>
                <a:cubicBezTo>
                  <a:pt x="8330543" y="3525760"/>
                  <a:pt x="8330074" y="3552821"/>
                  <a:pt x="8334662" y="3574234"/>
                </a:cubicBezTo>
                <a:cubicBezTo>
                  <a:pt x="8337604" y="3595648"/>
                  <a:pt x="8344899" y="3622001"/>
                  <a:pt x="8327192" y="3639123"/>
                </a:cubicBezTo>
                <a:cubicBezTo>
                  <a:pt x="8292837" y="3674184"/>
                  <a:pt x="8254071" y="3705247"/>
                  <a:pt x="8212068" y="3730597"/>
                </a:cubicBezTo>
                <a:cubicBezTo>
                  <a:pt x="8182065" y="3749834"/>
                  <a:pt x="8146357" y="3731363"/>
                  <a:pt x="8114004" y="3738304"/>
                </a:cubicBezTo>
                <a:cubicBezTo>
                  <a:pt x="8079707" y="3745775"/>
                  <a:pt x="8042587" y="3756423"/>
                  <a:pt x="8019705" y="3785013"/>
                </a:cubicBezTo>
                <a:cubicBezTo>
                  <a:pt x="8001705" y="3807015"/>
                  <a:pt x="8003939" y="3837371"/>
                  <a:pt x="7992350" y="3862256"/>
                </a:cubicBezTo>
                <a:cubicBezTo>
                  <a:pt x="7974349" y="3900671"/>
                  <a:pt x="7951406" y="3936439"/>
                  <a:pt x="7930583" y="3973322"/>
                </a:cubicBezTo>
                <a:cubicBezTo>
                  <a:pt x="7908346" y="4013148"/>
                  <a:pt x="7880050" y="4049445"/>
                  <a:pt x="7860991" y="4091035"/>
                </a:cubicBezTo>
                <a:cubicBezTo>
                  <a:pt x="7814104" y="4193100"/>
                  <a:pt x="7785458" y="4302989"/>
                  <a:pt x="7771866" y="4414348"/>
                </a:cubicBezTo>
                <a:cubicBezTo>
                  <a:pt x="7756866" y="4542061"/>
                  <a:pt x="7744982" y="4670538"/>
                  <a:pt x="7719512" y="4796723"/>
                </a:cubicBezTo>
                <a:cubicBezTo>
                  <a:pt x="7714688" y="4829021"/>
                  <a:pt x="7680216" y="4839432"/>
                  <a:pt x="7661684" y="4861963"/>
                </a:cubicBezTo>
                <a:cubicBezTo>
                  <a:pt x="7637270" y="4887671"/>
                  <a:pt x="7618091" y="4918673"/>
                  <a:pt x="7590858" y="4941497"/>
                </a:cubicBezTo>
                <a:cubicBezTo>
                  <a:pt x="7563502" y="4942555"/>
                  <a:pt x="7540618" y="4923260"/>
                  <a:pt x="7517616" y="4910907"/>
                </a:cubicBezTo>
                <a:cubicBezTo>
                  <a:pt x="7478144" y="4882846"/>
                  <a:pt x="7433553" y="4857199"/>
                  <a:pt x="7408433" y="4814255"/>
                </a:cubicBezTo>
                <a:cubicBezTo>
                  <a:pt x="7391138" y="4785842"/>
                  <a:pt x="7400609" y="4751959"/>
                  <a:pt x="7398844" y="4720836"/>
                </a:cubicBezTo>
                <a:cubicBezTo>
                  <a:pt x="7397727" y="4692305"/>
                  <a:pt x="7381490" y="4668008"/>
                  <a:pt x="7367784" y="4644126"/>
                </a:cubicBezTo>
                <a:cubicBezTo>
                  <a:pt x="7330428" y="4582239"/>
                  <a:pt x="7290248" y="4521999"/>
                  <a:pt x="7247659" y="4463585"/>
                </a:cubicBezTo>
                <a:cubicBezTo>
                  <a:pt x="7237364" y="4450701"/>
                  <a:pt x="7228422" y="4434936"/>
                  <a:pt x="7212363" y="4428700"/>
                </a:cubicBezTo>
                <a:cubicBezTo>
                  <a:pt x="7177595" y="4416876"/>
                  <a:pt x="7140121" y="4421229"/>
                  <a:pt x="7104357" y="4417464"/>
                </a:cubicBezTo>
                <a:cubicBezTo>
                  <a:pt x="7091121" y="4397992"/>
                  <a:pt x="7065590" y="4389874"/>
                  <a:pt x="7056297" y="4367695"/>
                </a:cubicBezTo>
                <a:cubicBezTo>
                  <a:pt x="7053885" y="4337635"/>
                  <a:pt x="7056238" y="4302104"/>
                  <a:pt x="7079063" y="4279689"/>
                </a:cubicBezTo>
                <a:cubicBezTo>
                  <a:pt x="7098418" y="4257688"/>
                  <a:pt x="7118713" y="4236510"/>
                  <a:pt x="7137891" y="4214333"/>
                </a:cubicBezTo>
                <a:cubicBezTo>
                  <a:pt x="7144832" y="4205392"/>
                  <a:pt x="7158128" y="4204157"/>
                  <a:pt x="7163834" y="4193920"/>
                </a:cubicBezTo>
                <a:cubicBezTo>
                  <a:pt x="7173304" y="4179450"/>
                  <a:pt x="7182071" y="4164448"/>
                  <a:pt x="7188952" y="4148623"/>
                </a:cubicBezTo>
                <a:cubicBezTo>
                  <a:pt x="7197542" y="4131269"/>
                  <a:pt x="7190011" y="4112209"/>
                  <a:pt x="7188247" y="4094325"/>
                </a:cubicBezTo>
                <a:cubicBezTo>
                  <a:pt x="7238367" y="4115150"/>
                  <a:pt x="7290489" y="4143152"/>
                  <a:pt x="7316195" y="4193566"/>
                </a:cubicBezTo>
                <a:cubicBezTo>
                  <a:pt x="7322138" y="4200448"/>
                  <a:pt x="7324726" y="4218978"/>
                  <a:pt x="7337196" y="4214096"/>
                </a:cubicBezTo>
                <a:cubicBezTo>
                  <a:pt x="7352316" y="4206213"/>
                  <a:pt x="7343021" y="4187917"/>
                  <a:pt x="7340551" y="4175564"/>
                </a:cubicBezTo>
                <a:cubicBezTo>
                  <a:pt x="7333080" y="4141033"/>
                  <a:pt x="7303902" y="4119148"/>
                  <a:pt x="7280369" y="4095560"/>
                </a:cubicBezTo>
                <a:cubicBezTo>
                  <a:pt x="7264368" y="4080206"/>
                  <a:pt x="7247779" y="4065558"/>
                  <a:pt x="7232483" y="4049614"/>
                </a:cubicBezTo>
                <a:cubicBezTo>
                  <a:pt x="7286724" y="4082969"/>
                  <a:pt x="7331723" y="4132207"/>
                  <a:pt x="7393731" y="4151972"/>
                </a:cubicBezTo>
                <a:cubicBezTo>
                  <a:pt x="7398672" y="4149560"/>
                  <a:pt x="7403731" y="4147207"/>
                  <a:pt x="7408849" y="4144913"/>
                </a:cubicBezTo>
                <a:cubicBezTo>
                  <a:pt x="7393259" y="4142266"/>
                  <a:pt x="7378847" y="4136678"/>
                  <a:pt x="7364728" y="4130148"/>
                </a:cubicBezTo>
                <a:cubicBezTo>
                  <a:pt x="7368434" y="4118853"/>
                  <a:pt x="7379729" y="4127795"/>
                  <a:pt x="7386200" y="4131207"/>
                </a:cubicBezTo>
                <a:cubicBezTo>
                  <a:pt x="7395730" y="4135972"/>
                  <a:pt x="7404083" y="4145325"/>
                  <a:pt x="7416026" y="4143032"/>
                </a:cubicBezTo>
                <a:cubicBezTo>
                  <a:pt x="7411319" y="4147090"/>
                  <a:pt x="7406731" y="4151267"/>
                  <a:pt x="7402319" y="4155561"/>
                </a:cubicBezTo>
                <a:cubicBezTo>
                  <a:pt x="7411672" y="4153266"/>
                  <a:pt x="7434144" y="4167679"/>
                  <a:pt x="7436674" y="4151384"/>
                </a:cubicBezTo>
                <a:cubicBezTo>
                  <a:pt x="7414025" y="4134030"/>
                  <a:pt x="7385199" y="4125441"/>
                  <a:pt x="7365435" y="4104204"/>
                </a:cubicBezTo>
                <a:cubicBezTo>
                  <a:pt x="7304840" y="4039377"/>
                  <a:pt x="7266664" y="3958547"/>
                  <a:pt x="7222131" y="3882836"/>
                </a:cubicBezTo>
                <a:cubicBezTo>
                  <a:pt x="7188070" y="3824834"/>
                  <a:pt x="7142891" y="3774182"/>
                  <a:pt x="7094475" y="3727885"/>
                </a:cubicBezTo>
                <a:cubicBezTo>
                  <a:pt x="7059179" y="3693530"/>
                  <a:pt x="7010706" y="3670527"/>
                  <a:pt x="6960701" y="3673942"/>
                </a:cubicBezTo>
                <a:cubicBezTo>
                  <a:pt x="6921639" y="3676412"/>
                  <a:pt x="6881989" y="3667530"/>
                  <a:pt x="6843401" y="3676060"/>
                </a:cubicBezTo>
                <a:cubicBezTo>
                  <a:pt x="6823105" y="3680589"/>
                  <a:pt x="6811339" y="3700061"/>
                  <a:pt x="6807045" y="3719062"/>
                </a:cubicBezTo>
                <a:cubicBezTo>
                  <a:pt x="6796810" y="3769004"/>
                  <a:pt x="6755220" y="3802832"/>
                  <a:pt x="6733098" y="3847130"/>
                </a:cubicBezTo>
                <a:cubicBezTo>
                  <a:pt x="6710214" y="3884544"/>
                  <a:pt x="6704567" y="3929839"/>
                  <a:pt x="6711509" y="3972667"/>
                </a:cubicBezTo>
                <a:cubicBezTo>
                  <a:pt x="6714273" y="4008493"/>
                  <a:pt x="6728980" y="4042849"/>
                  <a:pt x="6726097" y="4079146"/>
                </a:cubicBezTo>
                <a:cubicBezTo>
                  <a:pt x="6725979" y="4112206"/>
                  <a:pt x="6717803" y="4145975"/>
                  <a:pt x="6725862" y="4178622"/>
                </a:cubicBezTo>
                <a:cubicBezTo>
                  <a:pt x="6735392" y="4195446"/>
                  <a:pt x="6759688" y="4189800"/>
                  <a:pt x="6771160" y="4204388"/>
                </a:cubicBezTo>
                <a:cubicBezTo>
                  <a:pt x="6790690" y="4226567"/>
                  <a:pt x="6808103" y="4250978"/>
                  <a:pt x="6820986" y="4277626"/>
                </a:cubicBezTo>
                <a:cubicBezTo>
                  <a:pt x="6827163" y="4291568"/>
                  <a:pt x="6834104" y="4310040"/>
                  <a:pt x="6821987" y="4323039"/>
                </a:cubicBezTo>
                <a:cubicBezTo>
                  <a:pt x="6801573" y="4345393"/>
                  <a:pt x="6772102" y="4357158"/>
                  <a:pt x="6743510" y="4365219"/>
                </a:cubicBezTo>
                <a:cubicBezTo>
                  <a:pt x="6718568" y="4373513"/>
                  <a:pt x="6709036" y="4336570"/>
                  <a:pt x="6684567" y="4338629"/>
                </a:cubicBezTo>
                <a:cubicBezTo>
                  <a:pt x="6653977" y="4339747"/>
                  <a:pt x="6624855" y="4350453"/>
                  <a:pt x="6595504" y="4358101"/>
                </a:cubicBezTo>
                <a:cubicBezTo>
                  <a:pt x="6538851" y="4380454"/>
                  <a:pt x="6485495" y="4411458"/>
                  <a:pt x="6426436" y="4427635"/>
                </a:cubicBezTo>
                <a:cubicBezTo>
                  <a:pt x="6400375" y="4434106"/>
                  <a:pt x="6369433" y="4441106"/>
                  <a:pt x="6345841" y="4424282"/>
                </a:cubicBezTo>
                <a:cubicBezTo>
                  <a:pt x="6313957" y="4401575"/>
                  <a:pt x="6295543" y="4365277"/>
                  <a:pt x="6279895" y="4330512"/>
                </a:cubicBezTo>
                <a:cubicBezTo>
                  <a:pt x="6269954" y="4306452"/>
                  <a:pt x="6260481" y="4281862"/>
                  <a:pt x="6256364" y="4256094"/>
                </a:cubicBezTo>
                <a:cubicBezTo>
                  <a:pt x="6254482" y="4230622"/>
                  <a:pt x="6272365" y="4209562"/>
                  <a:pt x="6277013" y="4185383"/>
                </a:cubicBezTo>
                <a:cubicBezTo>
                  <a:pt x="6279718" y="4166382"/>
                  <a:pt x="6265423" y="4151558"/>
                  <a:pt x="6255953" y="4136910"/>
                </a:cubicBezTo>
                <a:cubicBezTo>
                  <a:pt x="6241187" y="4116733"/>
                  <a:pt x="6248246" y="4089495"/>
                  <a:pt x="6236834" y="4068025"/>
                </a:cubicBezTo>
                <a:cubicBezTo>
                  <a:pt x="6202949" y="3993669"/>
                  <a:pt x="6121825" y="3958252"/>
                  <a:pt x="6078708" y="3891133"/>
                </a:cubicBezTo>
                <a:cubicBezTo>
                  <a:pt x="6091532" y="3862896"/>
                  <a:pt x="6135124" y="3867779"/>
                  <a:pt x="6151652" y="3843425"/>
                </a:cubicBezTo>
                <a:cubicBezTo>
                  <a:pt x="6142005" y="3826894"/>
                  <a:pt x="6117709" y="3835836"/>
                  <a:pt x="6105000" y="3822953"/>
                </a:cubicBezTo>
                <a:cubicBezTo>
                  <a:pt x="6131237" y="3792303"/>
                  <a:pt x="6169356" y="3764360"/>
                  <a:pt x="6171532" y="3720595"/>
                </a:cubicBezTo>
                <a:cubicBezTo>
                  <a:pt x="6172944" y="3675004"/>
                  <a:pt x="6156767" y="3631470"/>
                  <a:pt x="6144471" y="3588232"/>
                </a:cubicBezTo>
                <a:cubicBezTo>
                  <a:pt x="6125823" y="3523521"/>
                  <a:pt x="6103233" y="3459342"/>
                  <a:pt x="6067939" y="3401634"/>
                </a:cubicBezTo>
                <a:cubicBezTo>
                  <a:pt x="6046350" y="3363925"/>
                  <a:pt x="6014937" y="3333392"/>
                  <a:pt x="5984227" y="3303215"/>
                </a:cubicBezTo>
                <a:cubicBezTo>
                  <a:pt x="5940284" y="3260564"/>
                  <a:pt x="5895808" y="3217917"/>
                  <a:pt x="5859453" y="3168383"/>
                </a:cubicBezTo>
                <a:cubicBezTo>
                  <a:pt x="5831452" y="3131616"/>
                  <a:pt x="5812451" y="3089262"/>
                  <a:pt x="5792215" y="3048081"/>
                </a:cubicBezTo>
                <a:cubicBezTo>
                  <a:pt x="5681563" y="2814888"/>
                  <a:pt x="5584613" y="2575453"/>
                  <a:pt x="5473432" y="2342587"/>
                </a:cubicBezTo>
                <a:cubicBezTo>
                  <a:pt x="5456725" y="2312114"/>
                  <a:pt x="5445135" y="2274172"/>
                  <a:pt x="5411309" y="2258226"/>
                </a:cubicBezTo>
                <a:cubicBezTo>
                  <a:pt x="5375130" y="2236755"/>
                  <a:pt x="5330479" y="2236755"/>
                  <a:pt x="5294244" y="2216281"/>
                </a:cubicBezTo>
                <a:cubicBezTo>
                  <a:pt x="5277419" y="2193986"/>
                  <a:pt x="5281597" y="2161339"/>
                  <a:pt x="5289773" y="2136157"/>
                </a:cubicBezTo>
                <a:cubicBezTo>
                  <a:pt x="5309892" y="2139039"/>
                  <a:pt x="5328012" y="2149099"/>
                  <a:pt x="5342953" y="2162511"/>
                </a:cubicBezTo>
                <a:cubicBezTo>
                  <a:pt x="5353425" y="2171865"/>
                  <a:pt x="5365837" y="2158041"/>
                  <a:pt x="5372425" y="2150217"/>
                </a:cubicBezTo>
                <a:cubicBezTo>
                  <a:pt x="5390719" y="2130274"/>
                  <a:pt x="5377661" y="2102450"/>
                  <a:pt x="5382838" y="2078978"/>
                </a:cubicBezTo>
                <a:cubicBezTo>
                  <a:pt x="5403074" y="2074860"/>
                  <a:pt x="5403781" y="2101273"/>
                  <a:pt x="5419369" y="2107509"/>
                </a:cubicBezTo>
                <a:cubicBezTo>
                  <a:pt x="5434135" y="2104744"/>
                  <a:pt x="5436253" y="2087272"/>
                  <a:pt x="5440842" y="2075624"/>
                </a:cubicBezTo>
                <a:cubicBezTo>
                  <a:pt x="5452019" y="2042210"/>
                  <a:pt x="5446724" y="2006912"/>
                  <a:pt x="5448078" y="1972618"/>
                </a:cubicBezTo>
                <a:cubicBezTo>
                  <a:pt x="5479843" y="1971383"/>
                  <a:pt x="5500258" y="1996678"/>
                  <a:pt x="5523198" y="2013738"/>
                </a:cubicBezTo>
                <a:cubicBezTo>
                  <a:pt x="5530963" y="2000620"/>
                  <a:pt x="5521844" y="1986207"/>
                  <a:pt x="5518845" y="1973089"/>
                </a:cubicBezTo>
                <a:cubicBezTo>
                  <a:pt x="5489490" y="1883906"/>
                  <a:pt x="5456487" y="1794958"/>
                  <a:pt x="5407543" y="1714425"/>
                </a:cubicBezTo>
                <a:cubicBezTo>
                  <a:pt x="5341304" y="1610890"/>
                  <a:pt x="5254888" y="1522707"/>
                  <a:pt x="5176056" y="1428994"/>
                </a:cubicBezTo>
                <a:cubicBezTo>
                  <a:pt x="5116229" y="1359168"/>
                  <a:pt x="5062108" y="1284221"/>
                  <a:pt x="4996927" y="1219159"/>
                </a:cubicBezTo>
                <a:cubicBezTo>
                  <a:pt x="4962395" y="1185098"/>
                  <a:pt x="4910803" y="1194216"/>
                  <a:pt x="4867211" y="1185980"/>
                </a:cubicBezTo>
                <a:cubicBezTo>
                  <a:pt x="4814618" y="1177097"/>
                  <a:pt x="4759968" y="1181274"/>
                  <a:pt x="4709728" y="1199393"/>
                </a:cubicBezTo>
                <a:cubicBezTo>
                  <a:pt x="4668490" y="1215100"/>
                  <a:pt x="4634431" y="1244513"/>
                  <a:pt x="4603956" y="1275694"/>
                </a:cubicBezTo>
                <a:cubicBezTo>
                  <a:pt x="4574895" y="1305696"/>
                  <a:pt x="4548010" y="1338345"/>
                  <a:pt x="4527185" y="1374761"/>
                </a:cubicBezTo>
                <a:cubicBezTo>
                  <a:pt x="4502948" y="1417412"/>
                  <a:pt x="4491359" y="1465943"/>
                  <a:pt x="4484769" y="1514242"/>
                </a:cubicBezTo>
                <a:cubicBezTo>
                  <a:pt x="4477180" y="1570951"/>
                  <a:pt x="4466356" y="1628545"/>
                  <a:pt x="4475474" y="1685840"/>
                </a:cubicBezTo>
                <a:cubicBezTo>
                  <a:pt x="4480239" y="1718313"/>
                  <a:pt x="4496475" y="1747550"/>
                  <a:pt x="4503005" y="1779668"/>
                </a:cubicBezTo>
                <a:cubicBezTo>
                  <a:pt x="4519359" y="1851262"/>
                  <a:pt x="4530595" y="1923971"/>
                  <a:pt x="4541654" y="1996564"/>
                </a:cubicBezTo>
                <a:cubicBezTo>
                  <a:pt x="4548302" y="2036684"/>
                  <a:pt x="4512064" y="2065628"/>
                  <a:pt x="4479416" y="2079921"/>
                </a:cubicBezTo>
                <a:cubicBezTo>
                  <a:pt x="4401059" y="2110688"/>
                  <a:pt x="4320406" y="2135397"/>
                  <a:pt x="4242520" y="2167457"/>
                </a:cubicBezTo>
                <a:cubicBezTo>
                  <a:pt x="4223872" y="2175046"/>
                  <a:pt x="4205282" y="2183693"/>
                  <a:pt x="4190224" y="2197342"/>
                </a:cubicBezTo>
                <a:cubicBezTo>
                  <a:pt x="4165517" y="2217989"/>
                  <a:pt x="4148750" y="2246050"/>
                  <a:pt x="4125988" y="2268465"/>
                </a:cubicBezTo>
                <a:cubicBezTo>
                  <a:pt x="4110162" y="2284231"/>
                  <a:pt x="4087337" y="2288055"/>
                  <a:pt x="4068394" y="2298408"/>
                </a:cubicBezTo>
                <a:cubicBezTo>
                  <a:pt x="4050687" y="2307938"/>
                  <a:pt x="4040098" y="2325763"/>
                  <a:pt x="4030393" y="2342587"/>
                </a:cubicBezTo>
                <a:cubicBezTo>
                  <a:pt x="4010038" y="2378766"/>
                  <a:pt x="3993155" y="2416770"/>
                  <a:pt x="3977155" y="2455065"/>
                </a:cubicBezTo>
                <a:cubicBezTo>
                  <a:pt x="3933270" y="2554603"/>
                  <a:pt x="3930095" y="2667432"/>
                  <a:pt x="3881090" y="2765145"/>
                </a:cubicBezTo>
                <a:cubicBezTo>
                  <a:pt x="3848087" y="2832915"/>
                  <a:pt x="3786849" y="2883387"/>
                  <a:pt x="3760907" y="2955038"/>
                </a:cubicBezTo>
                <a:cubicBezTo>
                  <a:pt x="3735376" y="3020513"/>
                  <a:pt x="3735964" y="3092165"/>
                  <a:pt x="3719728" y="3159639"/>
                </a:cubicBezTo>
                <a:cubicBezTo>
                  <a:pt x="3701610" y="3146167"/>
                  <a:pt x="3683020" y="3127048"/>
                  <a:pt x="3684079" y="3102871"/>
                </a:cubicBezTo>
                <a:cubicBezTo>
                  <a:pt x="3683903" y="3024337"/>
                  <a:pt x="3691372" y="2945567"/>
                  <a:pt x="3682491" y="2867210"/>
                </a:cubicBezTo>
                <a:cubicBezTo>
                  <a:pt x="3673609" y="2791912"/>
                  <a:pt x="3656842" y="2717849"/>
                  <a:pt x="3640372" y="2643959"/>
                </a:cubicBezTo>
                <a:cubicBezTo>
                  <a:pt x="3570839" y="2331117"/>
                  <a:pt x="3494892" y="2019762"/>
                  <a:pt x="3419124" y="1708323"/>
                </a:cubicBezTo>
                <a:cubicBezTo>
                  <a:pt x="3403594" y="1643554"/>
                  <a:pt x="3385534" y="1579375"/>
                  <a:pt x="3372006" y="1514136"/>
                </a:cubicBezTo>
                <a:cubicBezTo>
                  <a:pt x="3358417" y="1454424"/>
                  <a:pt x="3346652" y="1392128"/>
                  <a:pt x="3312295" y="1340241"/>
                </a:cubicBezTo>
                <a:cubicBezTo>
                  <a:pt x="3276352" y="1282120"/>
                  <a:pt x="3220643" y="1238705"/>
                  <a:pt x="3161109" y="1206764"/>
                </a:cubicBezTo>
                <a:cubicBezTo>
                  <a:pt x="3066104" y="1165586"/>
                  <a:pt x="2966624" y="1136054"/>
                  <a:pt x="2869795" y="1099580"/>
                </a:cubicBezTo>
                <a:cubicBezTo>
                  <a:pt x="2827970" y="1083402"/>
                  <a:pt x="2784964" y="1068990"/>
                  <a:pt x="2746491" y="1045636"/>
                </a:cubicBezTo>
                <a:cubicBezTo>
                  <a:pt x="2729725" y="1035754"/>
                  <a:pt x="2726608" y="1014340"/>
                  <a:pt x="2725549" y="996693"/>
                </a:cubicBezTo>
                <a:cubicBezTo>
                  <a:pt x="2724608" y="957750"/>
                  <a:pt x="2734491" y="919455"/>
                  <a:pt x="2746080" y="882626"/>
                </a:cubicBezTo>
                <a:cubicBezTo>
                  <a:pt x="2765081" y="840916"/>
                  <a:pt x="2797732" y="806857"/>
                  <a:pt x="2815907" y="764735"/>
                </a:cubicBezTo>
                <a:cubicBezTo>
                  <a:pt x="2830378" y="730733"/>
                  <a:pt x="2812083" y="692142"/>
                  <a:pt x="2828849" y="658962"/>
                </a:cubicBezTo>
                <a:cubicBezTo>
                  <a:pt x="2834672" y="645667"/>
                  <a:pt x="2849085" y="636784"/>
                  <a:pt x="2850379" y="621431"/>
                </a:cubicBezTo>
                <a:cubicBezTo>
                  <a:pt x="2856203" y="581075"/>
                  <a:pt x="2857321" y="540072"/>
                  <a:pt x="2864792" y="499952"/>
                </a:cubicBezTo>
                <a:cubicBezTo>
                  <a:pt x="2870380" y="467068"/>
                  <a:pt x="2910027" y="449832"/>
                  <a:pt x="2907088" y="414184"/>
                </a:cubicBezTo>
                <a:cubicBezTo>
                  <a:pt x="2900029" y="372181"/>
                  <a:pt x="2876145" y="335298"/>
                  <a:pt x="2862026" y="295587"/>
                </a:cubicBezTo>
                <a:cubicBezTo>
                  <a:pt x="2848907" y="257937"/>
                  <a:pt x="2873614" y="219819"/>
                  <a:pt x="2864555" y="181990"/>
                </a:cubicBezTo>
                <a:cubicBezTo>
                  <a:pt x="2854378" y="150165"/>
                  <a:pt x="2817788" y="145106"/>
                  <a:pt x="2793316" y="128811"/>
                </a:cubicBezTo>
                <a:cubicBezTo>
                  <a:pt x="2749608" y="98044"/>
                  <a:pt x="2711606" y="57923"/>
                  <a:pt x="2661953" y="36453"/>
                </a:cubicBezTo>
                <a:cubicBezTo>
                  <a:pt x="2636187" y="25570"/>
                  <a:pt x="2610363" y="42512"/>
                  <a:pt x="2584240" y="40453"/>
                </a:cubicBezTo>
                <a:cubicBezTo>
                  <a:pt x="2548826" y="38982"/>
                  <a:pt x="2513059" y="38806"/>
                  <a:pt x="2478174" y="31982"/>
                </a:cubicBezTo>
                <a:cubicBezTo>
                  <a:pt x="2454878" y="28923"/>
                  <a:pt x="2445878" y="-7491"/>
                  <a:pt x="2419817" y="1392"/>
                </a:cubicBezTo>
                <a:cubicBezTo>
                  <a:pt x="2384227" y="19335"/>
                  <a:pt x="2360168" y="53395"/>
                  <a:pt x="2326340" y="74221"/>
                </a:cubicBezTo>
                <a:cubicBezTo>
                  <a:pt x="2300103" y="90104"/>
                  <a:pt x="2271571" y="106870"/>
                  <a:pt x="2258747" y="136343"/>
                </a:cubicBezTo>
                <a:cubicBezTo>
                  <a:pt x="2243864" y="164522"/>
                  <a:pt x="2240922" y="200406"/>
                  <a:pt x="2215745" y="222231"/>
                </a:cubicBezTo>
                <a:cubicBezTo>
                  <a:pt x="2193156" y="236820"/>
                  <a:pt x="2158387" y="242174"/>
                  <a:pt x="2153036" y="273763"/>
                </a:cubicBezTo>
                <a:cubicBezTo>
                  <a:pt x="2145389" y="318648"/>
                  <a:pt x="2162978" y="363710"/>
                  <a:pt x="2183921" y="402773"/>
                </a:cubicBezTo>
                <a:cubicBezTo>
                  <a:pt x="2195922" y="424421"/>
                  <a:pt x="2193804" y="449540"/>
                  <a:pt x="2191039" y="473128"/>
                </a:cubicBezTo>
                <a:cubicBezTo>
                  <a:pt x="2187450" y="500718"/>
                  <a:pt x="2204509" y="524074"/>
                  <a:pt x="2212569" y="549016"/>
                </a:cubicBezTo>
                <a:cubicBezTo>
                  <a:pt x="2213040" y="594194"/>
                  <a:pt x="2208922" y="639554"/>
                  <a:pt x="2214628" y="684554"/>
                </a:cubicBezTo>
                <a:cubicBezTo>
                  <a:pt x="2219334" y="718203"/>
                  <a:pt x="2240513" y="746148"/>
                  <a:pt x="2249631" y="778444"/>
                </a:cubicBezTo>
                <a:cubicBezTo>
                  <a:pt x="2267279" y="833448"/>
                  <a:pt x="2291926" y="891627"/>
                  <a:pt x="2274809" y="950042"/>
                </a:cubicBezTo>
                <a:cubicBezTo>
                  <a:pt x="2267220" y="980927"/>
                  <a:pt x="2238690" y="999043"/>
                  <a:pt x="2212451" y="1012929"/>
                </a:cubicBezTo>
                <a:cubicBezTo>
                  <a:pt x="2160155" y="1039754"/>
                  <a:pt x="2106505" y="1065286"/>
                  <a:pt x="2049089" y="1079052"/>
                </a:cubicBezTo>
                <a:cubicBezTo>
                  <a:pt x="1984440" y="1095523"/>
                  <a:pt x="1918845" y="1108289"/>
                  <a:pt x="1854546" y="1126112"/>
                </a:cubicBezTo>
                <a:cubicBezTo>
                  <a:pt x="1782366" y="1145761"/>
                  <a:pt x="1718654" y="1191645"/>
                  <a:pt x="1673889" y="1251179"/>
                </a:cubicBezTo>
                <a:cubicBezTo>
                  <a:pt x="1637946" y="1298359"/>
                  <a:pt x="1604946" y="1347654"/>
                  <a:pt x="1573352" y="1397835"/>
                </a:cubicBezTo>
                <a:cubicBezTo>
                  <a:pt x="1552586" y="1424837"/>
                  <a:pt x="1571705" y="1459661"/>
                  <a:pt x="1563116" y="1490078"/>
                </a:cubicBezTo>
                <a:cubicBezTo>
                  <a:pt x="1538586" y="1614674"/>
                  <a:pt x="1512761" y="1739154"/>
                  <a:pt x="1481757" y="1862276"/>
                </a:cubicBezTo>
                <a:cubicBezTo>
                  <a:pt x="1454873" y="1968812"/>
                  <a:pt x="1402339" y="2066583"/>
                  <a:pt x="1374337" y="2172707"/>
                </a:cubicBezTo>
                <a:cubicBezTo>
                  <a:pt x="1359866" y="2225886"/>
                  <a:pt x="1341688" y="2278653"/>
                  <a:pt x="1312863" y="2326011"/>
                </a:cubicBezTo>
                <a:cubicBezTo>
                  <a:pt x="1281567" y="2378071"/>
                  <a:pt x="1248565" y="2429843"/>
                  <a:pt x="1228272" y="2487490"/>
                </a:cubicBezTo>
                <a:cubicBezTo>
                  <a:pt x="1194681" y="2581024"/>
                  <a:pt x="1169564" y="2677267"/>
                  <a:pt x="1143738" y="2773098"/>
                </a:cubicBezTo>
                <a:cubicBezTo>
                  <a:pt x="1068498" y="3050407"/>
                  <a:pt x="1016553" y="3333257"/>
                  <a:pt x="952667" y="3613192"/>
                </a:cubicBezTo>
                <a:cubicBezTo>
                  <a:pt x="947491" y="3637547"/>
                  <a:pt x="934019" y="3659076"/>
                  <a:pt x="918254" y="3678019"/>
                </a:cubicBezTo>
                <a:cubicBezTo>
                  <a:pt x="900488" y="3699432"/>
                  <a:pt x="884545" y="3722788"/>
                  <a:pt x="863014" y="3740728"/>
                </a:cubicBezTo>
                <a:cubicBezTo>
                  <a:pt x="857072" y="3744846"/>
                  <a:pt x="848189" y="3752728"/>
                  <a:pt x="841954" y="3744728"/>
                </a:cubicBezTo>
                <a:cubicBezTo>
                  <a:pt x="828306" y="3729374"/>
                  <a:pt x="825776" y="3707256"/>
                  <a:pt x="812540" y="3691549"/>
                </a:cubicBezTo>
                <a:cubicBezTo>
                  <a:pt x="789598" y="3664900"/>
                  <a:pt x="754889" y="3643956"/>
                  <a:pt x="718477" y="3650605"/>
                </a:cubicBezTo>
                <a:cubicBezTo>
                  <a:pt x="690357" y="3651369"/>
                  <a:pt x="669534" y="3673665"/>
                  <a:pt x="642589" y="3678018"/>
                </a:cubicBezTo>
                <a:cubicBezTo>
                  <a:pt x="617999" y="3668547"/>
                  <a:pt x="602410" y="3634839"/>
                  <a:pt x="609528" y="3609838"/>
                </a:cubicBezTo>
                <a:lnTo>
                  <a:pt x="613234" y="3607309"/>
                </a:lnTo>
                <a:cubicBezTo>
                  <a:pt x="660414" y="3610898"/>
                  <a:pt x="706653" y="3625604"/>
                  <a:pt x="754242" y="3623781"/>
                </a:cubicBezTo>
                <a:cubicBezTo>
                  <a:pt x="773537" y="3621957"/>
                  <a:pt x="781008" y="3600485"/>
                  <a:pt x="785479" y="3584602"/>
                </a:cubicBezTo>
                <a:cubicBezTo>
                  <a:pt x="789715" y="3567307"/>
                  <a:pt x="796421" y="3545658"/>
                  <a:pt x="780538" y="3532186"/>
                </a:cubicBezTo>
                <a:cubicBezTo>
                  <a:pt x="790244" y="3523009"/>
                  <a:pt x="802715" y="3515362"/>
                  <a:pt x="807716" y="3502420"/>
                </a:cubicBezTo>
                <a:cubicBezTo>
                  <a:pt x="811128" y="3486478"/>
                  <a:pt x="802245" y="3471182"/>
                  <a:pt x="803069" y="3455240"/>
                </a:cubicBezTo>
                <a:cubicBezTo>
                  <a:pt x="808363" y="3433708"/>
                  <a:pt x="837071" y="3426237"/>
                  <a:pt x="838306" y="3402882"/>
                </a:cubicBezTo>
                <a:cubicBezTo>
                  <a:pt x="838129" y="3380292"/>
                  <a:pt x="809775" y="3371821"/>
                  <a:pt x="807422" y="3350231"/>
                </a:cubicBezTo>
                <a:cubicBezTo>
                  <a:pt x="806951" y="3332760"/>
                  <a:pt x="819422" y="3318935"/>
                  <a:pt x="825011" y="3303228"/>
                </a:cubicBezTo>
                <a:cubicBezTo>
                  <a:pt x="838070" y="3266814"/>
                  <a:pt x="854248" y="3230399"/>
                  <a:pt x="855248" y="3191105"/>
                </a:cubicBezTo>
                <a:cubicBezTo>
                  <a:pt x="856483" y="3148397"/>
                  <a:pt x="851895" y="3104218"/>
                  <a:pt x="832894" y="3065453"/>
                </a:cubicBezTo>
                <a:cubicBezTo>
                  <a:pt x="817069" y="3033627"/>
                  <a:pt x="787245" y="3012624"/>
                  <a:pt x="759652" y="2991802"/>
                </a:cubicBezTo>
                <a:cubicBezTo>
                  <a:pt x="737828" y="2976213"/>
                  <a:pt x="726121" y="2949329"/>
                  <a:pt x="701060" y="2937859"/>
                </a:cubicBezTo>
                <a:cubicBezTo>
                  <a:pt x="661175" y="2916799"/>
                  <a:pt x="615172" y="2918740"/>
                  <a:pt x="571522" y="2918975"/>
                </a:cubicBezTo>
                <a:cubicBezTo>
                  <a:pt x="542638" y="2919269"/>
                  <a:pt x="525460" y="2886090"/>
                  <a:pt x="496046" y="2890209"/>
                </a:cubicBezTo>
                <a:cubicBezTo>
                  <a:pt x="452161" y="2900386"/>
                  <a:pt x="416100" y="2930858"/>
                  <a:pt x="372157" y="2941092"/>
                </a:cubicBezTo>
                <a:cubicBezTo>
                  <a:pt x="345743" y="2948740"/>
                  <a:pt x="314328" y="2955563"/>
                  <a:pt x="290150" y="2938092"/>
                </a:cubicBezTo>
                <a:cubicBezTo>
                  <a:pt x="268854" y="2921679"/>
                  <a:pt x="245558" y="2908208"/>
                  <a:pt x="224324" y="2891738"/>
                </a:cubicBezTo>
                <a:cubicBezTo>
                  <a:pt x="211264" y="2882031"/>
                  <a:pt x="195204" y="2873737"/>
                  <a:pt x="178498" y="2876678"/>
                </a:cubicBezTo>
                <a:cubicBezTo>
                  <a:pt x="151260" y="2880384"/>
                  <a:pt x="131553" y="2901973"/>
                  <a:pt x="116202" y="2923032"/>
                </a:cubicBezTo>
                <a:cubicBezTo>
                  <a:pt x="95612" y="2950504"/>
                  <a:pt x="82611" y="2985328"/>
                  <a:pt x="87200" y="3020039"/>
                </a:cubicBezTo>
                <a:cubicBezTo>
                  <a:pt x="91612" y="3052983"/>
                  <a:pt x="119437" y="3076398"/>
                  <a:pt x="125437" y="3108867"/>
                </a:cubicBezTo>
                <a:cubicBezTo>
                  <a:pt x="135850" y="3145222"/>
                  <a:pt x="128026" y="3183223"/>
                  <a:pt x="131262" y="3220346"/>
                </a:cubicBezTo>
                <a:cubicBezTo>
                  <a:pt x="134438" y="3263938"/>
                  <a:pt x="133497" y="3308938"/>
                  <a:pt x="148027" y="3350706"/>
                </a:cubicBezTo>
                <a:cubicBezTo>
                  <a:pt x="174853" y="3413357"/>
                  <a:pt x="228560" y="3457828"/>
                  <a:pt x="271504" y="3509009"/>
                </a:cubicBezTo>
                <a:cubicBezTo>
                  <a:pt x="291446" y="3531541"/>
                  <a:pt x="302388" y="3561248"/>
                  <a:pt x="305330" y="3590955"/>
                </a:cubicBezTo>
                <a:cubicBezTo>
                  <a:pt x="306271" y="3602955"/>
                  <a:pt x="293094" y="3607073"/>
                  <a:pt x="283858" y="3609426"/>
                </a:cubicBezTo>
                <a:cubicBezTo>
                  <a:pt x="256680" y="3619251"/>
                  <a:pt x="227797" y="3602779"/>
                  <a:pt x="200617" y="3612839"/>
                </a:cubicBezTo>
                <a:cubicBezTo>
                  <a:pt x="165555" y="3625310"/>
                  <a:pt x="140554" y="3654428"/>
                  <a:pt x="110728" y="3675432"/>
                </a:cubicBezTo>
                <a:cubicBezTo>
                  <a:pt x="83314" y="3693727"/>
                  <a:pt x="58547" y="3718318"/>
                  <a:pt x="49431" y="3750965"/>
                </a:cubicBezTo>
                <a:cubicBezTo>
                  <a:pt x="2486" y="3896444"/>
                  <a:pt x="-1395" y="4051160"/>
                  <a:pt x="310" y="4202660"/>
                </a:cubicBezTo>
                <a:cubicBezTo>
                  <a:pt x="1899" y="4251132"/>
                  <a:pt x="3251" y="4300489"/>
                  <a:pt x="17017" y="4347375"/>
                </a:cubicBezTo>
                <a:cubicBezTo>
                  <a:pt x="34548" y="4399201"/>
                  <a:pt x="81786" y="4431026"/>
                  <a:pt x="120729" y="4465972"/>
                </a:cubicBezTo>
                <a:cubicBezTo>
                  <a:pt x="137907" y="4481680"/>
                  <a:pt x="158202" y="4501445"/>
                  <a:pt x="154143" y="4527095"/>
                </a:cubicBezTo>
                <a:cubicBezTo>
                  <a:pt x="147496" y="4574156"/>
                  <a:pt x="110200" y="4607748"/>
                  <a:pt x="90373" y="4648867"/>
                </a:cubicBezTo>
                <a:cubicBezTo>
                  <a:pt x="90903" y="4737287"/>
                  <a:pt x="84784" y="4825879"/>
                  <a:pt x="84431" y="4914471"/>
                </a:cubicBezTo>
                <a:cubicBezTo>
                  <a:pt x="85314" y="4985298"/>
                  <a:pt x="79372" y="5058246"/>
                  <a:pt x="101433" y="5126718"/>
                </a:cubicBezTo>
                <a:cubicBezTo>
                  <a:pt x="115845" y="5175075"/>
                  <a:pt x="140200" y="5219605"/>
                  <a:pt x="162787" y="5264490"/>
                </a:cubicBezTo>
                <a:cubicBezTo>
                  <a:pt x="185789" y="5313317"/>
                  <a:pt x="230967" y="5350790"/>
                  <a:pt x="240558" y="5405910"/>
                </a:cubicBezTo>
                <a:cubicBezTo>
                  <a:pt x="260853" y="5513682"/>
                  <a:pt x="272795" y="5622984"/>
                  <a:pt x="280678" y="5732283"/>
                </a:cubicBezTo>
                <a:cubicBezTo>
                  <a:pt x="285325" y="5762814"/>
                  <a:pt x="262794" y="5786462"/>
                  <a:pt x="253853" y="5813642"/>
                </a:cubicBezTo>
                <a:cubicBezTo>
                  <a:pt x="235616" y="5862820"/>
                  <a:pt x="215262" y="5913592"/>
                  <a:pt x="218615" y="5967065"/>
                </a:cubicBezTo>
                <a:cubicBezTo>
                  <a:pt x="222557" y="6026834"/>
                  <a:pt x="236970" y="6085307"/>
                  <a:pt x="244852" y="6144605"/>
                </a:cubicBezTo>
                <a:cubicBezTo>
                  <a:pt x="250500" y="6173489"/>
                  <a:pt x="222262" y="6198433"/>
                  <a:pt x="233381" y="6227434"/>
                </a:cubicBezTo>
                <a:cubicBezTo>
                  <a:pt x="247323" y="6275320"/>
                  <a:pt x="267853" y="6321026"/>
                  <a:pt x="283088" y="6368557"/>
                </a:cubicBezTo>
                <a:cubicBezTo>
                  <a:pt x="294383" y="6401501"/>
                  <a:pt x="288206" y="6436856"/>
                  <a:pt x="285324" y="6470742"/>
                </a:cubicBezTo>
                <a:cubicBezTo>
                  <a:pt x="285088" y="6492507"/>
                  <a:pt x="261675" y="6502214"/>
                  <a:pt x="254263" y="6520981"/>
                </a:cubicBezTo>
                <a:cubicBezTo>
                  <a:pt x="254213" y="6521073"/>
                  <a:pt x="254163" y="6521164"/>
                  <a:pt x="254113" y="6521257"/>
                </a:cubicBezTo>
                <a:cubicBezTo>
                  <a:pt x="246729" y="6534832"/>
                  <a:pt x="256850" y="6551366"/>
                  <a:pt x="272303" y="6551366"/>
                </a:cubicBezTo>
                <a:lnTo>
                  <a:pt x="755749" y="6551366"/>
                </a:lnTo>
                <a:cubicBezTo>
                  <a:pt x="775808" y="6551366"/>
                  <a:pt x="784307" y="6526012"/>
                  <a:pt x="768435" y="6513746"/>
                </a:cubicBezTo>
                <a:cubicBezTo>
                  <a:pt x="768257" y="6513609"/>
                  <a:pt x="768080" y="6513471"/>
                  <a:pt x="767902" y="6513334"/>
                </a:cubicBezTo>
                <a:cubicBezTo>
                  <a:pt x="757843" y="6504156"/>
                  <a:pt x="742254" y="6495156"/>
                  <a:pt x="744254" y="6479449"/>
                </a:cubicBezTo>
                <a:cubicBezTo>
                  <a:pt x="747313" y="6454329"/>
                  <a:pt x="754784" y="6420564"/>
                  <a:pt x="730371" y="6403561"/>
                </a:cubicBezTo>
                <a:cubicBezTo>
                  <a:pt x="707605" y="6383090"/>
                  <a:pt x="677605" y="6364323"/>
                  <a:pt x="670660" y="6332557"/>
                </a:cubicBezTo>
                <a:cubicBezTo>
                  <a:pt x="675484" y="6303968"/>
                  <a:pt x="694367" y="6280319"/>
                  <a:pt x="708427" y="6255670"/>
                </a:cubicBezTo>
                <a:cubicBezTo>
                  <a:pt x="743430" y="6198961"/>
                  <a:pt x="784728" y="6146252"/>
                  <a:pt x="817846" y="6088428"/>
                </a:cubicBezTo>
                <a:cubicBezTo>
                  <a:pt x="829611" y="6062779"/>
                  <a:pt x="790491" y="6046305"/>
                  <a:pt x="801551" y="6020777"/>
                </a:cubicBezTo>
                <a:cubicBezTo>
                  <a:pt x="811787" y="5997598"/>
                  <a:pt x="829611" y="5978774"/>
                  <a:pt x="840259" y="5955830"/>
                </a:cubicBezTo>
                <a:cubicBezTo>
                  <a:pt x="867319" y="5897531"/>
                  <a:pt x="892320" y="5838294"/>
                  <a:pt x="918145" y="5779467"/>
                </a:cubicBezTo>
                <a:cubicBezTo>
                  <a:pt x="926440" y="5761289"/>
                  <a:pt x="932323" y="5741407"/>
                  <a:pt x="946795" y="5726993"/>
                </a:cubicBezTo>
                <a:cubicBezTo>
                  <a:pt x="947677" y="5646460"/>
                  <a:pt x="945618" y="5565923"/>
                  <a:pt x="942617" y="5485510"/>
                </a:cubicBezTo>
                <a:cubicBezTo>
                  <a:pt x="940971" y="5458978"/>
                  <a:pt x="941735" y="5430390"/>
                  <a:pt x="926734" y="5407211"/>
                </a:cubicBezTo>
                <a:cubicBezTo>
                  <a:pt x="916086" y="5387386"/>
                  <a:pt x="895203" y="5368562"/>
                  <a:pt x="901968" y="5343973"/>
                </a:cubicBezTo>
                <a:cubicBezTo>
                  <a:pt x="912851" y="5323560"/>
                  <a:pt x="935852" y="5314973"/>
                  <a:pt x="953500" y="5301793"/>
                </a:cubicBezTo>
                <a:cubicBezTo>
                  <a:pt x="966854" y="5292615"/>
                  <a:pt x="981560" y="5278732"/>
                  <a:pt x="978149" y="5260849"/>
                </a:cubicBezTo>
                <a:cubicBezTo>
                  <a:pt x="971736" y="5231965"/>
                  <a:pt x="945499" y="5214432"/>
                  <a:pt x="930675" y="5190374"/>
                </a:cubicBezTo>
                <a:cubicBezTo>
                  <a:pt x="924793" y="5179196"/>
                  <a:pt x="931734" y="5166549"/>
                  <a:pt x="938499" y="5157549"/>
                </a:cubicBezTo>
                <a:cubicBezTo>
                  <a:pt x="966736" y="5121252"/>
                  <a:pt x="993326" y="5082367"/>
                  <a:pt x="1030622" y="5054658"/>
                </a:cubicBezTo>
                <a:cubicBezTo>
                  <a:pt x="1053682" y="5037187"/>
                  <a:pt x="1084450" y="5043129"/>
                  <a:pt x="1110449" y="5034363"/>
                </a:cubicBezTo>
                <a:cubicBezTo>
                  <a:pt x="1126038" y="5029363"/>
                  <a:pt x="1133980" y="5011538"/>
                  <a:pt x="1129744" y="4996184"/>
                </a:cubicBezTo>
                <a:cubicBezTo>
                  <a:pt x="1120508" y="4954652"/>
                  <a:pt x="1096977" y="4917001"/>
                  <a:pt x="1093507" y="4874000"/>
                </a:cubicBezTo>
                <a:cubicBezTo>
                  <a:pt x="1079212" y="4736522"/>
                  <a:pt x="1075388" y="4596806"/>
                  <a:pt x="1039914" y="4462503"/>
                </a:cubicBezTo>
                <a:cubicBezTo>
                  <a:pt x="1012383" y="4371495"/>
                  <a:pt x="976500" y="4283373"/>
                  <a:pt x="943378" y="4194368"/>
                </a:cubicBezTo>
                <a:cubicBezTo>
                  <a:pt x="960849" y="4196074"/>
                  <a:pt x="954731" y="4177603"/>
                  <a:pt x="954379" y="4166837"/>
                </a:cubicBezTo>
                <a:cubicBezTo>
                  <a:pt x="949614" y="4118245"/>
                  <a:pt x="946437" y="4068480"/>
                  <a:pt x="957555" y="4020532"/>
                </a:cubicBezTo>
                <a:cubicBezTo>
                  <a:pt x="964497" y="3991295"/>
                  <a:pt x="982910" y="3966646"/>
                  <a:pt x="1002382" y="3944528"/>
                </a:cubicBezTo>
                <a:cubicBezTo>
                  <a:pt x="1044736" y="3896642"/>
                  <a:pt x="1096978" y="3859053"/>
                  <a:pt x="1142391" y="3814341"/>
                </a:cubicBezTo>
                <a:cubicBezTo>
                  <a:pt x="1166804" y="3791281"/>
                  <a:pt x="1195570" y="3772929"/>
                  <a:pt x="1217866" y="3747632"/>
                </a:cubicBezTo>
                <a:cubicBezTo>
                  <a:pt x="1231691" y="3732749"/>
                  <a:pt x="1231573" y="3711101"/>
                  <a:pt x="1228750" y="3692277"/>
                </a:cubicBezTo>
                <a:cubicBezTo>
                  <a:pt x="1244162" y="3695924"/>
                  <a:pt x="1261692" y="3696454"/>
                  <a:pt x="1275930" y="3688394"/>
                </a:cubicBezTo>
                <a:cubicBezTo>
                  <a:pt x="1288990" y="3678158"/>
                  <a:pt x="1286284" y="3658980"/>
                  <a:pt x="1289225" y="3644393"/>
                </a:cubicBezTo>
                <a:cubicBezTo>
                  <a:pt x="1294578" y="3552328"/>
                  <a:pt x="1296284" y="3455676"/>
                  <a:pt x="1257635" y="3369846"/>
                </a:cubicBezTo>
                <a:cubicBezTo>
                  <a:pt x="1240516" y="3332550"/>
                  <a:pt x="1199100" y="3306076"/>
                  <a:pt x="1199864" y="3261604"/>
                </a:cubicBezTo>
                <a:cubicBezTo>
                  <a:pt x="1202923" y="3213012"/>
                  <a:pt x="1231396" y="3171307"/>
                  <a:pt x="1251751" y="3128478"/>
                </a:cubicBezTo>
                <a:cubicBezTo>
                  <a:pt x="1378288" y="2864637"/>
                  <a:pt x="1505708" y="2601019"/>
                  <a:pt x="1639247" y="2340613"/>
                </a:cubicBezTo>
                <a:cubicBezTo>
                  <a:pt x="1648718" y="2313730"/>
                  <a:pt x="1682603" y="2314789"/>
                  <a:pt x="1698661" y="2294259"/>
                </a:cubicBezTo>
                <a:cubicBezTo>
                  <a:pt x="1712191" y="2278611"/>
                  <a:pt x="1723015" y="2260728"/>
                  <a:pt x="1738545" y="2246959"/>
                </a:cubicBezTo>
                <a:cubicBezTo>
                  <a:pt x="1746957" y="2252077"/>
                  <a:pt x="1749075" y="2261901"/>
                  <a:pt x="1751958" y="2270666"/>
                </a:cubicBezTo>
                <a:cubicBezTo>
                  <a:pt x="1758840" y="2294492"/>
                  <a:pt x="1763194" y="2319081"/>
                  <a:pt x="1765723" y="2343730"/>
                </a:cubicBezTo>
                <a:cubicBezTo>
                  <a:pt x="1768959" y="2355614"/>
                  <a:pt x="1755781" y="2360791"/>
                  <a:pt x="1749016" y="2367615"/>
                </a:cubicBezTo>
                <a:cubicBezTo>
                  <a:pt x="1726133" y="2388263"/>
                  <a:pt x="1698896" y="2411029"/>
                  <a:pt x="1697720" y="2444560"/>
                </a:cubicBezTo>
                <a:cubicBezTo>
                  <a:pt x="1698485" y="2471150"/>
                  <a:pt x="1701955" y="2498094"/>
                  <a:pt x="1710368" y="2523446"/>
                </a:cubicBezTo>
                <a:cubicBezTo>
                  <a:pt x="1722662" y="2565448"/>
                  <a:pt x="1715956" y="2609982"/>
                  <a:pt x="1709426" y="2652393"/>
                </a:cubicBezTo>
                <a:cubicBezTo>
                  <a:pt x="1708014" y="2667041"/>
                  <a:pt x="1696543" y="2677630"/>
                  <a:pt x="1692837" y="2691455"/>
                </a:cubicBezTo>
                <a:cubicBezTo>
                  <a:pt x="1692543" y="2721162"/>
                  <a:pt x="1700543" y="2751046"/>
                  <a:pt x="1694543" y="2780695"/>
                </a:cubicBezTo>
                <a:cubicBezTo>
                  <a:pt x="1687778" y="2809050"/>
                  <a:pt x="1657835" y="2821639"/>
                  <a:pt x="1644717" y="2846170"/>
                </a:cubicBezTo>
                <a:cubicBezTo>
                  <a:pt x="1623597" y="2883584"/>
                  <a:pt x="1608361" y="2924585"/>
                  <a:pt x="1601830" y="2967120"/>
                </a:cubicBezTo>
                <a:cubicBezTo>
                  <a:pt x="1597477" y="3004299"/>
                  <a:pt x="1601242" y="3041770"/>
                  <a:pt x="1602360" y="3079012"/>
                </a:cubicBezTo>
                <a:cubicBezTo>
                  <a:pt x="1606301" y="3142369"/>
                  <a:pt x="1597889" y="3206197"/>
                  <a:pt x="1580653" y="3267142"/>
                </a:cubicBezTo>
                <a:cubicBezTo>
                  <a:pt x="1573358" y="3297086"/>
                  <a:pt x="1542945" y="3317498"/>
                  <a:pt x="1543415" y="3349856"/>
                </a:cubicBezTo>
                <a:cubicBezTo>
                  <a:pt x="1544945" y="3388446"/>
                  <a:pt x="1592829" y="3404447"/>
                  <a:pt x="1594889" y="3443039"/>
                </a:cubicBezTo>
                <a:cubicBezTo>
                  <a:pt x="1597713" y="3498279"/>
                  <a:pt x="1595478" y="3553634"/>
                  <a:pt x="1594065" y="3608932"/>
                </a:cubicBezTo>
                <a:cubicBezTo>
                  <a:pt x="1590183" y="3697289"/>
                  <a:pt x="1587653" y="3785824"/>
                  <a:pt x="1577417" y="3873772"/>
                </a:cubicBezTo>
                <a:cubicBezTo>
                  <a:pt x="1572770" y="3915655"/>
                  <a:pt x="1538709" y="3944718"/>
                  <a:pt x="1522120" y="3981601"/>
                </a:cubicBezTo>
                <a:cubicBezTo>
                  <a:pt x="1514766" y="3996015"/>
                  <a:pt x="1519413" y="4015368"/>
                  <a:pt x="1534356" y="4022897"/>
                </a:cubicBezTo>
                <a:cubicBezTo>
                  <a:pt x="1567475" y="4040310"/>
                  <a:pt x="1606300" y="4036545"/>
                  <a:pt x="1641776" y="4045369"/>
                </a:cubicBezTo>
                <a:cubicBezTo>
                  <a:pt x="1655717" y="4055723"/>
                  <a:pt x="1647658" y="4076313"/>
                  <a:pt x="1652600" y="4091080"/>
                </a:cubicBezTo>
                <a:cubicBezTo>
                  <a:pt x="1684072" y="4228793"/>
                  <a:pt x="1704132" y="4368744"/>
                  <a:pt x="1724367" y="4508464"/>
                </a:cubicBezTo>
                <a:cubicBezTo>
                  <a:pt x="1734839" y="4600529"/>
                  <a:pt x="1752310" y="4692652"/>
                  <a:pt x="1746486" y="4785716"/>
                </a:cubicBezTo>
                <a:cubicBezTo>
                  <a:pt x="1742780" y="4849015"/>
                  <a:pt x="1718484" y="4909548"/>
                  <a:pt x="1719543" y="4973375"/>
                </a:cubicBezTo>
                <a:cubicBezTo>
                  <a:pt x="1719249" y="5052381"/>
                  <a:pt x="1743015" y="5128562"/>
                  <a:pt x="1766662" y="5203096"/>
                </a:cubicBezTo>
                <a:cubicBezTo>
                  <a:pt x="1802370" y="5327927"/>
                  <a:pt x="1858198" y="5445582"/>
                  <a:pt x="1900787" y="5568003"/>
                </a:cubicBezTo>
                <a:cubicBezTo>
                  <a:pt x="1930377" y="5649303"/>
                  <a:pt x="1950201" y="5733718"/>
                  <a:pt x="1970378" y="5817785"/>
                </a:cubicBezTo>
                <a:cubicBezTo>
                  <a:pt x="1983556" y="5878553"/>
                  <a:pt x="1997910" y="5939911"/>
                  <a:pt x="1997910" y="6002501"/>
                </a:cubicBezTo>
                <a:cubicBezTo>
                  <a:pt x="1996851" y="6064623"/>
                  <a:pt x="1959554" y="6117860"/>
                  <a:pt x="1919198" y="6162039"/>
                </a:cubicBezTo>
                <a:cubicBezTo>
                  <a:pt x="1884431" y="6205219"/>
                  <a:pt x="1834899" y="6231689"/>
                  <a:pt x="1789779" y="6262279"/>
                </a:cubicBezTo>
                <a:cubicBezTo>
                  <a:pt x="1765778" y="6277456"/>
                  <a:pt x="1765131" y="6309930"/>
                  <a:pt x="1744601" y="6328105"/>
                </a:cubicBezTo>
                <a:cubicBezTo>
                  <a:pt x="1712188" y="6358283"/>
                  <a:pt x="1675716" y="6385343"/>
                  <a:pt x="1651302" y="6422994"/>
                </a:cubicBezTo>
                <a:cubicBezTo>
                  <a:pt x="1642071" y="6437426"/>
                  <a:pt x="1631301" y="6460844"/>
                  <a:pt x="1622389" y="6482053"/>
                </a:cubicBezTo>
                <a:cubicBezTo>
                  <a:pt x="1612918" y="6504593"/>
                  <a:pt x="1629523" y="6529468"/>
                  <a:pt x="1653973" y="6529468"/>
                </a:cubicBezTo>
                <a:lnTo>
                  <a:pt x="1978313" y="6529468"/>
                </a:lnTo>
                <a:cubicBezTo>
                  <a:pt x="1990710" y="6526447"/>
                  <a:pt x="2003390" y="6523416"/>
                  <a:pt x="2012382" y="6513762"/>
                </a:cubicBezTo>
                <a:cubicBezTo>
                  <a:pt x="2028030" y="6495938"/>
                  <a:pt x="2038207" y="6472995"/>
                  <a:pt x="2058856" y="6459934"/>
                </a:cubicBezTo>
                <a:cubicBezTo>
                  <a:pt x="2112977" y="6423343"/>
                  <a:pt x="2178865" y="6412225"/>
                  <a:pt x="2237866" y="6386107"/>
                </a:cubicBezTo>
                <a:cubicBezTo>
                  <a:pt x="2262514" y="6375634"/>
                  <a:pt x="2296751" y="6364282"/>
                  <a:pt x="2296871" y="6331870"/>
                </a:cubicBezTo>
                <a:cubicBezTo>
                  <a:pt x="2296459" y="6295338"/>
                  <a:pt x="2289282" y="6259099"/>
                  <a:pt x="2282046" y="6223451"/>
                </a:cubicBezTo>
                <a:cubicBezTo>
                  <a:pt x="2270928" y="6174979"/>
                  <a:pt x="2260810" y="6126151"/>
                  <a:pt x="2245986" y="6078677"/>
                </a:cubicBezTo>
                <a:cubicBezTo>
                  <a:pt x="2222043" y="6052440"/>
                  <a:pt x="2212983" y="6017083"/>
                  <a:pt x="2200923" y="5984495"/>
                </a:cubicBezTo>
                <a:cubicBezTo>
                  <a:pt x="2173804" y="5909313"/>
                  <a:pt x="2182098" y="5828073"/>
                  <a:pt x="2183157" y="5749774"/>
                </a:cubicBezTo>
                <a:cubicBezTo>
                  <a:pt x="2186216" y="5609530"/>
                  <a:pt x="2202511" y="5470169"/>
                  <a:pt x="2223101" y="5331523"/>
                </a:cubicBezTo>
                <a:cubicBezTo>
                  <a:pt x="2228513" y="5280870"/>
                  <a:pt x="2234455" y="5227930"/>
                  <a:pt x="2217983" y="5178632"/>
                </a:cubicBezTo>
                <a:cubicBezTo>
                  <a:pt x="2181922" y="5054742"/>
                  <a:pt x="2145509" y="4930266"/>
                  <a:pt x="2128507" y="4802020"/>
                </a:cubicBezTo>
                <a:cubicBezTo>
                  <a:pt x="2116035" y="4712366"/>
                  <a:pt x="2120507" y="4621421"/>
                  <a:pt x="2128978" y="4531651"/>
                </a:cubicBezTo>
                <a:cubicBezTo>
                  <a:pt x="2137919" y="4433587"/>
                  <a:pt x="2154332" y="4336465"/>
                  <a:pt x="2169686" y="4239280"/>
                </a:cubicBezTo>
                <a:cubicBezTo>
                  <a:pt x="2179039" y="4180688"/>
                  <a:pt x="2178039" y="4120448"/>
                  <a:pt x="2192040" y="4062623"/>
                </a:cubicBezTo>
                <a:cubicBezTo>
                  <a:pt x="2205276" y="4050505"/>
                  <a:pt x="2228689" y="4071095"/>
                  <a:pt x="2240219" y="4053858"/>
                </a:cubicBezTo>
                <a:cubicBezTo>
                  <a:pt x="2246867" y="4039975"/>
                  <a:pt x="2240161" y="4023621"/>
                  <a:pt x="2239572" y="4008916"/>
                </a:cubicBezTo>
                <a:cubicBezTo>
                  <a:pt x="2256632" y="4043212"/>
                  <a:pt x="2268398" y="4081451"/>
                  <a:pt x="2294812" y="4110217"/>
                </a:cubicBezTo>
                <a:cubicBezTo>
                  <a:pt x="2311813" y="4127865"/>
                  <a:pt x="2338404" y="4125806"/>
                  <a:pt x="2360816" y="4124277"/>
                </a:cubicBezTo>
                <a:cubicBezTo>
                  <a:pt x="2376934" y="4122806"/>
                  <a:pt x="2397524" y="4123924"/>
                  <a:pt x="2405465" y="4140748"/>
                </a:cubicBezTo>
                <a:cubicBezTo>
                  <a:pt x="2420760" y="4172692"/>
                  <a:pt x="2418995" y="4209341"/>
                  <a:pt x="2422348" y="4243875"/>
                </a:cubicBezTo>
                <a:cubicBezTo>
                  <a:pt x="2430995" y="4333879"/>
                  <a:pt x="2425230" y="4424416"/>
                  <a:pt x="2425760" y="4514714"/>
                </a:cubicBezTo>
                <a:cubicBezTo>
                  <a:pt x="2426230" y="4594896"/>
                  <a:pt x="2423701" y="4675842"/>
                  <a:pt x="2436467" y="4755318"/>
                </a:cubicBezTo>
                <a:cubicBezTo>
                  <a:pt x="2449115" y="4834265"/>
                  <a:pt x="2501764" y="4900033"/>
                  <a:pt x="2513238" y="4979274"/>
                </a:cubicBezTo>
                <a:cubicBezTo>
                  <a:pt x="2522415" y="5034807"/>
                  <a:pt x="2507414" y="5090282"/>
                  <a:pt x="2494766" y="5143990"/>
                </a:cubicBezTo>
                <a:cubicBezTo>
                  <a:pt x="2471059" y="5240114"/>
                  <a:pt x="2438585" y="5334354"/>
                  <a:pt x="2424349" y="5432596"/>
                </a:cubicBezTo>
                <a:cubicBezTo>
                  <a:pt x="2413172" y="5502658"/>
                  <a:pt x="2431055" y="5573369"/>
                  <a:pt x="2457175" y="5638138"/>
                </a:cubicBezTo>
                <a:cubicBezTo>
                  <a:pt x="2480000" y="5694554"/>
                  <a:pt x="2498118" y="5753617"/>
                  <a:pt x="2500532" y="5814856"/>
                </a:cubicBezTo>
                <a:cubicBezTo>
                  <a:pt x="2506768" y="5966100"/>
                  <a:pt x="2492061" y="6117112"/>
                  <a:pt x="2482884" y="6267955"/>
                </a:cubicBezTo>
                <a:cubicBezTo>
                  <a:pt x="2477531" y="6338607"/>
                  <a:pt x="2467824" y="6408905"/>
                  <a:pt x="2465648" y="6479851"/>
                </a:cubicBezTo>
                <a:cubicBezTo>
                  <a:pt x="2430268" y="6549587"/>
                  <a:pt x="2458115" y="6579719"/>
                  <a:pt x="2503339" y="6582457"/>
                </a:cubicBezTo>
                <a:lnTo>
                  <a:pt x="2858274" y="6582457"/>
                </a:lnTo>
                <a:cubicBezTo>
                  <a:pt x="2878857" y="6582457"/>
                  <a:pt x="2889364" y="6557572"/>
                  <a:pt x="2874879" y="6542949"/>
                </a:cubicBezTo>
                <a:cubicBezTo>
                  <a:pt x="2865753" y="6533736"/>
                  <a:pt x="2855571" y="6525327"/>
                  <a:pt x="2846259" y="6516675"/>
                </a:cubicBezTo>
                <a:cubicBezTo>
                  <a:pt x="2825553" y="6498850"/>
                  <a:pt x="2797019" y="6486497"/>
                  <a:pt x="2787139" y="6459144"/>
                </a:cubicBezTo>
                <a:cubicBezTo>
                  <a:pt x="2780962" y="6439966"/>
                  <a:pt x="2776373" y="6417199"/>
                  <a:pt x="2757255" y="6406550"/>
                </a:cubicBezTo>
                <a:cubicBezTo>
                  <a:pt x="2738959" y="6394844"/>
                  <a:pt x="2709253" y="6393491"/>
                  <a:pt x="2702956" y="6368842"/>
                </a:cubicBezTo>
                <a:cubicBezTo>
                  <a:pt x="2699309" y="6337841"/>
                  <a:pt x="2706839" y="6307075"/>
                  <a:pt x="2711722" y="6276662"/>
                </a:cubicBezTo>
                <a:cubicBezTo>
                  <a:pt x="2729723" y="6165010"/>
                  <a:pt x="2764843" y="6057177"/>
                  <a:pt x="2792432" y="5947758"/>
                </a:cubicBezTo>
                <a:cubicBezTo>
                  <a:pt x="2829140" y="5811693"/>
                  <a:pt x="2875967" y="5677799"/>
                  <a:pt x="2896909" y="5537967"/>
                </a:cubicBezTo>
                <a:cubicBezTo>
                  <a:pt x="2919851" y="5394370"/>
                  <a:pt x="2929146" y="5246892"/>
                  <a:pt x="2901909" y="5103160"/>
                </a:cubicBezTo>
                <a:cubicBezTo>
                  <a:pt x="2886437" y="5025215"/>
                  <a:pt x="2868789" y="4947151"/>
                  <a:pt x="2867024" y="4867378"/>
                </a:cubicBezTo>
                <a:cubicBezTo>
                  <a:pt x="2862906" y="4790606"/>
                  <a:pt x="2870730" y="4714017"/>
                  <a:pt x="2879084" y="4637835"/>
                </a:cubicBezTo>
                <a:cubicBezTo>
                  <a:pt x="2893967" y="4505944"/>
                  <a:pt x="2909380" y="4373936"/>
                  <a:pt x="2933969" y="4243399"/>
                </a:cubicBezTo>
                <a:cubicBezTo>
                  <a:pt x="2941793" y="4205926"/>
                  <a:pt x="2948499" y="4167688"/>
                  <a:pt x="2963559" y="4132218"/>
                </a:cubicBezTo>
                <a:cubicBezTo>
                  <a:pt x="2969207" y="4116392"/>
                  <a:pt x="2985441" y="4108333"/>
                  <a:pt x="3000855" y="4104980"/>
                </a:cubicBezTo>
                <a:cubicBezTo>
                  <a:pt x="3041798" y="4096627"/>
                  <a:pt x="3083684" y="4107392"/>
                  <a:pt x="3124803" y="4101745"/>
                </a:cubicBezTo>
                <a:cubicBezTo>
                  <a:pt x="3146098" y="4098627"/>
                  <a:pt x="3156805" y="4075626"/>
                  <a:pt x="3155922" y="4055977"/>
                </a:cubicBezTo>
                <a:cubicBezTo>
                  <a:pt x="3156039" y="4026268"/>
                  <a:pt x="3147098" y="3997207"/>
                  <a:pt x="3149274" y="3967380"/>
                </a:cubicBezTo>
                <a:cubicBezTo>
                  <a:pt x="3150568" y="3892846"/>
                  <a:pt x="3152216" y="3818312"/>
                  <a:pt x="3151686" y="3743779"/>
                </a:cubicBezTo>
                <a:cubicBezTo>
                  <a:pt x="3151156" y="3700244"/>
                  <a:pt x="3151451" y="3656185"/>
                  <a:pt x="3140862" y="3613712"/>
                </a:cubicBezTo>
                <a:cubicBezTo>
                  <a:pt x="3135097" y="3582710"/>
                  <a:pt x="3122919" y="3552650"/>
                  <a:pt x="3121390" y="3521176"/>
                </a:cubicBezTo>
                <a:cubicBezTo>
                  <a:pt x="3129861" y="3507646"/>
                  <a:pt x="3150804" y="3508882"/>
                  <a:pt x="3157980" y="3493704"/>
                </a:cubicBezTo>
                <a:cubicBezTo>
                  <a:pt x="3163569" y="3480174"/>
                  <a:pt x="3163392" y="3464938"/>
                  <a:pt x="3164863" y="3450583"/>
                </a:cubicBezTo>
                <a:cubicBezTo>
                  <a:pt x="3169687" y="3301280"/>
                  <a:pt x="3174393" y="3151977"/>
                  <a:pt x="3173981" y="3002562"/>
                </a:cubicBezTo>
                <a:cubicBezTo>
                  <a:pt x="3173217" y="2894143"/>
                  <a:pt x="3174099" y="2784725"/>
                  <a:pt x="3152392" y="2678011"/>
                </a:cubicBezTo>
                <a:cubicBezTo>
                  <a:pt x="3135391" y="2585946"/>
                  <a:pt x="3104332" y="2496532"/>
                  <a:pt x="3096211" y="2402935"/>
                </a:cubicBezTo>
                <a:cubicBezTo>
                  <a:pt x="3090916" y="2307518"/>
                  <a:pt x="3102211" y="2211923"/>
                  <a:pt x="3118153" y="2117975"/>
                </a:cubicBezTo>
                <a:cubicBezTo>
                  <a:pt x="3122095" y="2102974"/>
                  <a:pt x="3121977" y="2086326"/>
                  <a:pt x="3129979" y="2072794"/>
                </a:cubicBezTo>
                <a:cubicBezTo>
                  <a:pt x="3143862" y="2094442"/>
                  <a:pt x="3156687" y="2117856"/>
                  <a:pt x="3160393" y="2143682"/>
                </a:cubicBezTo>
                <a:cubicBezTo>
                  <a:pt x="3165452" y="2174860"/>
                  <a:pt x="3169453" y="2206626"/>
                  <a:pt x="3181512" y="2236097"/>
                </a:cubicBezTo>
                <a:cubicBezTo>
                  <a:pt x="3199513" y="2281217"/>
                  <a:pt x="3223808" y="2323397"/>
                  <a:pt x="3244047" y="2367518"/>
                </a:cubicBezTo>
                <a:cubicBezTo>
                  <a:pt x="3274578" y="2425520"/>
                  <a:pt x="3292520" y="2488819"/>
                  <a:pt x="3315935" y="2549823"/>
                </a:cubicBezTo>
                <a:cubicBezTo>
                  <a:pt x="3383057" y="2733424"/>
                  <a:pt x="3451237" y="2916728"/>
                  <a:pt x="3512595" y="3102385"/>
                </a:cubicBezTo>
                <a:cubicBezTo>
                  <a:pt x="3540539" y="3181626"/>
                  <a:pt x="3550539" y="3265982"/>
                  <a:pt x="3553304" y="3349517"/>
                </a:cubicBezTo>
                <a:cubicBezTo>
                  <a:pt x="3551775" y="3366341"/>
                  <a:pt x="3555657" y="3388343"/>
                  <a:pt x="3540598" y="3400165"/>
                </a:cubicBezTo>
                <a:cubicBezTo>
                  <a:pt x="3522890" y="3410813"/>
                  <a:pt x="3499360" y="3410343"/>
                  <a:pt x="3484710" y="3426285"/>
                </a:cubicBezTo>
                <a:cubicBezTo>
                  <a:pt x="3463356" y="3447639"/>
                  <a:pt x="3471708" y="3483172"/>
                  <a:pt x="3450707" y="3504700"/>
                </a:cubicBezTo>
                <a:cubicBezTo>
                  <a:pt x="3432530" y="3524054"/>
                  <a:pt x="3402878" y="3525936"/>
                  <a:pt x="3384761" y="3544820"/>
                </a:cubicBezTo>
                <a:cubicBezTo>
                  <a:pt x="3380643" y="3562585"/>
                  <a:pt x="3401409" y="3571704"/>
                  <a:pt x="3413233" y="3580410"/>
                </a:cubicBezTo>
                <a:cubicBezTo>
                  <a:pt x="3425058" y="3589999"/>
                  <a:pt x="3441059" y="3592940"/>
                  <a:pt x="3452530" y="3602588"/>
                </a:cubicBezTo>
                <a:cubicBezTo>
                  <a:pt x="3439294" y="3636296"/>
                  <a:pt x="3422234" y="3668476"/>
                  <a:pt x="3410408" y="3702770"/>
                </a:cubicBezTo>
                <a:cubicBezTo>
                  <a:pt x="3400878" y="3727065"/>
                  <a:pt x="3406996" y="3753951"/>
                  <a:pt x="3416114" y="3777424"/>
                </a:cubicBezTo>
                <a:cubicBezTo>
                  <a:pt x="3420468" y="3787130"/>
                  <a:pt x="3425468" y="3798778"/>
                  <a:pt x="3436880" y="3802013"/>
                </a:cubicBezTo>
                <a:cubicBezTo>
                  <a:pt x="3453822" y="3797366"/>
                  <a:pt x="3459411" y="3777777"/>
                  <a:pt x="3472647" y="3767835"/>
                </a:cubicBezTo>
                <a:cubicBezTo>
                  <a:pt x="3480824" y="3766246"/>
                  <a:pt x="3483648" y="3776894"/>
                  <a:pt x="3488531" y="3781542"/>
                </a:cubicBezTo>
                <a:cubicBezTo>
                  <a:pt x="3506591" y="3806778"/>
                  <a:pt x="3518827" y="3836075"/>
                  <a:pt x="3539006" y="3859783"/>
                </a:cubicBezTo>
                <a:cubicBezTo>
                  <a:pt x="3550360" y="3868078"/>
                  <a:pt x="3561772" y="3854077"/>
                  <a:pt x="3568008" y="3845664"/>
                </a:cubicBezTo>
                <a:cubicBezTo>
                  <a:pt x="3583715" y="3827075"/>
                  <a:pt x="3576302" y="3801663"/>
                  <a:pt x="3577950" y="3779661"/>
                </a:cubicBezTo>
                <a:cubicBezTo>
                  <a:pt x="3578832" y="3751364"/>
                  <a:pt x="3579715" y="3718071"/>
                  <a:pt x="3602187" y="3697538"/>
                </a:cubicBezTo>
                <a:cubicBezTo>
                  <a:pt x="3626717" y="3676595"/>
                  <a:pt x="3661130" y="3678655"/>
                  <a:pt x="3690370" y="3668948"/>
                </a:cubicBezTo>
                <a:cubicBezTo>
                  <a:pt x="3739314" y="3653889"/>
                  <a:pt x="3774140" y="3614179"/>
                  <a:pt x="3815846" y="3586710"/>
                </a:cubicBezTo>
                <a:cubicBezTo>
                  <a:pt x="3868555" y="3552238"/>
                  <a:pt x="3928621" y="3531941"/>
                  <a:pt x="3984740" y="3504059"/>
                </a:cubicBezTo>
                <a:cubicBezTo>
                  <a:pt x="4020448" y="3486470"/>
                  <a:pt x="4060450" y="3476351"/>
                  <a:pt x="4092453" y="3451821"/>
                </a:cubicBezTo>
                <a:cubicBezTo>
                  <a:pt x="4117807" y="3431290"/>
                  <a:pt x="4109865" y="3394641"/>
                  <a:pt x="4126690" y="3369285"/>
                </a:cubicBezTo>
                <a:cubicBezTo>
                  <a:pt x="4138279" y="3350696"/>
                  <a:pt x="4151161" y="3332813"/>
                  <a:pt x="4165751" y="3316457"/>
                </a:cubicBezTo>
                <a:cubicBezTo>
                  <a:pt x="4169986" y="3377696"/>
                  <a:pt x="4157163" y="3438171"/>
                  <a:pt x="4145986" y="3497998"/>
                </a:cubicBezTo>
                <a:cubicBezTo>
                  <a:pt x="4136749" y="3542234"/>
                  <a:pt x="4127573" y="3586768"/>
                  <a:pt x="4111336" y="3629064"/>
                </a:cubicBezTo>
                <a:cubicBezTo>
                  <a:pt x="4089982" y="3683242"/>
                  <a:pt x="4060274" y="3734308"/>
                  <a:pt x="4046154" y="3791191"/>
                </a:cubicBezTo>
                <a:cubicBezTo>
                  <a:pt x="4008975" y="3941906"/>
                  <a:pt x="4026152" y="4102034"/>
                  <a:pt x="4075862" y="4247799"/>
                </a:cubicBezTo>
                <a:cubicBezTo>
                  <a:pt x="4111746" y="4352160"/>
                  <a:pt x="4146808" y="4456871"/>
                  <a:pt x="4187811" y="4559406"/>
                </a:cubicBezTo>
                <a:cubicBezTo>
                  <a:pt x="4232931" y="4677648"/>
                  <a:pt x="4281346" y="4794775"/>
                  <a:pt x="4322820" y="4914371"/>
                </a:cubicBezTo>
                <a:cubicBezTo>
                  <a:pt x="4329644" y="4929431"/>
                  <a:pt x="4328938" y="4947138"/>
                  <a:pt x="4319349" y="4960903"/>
                </a:cubicBezTo>
                <a:cubicBezTo>
                  <a:pt x="4297348" y="4993317"/>
                  <a:pt x="4290406" y="5035614"/>
                  <a:pt x="4298172" y="5073732"/>
                </a:cubicBezTo>
                <a:cubicBezTo>
                  <a:pt x="4304525" y="5102322"/>
                  <a:pt x="4336409" y="5110558"/>
                  <a:pt x="4352292" y="5131734"/>
                </a:cubicBezTo>
                <a:cubicBezTo>
                  <a:pt x="4337704" y="5138028"/>
                  <a:pt x="4319584" y="5138440"/>
                  <a:pt x="4308526" y="5151146"/>
                </a:cubicBezTo>
                <a:cubicBezTo>
                  <a:pt x="4302114" y="5163325"/>
                  <a:pt x="4303644" y="5177385"/>
                  <a:pt x="4304703" y="5190620"/>
                </a:cubicBezTo>
                <a:cubicBezTo>
                  <a:pt x="4314586" y="5257858"/>
                  <a:pt x="4293349" y="5324039"/>
                  <a:pt x="4290055" y="5391042"/>
                </a:cubicBezTo>
                <a:cubicBezTo>
                  <a:pt x="4284173" y="5448044"/>
                  <a:pt x="4287055" y="5505518"/>
                  <a:pt x="4296291" y="5561992"/>
                </a:cubicBezTo>
                <a:cubicBezTo>
                  <a:pt x="4317292" y="5711473"/>
                  <a:pt x="4347117" y="5859599"/>
                  <a:pt x="4367588" y="6009145"/>
                </a:cubicBezTo>
                <a:cubicBezTo>
                  <a:pt x="4374706" y="6041089"/>
                  <a:pt x="4349351" y="6065562"/>
                  <a:pt x="4340233" y="6093795"/>
                </a:cubicBezTo>
                <a:cubicBezTo>
                  <a:pt x="4333173" y="6123973"/>
                  <a:pt x="4333056" y="6157445"/>
                  <a:pt x="4347527" y="6185624"/>
                </a:cubicBezTo>
                <a:cubicBezTo>
                  <a:pt x="4357234" y="6203331"/>
                  <a:pt x="4377117" y="6211625"/>
                  <a:pt x="4389414" y="6227214"/>
                </a:cubicBezTo>
                <a:cubicBezTo>
                  <a:pt x="4395590" y="6236744"/>
                  <a:pt x="4389767" y="6247156"/>
                  <a:pt x="4385237" y="6256039"/>
                </a:cubicBezTo>
                <a:cubicBezTo>
                  <a:pt x="4359589" y="6301922"/>
                  <a:pt x="4325233" y="6342340"/>
                  <a:pt x="4298585" y="6387637"/>
                </a:cubicBezTo>
                <a:cubicBezTo>
                  <a:pt x="4286643" y="6406815"/>
                  <a:pt x="4296173" y="6428875"/>
                  <a:pt x="4299938" y="6448934"/>
                </a:cubicBezTo>
                <a:cubicBezTo>
                  <a:pt x="4303762" y="6464405"/>
                  <a:pt x="4295349" y="6479994"/>
                  <a:pt x="4299173" y="6495466"/>
                </a:cubicBezTo>
                <a:cubicBezTo>
                  <a:pt x="4297492" y="6494600"/>
                  <a:pt x="4296212" y="6508358"/>
                  <a:pt x="4295303" y="6524215"/>
                </a:cubicBezTo>
                <a:cubicBezTo>
                  <a:pt x="4293908" y="6548614"/>
                  <a:pt x="4313300" y="6569169"/>
                  <a:pt x="4337740" y="6569165"/>
                </a:cubicBezTo>
                <a:cubicBezTo>
                  <a:pt x="4384049" y="6569159"/>
                  <a:pt x="4462133" y="6569158"/>
                  <a:pt x="4549347" y="6569159"/>
                </a:cubicBezTo>
                <a:cubicBezTo>
                  <a:pt x="4572085" y="6569160"/>
                  <a:pt x="4588825" y="6566789"/>
                  <a:pt x="4590537" y="6527989"/>
                </a:cubicBezTo>
                <a:cubicBezTo>
                  <a:pt x="4591224" y="6512410"/>
                  <a:pt x="4583735" y="6498310"/>
                  <a:pt x="4585544" y="6485169"/>
                </a:cubicBezTo>
                <a:cubicBezTo>
                  <a:pt x="4599015" y="6431519"/>
                  <a:pt x="4596015" y="6375870"/>
                  <a:pt x="4597780" y="6321101"/>
                </a:cubicBezTo>
                <a:cubicBezTo>
                  <a:pt x="4599074" y="6297511"/>
                  <a:pt x="4587779" y="6273099"/>
                  <a:pt x="4596309" y="6250333"/>
                </a:cubicBezTo>
                <a:cubicBezTo>
                  <a:pt x="4611429" y="6232331"/>
                  <a:pt x="4654844" y="6222743"/>
                  <a:pt x="4657726" y="6255568"/>
                </a:cubicBezTo>
                <a:cubicBezTo>
                  <a:pt x="4667903" y="6320279"/>
                  <a:pt x="4680374" y="6384813"/>
                  <a:pt x="4687316" y="6450053"/>
                </a:cubicBezTo>
                <a:cubicBezTo>
                  <a:pt x="4691787" y="6476820"/>
                  <a:pt x="4679315" y="6501997"/>
                  <a:pt x="4667197" y="6524941"/>
                </a:cubicBezTo>
                <a:cubicBezTo>
                  <a:pt x="4667086" y="6524974"/>
                  <a:pt x="4666961" y="6525507"/>
                  <a:pt x="4666829" y="6526434"/>
                </a:cubicBezTo>
                <a:cubicBezTo>
                  <a:pt x="4663593" y="6549055"/>
                  <a:pt x="4681602" y="6569168"/>
                  <a:pt x="4704453" y="6569172"/>
                </a:cubicBezTo>
                <a:cubicBezTo>
                  <a:pt x="4866216" y="6569195"/>
                  <a:pt x="4996159" y="6569304"/>
                  <a:pt x="4996159" y="6569304"/>
                </a:cubicBezTo>
                <a:lnTo>
                  <a:pt x="4996166" y="6569304"/>
                </a:lnTo>
                <a:cubicBezTo>
                  <a:pt x="5010782" y="6569304"/>
                  <a:pt x="5020864" y="6554238"/>
                  <a:pt x="5014866" y="6540910"/>
                </a:cubicBezTo>
                <a:cubicBezTo>
                  <a:pt x="5009151" y="6528212"/>
                  <a:pt x="5000219" y="6517072"/>
                  <a:pt x="4988578" y="6508949"/>
                </a:cubicBezTo>
                <a:cubicBezTo>
                  <a:pt x="4971740" y="6497199"/>
                  <a:pt x="4958145" y="6479764"/>
                  <a:pt x="4949214" y="6462173"/>
                </a:cubicBezTo>
                <a:cubicBezTo>
                  <a:pt x="4957980" y="6443642"/>
                  <a:pt x="4962451" y="6423465"/>
                  <a:pt x="4966216" y="6403523"/>
                </a:cubicBezTo>
                <a:cubicBezTo>
                  <a:pt x="4971628" y="6373757"/>
                  <a:pt x="4960039" y="6344638"/>
                  <a:pt x="4960861" y="6314989"/>
                </a:cubicBezTo>
                <a:cubicBezTo>
                  <a:pt x="4960685" y="6283044"/>
                  <a:pt x="4977275" y="6253159"/>
                  <a:pt x="4974687" y="6221041"/>
                </a:cubicBezTo>
                <a:cubicBezTo>
                  <a:pt x="4973392" y="6195333"/>
                  <a:pt x="4943978" y="6181803"/>
                  <a:pt x="4943743" y="6156094"/>
                </a:cubicBezTo>
                <a:cubicBezTo>
                  <a:pt x="4949272" y="6125093"/>
                  <a:pt x="4969098" y="6099327"/>
                  <a:pt x="4980510" y="6070500"/>
                </a:cubicBezTo>
                <a:cubicBezTo>
                  <a:pt x="5005571" y="6005908"/>
                  <a:pt x="5024511" y="5937724"/>
                  <a:pt x="5024511" y="5867959"/>
                </a:cubicBezTo>
                <a:cubicBezTo>
                  <a:pt x="5024336" y="5804544"/>
                  <a:pt x="5052101" y="5746423"/>
                  <a:pt x="5075279" y="5688887"/>
                </a:cubicBezTo>
                <a:cubicBezTo>
                  <a:pt x="5084398" y="5664946"/>
                  <a:pt x="5098517" y="5640588"/>
                  <a:pt x="5093516" y="5613998"/>
                </a:cubicBezTo>
                <a:cubicBezTo>
                  <a:pt x="5089633" y="5576467"/>
                  <a:pt x="5063984" y="5546290"/>
                  <a:pt x="5055277" y="5510286"/>
                </a:cubicBezTo>
                <a:cubicBezTo>
                  <a:pt x="5067102" y="5503344"/>
                  <a:pt x="5081809" y="5496226"/>
                  <a:pt x="5082927" y="5480637"/>
                </a:cubicBezTo>
                <a:cubicBezTo>
                  <a:pt x="5091338" y="5427929"/>
                  <a:pt x="5101692" y="5372747"/>
                  <a:pt x="5086868" y="5320215"/>
                </a:cubicBezTo>
                <a:cubicBezTo>
                  <a:pt x="5086985" y="5286625"/>
                  <a:pt x="5099751" y="5254385"/>
                  <a:pt x="5103104" y="5221032"/>
                </a:cubicBezTo>
                <a:cubicBezTo>
                  <a:pt x="5114164" y="5112906"/>
                  <a:pt x="5114223" y="5003430"/>
                  <a:pt x="5133107" y="4896188"/>
                </a:cubicBezTo>
                <a:cubicBezTo>
                  <a:pt x="5138519" y="4869068"/>
                  <a:pt x="5167873" y="4860127"/>
                  <a:pt x="5188995" y="4848302"/>
                </a:cubicBezTo>
                <a:cubicBezTo>
                  <a:pt x="5223409" y="4829359"/>
                  <a:pt x="5239115" y="4791534"/>
                  <a:pt x="5261468" y="4761357"/>
                </a:cubicBezTo>
                <a:cubicBezTo>
                  <a:pt x="5294117" y="4712999"/>
                  <a:pt x="5353884" y="4694766"/>
                  <a:pt x="5391477" y="4651174"/>
                </a:cubicBezTo>
                <a:cubicBezTo>
                  <a:pt x="5422068" y="4620055"/>
                  <a:pt x="5429362" y="4575464"/>
                  <a:pt x="5440891" y="4535166"/>
                </a:cubicBezTo>
                <a:cubicBezTo>
                  <a:pt x="5471834" y="4409980"/>
                  <a:pt x="5494954" y="4283035"/>
                  <a:pt x="5517485" y="4156143"/>
                </a:cubicBezTo>
                <a:cubicBezTo>
                  <a:pt x="5532074" y="4068314"/>
                  <a:pt x="5548074" y="3980308"/>
                  <a:pt x="5550133" y="3891125"/>
                </a:cubicBezTo>
                <a:cubicBezTo>
                  <a:pt x="5554781" y="3792768"/>
                  <a:pt x="5541486" y="3694877"/>
                  <a:pt x="5534250" y="3597049"/>
                </a:cubicBezTo>
                <a:cubicBezTo>
                  <a:pt x="5531956" y="3583048"/>
                  <a:pt x="5538545" y="3570106"/>
                  <a:pt x="5544426" y="3557987"/>
                </a:cubicBezTo>
                <a:cubicBezTo>
                  <a:pt x="5564134" y="3574518"/>
                  <a:pt x="5573840" y="3599990"/>
                  <a:pt x="5589134" y="3620465"/>
                </a:cubicBezTo>
                <a:cubicBezTo>
                  <a:pt x="5634018" y="3683938"/>
                  <a:pt x="5673023" y="3751824"/>
                  <a:pt x="5723139" y="3811477"/>
                </a:cubicBezTo>
                <a:cubicBezTo>
                  <a:pt x="5742788" y="3834537"/>
                  <a:pt x="5776674" y="3827184"/>
                  <a:pt x="5801381" y="3838538"/>
                </a:cubicBezTo>
                <a:cubicBezTo>
                  <a:pt x="5819382" y="3868657"/>
                  <a:pt x="5792909" y="3901424"/>
                  <a:pt x="5796263" y="3932956"/>
                </a:cubicBezTo>
                <a:cubicBezTo>
                  <a:pt x="5801263" y="3953663"/>
                  <a:pt x="5818146" y="3979843"/>
                  <a:pt x="5842852" y="3974488"/>
                </a:cubicBezTo>
                <a:cubicBezTo>
                  <a:pt x="5879268" y="3965429"/>
                  <a:pt x="5913505" y="3949369"/>
                  <a:pt x="5948919" y="3937074"/>
                </a:cubicBezTo>
                <a:cubicBezTo>
                  <a:pt x="5977274" y="3959076"/>
                  <a:pt x="5971744" y="4001786"/>
                  <a:pt x="5992040" y="4029961"/>
                </a:cubicBezTo>
                <a:cubicBezTo>
                  <a:pt x="6009276" y="4063198"/>
                  <a:pt x="6057395" y="4056962"/>
                  <a:pt x="6074105" y="4090200"/>
                </a:cubicBezTo>
                <a:cubicBezTo>
                  <a:pt x="6087400" y="4114673"/>
                  <a:pt x="6103282" y="4139321"/>
                  <a:pt x="6106696" y="4167616"/>
                </a:cubicBezTo>
                <a:cubicBezTo>
                  <a:pt x="6100636" y="4193030"/>
                  <a:pt x="6067457" y="4193265"/>
                  <a:pt x="6051105" y="4209268"/>
                </a:cubicBezTo>
                <a:cubicBezTo>
                  <a:pt x="6052517" y="4226681"/>
                  <a:pt x="6075166" y="4230034"/>
                  <a:pt x="6089461" y="4229210"/>
                </a:cubicBezTo>
                <a:cubicBezTo>
                  <a:pt x="6077577" y="4234858"/>
                  <a:pt x="6063930" y="4239152"/>
                  <a:pt x="6056517" y="4250918"/>
                </a:cubicBezTo>
                <a:cubicBezTo>
                  <a:pt x="6067518" y="4267625"/>
                  <a:pt x="6091226" y="4264624"/>
                  <a:pt x="6108462" y="4269036"/>
                </a:cubicBezTo>
                <a:cubicBezTo>
                  <a:pt x="6123993" y="4273213"/>
                  <a:pt x="6138581" y="4267272"/>
                  <a:pt x="6152876" y="4261742"/>
                </a:cubicBezTo>
                <a:cubicBezTo>
                  <a:pt x="6183406" y="4351809"/>
                  <a:pt x="6214000" y="4442048"/>
                  <a:pt x="6253058" y="4528878"/>
                </a:cubicBezTo>
                <a:cubicBezTo>
                  <a:pt x="6264235" y="4552232"/>
                  <a:pt x="6283236" y="4572412"/>
                  <a:pt x="6307650" y="4582115"/>
                </a:cubicBezTo>
                <a:cubicBezTo>
                  <a:pt x="6332300" y="4592233"/>
                  <a:pt x="6359067" y="4595646"/>
                  <a:pt x="6384595" y="4603175"/>
                </a:cubicBezTo>
                <a:cubicBezTo>
                  <a:pt x="6442539" y="4621235"/>
                  <a:pt x="6496895" y="4648886"/>
                  <a:pt x="6553960" y="4669414"/>
                </a:cubicBezTo>
                <a:cubicBezTo>
                  <a:pt x="6588845" y="4684062"/>
                  <a:pt x="6601962" y="4723242"/>
                  <a:pt x="6611846" y="4756657"/>
                </a:cubicBezTo>
                <a:cubicBezTo>
                  <a:pt x="6627083" y="4811661"/>
                  <a:pt x="6628553" y="4869250"/>
                  <a:pt x="6633318" y="4925786"/>
                </a:cubicBezTo>
                <a:cubicBezTo>
                  <a:pt x="6638494" y="5003908"/>
                  <a:pt x="6643083" y="5083268"/>
                  <a:pt x="6627612" y="5160626"/>
                </a:cubicBezTo>
                <a:cubicBezTo>
                  <a:pt x="6612375" y="5234924"/>
                  <a:pt x="6603257" y="5310284"/>
                  <a:pt x="6591139" y="5385169"/>
                </a:cubicBezTo>
                <a:cubicBezTo>
                  <a:pt x="6580962" y="5457820"/>
                  <a:pt x="6567431" y="5530178"/>
                  <a:pt x="6562373" y="5603477"/>
                </a:cubicBezTo>
                <a:cubicBezTo>
                  <a:pt x="6566726" y="5623184"/>
                  <a:pt x="6592492" y="5608184"/>
                  <a:pt x="6601845" y="5620243"/>
                </a:cubicBezTo>
                <a:cubicBezTo>
                  <a:pt x="6595374" y="5683600"/>
                  <a:pt x="6578196" y="5745252"/>
                  <a:pt x="6568726" y="5808196"/>
                </a:cubicBezTo>
                <a:cubicBezTo>
                  <a:pt x="6564725" y="5843669"/>
                  <a:pt x="6561666" y="5879612"/>
                  <a:pt x="6550431" y="5913791"/>
                </a:cubicBezTo>
                <a:cubicBezTo>
                  <a:pt x="6544311" y="5936970"/>
                  <a:pt x="6533547" y="5962090"/>
                  <a:pt x="6543842" y="5985678"/>
                </a:cubicBezTo>
                <a:cubicBezTo>
                  <a:pt x="6548254" y="5999444"/>
                  <a:pt x="6559726" y="6014857"/>
                  <a:pt x="6550254" y="6029209"/>
                </a:cubicBezTo>
                <a:cubicBezTo>
                  <a:pt x="6535959" y="6050975"/>
                  <a:pt x="6511782" y="6065857"/>
                  <a:pt x="6503016" y="6091389"/>
                </a:cubicBezTo>
                <a:cubicBezTo>
                  <a:pt x="6491839" y="6124627"/>
                  <a:pt x="6487133" y="6163627"/>
                  <a:pt x="6503252" y="6196043"/>
                </a:cubicBezTo>
                <a:cubicBezTo>
                  <a:pt x="6513782" y="6217632"/>
                  <a:pt x="6545134" y="6224809"/>
                  <a:pt x="6548078" y="6250106"/>
                </a:cubicBezTo>
                <a:cubicBezTo>
                  <a:pt x="6533902" y="6325288"/>
                  <a:pt x="6494073" y="6391820"/>
                  <a:pt x="6459308" y="6458885"/>
                </a:cubicBezTo>
                <a:cubicBezTo>
                  <a:pt x="6442778" y="6486768"/>
                  <a:pt x="6428660" y="6516122"/>
                  <a:pt x="6421776" y="6547947"/>
                </a:cubicBezTo>
                <a:cubicBezTo>
                  <a:pt x="6421359" y="6547941"/>
                  <a:pt x="6420879" y="6548569"/>
                  <a:pt x="6420365" y="6549640"/>
                </a:cubicBezTo>
                <a:cubicBezTo>
                  <a:pt x="6414487" y="6561898"/>
                  <a:pt x="6424117" y="6576041"/>
                  <a:pt x="6437712" y="6576041"/>
                </a:cubicBezTo>
                <a:lnTo>
                  <a:pt x="6672923" y="6576041"/>
                </a:lnTo>
                <a:cubicBezTo>
                  <a:pt x="6681559" y="6576041"/>
                  <a:pt x="6687179" y="6567119"/>
                  <a:pt x="6683624" y="6559249"/>
                </a:cubicBezTo>
                <a:cubicBezTo>
                  <a:pt x="6680737" y="6552855"/>
                  <a:pt x="6678354" y="6546161"/>
                  <a:pt x="6675378" y="6540064"/>
                </a:cubicBezTo>
                <a:cubicBezTo>
                  <a:pt x="6664142" y="6508358"/>
                  <a:pt x="6646259" y="6475118"/>
                  <a:pt x="6656260" y="6440704"/>
                </a:cubicBezTo>
                <a:cubicBezTo>
                  <a:pt x="6671261" y="6393288"/>
                  <a:pt x="6691321" y="6347582"/>
                  <a:pt x="6713555" y="6303226"/>
                </a:cubicBezTo>
                <a:cubicBezTo>
                  <a:pt x="6721144" y="6284401"/>
                  <a:pt x="6747264" y="6282283"/>
                  <a:pt x="6752911" y="6262105"/>
                </a:cubicBezTo>
                <a:cubicBezTo>
                  <a:pt x="6756970" y="6240516"/>
                  <a:pt x="6748264" y="6218984"/>
                  <a:pt x="6750146" y="6197398"/>
                </a:cubicBezTo>
                <a:cubicBezTo>
                  <a:pt x="6756264" y="6183162"/>
                  <a:pt x="6776383" y="6185514"/>
                  <a:pt x="6784266" y="6172690"/>
                </a:cubicBezTo>
                <a:cubicBezTo>
                  <a:pt x="6793913" y="6158512"/>
                  <a:pt x="6784090" y="6141688"/>
                  <a:pt x="6785678" y="6126335"/>
                </a:cubicBezTo>
                <a:cubicBezTo>
                  <a:pt x="6790031" y="6095510"/>
                  <a:pt x="6794913" y="6062743"/>
                  <a:pt x="6814973" y="6037685"/>
                </a:cubicBezTo>
                <a:cubicBezTo>
                  <a:pt x="6823974" y="6022625"/>
                  <a:pt x="6844386" y="6016036"/>
                  <a:pt x="6847623" y="5997448"/>
                </a:cubicBezTo>
                <a:cubicBezTo>
                  <a:pt x="6845976" y="5976563"/>
                  <a:pt x="6827327" y="5960209"/>
                  <a:pt x="6830210" y="5938443"/>
                </a:cubicBezTo>
                <a:cubicBezTo>
                  <a:pt x="6832798" y="5906675"/>
                  <a:pt x="6839269" y="5875205"/>
                  <a:pt x="6848447" y="5844673"/>
                </a:cubicBezTo>
                <a:cubicBezTo>
                  <a:pt x="6850388" y="5827966"/>
                  <a:pt x="6884154" y="5823260"/>
                  <a:pt x="6883507" y="5843497"/>
                </a:cubicBezTo>
                <a:cubicBezTo>
                  <a:pt x="6887273" y="5887147"/>
                  <a:pt x="6889097" y="5932267"/>
                  <a:pt x="6876213" y="5974683"/>
                </a:cubicBezTo>
                <a:cubicBezTo>
                  <a:pt x="6872154" y="5993508"/>
                  <a:pt x="6864389" y="6012979"/>
                  <a:pt x="6869095" y="6032453"/>
                </a:cubicBezTo>
                <a:cubicBezTo>
                  <a:pt x="6874449" y="6054749"/>
                  <a:pt x="6898979" y="6064808"/>
                  <a:pt x="6906391" y="6086104"/>
                </a:cubicBezTo>
                <a:cubicBezTo>
                  <a:pt x="6917686" y="6120165"/>
                  <a:pt x="6917804" y="6159403"/>
                  <a:pt x="6899156" y="6190934"/>
                </a:cubicBezTo>
                <a:cubicBezTo>
                  <a:pt x="6886272" y="6209231"/>
                  <a:pt x="6907568" y="6219819"/>
                  <a:pt x="6917215" y="6231938"/>
                </a:cubicBezTo>
                <a:cubicBezTo>
                  <a:pt x="6910157" y="6254881"/>
                  <a:pt x="6896567" y="6277351"/>
                  <a:pt x="6899626" y="6302236"/>
                </a:cubicBezTo>
                <a:cubicBezTo>
                  <a:pt x="6906451" y="6335767"/>
                  <a:pt x="6929569" y="6363417"/>
                  <a:pt x="6936629" y="6396947"/>
                </a:cubicBezTo>
                <a:cubicBezTo>
                  <a:pt x="6938159" y="6425185"/>
                  <a:pt x="6899215" y="6434714"/>
                  <a:pt x="6899097" y="6462071"/>
                </a:cubicBezTo>
                <a:cubicBezTo>
                  <a:pt x="6906803" y="6481013"/>
                  <a:pt x="6928981" y="6485719"/>
                  <a:pt x="6944394" y="6496544"/>
                </a:cubicBezTo>
                <a:cubicBezTo>
                  <a:pt x="6943187" y="6495696"/>
                  <a:pt x="6936715" y="6514656"/>
                  <a:pt x="6936335" y="6516324"/>
                </a:cubicBezTo>
                <a:cubicBezTo>
                  <a:pt x="6934672" y="6523619"/>
                  <a:pt x="6933893" y="6531075"/>
                  <a:pt x="6932824" y="6538470"/>
                </a:cubicBezTo>
                <a:cubicBezTo>
                  <a:pt x="6931780" y="6545692"/>
                  <a:pt x="6930534" y="6552974"/>
                  <a:pt x="6927864" y="6559800"/>
                </a:cubicBezTo>
                <a:cubicBezTo>
                  <a:pt x="6926553" y="6563148"/>
                  <a:pt x="6924913" y="6566369"/>
                  <a:pt x="6922856" y="6569322"/>
                </a:cubicBezTo>
                <a:cubicBezTo>
                  <a:pt x="6921429" y="6571369"/>
                  <a:pt x="6919292" y="6573103"/>
                  <a:pt x="6918268" y="6575409"/>
                </a:cubicBezTo>
                <a:cubicBezTo>
                  <a:pt x="6917010" y="6578238"/>
                  <a:pt x="6917439" y="6581295"/>
                  <a:pt x="6917438" y="6584373"/>
                </a:cubicBezTo>
                <a:lnTo>
                  <a:pt x="6917438" y="6584630"/>
                </a:lnTo>
                <a:cubicBezTo>
                  <a:pt x="6917438" y="6596532"/>
                  <a:pt x="6927073" y="6606181"/>
                  <a:pt x="6938975" y="6606182"/>
                </a:cubicBezTo>
                <a:cubicBezTo>
                  <a:pt x="6950375" y="6606182"/>
                  <a:pt x="6963846" y="6606183"/>
                  <a:pt x="6972890" y="6606183"/>
                </a:cubicBezTo>
                <a:lnTo>
                  <a:pt x="7322496" y="6606183"/>
                </a:lnTo>
                <a:cubicBezTo>
                  <a:pt x="7335943" y="6606183"/>
                  <a:pt x="7347617" y="6596819"/>
                  <a:pt x="7350460" y="6583675"/>
                </a:cubicBezTo>
                <a:cubicBezTo>
                  <a:pt x="7352769" y="6573001"/>
                  <a:pt x="7353414" y="6562852"/>
                  <a:pt x="7343068" y="6555373"/>
                </a:cubicBezTo>
                <a:cubicBezTo>
                  <a:pt x="7305947" y="6538077"/>
                  <a:pt x="7262828" y="6539136"/>
                  <a:pt x="7225705" y="6521664"/>
                </a:cubicBezTo>
                <a:cubicBezTo>
                  <a:pt x="7200468" y="6507722"/>
                  <a:pt x="7179289" y="6487722"/>
                  <a:pt x="7159466" y="6467189"/>
                </a:cubicBezTo>
                <a:cubicBezTo>
                  <a:pt x="7166232" y="6445364"/>
                  <a:pt x="7136464" y="6439952"/>
                  <a:pt x="7135582" y="6421069"/>
                </a:cubicBezTo>
                <a:cubicBezTo>
                  <a:pt x="7144054" y="6409541"/>
                  <a:pt x="7162761" y="6401951"/>
                  <a:pt x="7159349" y="6384774"/>
                </a:cubicBezTo>
                <a:cubicBezTo>
                  <a:pt x="7155290" y="6365243"/>
                  <a:pt x="7144583" y="6347125"/>
                  <a:pt x="7144994" y="6326830"/>
                </a:cubicBezTo>
                <a:cubicBezTo>
                  <a:pt x="7146230" y="6267886"/>
                  <a:pt x="7155290" y="6209001"/>
                  <a:pt x="7151112" y="6149996"/>
                </a:cubicBezTo>
                <a:cubicBezTo>
                  <a:pt x="7150055" y="6128582"/>
                  <a:pt x="7147995" y="6107167"/>
                  <a:pt x="7148230" y="6085813"/>
                </a:cubicBezTo>
                <a:cubicBezTo>
                  <a:pt x="7146465" y="6068871"/>
                  <a:pt x="7164761" y="6059753"/>
                  <a:pt x="7166466" y="6043868"/>
                </a:cubicBezTo>
                <a:cubicBezTo>
                  <a:pt x="7164055" y="6031926"/>
                  <a:pt x="7152936" y="6025279"/>
                  <a:pt x="7146113" y="6016337"/>
                </a:cubicBezTo>
                <a:cubicBezTo>
                  <a:pt x="7149642" y="6014278"/>
                  <a:pt x="7156701" y="6010219"/>
                  <a:pt x="7160289" y="6008219"/>
                </a:cubicBezTo>
                <a:cubicBezTo>
                  <a:pt x="7166525" y="5993630"/>
                  <a:pt x="7149583" y="5982982"/>
                  <a:pt x="7144935" y="5970334"/>
                </a:cubicBezTo>
                <a:cubicBezTo>
                  <a:pt x="7154171" y="5969039"/>
                  <a:pt x="7175467" y="5972216"/>
                  <a:pt x="7172173" y="5957098"/>
                </a:cubicBezTo>
                <a:cubicBezTo>
                  <a:pt x="7160701" y="5936273"/>
                  <a:pt x="7136641" y="5917506"/>
                  <a:pt x="7143289" y="5891094"/>
                </a:cubicBezTo>
                <a:cubicBezTo>
                  <a:pt x="7153466" y="5849384"/>
                  <a:pt x="7173937" y="5810854"/>
                  <a:pt x="7182879" y="5768794"/>
                </a:cubicBezTo>
                <a:cubicBezTo>
                  <a:pt x="7188643" y="5739086"/>
                  <a:pt x="7182643" y="5708847"/>
                  <a:pt x="7184585" y="5678967"/>
                </a:cubicBezTo>
                <a:cubicBezTo>
                  <a:pt x="7185055" y="5668613"/>
                  <a:pt x="7190233" y="5654906"/>
                  <a:pt x="7202351" y="5653965"/>
                </a:cubicBezTo>
                <a:cubicBezTo>
                  <a:pt x="7235646" y="5652259"/>
                  <a:pt x="7263764" y="5675202"/>
                  <a:pt x="7296121" y="5678849"/>
                </a:cubicBezTo>
                <a:cubicBezTo>
                  <a:pt x="7313534" y="5672907"/>
                  <a:pt x="7318887" y="5653494"/>
                  <a:pt x="7324888" y="5638141"/>
                </a:cubicBezTo>
                <a:cubicBezTo>
                  <a:pt x="7346595" y="5571960"/>
                  <a:pt x="7352771" y="5501662"/>
                  <a:pt x="7349595" y="5432302"/>
                </a:cubicBezTo>
                <a:cubicBezTo>
                  <a:pt x="7346898" y="5308849"/>
                  <a:pt x="7335616" y="5184873"/>
                  <a:pt x="7305676" y="5064851"/>
                </a:cubicBezTo>
                <a:cubicBezTo>
                  <a:pt x="7307850" y="5063910"/>
                  <a:pt x="7307245" y="5064172"/>
                  <a:pt x="7309417" y="5063230"/>
                </a:cubicBezTo>
                <a:cubicBezTo>
                  <a:pt x="7324575" y="5086407"/>
                  <a:pt x="7337609" y="5110894"/>
                  <a:pt x="7353064" y="5133929"/>
                </a:cubicBezTo>
                <a:cubicBezTo>
                  <a:pt x="7357005" y="5139870"/>
                  <a:pt x="7364005" y="5150695"/>
                  <a:pt x="7372418" y="5143400"/>
                </a:cubicBezTo>
                <a:cubicBezTo>
                  <a:pt x="7403832" y="5121634"/>
                  <a:pt x="7433599" y="5093280"/>
                  <a:pt x="7472955" y="5087454"/>
                </a:cubicBezTo>
                <a:cubicBezTo>
                  <a:pt x="7501427" y="5083689"/>
                  <a:pt x="7530606" y="5082924"/>
                  <a:pt x="7559136" y="5086925"/>
                </a:cubicBezTo>
                <a:cubicBezTo>
                  <a:pt x="7564960" y="5095218"/>
                  <a:pt x="7568961" y="5106160"/>
                  <a:pt x="7578726" y="5110807"/>
                </a:cubicBezTo>
                <a:cubicBezTo>
                  <a:pt x="7588903" y="5114336"/>
                  <a:pt x="7592609" y="5100395"/>
                  <a:pt x="7597903" y="5094748"/>
                </a:cubicBezTo>
                <a:cubicBezTo>
                  <a:pt x="7609257" y="5102513"/>
                  <a:pt x="7615728" y="5118338"/>
                  <a:pt x="7631023" y="5119749"/>
                </a:cubicBezTo>
                <a:cubicBezTo>
                  <a:pt x="7640965" y="5119690"/>
                  <a:pt x="7650907" y="5117161"/>
                  <a:pt x="7661085" y="5116397"/>
                </a:cubicBezTo>
                <a:cubicBezTo>
                  <a:pt x="7674379" y="5120397"/>
                  <a:pt x="7672144" y="5139751"/>
                  <a:pt x="7684675" y="5144987"/>
                </a:cubicBezTo>
                <a:cubicBezTo>
                  <a:pt x="7700028" y="5147987"/>
                  <a:pt x="7704852" y="5127868"/>
                  <a:pt x="7718382" y="5124749"/>
                </a:cubicBezTo>
                <a:cubicBezTo>
                  <a:pt x="7731912" y="5148398"/>
                  <a:pt x="7740912" y="5183106"/>
                  <a:pt x="7775092" y="5181814"/>
                </a:cubicBezTo>
                <a:cubicBezTo>
                  <a:pt x="7767797" y="5196227"/>
                  <a:pt x="7761442" y="5211286"/>
                  <a:pt x="7759090" y="5227405"/>
                </a:cubicBezTo>
                <a:cubicBezTo>
                  <a:pt x="7758678" y="5238758"/>
                  <a:pt x="7770914" y="5240052"/>
                  <a:pt x="7778798" y="5235405"/>
                </a:cubicBezTo>
                <a:cubicBezTo>
                  <a:pt x="7813152" y="5221875"/>
                  <a:pt x="7849566" y="5196755"/>
                  <a:pt x="7853918" y="5157048"/>
                </a:cubicBezTo>
                <a:cubicBezTo>
                  <a:pt x="7858447" y="5118457"/>
                  <a:pt x="7862624" y="5068690"/>
                  <a:pt x="7825798" y="5043983"/>
                </a:cubicBezTo>
                <a:cubicBezTo>
                  <a:pt x="7800561" y="5027747"/>
                  <a:pt x="7791031" y="4992158"/>
                  <a:pt x="7805209" y="4965627"/>
                </a:cubicBezTo>
                <a:cubicBezTo>
                  <a:pt x="7830151" y="4914858"/>
                  <a:pt x="7856621" y="4864503"/>
                  <a:pt x="7888508" y="4817673"/>
                </a:cubicBezTo>
                <a:cubicBezTo>
                  <a:pt x="7900509" y="4798025"/>
                  <a:pt x="7930569" y="4826380"/>
                  <a:pt x="7941217" y="4803497"/>
                </a:cubicBezTo>
                <a:cubicBezTo>
                  <a:pt x="7946100" y="4777260"/>
                  <a:pt x="7931216" y="4748199"/>
                  <a:pt x="7946277" y="4723079"/>
                </a:cubicBezTo>
                <a:cubicBezTo>
                  <a:pt x="7970984" y="4678430"/>
                  <a:pt x="7996574" y="4634309"/>
                  <a:pt x="8017045" y="4587484"/>
                </a:cubicBezTo>
                <a:cubicBezTo>
                  <a:pt x="8028398" y="4564424"/>
                  <a:pt x="8038634" y="4540423"/>
                  <a:pt x="8054694" y="4520011"/>
                </a:cubicBezTo>
                <a:cubicBezTo>
                  <a:pt x="8082696" y="4527658"/>
                  <a:pt x="8098166" y="4557424"/>
                  <a:pt x="8101110" y="4584602"/>
                </a:cubicBezTo>
                <a:cubicBezTo>
                  <a:pt x="8110170" y="4638958"/>
                  <a:pt x="8090521" y="4691725"/>
                  <a:pt x="8077933" y="4743789"/>
                </a:cubicBezTo>
                <a:cubicBezTo>
                  <a:pt x="8062579" y="4811147"/>
                  <a:pt x="8032285" y="4874384"/>
                  <a:pt x="8022515" y="4943154"/>
                </a:cubicBezTo>
                <a:cubicBezTo>
                  <a:pt x="8013750" y="5005805"/>
                  <a:pt x="8010161" y="5069163"/>
                  <a:pt x="8008515" y="5132400"/>
                </a:cubicBezTo>
                <a:cubicBezTo>
                  <a:pt x="8008515" y="5174047"/>
                  <a:pt x="8006514" y="5216463"/>
                  <a:pt x="8016103" y="5257347"/>
                </a:cubicBezTo>
                <a:cubicBezTo>
                  <a:pt x="8028869" y="5307937"/>
                  <a:pt x="8083226" y="5337116"/>
                  <a:pt x="8088577" y="5390766"/>
                </a:cubicBezTo>
                <a:cubicBezTo>
                  <a:pt x="8093519" y="5461650"/>
                  <a:pt x="8078340" y="5532067"/>
                  <a:pt x="8077693" y="5602955"/>
                </a:cubicBezTo>
                <a:cubicBezTo>
                  <a:pt x="8074693" y="5665251"/>
                  <a:pt x="8088872" y="5726667"/>
                  <a:pt x="8104460" y="5786556"/>
                </a:cubicBezTo>
                <a:cubicBezTo>
                  <a:pt x="8113402" y="5818030"/>
                  <a:pt x="8121932" y="5849856"/>
                  <a:pt x="8135992" y="5879563"/>
                </a:cubicBezTo>
                <a:cubicBezTo>
                  <a:pt x="8144816" y="5900681"/>
                  <a:pt x="8175405" y="5899033"/>
                  <a:pt x="8183230" y="5920447"/>
                </a:cubicBezTo>
                <a:cubicBezTo>
                  <a:pt x="8194524" y="5969683"/>
                  <a:pt x="8199936" y="6020043"/>
                  <a:pt x="8206643" y="6070043"/>
                </a:cubicBezTo>
                <a:cubicBezTo>
                  <a:pt x="8214467" y="6143458"/>
                  <a:pt x="8223585" y="6217286"/>
                  <a:pt x="8220173" y="6291291"/>
                </a:cubicBezTo>
                <a:cubicBezTo>
                  <a:pt x="8214584" y="6341704"/>
                  <a:pt x="8190524" y="6387707"/>
                  <a:pt x="8166874" y="6431828"/>
                </a:cubicBezTo>
                <a:cubicBezTo>
                  <a:pt x="8151226" y="6462124"/>
                  <a:pt x="8128342" y="6488716"/>
                  <a:pt x="8117637" y="6521424"/>
                </a:cubicBezTo>
                <a:cubicBezTo>
                  <a:pt x="8113778" y="6533294"/>
                  <a:pt x="8120969" y="6542807"/>
                  <a:pt x="8131552" y="6546944"/>
                </a:cubicBezTo>
                <a:cubicBezTo>
                  <a:pt x="8144998" y="6552201"/>
                  <a:pt x="8159997" y="6550025"/>
                  <a:pt x="8174434" y="6550025"/>
                </a:cubicBezTo>
                <a:lnTo>
                  <a:pt x="8443296" y="6550025"/>
                </a:lnTo>
                <a:cubicBezTo>
                  <a:pt x="8464298" y="6550025"/>
                  <a:pt x="8481214" y="6532801"/>
                  <a:pt x="8480823" y="6511803"/>
                </a:cubicBezTo>
                <a:cubicBezTo>
                  <a:pt x="8480376" y="6487734"/>
                  <a:pt x="8479797" y="6461179"/>
                  <a:pt x="8479424" y="6461126"/>
                </a:cubicBezTo>
                <a:cubicBezTo>
                  <a:pt x="8473246" y="6418772"/>
                  <a:pt x="8485365" y="6374652"/>
                  <a:pt x="8477011" y="6332178"/>
                </a:cubicBezTo>
                <a:cubicBezTo>
                  <a:pt x="8471423" y="6309941"/>
                  <a:pt x="8446245" y="6305117"/>
                  <a:pt x="8432832" y="6289585"/>
                </a:cubicBezTo>
                <a:cubicBezTo>
                  <a:pt x="8422126" y="6272172"/>
                  <a:pt x="8429891" y="6251289"/>
                  <a:pt x="8429067" y="6232347"/>
                </a:cubicBezTo>
                <a:cubicBezTo>
                  <a:pt x="8425832" y="6220641"/>
                  <a:pt x="8412478" y="6219170"/>
                  <a:pt x="8403067" y="6215229"/>
                </a:cubicBezTo>
                <a:cubicBezTo>
                  <a:pt x="8405184" y="6167636"/>
                  <a:pt x="8416302" y="6120930"/>
                  <a:pt x="8421126" y="6073573"/>
                </a:cubicBezTo>
                <a:cubicBezTo>
                  <a:pt x="8430126" y="6014509"/>
                  <a:pt x="8434775" y="5954625"/>
                  <a:pt x="8448480" y="5896383"/>
                </a:cubicBezTo>
                <a:cubicBezTo>
                  <a:pt x="8450834" y="5877618"/>
                  <a:pt x="8471658" y="5884796"/>
                  <a:pt x="8483895" y="5888383"/>
                </a:cubicBezTo>
                <a:cubicBezTo>
                  <a:pt x="8514543" y="5899089"/>
                  <a:pt x="8548016" y="5897266"/>
                  <a:pt x="8578487" y="5908326"/>
                </a:cubicBezTo>
                <a:cubicBezTo>
                  <a:pt x="8585135" y="5941387"/>
                  <a:pt x="8582899" y="5975329"/>
                  <a:pt x="8584547" y="6008863"/>
                </a:cubicBezTo>
                <a:cubicBezTo>
                  <a:pt x="8587724" y="6085458"/>
                  <a:pt x="8597195" y="6161816"/>
                  <a:pt x="8595783" y="6238583"/>
                </a:cubicBezTo>
                <a:cubicBezTo>
                  <a:pt x="8592371" y="6276939"/>
                  <a:pt x="8583076" y="6315000"/>
                  <a:pt x="8568192" y="6350533"/>
                </a:cubicBezTo>
                <a:cubicBezTo>
                  <a:pt x="8561544" y="6364887"/>
                  <a:pt x="8534662" y="6375652"/>
                  <a:pt x="8547838" y="6393890"/>
                </a:cubicBezTo>
                <a:cubicBezTo>
                  <a:pt x="8561755" y="6412253"/>
                  <a:pt x="8550143" y="6436429"/>
                  <a:pt x="8548956" y="6456776"/>
                </a:cubicBezTo>
                <a:cubicBezTo>
                  <a:pt x="8548411" y="6456879"/>
                  <a:pt x="8547461" y="6491328"/>
                  <a:pt x="8547010" y="6521702"/>
                </a:cubicBezTo>
                <a:cubicBezTo>
                  <a:pt x="8546779" y="6537277"/>
                  <a:pt x="8559323" y="6550029"/>
                  <a:pt x="8574900" y="6550029"/>
                </a:cubicBezTo>
                <a:lnTo>
                  <a:pt x="8916821" y="6550029"/>
                </a:lnTo>
                <a:cubicBezTo>
                  <a:pt x="8931916" y="6550029"/>
                  <a:pt x="8947011" y="6550282"/>
                  <a:pt x="8962106" y="6550317"/>
                </a:cubicBezTo>
                <a:cubicBezTo>
                  <a:pt x="8970965" y="6550337"/>
                  <a:pt x="8996778" y="6537361"/>
                  <a:pt x="8985691" y="6502542"/>
                </a:cubicBezTo>
                <a:cubicBezTo>
                  <a:pt x="8974065" y="6466037"/>
                  <a:pt x="8926863" y="6459362"/>
                  <a:pt x="8895451" y="6440775"/>
                </a:cubicBezTo>
                <a:cubicBezTo>
                  <a:pt x="8866390" y="6423773"/>
                  <a:pt x="8831153" y="6410125"/>
                  <a:pt x="8816091" y="6377652"/>
                </a:cubicBezTo>
                <a:cubicBezTo>
                  <a:pt x="8791090" y="6331178"/>
                  <a:pt x="8798442" y="6277235"/>
                  <a:pt x="8799973" y="6226702"/>
                </a:cubicBezTo>
                <a:cubicBezTo>
                  <a:pt x="8804386" y="6128816"/>
                  <a:pt x="8807209" y="6030632"/>
                  <a:pt x="8818092" y="5933212"/>
                </a:cubicBezTo>
                <a:cubicBezTo>
                  <a:pt x="8818562" y="5911093"/>
                  <a:pt x="8846505" y="5916741"/>
                  <a:pt x="8860036" y="5906976"/>
                </a:cubicBezTo>
                <a:cubicBezTo>
                  <a:pt x="8871274" y="5899093"/>
                  <a:pt x="8865330" y="5884562"/>
                  <a:pt x="8863565" y="5873856"/>
                </a:cubicBezTo>
                <a:cubicBezTo>
                  <a:pt x="8845036" y="5800028"/>
                  <a:pt x="8821385" y="5726316"/>
                  <a:pt x="8820563" y="5649549"/>
                </a:cubicBezTo>
                <a:cubicBezTo>
                  <a:pt x="8822386" y="5585663"/>
                  <a:pt x="8837329" y="5522950"/>
                  <a:pt x="8855271" y="5461889"/>
                </a:cubicBezTo>
                <a:cubicBezTo>
                  <a:pt x="8864037" y="5434181"/>
                  <a:pt x="8872331" y="5406063"/>
                  <a:pt x="8885568" y="5380117"/>
                </a:cubicBezTo>
                <a:cubicBezTo>
                  <a:pt x="8897568" y="5358410"/>
                  <a:pt x="8930804" y="5366293"/>
                  <a:pt x="8942749" y="5344291"/>
                </a:cubicBezTo>
                <a:cubicBezTo>
                  <a:pt x="8950867" y="5316467"/>
                  <a:pt x="8917571" y="5295583"/>
                  <a:pt x="8925984" y="5267346"/>
                </a:cubicBezTo>
                <a:cubicBezTo>
                  <a:pt x="8942395" y="5191694"/>
                  <a:pt x="8969865" y="5116867"/>
                  <a:pt x="8965985" y="5038332"/>
                </a:cubicBezTo>
                <a:cubicBezTo>
                  <a:pt x="8960162" y="4896676"/>
                  <a:pt x="8943748" y="4755725"/>
                  <a:pt x="8933748" y="4614300"/>
                </a:cubicBezTo>
                <a:cubicBezTo>
                  <a:pt x="8930982" y="4602653"/>
                  <a:pt x="8942101" y="4595946"/>
                  <a:pt x="8949514" y="4589476"/>
                </a:cubicBezTo>
                <a:cubicBezTo>
                  <a:pt x="8980515" y="4640891"/>
                  <a:pt x="9002106" y="4697366"/>
                  <a:pt x="9031285" y="4749839"/>
                </a:cubicBezTo>
                <a:cubicBezTo>
                  <a:pt x="9045932" y="4775488"/>
                  <a:pt x="9073994" y="4795137"/>
                  <a:pt x="9075521" y="4827020"/>
                </a:cubicBezTo>
                <a:cubicBezTo>
                  <a:pt x="9076697" y="4866611"/>
                  <a:pt x="9065816" y="4905199"/>
                  <a:pt x="9060933" y="4944320"/>
                </a:cubicBezTo>
                <a:cubicBezTo>
                  <a:pt x="9059756" y="4955438"/>
                  <a:pt x="9066344" y="4965498"/>
                  <a:pt x="9069405" y="4976028"/>
                </a:cubicBezTo>
                <a:cubicBezTo>
                  <a:pt x="9091641" y="5035442"/>
                  <a:pt x="9072522" y="5100153"/>
                  <a:pt x="9085170" y="5161157"/>
                </a:cubicBezTo>
                <a:cubicBezTo>
                  <a:pt x="9099465" y="5176040"/>
                  <a:pt x="9125055" y="5170628"/>
                  <a:pt x="9139996" y="5159039"/>
                </a:cubicBezTo>
                <a:cubicBezTo>
                  <a:pt x="9172233" y="5132919"/>
                  <a:pt x="9200236" y="5098271"/>
                  <a:pt x="9209059" y="5056917"/>
                </a:cubicBezTo>
                <a:cubicBezTo>
                  <a:pt x="9216589" y="5023561"/>
                  <a:pt x="9213589" y="4988853"/>
                  <a:pt x="9208000" y="4955500"/>
                </a:cubicBezTo>
                <a:cubicBezTo>
                  <a:pt x="9198882" y="4912436"/>
                  <a:pt x="9172646" y="4875083"/>
                  <a:pt x="9164878" y="4831610"/>
                </a:cubicBezTo>
                <a:cubicBezTo>
                  <a:pt x="9154348" y="4775371"/>
                  <a:pt x="9157701" y="4717840"/>
                  <a:pt x="9153642" y="4661068"/>
                </a:cubicBezTo>
                <a:cubicBezTo>
                  <a:pt x="9153112" y="4636773"/>
                  <a:pt x="9132112" y="4619889"/>
                  <a:pt x="9127994" y="4596947"/>
                </a:cubicBezTo>
                <a:cubicBezTo>
                  <a:pt x="9129757" y="4568828"/>
                  <a:pt x="9155232" y="4551299"/>
                  <a:pt x="9174527" y="4534181"/>
                </a:cubicBezTo>
                <a:cubicBezTo>
                  <a:pt x="9214059" y="4505944"/>
                  <a:pt x="9257239" y="4483236"/>
                  <a:pt x="9298767" y="4458177"/>
                </a:cubicBezTo>
                <a:cubicBezTo>
                  <a:pt x="9308533" y="4451648"/>
                  <a:pt x="9320356" y="4447236"/>
                  <a:pt x="9327710" y="4437705"/>
                </a:cubicBezTo>
                <a:cubicBezTo>
                  <a:pt x="9328004" y="4429288"/>
                  <a:pt x="9322534" y="4422582"/>
                  <a:pt x="9318651" y="4415935"/>
                </a:cubicBezTo>
                <a:close/>
                <a:moveTo>
                  <a:pt x="7328940" y="4187605"/>
                </a:moveTo>
                <a:cubicBezTo>
                  <a:pt x="7337529" y="4182899"/>
                  <a:pt x="7342706" y="4198252"/>
                  <a:pt x="7337058" y="4203841"/>
                </a:cubicBezTo>
                <a:cubicBezTo>
                  <a:pt x="7328293" y="4208195"/>
                  <a:pt x="7323469" y="4192664"/>
                  <a:pt x="7328940" y="4187605"/>
                </a:cubicBezTo>
                <a:close/>
                <a:moveTo>
                  <a:pt x="5507668" y="1981112"/>
                </a:moveTo>
                <a:cubicBezTo>
                  <a:pt x="5520728" y="1978641"/>
                  <a:pt x="5509434" y="2003643"/>
                  <a:pt x="5506198" y="1986348"/>
                </a:cubicBezTo>
                <a:lnTo>
                  <a:pt x="5507668" y="1981112"/>
                </a:lnTo>
                <a:close/>
                <a:moveTo>
                  <a:pt x="639355" y="5761683"/>
                </a:moveTo>
                <a:cubicBezTo>
                  <a:pt x="623589" y="5789862"/>
                  <a:pt x="604059" y="5817394"/>
                  <a:pt x="577233" y="5836101"/>
                </a:cubicBezTo>
                <a:cubicBezTo>
                  <a:pt x="573468" y="5790275"/>
                  <a:pt x="582468" y="5744742"/>
                  <a:pt x="587587" y="5699387"/>
                </a:cubicBezTo>
                <a:cubicBezTo>
                  <a:pt x="609353" y="5691269"/>
                  <a:pt x="623059" y="5714741"/>
                  <a:pt x="635237" y="5728624"/>
                </a:cubicBezTo>
                <a:cubicBezTo>
                  <a:pt x="642768" y="5737859"/>
                  <a:pt x="646591" y="5750979"/>
                  <a:pt x="639356" y="5761685"/>
                </a:cubicBezTo>
                <a:close/>
                <a:moveTo>
                  <a:pt x="7781832" y="5165231"/>
                </a:moveTo>
                <a:cubicBezTo>
                  <a:pt x="7778244" y="5155642"/>
                  <a:pt x="7772185" y="5146701"/>
                  <a:pt x="7771537" y="5136347"/>
                </a:cubicBezTo>
                <a:cubicBezTo>
                  <a:pt x="7779538" y="5140877"/>
                  <a:pt x="7788657" y="5145877"/>
                  <a:pt x="7791892" y="5155349"/>
                </a:cubicBezTo>
                <a:cubicBezTo>
                  <a:pt x="7788362" y="5158466"/>
                  <a:pt x="7785010" y="5161761"/>
                  <a:pt x="7781832" y="5165231"/>
                </a:cubicBezTo>
                <a:close/>
              </a:path>
            </a:pathLst>
          </a:custGeom>
          <a:noFill/>
          <a:ln w="25400" cap="flat"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6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773</Words>
  <Application>Microsoft Office PowerPoint</Application>
  <PresentationFormat>宽屏</PresentationFormat>
  <Paragraphs>116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HarmonyOS Sans SC Light</vt:lpstr>
      <vt:lpstr>MiSans Medium</vt:lpstr>
      <vt:lpstr>阿里巴巴普惠体 2.0 55 Regular</vt:lpstr>
      <vt:lpstr>阿里巴巴普惠体 2.0 65 Medium</vt:lpstr>
      <vt:lpstr>艾迪鹅演示引擎标题体 Normal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感恩父爱——父亲节主题班会ppt模板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90</cp:revision>
  <dcterms:created xsi:type="dcterms:W3CDTF">2023-06-15T02:18:46Z</dcterms:created>
  <dcterms:modified xsi:type="dcterms:W3CDTF">2023-06-15T15:15:26Z</dcterms:modified>
</cp:coreProperties>
</file>